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1.xml" ContentType="application/vnd.openxmlformats-officedocument.presentationml.slide+xml"/>
  <Override PartName="/ppt/slides/slide9.xml" ContentType="application/vnd.openxmlformats-officedocument.presentationml.slide+xml"/>
  <Override PartName="/ppt/slideLayouts/slideLayout2.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s/slide14.xml" ContentType="application/vnd.openxmlformats-officedocument.presentationml.slide+xml"/>
  <Override PartName="/docProps/custom.xml" ContentType="application/vnd.openxmlformats-officedocument.custom-properties+xml"/>
  <Override PartName="/ppt/slides/slide6.xml" ContentType="application/vnd.openxmlformats-officedocument.presentationml.slide+xml"/>
  <Override PartName="/ppt/tableStyles.xml" ContentType="application/vnd.openxmlformats-officedocument.presentationml.tableStyles+xml"/>
  <Override PartName="/ppt/viewProps.xml" ContentType="application/vnd.openxmlformats-officedocument.presentationml.viewProps+xml"/>
  <Override PartName="/ppt/slides/slide2.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theme/theme1.xml" ContentType="application/vnd.openxmlformats-officedocument.theme+xml"/>
  <Override PartName="/ppt/slides/slide18.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7556500" cy="10693400"/>
  <p:notesSz cx="7556500" cy="10693400"/>
  <p:defaultTextStyle>
    <a:defPPr>
      <a:defRPr/>
    </a:def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presProps" Target="presProps.xml" /><Relationship Id="rId28" Type="http://schemas.openxmlformats.org/officeDocument/2006/relationships/tableStyles" Target="tableStyles.xml" /><Relationship Id="rId29"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le Slide">
    <p:spTree>
      <p:nvGrpSpPr>
        <p:cNvPr id="1" name="" hidden="0"/>
        <p:cNvGrpSpPr/>
        <p:nvPr isPhoto="0" userDrawn="0"/>
      </p:nvGrpSpPr>
      <p:grpSpPr bwMode="auto">
        <a:xfrm>
          <a:off x="0" y="0"/>
          <a:ext cx="0" cy="0"/>
          <a:chOff x="0" y="0"/>
          <a:chExt cx="0" cy="0"/>
        </a:xfrm>
      </p:grpSpPr>
      <p:sp>
        <p:nvSpPr>
          <p:cNvPr id="2" name="Holder 2" hidden="0"/>
          <p:cNvSpPr>
            <a:spLocks noGrp="1"/>
          </p:cNvSpPr>
          <p:nvPr isPhoto="0" userDrawn="0">
            <p:ph type="ctrTitle" hasCustomPrompt="0"/>
          </p:nvPr>
        </p:nvSpPr>
        <p:spPr bwMode="auto">
          <a:xfrm>
            <a:off x="567213" y="3314954"/>
            <a:ext cx="6428422" cy="2245614"/>
          </a:xfrm>
          <a:prstGeom prst="rect">
            <a:avLst/>
          </a:prstGeom>
        </p:spPr>
        <p:txBody>
          <a:bodyPr wrap="square" lIns="0" tIns="0" rIns="0" bIns="0">
            <a:spAutoFit/>
          </a:bodyPr>
          <a:lstStyle>
            <a:lvl1pPr>
              <a:defRPr/>
            </a:lvl1pPr>
          </a:lstStyle>
          <a:p>
            <a:pPr>
              <a:defRPr/>
            </a:pPr>
            <a:endParaRPr/>
          </a:p>
        </p:txBody>
      </p:sp>
      <p:sp>
        <p:nvSpPr>
          <p:cNvPr id="3" name="Holder 3" hidden="0"/>
          <p:cNvSpPr>
            <a:spLocks noGrp="1"/>
          </p:cNvSpPr>
          <p:nvPr isPhoto="0" userDrawn="0">
            <p:ph type="subTitle" idx="4" hasCustomPrompt="0"/>
          </p:nvPr>
        </p:nvSpPr>
        <p:spPr bwMode="auto">
          <a:xfrm>
            <a:off x="1134427" y="5988303"/>
            <a:ext cx="5293995" cy="2673350"/>
          </a:xfrm>
          <a:prstGeom prst="rect">
            <a:avLst/>
          </a:prstGeom>
        </p:spPr>
        <p:txBody>
          <a:bodyPr wrap="square" lIns="0" tIns="0" rIns="0" bIns="0">
            <a:spAutoFit/>
          </a:bodyPr>
          <a:lstStyle>
            <a:lvl1pPr>
              <a:defRPr/>
            </a:lvl1pPr>
          </a:lstStyle>
          <a:p>
            <a:pPr>
              <a:defRPr/>
            </a:pPr>
            <a:endParaRPr/>
          </a:p>
        </p:txBody>
      </p:sp>
      <p:sp>
        <p:nvSpPr>
          <p:cNvPr id="4" name="Holder 4" hidden="0"/>
          <p:cNvSpPr>
            <a:spLocks noGrp="1"/>
          </p:cNvSpPr>
          <p:nvPr isPhoto="0" userDrawn="0">
            <p:ph type="ftr" sz="quarter" idx="5" hasCustomPrompt="0"/>
          </p:nvPr>
        </p:nvSpPr>
        <p:spPr bwMode="auto"/>
        <p:txBody>
          <a:bodyPr lIns="0" tIns="0" rIns="0" bIns="0"/>
          <a:lstStyle>
            <a:lvl1pPr algn="ctr">
              <a:defRPr>
                <a:solidFill>
                  <a:schemeClr val="tx1">
                    <a:tint val="75000"/>
                  </a:schemeClr>
                </a:solidFill>
              </a:defRPr>
            </a:lvl1pPr>
          </a:lstStyle>
          <a:p>
            <a:pPr>
              <a:defRPr/>
            </a:pPr>
            <a:endParaRPr/>
          </a:p>
        </p:txBody>
      </p:sp>
      <p:sp>
        <p:nvSpPr>
          <p:cNvPr id="5" name="Holder 5" hidden="0"/>
          <p:cNvSpPr>
            <a:spLocks noGrp="1"/>
          </p:cNvSpPr>
          <p:nvPr isPhoto="0" userDrawn="0">
            <p:ph type="dt" sz="half" idx="6" hasCustomPrompt="0"/>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6" name="Holder 6" hidden="0"/>
          <p:cNvSpPr>
            <a:spLocks noGrp="1"/>
          </p:cNvSpPr>
          <p:nvPr isPhoto="0" userDrawn="0">
            <p:ph type="sldNum" sz="quarter" idx="7" hasCustomPrompt="0"/>
          </p:nvPr>
        </p:nvSpPr>
        <p:spPr bwMode="auto"/>
        <p:txBody>
          <a:bodyPr lIns="0" tIns="0" rIns="0" bIns="0"/>
          <a:lstStyle>
            <a:lvl1pPr>
              <a:defRPr sz="1000" b="1" i="1">
                <a:solidFill>
                  <a:srgbClr val="3B373A"/>
                </a:solidFill>
                <a:latin typeface="Segoe UI Semibold"/>
                <a:cs typeface="Segoe UI Semibold"/>
              </a:defRPr>
            </a:lvl1pPr>
          </a:lstStyle>
          <a:p>
            <a:pPr marL="64135">
              <a:lnSpc>
                <a:spcPct val="100000"/>
              </a:lnSpc>
              <a:spcBef>
                <a:spcPts val="180"/>
              </a:spcBef>
              <a:defRPr/>
            </a:pPr>
            <a:fld id="{81D60167-4931-47E6-BA6A-407CBD079E47}" type="slidenum">
              <a:rPr spc="-25"/>
              <a:t/>
            </a:fld>
            <a:endParaRPr spc="-25"/>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0" type="obj" userDrawn="1">
  <p:cSld name="Title and Content">
    <p:bg>
      <p:bgPr shadeToTitle="0">
        <a:solidFill>
          <a:schemeClr val="bg1"/>
        </a:solidFill>
      </p:bgPr>
    </p:bg>
    <p:spTree>
      <p:nvGrpSpPr>
        <p:cNvPr id="1" name="" hidden="0"/>
        <p:cNvGrpSpPr/>
        <p:nvPr isPhoto="0" userDrawn="0"/>
      </p:nvGrpSpPr>
      <p:grpSpPr bwMode="auto">
        <a:xfrm>
          <a:off x="0" y="0"/>
          <a:ext cx="0" cy="0"/>
          <a:chOff x="0" y="0"/>
          <a:chExt cx="0" cy="0"/>
        </a:xfrm>
      </p:grpSpPr>
      <p:sp>
        <p:nvSpPr>
          <p:cNvPr id="16" name="bg object 16" hidden="0"/>
          <p:cNvSpPr/>
          <p:nvPr isPhoto="0" userDrawn="0"/>
        </p:nvSpPr>
        <p:spPr bwMode="auto">
          <a:xfrm>
            <a:off x="2519997" y="0"/>
            <a:ext cx="5039995" cy="10692130"/>
          </a:xfrm>
          <a:custGeom>
            <a:avLst/>
            <a:gdLst/>
            <a:ahLst/>
            <a:cxnLst/>
            <a:rect l="l" t="t" r="r" b="b"/>
            <a:pathLst>
              <a:path w="5039995" h="10692130" fill="norm" stroke="1" extrusionOk="0">
                <a:moveTo>
                  <a:pt x="5039995" y="0"/>
                </a:moveTo>
                <a:lnTo>
                  <a:pt x="0" y="0"/>
                </a:lnTo>
                <a:lnTo>
                  <a:pt x="0" y="10692003"/>
                </a:lnTo>
                <a:lnTo>
                  <a:pt x="5039995" y="10692003"/>
                </a:lnTo>
                <a:lnTo>
                  <a:pt x="5039995" y="0"/>
                </a:lnTo>
                <a:close/>
              </a:path>
            </a:pathLst>
          </a:custGeom>
          <a:solidFill>
            <a:srgbClr val="493490">
              <a:alpha val="29998"/>
            </a:srgbClr>
          </a:solidFill>
        </p:spPr>
        <p:txBody>
          <a:bodyPr wrap="square" lIns="0" tIns="0" rIns="0" bIns="0" rtlCol="0"/>
          <a:lstStyle/>
          <a:p>
            <a:pPr>
              <a:defRPr/>
            </a:pPr>
            <a:endParaRPr/>
          </a:p>
        </p:txBody>
      </p:sp>
      <p:sp>
        <p:nvSpPr>
          <p:cNvPr id="2" name="Holder 2" hidden="0"/>
          <p:cNvSpPr>
            <a:spLocks noGrp="1"/>
          </p:cNvSpPr>
          <p:nvPr isPhoto="0" userDrawn="0">
            <p:ph type="title" hasCustomPrompt="0"/>
          </p:nvPr>
        </p:nvSpPr>
        <p:spPr bwMode="auto"/>
        <p:txBody>
          <a:bodyPr lIns="0" tIns="0" rIns="0" bIns="0"/>
          <a:lstStyle>
            <a:lvl1pPr>
              <a:defRPr sz="4200" b="1" i="0">
                <a:solidFill>
                  <a:srgbClr val="493490"/>
                </a:solidFill>
                <a:latin typeface="Segoe UI Black"/>
                <a:cs typeface="Segoe UI Black"/>
              </a:defRPr>
            </a:lvl1pPr>
          </a:lstStyle>
          <a:p>
            <a:pPr>
              <a:defRPr/>
            </a:pPr>
            <a:endParaRPr/>
          </a:p>
        </p:txBody>
      </p:sp>
      <p:sp>
        <p:nvSpPr>
          <p:cNvPr id="3" name="Holder 3" hidden="0"/>
          <p:cNvSpPr>
            <a:spLocks noGrp="1"/>
          </p:cNvSpPr>
          <p:nvPr isPhoto="0" userDrawn="0">
            <p:ph type="body" idx="1" hasCustomPrompt="0"/>
          </p:nvPr>
        </p:nvSpPr>
        <p:spPr bwMode="auto"/>
        <p:txBody>
          <a:bodyPr lIns="0" tIns="0" rIns="0" bIns="0"/>
          <a:lstStyle>
            <a:lvl1pPr>
              <a:defRPr sz="1400" b="0" i="0">
                <a:solidFill>
                  <a:srgbClr val="3B373A"/>
                </a:solidFill>
                <a:latin typeface="Segoe UI"/>
                <a:cs typeface="Segoe UI"/>
              </a:defRPr>
            </a:lvl1pPr>
          </a:lstStyle>
          <a:p>
            <a:pPr>
              <a:defRPr/>
            </a:pPr>
            <a:endParaRPr/>
          </a:p>
        </p:txBody>
      </p:sp>
      <p:sp>
        <p:nvSpPr>
          <p:cNvPr id="4" name="Holder 4" hidden="0"/>
          <p:cNvSpPr>
            <a:spLocks noGrp="1"/>
          </p:cNvSpPr>
          <p:nvPr isPhoto="0" userDrawn="0">
            <p:ph type="ftr" sz="quarter" idx="5" hasCustomPrompt="0"/>
          </p:nvPr>
        </p:nvSpPr>
        <p:spPr bwMode="auto"/>
        <p:txBody>
          <a:bodyPr lIns="0" tIns="0" rIns="0" bIns="0"/>
          <a:lstStyle>
            <a:lvl1pPr algn="ctr">
              <a:defRPr>
                <a:solidFill>
                  <a:schemeClr val="tx1">
                    <a:tint val="75000"/>
                  </a:schemeClr>
                </a:solidFill>
              </a:defRPr>
            </a:lvl1pPr>
          </a:lstStyle>
          <a:p>
            <a:pPr>
              <a:defRPr/>
            </a:pPr>
            <a:endParaRPr/>
          </a:p>
        </p:txBody>
      </p:sp>
      <p:sp>
        <p:nvSpPr>
          <p:cNvPr id="5" name="Holder 5" hidden="0"/>
          <p:cNvSpPr>
            <a:spLocks noGrp="1"/>
          </p:cNvSpPr>
          <p:nvPr isPhoto="0" userDrawn="0">
            <p:ph type="dt" sz="half" idx="6" hasCustomPrompt="0"/>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6" name="Holder 6" hidden="0"/>
          <p:cNvSpPr>
            <a:spLocks noGrp="1"/>
          </p:cNvSpPr>
          <p:nvPr isPhoto="0" userDrawn="0">
            <p:ph type="sldNum" sz="quarter" idx="7" hasCustomPrompt="0"/>
          </p:nvPr>
        </p:nvSpPr>
        <p:spPr bwMode="auto"/>
        <p:txBody>
          <a:bodyPr lIns="0" tIns="0" rIns="0" bIns="0"/>
          <a:lstStyle>
            <a:lvl1pPr>
              <a:defRPr sz="1000" b="1" i="1">
                <a:solidFill>
                  <a:srgbClr val="3B373A"/>
                </a:solidFill>
                <a:latin typeface="Segoe UI Semibold"/>
                <a:cs typeface="Segoe UI Semibold"/>
              </a:defRPr>
            </a:lvl1pPr>
          </a:lstStyle>
          <a:p>
            <a:pPr marL="64135">
              <a:lnSpc>
                <a:spcPct val="100000"/>
              </a:lnSpc>
              <a:spcBef>
                <a:spcPts val="180"/>
              </a:spcBef>
              <a:defRPr/>
            </a:pPr>
            <a:fld id="{81D60167-4931-47E6-BA6A-407CBD079E47}" type="slidenum">
              <a:rPr spc="-25"/>
              <a:t/>
            </a:fld>
            <a:endParaRPr spc="-25"/>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wo Content">
    <p:spTree>
      <p:nvGrpSpPr>
        <p:cNvPr id="1" name="" hidden="0"/>
        <p:cNvGrpSpPr/>
        <p:nvPr isPhoto="0" userDrawn="0"/>
      </p:nvGrpSpPr>
      <p:grpSpPr bwMode="auto">
        <a:xfrm>
          <a:off x="0" y="0"/>
          <a:ext cx="0" cy="0"/>
          <a:chOff x="0" y="0"/>
          <a:chExt cx="0" cy="0"/>
        </a:xfrm>
      </p:grpSpPr>
      <p:sp>
        <p:nvSpPr>
          <p:cNvPr id="2" name="Holder 2" hidden="0"/>
          <p:cNvSpPr>
            <a:spLocks noGrp="1"/>
          </p:cNvSpPr>
          <p:nvPr isPhoto="0" userDrawn="0">
            <p:ph type="title" hasCustomPrompt="0"/>
          </p:nvPr>
        </p:nvSpPr>
        <p:spPr bwMode="auto"/>
        <p:txBody>
          <a:bodyPr lIns="0" tIns="0" rIns="0" bIns="0"/>
          <a:lstStyle>
            <a:lvl1pPr>
              <a:defRPr sz="4200" b="1" i="0">
                <a:solidFill>
                  <a:srgbClr val="493490"/>
                </a:solidFill>
                <a:latin typeface="Segoe UI Black"/>
                <a:cs typeface="Segoe UI Black"/>
              </a:defRPr>
            </a:lvl1pPr>
          </a:lstStyle>
          <a:p>
            <a:pPr>
              <a:defRPr/>
            </a:pPr>
            <a:endParaRPr/>
          </a:p>
        </p:txBody>
      </p:sp>
      <p:sp>
        <p:nvSpPr>
          <p:cNvPr id="3" name="Holder 3" hidden="0"/>
          <p:cNvSpPr>
            <a:spLocks noGrp="1"/>
          </p:cNvSpPr>
          <p:nvPr isPhoto="0" userDrawn="0">
            <p:ph sz="half" idx="2" hasCustomPrompt="0"/>
          </p:nvPr>
        </p:nvSpPr>
        <p:spPr bwMode="auto">
          <a:xfrm>
            <a:off x="378142" y="2459482"/>
            <a:ext cx="3289839" cy="7057644"/>
          </a:xfrm>
          <a:prstGeom prst="rect">
            <a:avLst/>
          </a:prstGeom>
        </p:spPr>
        <p:txBody>
          <a:bodyPr wrap="square" lIns="0" tIns="0" rIns="0" bIns="0">
            <a:spAutoFit/>
          </a:bodyPr>
          <a:lstStyle>
            <a:lvl1pPr>
              <a:defRPr/>
            </a:lvl1pPr>
          </a:lstStyle>
          <a:p>
            <a:pPr>
              <a:defRPr/>
            </a:pPr>
            <a:endParaRPr/>
          </a:p>
        </p:txBody>
      </p:sp>
      <p:sp>
        <p:nvSpPr>
          <p:cNvPr id="4" name="Holder 4" hidden="0"/>
          <p:cNvSpPr>
            <a:spLocks noGrp="1"/>
          </p:cNvSpPr>
          <p:nvPr isPhoto="0" userDrawn="0">
            <p:ph sz="half" idx="3" hasCustomPrompt="0"/>
          </p:nvPr>
        </p:nvSpPr>
        <p:spPr bwMode="auto">
          <a:xfrm>
            <a:off x="3894867" y="2459482"/>
            <a:ext cx="3289839" cy="7057644"/>
          </a:xfrm>
          <a:prstGeom prst="rect">
            <a:avLst/>
          </a:prstGeom>
        </p:spPr>
        <p:txBody>
          <a:bodyPr wrap="square" lIns="0" tIns="0" rIns="0" bIns="0">
            <a:spAutoFit/>
          </a:bodyPr>
          <a:lstStyle>
            <a:lvl1pPr>
              <a:defRPr/>
            </a:lvl1pPr>
          </a:lstStyle>
          <a:p>
            <a:pPr>
              <a:defRPr/>
            </a:pPr>
            <a:endParaRPr/>
          </a:p>
        </p:txBody>
      </p:sp>
      <p:sp>
        <p:nvSpPr>
          <p:cNvPr id="5" name="Holder 5" hidden="0"/>
          <p:cNvSpPr>
            <a:spLocks noGrp="1"/>
          </p:cNvSpPr>
          <p:nvPr isPhoto="0" userDrawn="0">
            <p:ph type="ftr" sz="quarter" idx="5" hasCustomPrompt="0"/>
          </p:nvPr>
        </p:nvSpPr>
        <p:spPr bwMode="auto"/>
        <p:txBody>
          <a:bodyPr lIns="0" tIns="0" rIns="0" bIns="0"/>
          <a:lstStyle>
            <a:lvl1pPr algn="ctr">
              <a:defRPr>
                <a:solidFill>
                  <a:schemeClr val="tx1">
                    <a:tint val="75000"/>
                  </a:schemeClr>
                </a:solidFill>
              </a:defRPr>
            </a:lvl1pPr>
          </a:lstStyle>
          <a:p>
            <a:pPr>
              <a:defRPr/>
            </a:pPr>
            <a:endParaRPr/>
          </a:p>
        </p:txBody>
      </p:sp>
      <p:sp>
        <p:nvSpPr>
          <p:cNvPr id="6" name="Holder 6" hidden="0"/>
          <p:cNvSpPr>
            <a:spLocks noGrp="1"/>
          </p:cNvSpPr>
          <p:nvPr isPhoto="0" userDrawn="0">
            <p:ph type="dt" sz="half" idx="6" hasCustomPrompt="0"/>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7" name="Holder 7" hidden="0"/>
          <p:cNvSpPr>
            <a:spLocks noGrp="1"/>
          </p:cNvSpPr>
          <p:nvPr isPhoto="0" userDrawn="0">
            <p:ph type="sldNum" sz="quarter" idx="7" hasCustomPrompt="0"/>
          </p:nvPr>
        </p:nvSpPr>
        <p:spPr bwMode="auto"/>
        <p:txBody>
          <a:bodyPr lIns="0" tIns="0" rIns="0" bIns="0"/>
          <a:lstStyle>
            <a:lvl1pPr>
              <a:defRPr sz="1000" b="1" i="1">
                <a:solidFill>
                  <a:srgbClr val="3B373A"/>
                </a:solidFill>
                <a:latin typeface="Segoe UI Semibold"/>
                <a:cs typeface="Segoe UI Semibold"/>
              </a:defRPr>
            </a:lvl1pPr>
          </a:lstStyle>
          <a:p>
            <a:pPr marL="64135">
              <a:lnSpc>
                <a:spcPct val="100000"/>
              </a:lnSpc>
              <a:spcBef>
                <a:spcPts val="180"/>
              </a:spcBef>
              <a:defRPr/>
            </a:pPr>
            <a:fld id="{81D60167-4931-47E6-BA6A-407CBD079E47}" type="slidenum">
              <a:rPr spc="-25"/>
              <a:t/>
            </a:fld>
            <a:endParaRPr spc="-25"/>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le Only">
    <p:spTree>
      <p:nvGrpSpPr>
        <p:cNvPr id="1" name="" hidden="0"/>
        <p:cNvGrpSpPr/>
        <p:nvPr isPhoto="0" userDrawn="0"/>
      </p:nvGrpSpPr>
      <p:grpSpPr bwMode="auto">
        <a:xfrm>
          <a:off x="0" y="0"/>
          <a:ext cx="0" cy="0"/>
          <a:chOff x="0" y="0"/>
          <a:chExt cx="0" cy="0"/>
        </a:xfrm>
      </p:grpSpPr>
      <p:sp>
        <p:nvSpPr>
          <p:cNvPr id="2" name="Holder 2" hidden="0"/>
          <p:cNvSpPr>
            <a:spLocks noGrp="1"/>
          </p:cNvSpPr>
          <p:nvPr isPhoto="0" userDrawn="0">
            <p:ph type="title" hasCustomPrompt="0"/>
          </p:nvPr>
        </p:nvSpPr>
        <p:spPr bwMode="auto"/>
        <p:txBody>
          <a:bodyPr lIns="0" tIns="0" rIns="0" bIns="0"/>
          <a:lstStyle>
            <a:lvl1pPr>
              <a:defRPr sz="4200" b="1" i="0">
                <a:solidFill>
                  <a:srgbClr val="493490"/>
                </a:solidFill>
                <a:latin typeface="Segoe UI Black"/>
                <a:cs typeface="Segoe UI Black"/>
              </a:defRPr>
            </a:lvl1pPr>
          </a:lstStyle>
          <a:p>
            <a:pPr>
              <a:defRPr/>
            </a:pPr>
            <a:endParaRPr/>
          </a:p>
        </p:txBody>
      </p:sp>
      <p:sp>
        <p:nvSpPr>
          <p:cNvPr id="3" name="Holder 3" hidden="0"/>
          <p:cNvSpPr>
            <a:spLocks noGrp="1"/>
          </p:cNvSpPr>
          <p:nvPr isPhoto="0" userDrawn="0">
            <p:ph type="ftr" sz="quarter" idx="5" hasCustomPrompt="0"/>
          </p:nvPr>
        </p:nvSpPr>
        <p:spPr bwMode="auto"/>
        <p:txBody>
          <a:bodyPr lIns="0" tIns="0" rIns="0" bIns="0"/>
          <a:lstStyle>
            <a:lvl1pPr algn="ctr">
              <a:defRPr>
                <a:solidFill>
                  <a:schemeClr val="tx1">
                    <a:tint val="75000"/>
                  </a:schemeClr>
                </a:solidFill>
              </a:defRPr>
            </a:lvl1pPr>
          </a:lstStyle>
          <a:p>
            <a:pPr>
              <a:defRPr/>
            </a:pPr>
            <a:endParaRPr/>
          </a:p>
        </p:txBody>
      </p:sp>
      <p:sp>
        <p:nvSpPr>
          <p:cNvPr id="4" name="Holder 4" hidden="0"/>
          <p:cNvSpPr>
            <a:spLocks noGrp="1"/>
          </p:cNvSpPr>
          <p:nvPr isPhoto="0" userDrawn="0">
            <p:ph type="dt" sz="half" idx="6" hasCustomPrompt="0"/>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5" name="Holder 5" hidden="0"/>
          <p:cNvSpPr>
            <a:spLocks noGrp="1"/>
          </p:cNvSpPr>
          <p:nvPr isPhoto="0" userDrawn="0">
            <p:ph type="sldNum" sz="quarter" idx="7" hasCustomPrompt="0"/>
          </p:nvPr>
        </p:nvSpPr>
        <p:spPr bwMode="auto"/>
        <p:txBody>
          <a:bodyPr lIns="0" tIns="0" rIns="0" bIns="0"/>
          <a:lstStyle>
            <a:lvl1pPr>
              <a:defRPr sz="1000" b="1" i="1">
                <a:solidFill>
                  <a:srgbClr val="3B373A"/>
                </a:solidFill>
                <a:latin typeface="Segoe UI Semibold"/>
                <a:cs typeface="Segoe UI Semibold"/>
              </a:defRPr>
            </a:lvl1pPr>
          </a:lstStyle>
          <a:p>
            <a:pPr marL="64135">
              <a:lnSpc>
                <a:spcPct val="100000"/>
              </a:lnSpc>
              <a:spcBef>
                <a:spcPts val="180"/>
              </a:spcBef>
              <a:defRPr/>
            </a:pPr>
            <a:fld id="{81D60167-4931-47E6-BA6A-407CBD079E47}" type="slidenum">
              <a:rPr spc="-25"/>
              <a:t/>
            </a:fld>
            <a:endParaRPr spc="-25"/>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Blank">
    <p:spTree>
      <p:nvGrpSpPr>
        <p:cNvPr id="1" name="" hidden="0"/>
        <p:cNvGrpSpPr/>
        <p:nvPr isPhoto="0" userDrawn="0"/>
      </p:nvGrpSpPr>
      <p:grpSpPr bwMode="auto">
        <a:xfrm>
          <a:off x="0" y="0"/>
          <a:ext cx="0" cy="0"/>
          <a:chOff x="0" y="0"/>
          <a:chExt cx="0" cy="0"/>
        </a:xfrm>
      </p:grpSpPr>
      <p:sp>
        <p:nvSpPr>
          <p:cNvPr id="2" name="Holder 2" hidden="0"/>
          <p:cNvSpPr>
            <a:spLocks noGrp="1"/>
          </p:cNvSpPr>
          <p:nvPr isPhoto="0" userDrawn="0">
            <p:ph type="ftr" sz="quarter" idx="5" hasCustomPrompt="0"/>
          </p:nvPr>
        </p:nvSpPr>
        <p:spPr bwMode="auto"/>
        <p:txBody>
          <a:bodyPr lIns="0" tIns="0" rIns="0" bIns="0"/>
          <a:lstStyle>
            <a:lvl1pPr algn="ctr">
              <a:defRPr>
                <a:solidFill>
                  <a:schemeClr val="tx1">
                    <a:tint val="75000"/>
                  </a:schemeClr>
                </a:solidFill>
              </a:defRPr>
            </a:lvl1pPr>
          </a:lstStyle>
          <a:p>
            <a:pPr>
              <a:defRPr/>
            </a:pPr>
            <a:endParaRPr/>
          </a:p>
        </p:txBody>
      </p:sp>
      <p:sp>
        <p:nvSpPr>
          <p:cNvPr id="3" name="Holder 3" hidden="0"/>
          <p:cNvSpPr>
            <a:spLocks noGrp="1"/>
          </p:cNvSpPr>
          <p:nvPr isPhoto="0" userDrawn="0">
            <p:ph type="dt" sz="half" idx="6" hasCustomPrompt="0"/>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4" name="Holder 4" hidden="0"/>
          <p:cNvSpPr>
            <a:spLocks noGrp="1"/>
          </p:cNvSpPr>
          <p:nvPr isPhoto="0" userDrawn="0">
            <p:ph type="sldNum" sz="quarter" idx="7" hasCustomPrompt="0"/>
          </p:nvPr>
        </p:nvSpPr>
        <p:spPr bwMode="auto"/>
        <p:txBody>
          <a:bodyPr lIns="0" tIns="0" rIns="0" bIns="0"/>
          <a:lstStyle>
            <a:lvl1pPr>
              <a:defRPr sz="1000" b="1" i="1">
                <a:solidFill>
                  <a:srgbClr val="3B373A"/>
                </a:solidFill>
                <a:latin typeface="Segoe UI Semibold"/>
                <a:cs typeface="Segoe UI Semibold"/>
              </a:defRPr>
            </a:lvl1pPr>
          </a:lstStyle>
          <a:p>
            <a:pPr marL="64135">
              <a:lnSpc>
                <a:spcPct val="100000"/>
              </a:lnSpc>
              <a:spcBef>
                <a:spcPts val="180"/>
              </a:spcBef>
              <a:defRPr/>
            </a:pPr>
            <a:fld id="{81D60167-4931-47E6-BA6A-407CBD079E47}" type="slidenum">
              <a:rPr spc="-25"/>
              <a:t/>
            </a:fld>
            <a:endParaRPr spc="-25"/>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chemeClr val="bg1"/>
        </a:solidFill>
      </p:bgPr>
    </p:bg>
    <p:spTree>
      <p:nvGrpSpPr>
        <p:cNvPr id="1" name="" hidden="0"/>
        <p:cNvGrpSpPr/>
        <p:nvPr isPhoto="0" userDrawn="0"/>
      </p:nvGrpSpPr>
      <p:grpSpPr bwMode="auto">
        <a:xfrm>
          <a:off x="0" y="0"/>
          <a:ext cx="0" cy="0"/>
          <a:chOff x="0" y="0"/>
          <a:chExt cx="0" cy="0"/>
        </a:xfrm>
      </p:grpSpPr>
      <p:sp>
        <p:nvSpPr>
          <p:cNvPr id="2" name="Holder 2" hidden="0"/>
          <p:cNvSpPr>
            <a:spLocks noGrp="1"/>
          </p:cNvSpPr>
          <p:nvPr isPhoto="0" userDrawn="0">
            <p:ph type="title" hasCustomPrompt="0"/>
          </p:nvPr>
        </p:nvSpPr>
        <p:spPr bwMode="auto">
          <a:xfrm>
            <a:off x="444500" y="5602233"/>
            <a:ext cx="3338195" cy="665479"/>
          </a:xfrm>
          <a:prstGeom prst="rect">
            <a:avLst/>
          </a:prstGeom>
        </p:spPr>
        <p:txBody>
          <a:bodyPr wrap="square" lIns="0" tIns="0" rIns="0" bIns="0">
            <a:spAutoFit/>
          </a:bodyPr>
          <a:lstStyle>
            <a:lvl1pPr>
              <a:defRPr sz="4200" b="1" i="0">
                <a:solidFill>
                  <a:srgbClr val="493490"/>
                </a:solidFill>
                <a:latin typeface="Segoe UI Black"/>
                <a:cs typeface="Segoe UI Black"/>
              </a:defRPr>
            </a:lvl1pPr>
          </a:lstStyle>
          <a:p>
            <a:pPr>
              <a:defRPr/>
            </a:pPr>
            <a:endParaRPr/>
          </a:p>
        </p:txBody>
      </p:sp>
      <p:sp>
        <p:nvSpPr>
          <p:cNvPr id="3" name="Holder 3" hidden="0"/>
          <p:cNvSpPr>
            <a:spLocks noGrp="1"/>
          </p:cNvSpPr>
          <p:nvPr isPhoto="0" userDrawn="0">
            <p:ph type="body" idx="1" hasCustomPrompt="0"/>
          </p:nvPr>
        </p:nvSpPr>
        <p:spPr bwMode="auto">
          <a:xfrm>
            <a:off x="887299" y="3883705"/>
            <a:ext cx="5790565" cy="5955030"/>
          </a:xfrm>
          <a:prstGeom prst="rect">
            <a:avLst/>
          </a:prstGeom>
        </p:spPr>
        <p:txBody>
          <a:bodyPr wrap="square" lIns="0" tIns="0" rIns="0" bIns="0">
            <a:spAutoFit/>
          </a:bodyPr>
          <a:lstStyle>
            <a:lvl1pPr>
              <a:defRPr sz="1400" b="0" i="0">
                <a:solidFill>
                  <a:srgbClr val="3B373A"/>
                </a:solidFill>
                <a:latin typeface="Segoe UI"/>
                <a:cs typeface="Segoe UI"/>
              </a:defRPr>
            </a:lvl1pPr>
          </a:lstStyle>
          <a:p>
            <a:pPr>
              <a:defRPr/>
            </a:pPr>
            <a:endParaRPr/>
          </a:p>
        </p:txBody>
      </p:sp>
      <p:sp>
        <p:nvSpPr>
          <p:cNvPr id="4" name="Holder 4" hidden="0"/>
          <p:cNvSpPr>
            <a:spLocks noGrp="1"/>
          </p:cNvSpPr>
          <p:nvPr isPhoto="0" userDrawn="0">
            <p:ph type="ftr" sz="quarter" idx="5" hasCustomPrompt="0"/>
          </p:nvPr>
        </p:nvSpPr>
        <p:spPr bwMode="auto">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pPr>
              <a:defRPr/>
            </a:pPr>
            <a:endParaRPr/>
          </a:p>
        </p:txBody>
      </p:sp>
      <p:sp>
        <p:nvSpPr>
          <p:cNvPr id="5" name="Holder 5" hidden="0"/>
          <p:cNvSpPr>
            <a:spLocks noGrp="1"/>
          </p:cNvSpPr>
          <p:nvPr isPhoto="0" userDrawn="0">
            <p:ph type="dt" sz="half" idx="6" hasCustomPrompt="0"/>
          </p:nvPr>
        </p:nvSpPr>
        <p:spPr bwMode="auto">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6" name="Holder 6" hidden="0"/>
          <p:cNvSpPr>
            <a:spLocks noGrp="1"/>
          </p:cNvSpPr>
          <p:nvPr isPhoto="0" userDrawn="0">
            <p:ph type="sldNum" sz="quarter" idx="7" hasCustomPrompt="0"/>
          </p:nvPr>
        </p:nvSpPr>
        <p:spPr bwMode="auto">
          <a:xfrm>
            <a:off x="6926515" y="10177516"/>
            <a:ext cx="243019" cy="194945"/>
          </a:xfrm>
          <a:prstGeom prst="rect">
            <a:avLst/>
          </a:prstGeom>
        </p:spPr>
        <p:txBody>
          <a:bodyPr wrap="square" lIns="0" tIns="0" rIns="0" bIns="0">
            <a:spAutoFit/>
          </a:bodyPr>
          <a:lstStyle>
            <a:lvl1pPr>
              <a:defRPr sz="1000" b="1" i="1">
                <a:solidFill>
                  <a:srgbClr val="3B373A"/>
                </a:solidFill>
                <a:latin typeface="Segoe UI Semibold"/>
                <a:cs typeface="Segoe UI Semibold"/>
              </a:defRPr>
            </a:lvl1pPr>
          </a:lstStyle>
          <a:p>
            <a:pPr marL="64135">
              <a:lnSpc>
                <a:spcPct val="100000"/>
              </a:lnSpc>
              <a:spcBef>
                <a:spcPts val="180"/>
              </a:spcBef>
              <a:defRPr/>
            </a:pPr>
            <a:fld id="{81D60167-4931-47E6-BA6A-407CBD079E47}" type="slidenum">
              <a:rPr spc="-25"/>
              <a:t/>
            </a:fld>
            <a:endParaRPr spc="-25"/>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g"/><Relationship Id="rId3" Type="http://schemas.openxmlformats.org/officeDocument/2006/relationships/image" Target="../media/image11.png"/><Relationship Id="rId4" Type="http://schemas.openxmlformats.org/officeDocument/2006/relationships/image" Target="../media/image5.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coe.int/en/web/lang-migrants/instruments" TargetMode="External"/><Relationship Id="rId3" Type="http://schemas.openxmlformats.org/officeDocument/2006/relationships/hyperlink" Target="https://ec.europa.eu/social/main.jsp?langId=en&amp;catId=82" TargetMode="External"/><Relationship Id="rId4" Type="http://schemas.openxmlformats.org/officeDocument/2006/relationships/image" Target="../media/image5.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 Id="rId3" Type="http://schemas.openxmlformats.org/officeDocument/2006/relationships/image" Target="../media/image5.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 Id="rId3" Type="http://schemas.openxmlformats.org/officeDocument/2006/relationships/image" Target="../media/image5.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5.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5.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 Id="rId3" Type="http://schemas.openxmlformats.org/officeDocument/2006/relationships/image" Target="../media/image18.png"/><Relationship Id="rId4" Type="http://schemas.openxmlformats.org/officeDocument/2006/relationships/image" Target="../media/image5.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5.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i.org/10.1093/applin/ams056" TargetMode="External"/><Relationship Id="rId3" Type="http://schemas.openxmlformats.org/officeDocument/2006/relationships/hyperlink" Target="https://www.coe.int/en/web/reference-framework-of-competences-for-democratic-culture/rfcdc-volumes" TargetMode="External"/><Relationship Id="rId4" Type="http://schemas.openxmlformats.org/officeDocument/2006/relationships/image" Target="../media/image5.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ilo.org/labadmin/info/pubs/WCMS_120319/lang--en/index.htm" TargetMode="External"/><Relationship Id="rId3" Type="http://schemas.openxmlformats.org/officeDocument/2006/relationships/hyperlink" Target="https://doi.org/10.1207/S15326985EP3702_4" TargetMode="External"/><Relationship Id="rId4" Type="http://schemas.openxmlformats.org/officeDocument/2006/relationships/hyperlink" Target="https://doi.org/10.1016/j.sbspro.2009.01.263" TargetMode="External"/><Relationship Id="rId5" Type="http://schemas.openxmlformats.org/officeDocument/2006/relationships/hyperlink" Target="https://doi.org/10.12681/ppej.62" TargetMode="External"/><Relationship Id="rId6" Type="http://schemas.openxmlformats.org/officeDocument/2006/relationships/hyperlink" Target="https://sps.symbiosis.org.gr/publications/guide-to-job-oriented-linguistic-support-for-migrants-and-refugees-lilali/" TargetMode="External"/><Relationship Id="rId7" Type="http://schemas.openxmlformats.org/officeDocument/2006/relationships/image" Target="../media/image5.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 Id="rId3" Type="http://schemas.openxmlformats.org/officeDocument/2006/relationships/image" Target="../media/image5.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g"/><Relationship Id="rId3" Type="http://schemas.openxmlformats.org/officeDocument/2006/relationships/image" Target="../media/image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g"/><Relationship Id="rId3" Type="http://schemas.openxmlformats.org/officeDocument/2006/relationships/image" Target="../media/image9.png"/><Relationship Id="rId4" Type="http://schemas.openxmlformats.org/officeDocument/2006/relationships/image" Target="../media/image5.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g"/><Relationship Id="rId3" Type="http://schemas.openxmlformats.org/officeDocument/2006/relationships/image" Target="../media/image1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grpSp>
        <p:nvGrpSpPr>
          <p:cNvPr id="2" name="object 2" hidden="0"/>
          <p:cNvGrpSpPr/>
          <p:nvPr isPhoto="0" userDrawn="0"/>
        </p:nvGrpSpPr>
        <p:grpSpPr bwMode="auto">
          <a:xfrm>
            <a:off x="6350" y="-12"/>
            <a:ext cx="7553959" cy="10692130"/>
            <a:chOff x="6350" y="-12"/>
            <a:chExt cx="7553959" cy="10692130"/>
          </a:xfrm>
        </p:grpSpPr>
        <p:pic>
          <p:nvPicPr>
            <p:cNvPr id="3" name="object 3" hidden="0"/>
            <p:cNvPicPr/>
            <p:nvPr isPhoto="0" userDrawn="0"/>
          </p:nvPicPr>
          <p:blipFill>
            <a:blip r:embed="rId2"/>
            <a:stretch/>
          </p:blipFill>
          <p:spPr bwMode="auto">
            <a:xfrm>
              <a:off x="2532697" y="0"/>
              <a:ext cx="5027307" cy="10692003"/>
            </a:xfrm>
            <a:prstGeom prst="rect">
              <a:avLst/>
            </a:prstGeom>
          </p:spPr>
        </p:pic>
        <p:sp>
          <p:nvSpPr>
            <p:cNvPr id="4" name="object 4" hidden="0"/>
            <p:cNvSpPr/>
            <p:nvPr isPhoto="0" userDrawn="0"/>
          </p:nvSpPr>
          <p:spPr bwMode="auto">
            <a:xfrm>
              <a:off x="2526347" y="-12"/>
              <a:ext cx="5033645" cy="10692130"/>
            </a:xfrm>
            <a:custGeom>
              <a:avLst/>
              <a:gdLst/>
              <a:ahLst/>
              <a:cxnLst/>
              <a:rect l="l" t="t" r="r" b="b"/>
              <a:pathLst>
                <a:path w="5033645" h="10692130" fill="norm" stroke="1" extrusionOk="0">
                  <a:moveTo>
                    <a:pt x="5033645" y="0"/>
                  </a:moveTo>
                  <a:lnTo>
                    <a:pt x="0" y="0"/>
                  </a:lnTo>
                  <a:lnTo>
                    <a:pt x="0" y="10692003"/>
                  </a:lnTo>
                  <a:lnTo>
                    <a:pt x="5033645" y="10692003"/>
                  </a:lnTo>
                  <a:lnTo>
                    <a:pt x="5033645" y="0"/>
                  </a:lnTo>
                  <a:close/>
                </a:path>
              </a:pathLst>
            </a:custGeom>
            <a:solidFill>
              <a:srgbClr val="493490">
                <a:alpha val="29998"/>
              </a:srgbClr>
            </a:solidFill>
          </p:spPr>
          <p:txBody>
            <a:bodyPr wrap="square" lIns="0" tIns="0" rIns="0" bIns="0" rtlCol="0"/>
            <a:lstStyle/>
            <a:p>
              <a:pPr>
                <a:defRPr/>
              </a:pPr>
              <a:endParaRPr/>
            </a:p>
          </p:txBody>
        </p:sp>
        <p:sp>
          <p:nvSpPr>
            <p:cNvPr id="5" name="object 5" hidden="0"/>
            <p:cNvSpPr/>
            <p:nvPr isPhoto="0" userDrawn="0"/>
          </p:nvSpPr>
          <p:spPr bwMode="auto">
            <a:xfrm>
              <a:off x="6350" y="4680013"/>
              <a:ext cx="6120130" cy="4320540"/>
            </a:xfrm>
            <a:custGeom>
              <a:avLst/>
              <a:gdLst/>
              <a:ahLst/>
              <a:cxnLst/>
              <a:rect l="l" t="t" r="r" b="b"/>
              <a:pathLst>
                <a:path w="6120130" h="4320540" fill="norm" stroke="1" extrusionOk="0">
                  <a:moveTo>
                    <a:pt x="6120003" y="0"/>
                  </a:moveTo>
                  <a:lnTo>
                    <a:pt x="0" y="0"/>
                  </a:lnTo>
                  <a:lnTo>
                    <a:pt x="0" y="4319981"/>
                  </a:lnTo>
                  <a:lnTo>
                    <a:pt x="6120003" y="4319981"/>
                  </a:lnTo>
                  <a:lnTo>
                    <a:pt x="6120003" y="0"/>
                  </a:lnTo>
                  <a:close/>
                </a:path>
              </a:pathLst>
            </a:custGeom>
            <a:solidFill>
              <a:srgbClr val="F7FCFE">
                <a:alpha val="79998"/>
              </a:srgbClr>
            </a:solidFill>
          </p:spPr>
          <p:txBody>
            <a:bodyPr wrap="square" lIns="0" tIns="0" rIns="0" bIns="0" rtlCol="0"/>
            <a:lstStyle/>
            <a:p>
              <a:pPr>
                <a:defRPr/>
              </a:pPr>
              <a:endParaRPr/>
            </a:p>
          </p:txBody>
        </p:sp>
      </p:grpSp>
      <p:sp>
        <p:nvSpPr>
          <p:cNvPr id="6" name="object 6" hidden="0"/>
          <p:cNvSpPr txBox="1"/>
          <p:nvPr isPhoto="0" userDrawn="0"/>
        </p:nvSpPr>
        <p:spPr bwMode="auto">
          <a:xfrm>
            <a:off x="447249" y="5593433"/>
            <a:ext cx="4817745" cy="3244478"/>
          </a:xfrm>
          <a:prstGeom prst="rect">
            <a:avLst/>
          </a:prstGeom>
        </p:spPr>
        <p:txBody>
          <a:bodyPr vert="horz" wrap="square" lIns="0" tIns="12700" rIns="0" bIns="0" rtlCol="0">
            <a:spAutoFit/>
          </a:bodyPr>
          <a:lstStyle/>
          <a:p>
            <a:pPr marL="12700" marR="5080">
              <a:lnSpc>
                <a:spcPct val="100000"/>
              </a:lnSpc>
              <a:spcBef>
                <a:spcPts val="100"/>
              </a:spcBef>
              <a:tabLst>
                <a:tab pos="1777364" algn="l"/>
                <a:tab pos="3065145" algn="l"/>
              </a:tabLst>
              <a:defRPr/>
            </a:pPr>
            <a:r>
              <a:rPr sz="4200" b="1">
                <a:solidFill>
                  <a:srgbClr val="493490"/>
                </a:solidFill>
                <a:latin typeface="Segoe UI Black"/>
                <a:cs typeface="Segoe UI Black"/>
              </a:rPr>
              <a:t>How</a:t>
            </a:r>
            <a:r>
              <a:rPr sz="4200" b="1" spc="-5">
                <a:solidFill>
                  <a:srgbClr val="493490"/>
                </a:solidFill>
                <a:latin typeface="Segoe UI Black"/>
                <a:cs typeface="Segoe UI Black"/>
              </a:rPr>
              <a:t> </a:t>
            </a:r>
            <a:r>
              <a:rPr lang="en-US" sz="4200" b="1" spc="-5">
                <a:solidFill>
                  <a:srgbClr val="493490"/>
                </a:solidFill>
                <a:latin typeface="Segoe UI Black"/>
                <a:cs typeface="Segoe UI Black"/>
              </a:rPr>
              <a:t>migrant </a:t>
            </a:r>
            <a:r>
              <a:rPr lang="en-GB" sz="4200" b="1">
                <a:solidFill>
                  <a:srgbClr val="493490"/>
                </a:solidFill>
                <a:latin typeface="Segoe UI Black"/>
                <a:cs typeface="Segoe UI Black"/>
              </a:rPr>
              <a:t>trainers</a:t>
            </a:r>
            <a:r>
              <a:rPr sz="4200" b="1">
                <a:solidFill>
                  <a:srgbClr val="493490"/>
                </a:solidFill>
                <a:latin typeface="Segoe UI Black"/>
                <a:cs typeface="Segoe UI Black"/>
              </a:rPr>
              <a:t> </a:t>
            </a:r>
            <a:r>
              <a:rPr sz="4200" b="1" spc="-25">
                <a:solidFill>
                  <a:srgbClr val="493490"/>
                </a:solidFill>
                <a:latin typeface="Segoe UI Black"/>
                <a:cs typeface="Segoe UI Black"/>
              </a:rPr>
              <a:t>can </a:t>
            </a:r>
            <a:r>
              <a:rPr sz="4200" b="1" spc="-10">
                <a:solidFill>
                  <a:srgbClr val="493490"/>
                </a:solidFill>
                <a:latin typeface="Segoe UI Black"/>
                <a:cs typeface="Segoe UI Black"/>
              </a:rPr>
              <a:t>better</a:t>
            </a:r>
            <a:r>
              <a:rPr sz="4200" b="1">
                <a:solidFill>
                  <a:srgbClr val="493490"/>
                </a:solidFill>
                <a:latin typeface="Segoe UI Black"/>
                <a:cs typeface="Segoe UI Black"/>
              </a:rPr>
              <a:t>	</a:t>
            </a:r>
            <a:r>
              <a:rPr sz="4200" b="1" spc="-20">
                <a:solidFill>
                  <a:srgbClr val="493490"/>
                </a:solidFill>
                <a:latin typeface="Segoe UI Black"/>
                <a:cs typeface="Segoe UI Black"/>
              </a:rPr>
              <a:t>plan</a:t>
            </a:r>
            <a:r>
              <a:rPr sz="4200" b="1">
                <a:solidFill>
                  <a:srgbClr val="493490"/>
                </a:solidFill>
                <a:latin typeface="Segoe UI Black"/>
                <a:cs typeface="Segoe UI Black"/>
              </a:rPr>
              <a:t>	</a:t>
            </a:r>
            <a:r>
              <a:rPr sz="4200" b="1" spc="-20">
                <a:solidFill>
                  <a:srgbClr val="493490"/>
                </a:solidFill>
                <a:latin typeface="Segoe UI Black"/>
                <a:cs typeface="Segoe UI Black"/>
              </a:rPr>
              <a:t>job- </a:t>
            </a:r>
            <a:r>
              <a:rPr sz="4200" b="1">
                <a:solidFill>
                  <a:srgbClr val="493490"/>
                </a:solidFill>
                <a:latin typeface="Segoe UI Black"/>
                <a:cs typeface="Segoe UI Black"/>
              </a:rPr>
              <a:t>oriented </a:t>
            </a:r>
            <a:r>
              <a:rPr sz="4200" b="1" spc="-10">
                <a:solidFill>
                  <a:srgbClr val="493490"/>
                </a:solidFill>
                <a:latin typeface="Segoe UI Black"/>
                <a:cs typeface="Segoe UI Black"/>
              </a:rPr>
              <a:t>linguistic </a:t>
            </a:r>
            <a:r>
              <a:rPr sz="4200" b="1">
                <a:solidFill>
                  <a:srgbClr val="493490"/>
                </a:solidFill>
                <a:latin typeface="Segoe UI Black"/>
                <a:cs typeface="Segoe UI Black"/>
              </a:rPr>
              <a:t>support </a:t>
            </a:r>
            <a:r>
              <a:rPr sz="4200" b="1" spc="-10">
                <a:solidFill>
                  <a:srgbClr val="493490"/>
                </a:solidFill>
                <a:latin typeface="Segoe UI Black"/>
                <a:cs typeface="Segoe UI Black"/>
              </a:rPr>
              <a:t>sessions</a:t>
            </a:r>
            <a:endParaRPr sz="4200">
              <a:latin typeface="Segoe UI Black"/>
              <a:cs typeface="Segoe UI Black"/>
            </a:endParaRPr>
          </a:p>
        </p:txBody>
      </p:sp>
      <p:sp>
        <p:nvSpPr>
          <p:cNvPr id="7" name="object 7" hidden="0"/>
          <p:cNvSpPr txBox="1">
            <a:spLocks noGrp="1"/>
          </p:cNvSpPr>
          <p:nvPr isPhoto="0" userDrawn="0">
            <p:ph type="sldNum" sz="quarter" idx="7" hasCustomPrompt="0"/>
          </p:nvPr>
        </p:nvSpPr>
        <p:spPr bwMode="auto">
          <a:prstGeom prst="rect">
            <a:avLst/>
          </a:prstGeom>
        </p:spPr>
        <p:txBody>
          <a:bodyPr vert="horz" wrap="square" lIns="0" tIns="22860" rIns="0" bIns="0" rtlCol="0">
            <a:spAutoFit/>
          </a:bodyPr>
          <a:lstStyle/>
          <a:p>
            <a:pPr marL="64135">
              <a:lnSpc>
                <a:spcPct val="100000"/>
              </a:lnSpc>
              <a:spcBef>
                <a:spcPts val="180"/>
              </a:spcBef>
              <a:defRPr/>
            </a:pPr>
            <a:r>
              <a:rPr spc="-25"/>
              <a:t>14</a:t>
            </a:r>
            <a:endParaRPr/>
          </a:p>
        </p:txBody>
      </p:sp>
      <p:pic>
        <p:nvPicPr>
          <p:cNvPr id="8" name="Google Shape;86;p1" hidden="0"/>
          <p:cNvPicPr/>
          <p:nvPr isPhoto="0" userDrawn="0"/>
        </p:nvPicPr>
        <p:blipFill>
          <a:blip r:embed="rId3">
            <a:alphaModFix/>
          </a:blip>
          <a:srcRect l="0" t="0" r="713" b="1167"/>
          <a:stretch/>
        </p:blipFill>
        <p:spPr bwMode="auto">
          <a:xfrm>
            <a:off x="5863194" y="298813"/>
            <a:ext cx="1325390" cy="1036644"/>
          </a:xfrm>
          <a:prstGeom prst="rect">
            <a:avLst/>
          </a:prstGeom>
          <a:noFill/>
          <a:ln>
            <a:noFill/>
          </a:ln>
        </p:spPr>
      </p:pic>
      <p:pic>
        <p:nvPicPr>
          <p:cNvPr id="9" name="Google Shape;89;p1" descr="Text&#10;&#10;Description automatically generated" hidden="0"/>
          <p:cNvPicPr/>
          <p:nvPr isPhoto="0" userDrawn="0"/>
        </p:nvPicPr>
        <p:blipFill>
          <a:blip r:embed="rId4">
            <a:alphaModFix/>
          </a:blip>
          <a:stretch/>
        </p:blipFill>
        <p:spPr bwMode="auto">
          <a:xfrm>
            <a:off x="252925" y="298813"/>
            <a:ext cx="2416167" cy="539387"/>
          </a:xfrm>
          <a:prstGeom prst="rect">
            <a:avLst/>
          </a:prstGeom>
          <a:noFill/>
          <a:ln>
            <a:noFill/>
          </a:ln>
        </p:spPr>
      </p:pic>
      <p:sp>
        <p:nvSpPr>
          <p:cNvPr id="10" name="Google Shape;90;p1" hidden="0"/>
          <p:cNvSpPr txBox="1"/>
          <p:nvPr isPhoto="0" userDrawn="0"/>
        </p:nvSpPr>
        <p:spPr bwMode="auto">
          <a:xfrm>
            <a:off x="1158751" y="9559187"/>
            <a:ext cx="3815327" cy="861734"/>
          </a:xfrm>
          <a:prstGeom prst="rect">
            <a:avLst/>
          </a:prstGeom>
          <a:solidFill>
            <a:schemeClr val="bg2"/>
          </a:solidFill>
          <a:ln>
            <a:noFill/>
          </a:ln>
        </p:spPr>
        <p:txBody>
          <a:bodyPr spcFirstLastPara="1" wrap="square" lIns="91425" tIns="45700" rIns="91425" bIns="45700" anchor="t" anchorCtr="0">
            <a:spAutoFit/>
          </a:bodyPr>
          <a:lstStyle/>
          <a:p>
            <a:pPr marL="0" marR="0" lvl="0" indent="0" algn="ctr">
              <a:spcBef>
                <a:spcPts val="0"/>
              </a:spcBef>
              <a:spcAft>
                <a:spcPts val="0"/>
              </a:spcAft>
              <a:buNone/>
              <a:defRPr/>
            </a:pPr>
            <a:r>
              <a:rPr lang="de-DE" sz="1000" b="0" i="1" u="none" strike="noStrike" cap="none">
                <a:solidFill>
                  <a:schemeClr val="dk1"/>
                </a:solidFill>
                <a:latin typeface="Calibri"/>
                <a:ea typeface="Calibri"/>
                <a:cs typeface="Calibri"/>
              </a:rPr>
              <a:t>The </a:t>
            </a:r>
            <a:r>
              <a:rPr lang="de-DE" sz="1000" b="0" i="1" u="none" strike="noStrike" cap="none">
                <a:solidFill>
                  <a:schemeClr val="dk1"/>
                </a:solidFill>
                <a:latin typeface="Calibri"/>
                <a:ea typeface="Calibri"/>
                <a:cs typeface="Calibri"/>
              </a:rPr>
              <a:t>project</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is</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co-funded</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by</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the</a:t>
            </a:r>
            <a:r>
              <a:rPr lang="de-DE" sz="1000" b="0" i="1" u="none" strike="noStrike" cap="none">
                <a:solidFill>
                  <a:schemeClr val="dk1"/>
                </a:solidFill>
                <a:latin typeface="Calibri"/>
                <a:ea typeface="Calibri"/>
                <a:cs typeface="Calibri"/>
              </a:rPr>
              <a:t> European </a:t>
            </a:r>
            <a:r>
              <a:rPr lang="de-DE" sz="1000" b="0" i="1" u="none" strike="noStrike" cap="none">
                <a:solidFill>
                  <a:schemeClr val="dk1"/>
                </a:solidFill>
                <a:latin typeface="Calibri"/>
                <a:ea typeface="Calibri"/>
                <a:cs typeface="Calibri"/>
              </a:rPr>
              <a:t>Unions</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Asylum</a:t>
            </a:r>
            <a:r>
              <a:rPr lang="de-DE" sz="1000" b="0" i="1" u="none" strike="noStrike" cap="none">
                <a:solidFill>
                  <a:schemeClr val="dk1"/>
                </a:solidFill>
                <a:latin typeface="Calibri"/>
                <a:ea typeface="Calibri"/>
                <a:cs typeface="Calibri"/>
              </a:rPr>
              <a:t>, Migration and Integration Fund. The </a:t>
            </a:r>
            <a:r>
              <a:rPr lang="de-DE" sz="1000" b="0" i="1" u="none" strike="noStrike" cap="none">
                <a:solidFill>
                  <a:schemeClr val="dk1"/>
                </a:solidFill>
                <a:latin typeface="Calibri"/>
                <a:ea typeface="Calibri"/>
                <a:cs typeface="Calibri"/>
              </a:rPr>
              <a:t>content</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of</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this</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presentation</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represents</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the</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views</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of</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the</a:t>
            </a:r>
            <a:r>
              <a:rPr lang="de-DE" sz="1000" b="0" i="1" u="none" strike="noStrike" cap="none">
                <a:solidFill>
                  <a:schemeClr val="dk1"/>
                </a:solidFill>
                <a:latin typeface="Calibri"/>
                <a:ea typeface="Calibri"/>
                <a:cs typeface="Calibri"/>
              </a:rPr>
              <a:t> EMVI </a:t>
            </a:r>
            <a:r>
              <a:rPr lang="de-DE" sz="1000" b="0" i="1" u="none" strike="noStrike" cap="none">
                <a:solidFill>
                  <a:schemeClr val="dk1"/>
                </a:solidFill>
                <a:latin typeface="Calibri"/>
                <a:ea typeface="Calibri"/>
                <a:cs typeface="Calibri"/>
              </a:rPr>
              <a:t>project</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partnership</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only</a:t>
            </a:r>
            <a:r>
              <a:rPr lang="de-DE" sz="1000" b="0" i="1" u="none" strike="noStrike" cap="none">
                <a:solidFill>
                  <a:schemeClr val="dk1"/>
                </a:solidFill>
                <a:latin typeface="Calibri"/>
                <a:ea typeface="Calibri"/>
                <a:cs typeface="Calibri"/>
              </a:rPr>
              <a:t> and </a:t>
            </a:r>
            <a:r>
              <a:rPr lang="de-DE" sz="1000" b="0" i="1" u="none" strike="noStrike" cap="none">
                <a:solidFill>
                  <a:schemeClr val="dk1"/>
                </a:solidFill>
                <a:latin typeface="Calibri"/>
                <a:ea typeface="Calibri"/>
                <a:cs typeface="Calibri"/>
              </a:rPr>
              <a:t>is</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their</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sole</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responsibility</a:t>
            </a:r>
            <a:r>
              <a:rPr lang="de-DE" sz="1000" b="0" i="1" u="none" strike="noStrike" cap="none">
                <a:solidFill>
                  <a:schemeClr val="dk1"/>
                </a:solidFill>
                <a:latin typeface="Calibri"/>
                <a:ea typeface="Calibri"/>
                <a:cs typeface="Calibri"/>
              </a:rPr>
              <a:t>. The European </a:t>
            </a:r>
            <a:r>
              <a:rPr lang="de-DE" sz="1000" b="0" i="1" u="none" strike="noStrike" cap="none">
                <a:solidFill>
                  <a:schemeClr val="dk1"/>
                </a:solidFill>
                <a:latin typeface="Calibri"/>
                <a:ea typeface="Calibri"/>
                <a:cs typeface="Calibri"/>
              </a:rPr>
              <a:t>Commission</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does</a:t>
            </a:r>
            <a:r>
              <a:rPr lang="de-DE" sz="1000" b="0" i="1" u="none" strike="noStrike" cap="none">
                <a:solidFill>
                  <a:schemeClr val="dk1"/>
                </a:solidFill>
                <a:latin typeface="Calibri"/>
                <a:ea typeface="Calibri"/>
                <a:cs typeface="Calibri"/>
              </a:rPr>
              <a:t> not </a:t>
            </a:r>
            <a:r>
              <a:rPr lang="de-DE" sz="1000" b="0" i="1" u="none" strike="noStrike" cap="none">
                <a:solidFill>
                  <a:schemeClr val="dk1"/>
                </a:solidFill>
                <a:latin typeface="Calibri"/>
                <a:ea typeface="Calibri"/>
                <a:cs typeface="Calibri"/>
              </a:rPr>
              <a:t>accept</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any</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responsibility</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for</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use</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that</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may</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be</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made</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of</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the</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information</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it</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contains</a:t>
            </a:r>
            <a:r>
              <a:rPr lang="de-DE" sz="1000" b="0" i="1" u="none" strike="noStrike" cap="none">
                <a:solidFill>
                  <a:schemeClr val="dk1"/>
                </a:solidFill>
                <a:latin typeface="Calibri"/>
                <a:ea typeface="Calibri"/>
                <a:cs typeface="Calibri"/>
              </a:rPr>
              <a:t>.</a:t>
            </a:r>
            <a:endParaRPr sz="1000" b="0" i="1" u="none" strike="noStrike" cap="none">
              <a:solidFill>
                <a:schemeClr val="dk1"/>
              </a:solidFill>
              <a:latin typeface="Calibri"/>
              <a:ea typeface="Calibri"/>
              <a:cs typeface="Calibri"/>
            </a:endParaRPr>
          </a:p>
        </p:txBody>
      </p:sp>
      <p:pic>
        <p:nvPicPr>
          <p:cNvPr id="11" name="Picture 10" descr="A close-up of a sign&#10;&#10;Description automatically generated with low confidence" hidden="0"/>
          <p:cNvPicPr>
            <a:picLocks noChangeAspect="1"/>
          </p:cNvPicPr>
          <p:nvPr isPhoto="0" userDrawn="0"/>
        </p:nvPicPr>
        <p:blipFill>
          <a:blip r:embed="rId5"/>
          <a:stretch/>
        </p:blipFill>
        <p:spPr bwMode="auto">
          <a:xfrm>
            <a:off x="146088" y="9559187"/>
            <a:ext cx="893806" cy="89380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grpSp>
        <p:nvGrpSpPr>
          <p:cNvPr id="7" name="object 7" hidden="0"/>
          <p:cNvGrpSpPr/>
          <p:nvPr isPhoto="0" userDrawn="0"/>
        </p:nvGrpSpPr>
        <p:grpSpPr bwMode="auto">
          <a:xfrm>
            <a:off x="899998" y="1995449"/>
            <a:ext cx="5970270" cy="5695315"/>
            <a:chOff x="899998" y="1995449"/>
            <a:chExt cx="5970270" cy="5695315"/>
          </a:xfrm>
        </p:grpSpPr>
        <p:pic>
          <p:nvPicPr>
            <p:cNvPr id="8" name="object 8" hidden="0"/>
            <p:cNvPicPr/>
            <p:nvPr isPhoto="0" userDrawn="0"/>
          </p:nvPicPr>
          <p:blipFill>
            <a:blip r:embed="rId2"/>
            <a:stretch/>
          </p:blipFill>
          <p:spPr bwMode="auto">
            <a:xfrm>
              <a:off x="899998" y="2537980"/>
              <a:ext cx="5759995" cy="5152720"/>
            </a:xfrm>
            <a:prstGeom prst="rect">
              <a:avLst/>
            </a:prstGeom>
          </p:spPr>
        </p:pic>
        <p:pic>
          <p:nvPicPr>
            <p:cNvPr id="9" name="object 9" hidden="0"/>
            <p:cNvPicPr/>
            <p:nvPr isPhoto="0" userDrawn="0"/>
          </p:nvPicPr>
          <p:blipFill>
            <a:blip r:embed="rId3"/>
            <a:stretch/>
          </p:blipFill>
          <p:spPr bwMode="auto">
            <a:xfrm>
              <a:off x="4987759" y="1995449"/>
              <a:ext cx="1881974" cy="1414411"/>
            </a:xfrm>
            <a:prstGeom prst="rect">
              <a:avLst/>
            </a:prstGeom>
          </p:spPr>
        </p:pic>
        <p:sp>
          <p:nvSpPr>
            <p:cNvPr id="10" name="object 10" hidden="0"/>
            <p:cNvSpPr/>
            <p:nvPr isPhoto="0" userDrawn="0"/>
          </p:nvSpPr>
          <p:spPr bwMode="auto">
            <a:xfrm>
              <a:off x="5330837" y="2737548"/>
              <a:ext cx="1308100" cy="489584"/>
            </a:xfrm>
            <a:custGeom>
              <a:avLst/>
              <a:gdLst/>
              <a:ahLst/>
              <a:cxnLst/>
              <a:rect l="l" t="t" r="r" b="b"/>
              <a:pathLst>
                <a:path w="1308100" h="489585" fill="norm" stroke="1" extrusionOk="0">
                  <a:moveTo>
                    <a:pt x="1307592" y="0"/>
                  </a:moveTo>
                  <a:lnTo>
                    <a:pt x="0" y="0"/>
                  </a:lnTo>
                  <a:lnTo>
                    <a:pt x="0" y="489203"/>
                  </a:lnTo>
                  <a:lnTo>
                    <a:pt x="1307592" y="489203"/>
                  </a:lnTo>
                  <a:lnTo>
                    <a:pt x="1307592" y="0"/>
                  </a:lnTo>
                  <a:close/>
                </a:path>
              </a:pathLst>
            </a:custGeom>
            <a:solidFill>
              <a:srgbClr val="5F595B">
                <a:alpha val="19999"/>
              </a:srgbClr>
            </a:solidFill>
          </p:spPr>
          <p:txBody>
            <a:bodyPr wrap="square" lIns="0" tIns="0" rIns="0" bIns="0" rtlCol="0"/>
            <a:lstStyle/>
            <a:p>
              <a:pPr>
                <a:defRPr/>
              </a:pPr>
              <a:endParaRPr/>
            </a:p>
          </p:txBody>
        </p:sp>
      </p:grpSp>
      <p:sp>
        <p:nvSpPr>
          <p:cNvPr id="11" name="object 11" hidden="0"/>
          <p:cNvSpPr txBox="1"/>
          <p:nvPr isPhoto="0" userDrawn="0"/>
        </p:nvSpPr>
        <p:spPr bwMode="auto">
          <a:xfrm rot="540000">
            <a:off x="5278290" y="2779146"/>
            <a:ext cx="1237295" cy="254000"/>
          </a:xfrm>
          <a:prstGeom prst="rect">
            <a:avLst/>
          </a:prstGeom>
        </p:spPr>
        <p:txBody>
          <a:bodyPr vert="horz" wrap="square" lIns="0" tIns="0" rIns="0" bIns="0" rtlCol="0">
            <a:spAutoFit/>
          </a:bodyPr>
          <a:lstStyle/>
          <a:p>
            <a:pPr>
              <a:lnSpc>
                <a:spcPts val="1980"/>
              </a:lnSpc>
              <a:defRPr/>
            </a:pPr>
            <a:r>
              <a:rPr sz="2000" b="1" spc="-10">
                <a:solidFill>
                  <a:srgbClr val="473390"/>
                </a:solidFill>
                <a:latin typeface="Segoe UI Black"/>
                <a:cs typeface="Segoe UI Black"/>
              </a:rPr>
              <a:t>Examples</a:t>
            </a:r>
            <a:endParaRPr sz="2000">
              <a:latin typeface="Segoe UI Black"/>
              <a:cs typeface="Segoe UI Black"/>
            </a:endParaRPr>
          </a:p>
        </p:txBody>
      </p:sp>
      <p:sp>
        <p:nvSpPr>
          <p:cNvPr id="12" name="object 12" hidden="0"/>
          <p:cNvSpPr/>
          <p:nvPr isPhoto="0" userDrawn="0"/>
        </p:nvSpPr>
        <p:spPr bwMode="auto">
          <a:xfrm>
            <a:off x="1033089" y="3087843"/>
            <a:ext cx="3255645" cy="558165"/>
          </a:xfrm>
          <a:custGeom>
            <a:avLst/>
            <a:gdLst/>
            <a:ahLst/>
            <a:cxnLst/>
            <a:rect l="l" t="t" r="r" b="b"/>
            <a:pathLst>
              <a:path w="3255645" h="558164" fill="norm" stroke="1" extrusionOk="0">
                <a:moveTo>
                  <a:pt x="3255264" y="557783"/>
                </a:moveTo>
                <a:lnTo>
                  <a:pt x="0" y="557783"/>
                </a:lnTo>
                <a:lnTo>
                  <a:pt x="0" y="0"/>
                </a:lnTo>
                <a:lnTo>
                  <a:pt x="3255264" y="0"/>
                </a:lnTo>
                <a:lnTo>
                  <a:pt x="3255264" y="557783"/>
                </a:lnTo>
                <a:close/>
              </a:path>
            </a:pathLst>
          </a:custGeom>
          <a:solidFill>
            <a:srgbClr val="5F595B">
              <a:alpha val="9999"/>
            </a:srgbClr>
          </a:solidFill>
        </p:spPr>
        <p:txBody>
          <a:bodyPr wrap="square" lIns="0" tIns="0" rIns="0" bIns="0" rtlCol="0"/>
          <a:lstStyle/>
          <a:p>
            <a:pPr>
              <a:defRPr/>
            </a:pPr>
            <a:endParaRPr/>
          </a:p>
        </p:txBody>
      </p:sp>
      <p:sp>
        <p:nvSpPr>
          <p:cNvPr id="13" name="object 13" hidden="0"/>
          <p:cNvSpPr txBox="1"/>
          <p:nvPr isPhoto="0" userDrawn="0"/>
        </p:nvSpPr>
        <p:spPr bwMode="auto">
          <a:xfrm>
            <a:off x="1168134" y="2963312"/>
            <a:ext cx="4920615" cy="4524059"/>
          </a:xfrm>
          <a:prstGeom prst="rect">
            <a:avLst/>
          </a:prstGeom>
        </p:spPr>
        <p:txBody>
          <a:bodyPr vert="horz" wrap="square" lIns="0" tIns="12700" rIns="0" bIns="0" rtlCol="0">
            <a:spAutoFit/>
          </a:bodyPr>
          <a:lstStyle/>
          <a:p>
            <a:pPr marL="12700" marR="1786254" indent="22225">
              <a:lnSpc>
                <a:spcPct val="119000"/>
              </a:lnSpc>
              <a:spcBef>
                <a:spcPts val="100"/>
              </a:spcBef>
              <a:defRPr/>
            </a:pPr>
            <a:r>
              <a:rPr sz="1400" b="1" i="1">
                <a:solidFill>
                  <a:srgbClr val="3B373A"/>
                </a:solidFill>
                <a:latin typeface="Segoe UI Black"/>
                <a:cs typeface="Segoe UI Black"/>
              </a:rPr>
              <a:t>Questions</a:t>
            </a:r>
            <a:r>
              <a:rPr sz="1400" b="1" i="1" spc="70">
                <a:solidFill>
                  <a:srgbClr val="3B373A"/>
                </a:solidFill>
                <a:latin typeface="Segoe UI Black"/>
                <a:cs typeface="Segoe UI Black"/>
              </a:rPr>
              <a:t> </a:t>
            </a:r>
            <a:r>
              <a:rPr sz="1400" b="1" i="1">
                <a:solidFill>
                  <a:srgbClr val="3B373A"/>
                </a:solidFill>
                <a:latin typeface="Segoe UI Black"/>
                <a:cs typeface="Segoe UI Black"/>
              </a:rPr>
              <a:t>on</a:t>
            </a:r>
            <a:r>
              <a:rPr sz="1400" b="1" i="1" spc="80">
                <a:solidFill>
                  <a:srgbClr val="3B373A"/>
                </a:solidFill>
                <a:latin typeface="Segoe UI Black"/>
                <a:cs typeface="Segoe UI Black"/>
              </a:rPr>
              <a:t> </a:t>
            </a:r>
            <a:r>
              <a:rPr sz="1400" b="1" i="1">
                <a:solidFill>
                  <a:srgbClr val="3B373A"/>
                </a:solidFill>
                <a:latin typeface="Segoe UI Black"/>
                <a:cs typeface="Segoe UI Black"/>
              </a:rPr>
              <a:t>emotional</a:t>
            </a:r>
            <a:r>
              <a:rPr sz="1400" b="1" i="1" spc="80">
                <a:solidFill>
                  <a:srgbClr val="3B373A"/>
                </a:solidFill>
                <a:latin typeface="Segoe UI Black"/>
                <a:cs typeface="Segoe UI Black"/>
              </a:rPr>
              <a:t> </a:t>
            </a:r>
            <a:r>
              <a:rPr sz="1400" b="1" i="1">
                <a:solidFill>
                  <a:srgbClr val="3B373A"/>
                </a:solidFill>
                <a:latin typeface="Segoe UI Black"/>
                <a:cs typeface="Segoe UI Black"/>
              </a:rPr>
              <a:t>status</a:t>
            </a:r>
            <a:r>
              <a:rPr sz="1400" b="1" i="1" spc="80">
                <a:solidFill>
                  <a:srgbClr val="3B373A"/>
                </a:solidFill>
                <a:latin typeface="Segoe UI Black"/>
                <a:cs typeface="Segoe UI Black"/>
              </a:rPr>
              <a:t> </a:t>
            </a:r>
            <a:r>
              <a:rPr sz="1400" b="1" i="1" spc="-25">
                <a:solidFill>
                  <a:srgbClr val="3B373A"/>
                </a:solidFill>
                <a:latin typeface="Segoe UI Black"/>
                <a:cs typeface="Segoe UI Black"/>
              </a:rPr>
              <a:t>and </a:t>
            </a:r>
            <a:r>
              <a:rPr sz="1400" b="1" i="1">
                <a:solidFill>
                  <a:srgbClr val="3B373A"/>
                </a:solidFill>
                <a:latin typeface="Segoe UI Black"/>
                <a:cs typeface="Segoe UI Black"/>
              </a:rPr>
              <a:t>language</a:t>
            </a:r>
            <a:r>
              <a:rPr sz="1400" b="1" i="1" spc="95">
                <a:solidFill>
                  <a:srgbClr val="3B373A"/>
                </a:solidFill>
                <a:latin typeface="Segoe UI Black"/>
                <a:cs typeface="Segoe UI Black"/>
              </a:rPr>
              <a:t> </a:t>
            </a:r>
            <a:r>
              <a:rPr sz="1400" b="1" i="1" spc="-10">
                <a:solidFill>
                  <a:srgbClr val="3B373A"/>
                </a:solidFill>
                <a:latin typeface="Segoe UI Black"/>
                <a:cs typeface="Segoe UI Black"/>
              </a:rPr>
              <a:t>skills</a:t>
            </a:r>
            <a:endParaRPr sz="1400">
              <a:latin typeface="Segoe UI Black"/>
              <a:cs typeface="Segoe UI Black"/>
            </a:endParaRPr>
          </a:p>
          <a:p>
            <a:pPr>
              <a:lnSpc>
                <a:spcPct val="100000"/>
              </a:lnSpc>
              <a:defRPr/>
            </a:pPr>
            <a:endParaRPr sz="1800">
              <a:latin typeface="Segoe UI Black"/>
              <a:cs typeface="Segoe UI Black"/>
            </a:endParaRPr>
          </a:p>
          <a:p>
            <a:pPr marL="240665">
              <a:lnSpc>
                <a:spcPct val="100000"/>
              </a:lnSpc>
              <a:spcBef>
                <a:spcPts val="1595"/>
              </a:spcBef>
              <a:defRPr/>
            </a:pPr>
            <a:r>
              <a:rPr sz="1400" b="1" i="1">
                <a:solidFill>
                  <a:srgbClr val="3B373A"/>
                </a:solidFill>
                <a:latin typeface="Segoe UI Semibold"/>
                <a:cs typeface="Segoe UI Semibold"/>
              </a:rPr>
              <a:t>On</a:t>
            </a:r>
            <a:r>
              <a:rPr sz="1400" b="1" i="1" spc="-30">
                <a:solidFill>
                  <a:srgbClr val="3B373A"/>
                </a:solidFill>
                <a:latin typeface="Segoe UI Semibold"/>
                <a:cs typeface="Segoe UI Semibold"/>
              </a:rPr>
              <a:t> </a:t>
            </a:r>
            <a:r>
              <a:rPr sz="1400" b="1" i="1">
                <a:solidFill>
                  <a:srgbClr val="3B373A"/>
                </a:solidFill>
                <a:latin typeface="Segoe UI Semibold"/>
                <a:cs typeface="Segoe UI Semibold"/>
              </a:rPr>
              <a:t>emotional</a:t>
            </a:r>
            <a:r>
              <a:rPr sz="1400" b="1" i="1" spc="-25">
                <a:solidFill>
                  <a:srgbClr val="3B373A"/>
                </a:solidFill>
                <a:latin typeface="Segoe UI Semibold"/>
                <a:cs typeface="Segoe UI Semibold"/>
              </a:rPr>
              <a:t> </a:t>
            </a:r>
            <a:r>
              <a:rPr sz="1400" b="1" i="1" spc="-10">
                <a:solidFill>
                  <a:srgbClr val="3B373A"/>
                </a:solidFill>
                <a:latin typeface="Segoe UI Semibold"/>
                <a:cs typeface="Segoe UI Semibold"/>
              </a:rPr>
              <a:t>status</a:t>
            </a:r>
            <a:endParaRPr sz="1400">
              <a:latin typeface="Segoe UI Semibold"/>
              <a:cs typeface="Segoe UI Semibold"/>
            </a:endParaRPr>
          </a:p>
          <a:p>
            <a:pPr marL="697865" indent="-229235">
              <a:lnSpc>
                <a:spcPct val="100000"/>
              </a:lnSpc>
              <a:spcBef>
                <a:spcPts val="715"/>
              </a:spcBef>
              <a:buAutoNum type="alphaLcPeriod"/>
              <a:tabLst>
                <a:tab pos="698500" algn="l"/>
              </a:tabLst>
              <a:defRPr/>
            </a:pPr>
            <a:r>
              <a:rPr sz="1400" i="1">
                <a:solidFill>
                  <a:srgbClr val="3B373A"/>
                </a:solidFill>
                <a:latin typeface="Segoe UI"/>
                <a:cs typeface="Segoe UI"/>
              </a:rPr>
              <a:t>Do</a:t>
            </a:r>
            <a:r>
              <a:rPr sz="1400" i="1" spc="-20">
                <a:solidFill>
                  <a:srgbClr val="3B373A"/>
                </a:solidFill>
                <a:latin typeface="Segoe UI"/>
                <a:cs typeface="Segoe UI"/>
              </a:rPr>
              <a:t> </a:t>
            </a:r>
            <a:r>
              <a:rPr sz="1400" i="1">
                <a:solidFill>
                  <a:srgbClr val="3B373A"/>
                </a:solidFill>
                <a:latin typeface="Segoe UI"/>
                <a:cs typeface="Segoe UI"/>
              </a:rPr>
              <a:t>you</a:t>
            </a:r>
            <a:r>
              <a:rPr sz="1400" i="1" spc="-20">
                <a:solidFill>
                  <a:srgbClr val="3B373A"/>
                </a:solidFill>
                <a:latin typeface="Segoe UI"/>
                <a:cs typeface="Segoe UI"/>
              </a:rPr>
              <a:t> </a:t>
            </a:r>
            <a:r>
              <a:rPr sz="1400" i="1">
                <a:solidFill>
                  <a:srgbClr val="3B373A"/>
                </a:solidFill>
                <a:latin typeface="Segoe UI"/>
                <a:cs typeface="Segoe UI"/>
              </a:rPr>
              <a:t>feel</a:t>
            </a:r>
            <a:r>
              <a:rPr sz="1400" i="1" spc="-20">
                <a:solidFill>
                  <a:srgbClr val="3B373A"/>
                </a:solidFill>
                <a:latin typeface="Segoe UI"/>
                <a:cs typeface="Segoe UI"/>
              </a:rPr>
              <a:t> </a:t>
            </a:r>
            <a:r>
              <a:rPr sz="1400" i="1">
                <a:solidFill>
                  <a:srgbClr val="3B373A"/>
                </a:solidFill>
                <a:latin typeface="Segoe UI"/>
                <a:cs typeface="Segoe UI"/>
              </a:rPr>
              <a:t>comfortable</a:t>
            </a:r>
            <a:r>
              <a:rPr sz="1400" i="1" spc="-20">
                <a:solidFill>
                  <a:srgbClr val="3B373A"/>
                </a:solidFill>
                <a:latin typeface="Segoe UI"/>
                <a:cs typeface="Segoe UI"/>
              </a:rPr>
              <a:t> </a:t>
            </a:r>
            <a:r>
              <a:rPr sz="1400" i="1">
                <a:solidFill>
                  <a:srgbClr val="3B373A"/>
                </a:solidFill>
                <a:latin typeface="Segoe UI"/>
                <a:cs typeface="Segoe UI"/>
              </a:rPr>
              <a:t>communicating</a:t>
            </a:r>
            <a:r>
              <a:rPr sz="1400" i="1" spc="-20">
                <a:solidFill>
                  <a:srgbClr val="3B373A"/>
                </a:solidFill>
                <a:latin typeface="Segoe UI"/>
                <a:cs typeface="Segoe UI"/>
              </a:rPr>
              <a:t> </a:t>
            </a:r>
            <a:r>
              <a:rPr sz="1400" i="1">
                <a:solidFill>
                  <a:srgbClr val="3B373A"/>
                </a:solidFill>
                <a:latin typeface="Segoe UI"/>
                <a:cs typeface="Segoe UI"/>
              </a:rPr>
              <a:t>with</a:t>
            </a:r>
            <a:r>
              <a:rPr sz="1400" i="1" spc="-20">
                <a:solidFill>
                  <a:srgbClr val="3B373A"/>
                </a:solidFill>
                <a:latin typeface="Segoe UI"/>
                <a:cs typeface="Segoe UI"/>
              </a:rPr>
              <a:t> your</a:t>
            </a:r>
            <a:endParaRPr sz="1400">
              <a:latin typeface="Segoe UI"/>
              <a:cs typeface="Segoe UI"/>
            </a:endParaRPr>
          </a:p>
          <a:p>
            <a:pPr marL="697865">
              <a:lnSpc>
                <a:spcPct val="100000"/>
              </a:lnSpc>
              <a:defRPr/>
            </a:pPr>
            <a:r>
              <a:rPr sz="1400" i="1">
                <a:solidFill>
                  <a:srgbClr val="3B373A"/>
                </a:solidFill>
                <a:latin typeface="Segoe UI"/>
                <a:cs typeface="Segoe UI"/>
              </a:rPr>
              <a:t>employer</a:t>
            </a:r>
            <a:r>
              <a:rPr sz="1400" i="1" spc="-20">
                <a:solidFill>
                  <a:srgbClr val="3B373A"/>
                </a:solidFill>
                <a:latin typeface="Segoe UI"/>
                <a:cs typeface="Segoe UI"/>
              </a:rPr>
              <a:t> </a:t>
            </a:r>
            <a:r>
              <a:rPr sz="1400" i="1">
                <a:solidFill>
                  <a:srgbClr val="3B373A"/>
                </a:solidFill>
                <a:latin typeface="Segoe UI"/>
                <a:cs typeface="Segoe UI"/>
              </a:rPr>
              <a:t>in</a:t>
            </a:r>
            <a:r>
              <a:rPr sz="1400" i="1" spc="-5">
                <a:solidFill>
                  <a:srgbClr val="3B373A"/>
                </a:solidFill>
                <a:latin typeface="Segoe UI"/>
                <a:cs typeface="Segoe UI"/>
              </a:rPr>
              <a:t> </a:t>
            </a:r>
            <a:r>
              <a:rPr sz="1400" i="1" spc="-25">
                <a:solidFill>
                  <a:srgbClr val="3B373A"/>
                </a:solidFill>
                <a:latin typeface="Segoe UI"/>
                <a:cs typeface="Segoe UI"/>
              </a:rPr>
              <a:t>L2?</a:t>
            </a:r>
            <a:endParaRPr sz="1400">
              <a:latin typeface="Segoe UI"/>
              <a:cs typeface="Segoe UI"/>
            </a:endParaRPr>
          </a:p>
          <a:p>
            <a:pPr marL="697865" marR="357505" indent="-228600">
              <a:lnSpc>
                <a:spcPct val="100000"/>
              </a:lnSpc>
              <a:spcBef>
                <a:spcPts val="850"/>
              </a:spcBef>
              <a:buAutoNum type="alphaLcPeriod" startAt="2"/>
              <a:tabLst>
                <a:tab pos="698500" algn="l"/>
              </a:tabLst>
              <a:defRPr/>
            </a:pPr>
            <a:r>
              <a:rPr sz="1400" i="1">
                <a:solidFill>
                  <a:srgbClr val="3B373A"/>
                </a:solidFill>
                <a:latin typeface="Segoe UI"/>
                <a:cs typeface="Segoe UI"/>
              </a:rPr>
              <a:t>Do</a:t>
            </a:r>
            <a:r>
              <a:rPr sz="1400" i="1" spc="-20">
                <a:solidFill>
                  <a:srgbClr val="3B373A"/>
                </a:solidFill>
                <a:latin typeface="Segoe UI"/>
                <a:cs typeface="Segoe UI"/>
              </a:rPr>
              <a:t> </a:t>
            </a:r>
            <a:r>
              <a:rPr sz="1400" i="1">
                <a:solidFill>
                  <a:srgbClr val="3B373A"/>
                </a:solidFill>
                <a:latin typeface="Segoe UI"/>
                <a:cs typeface="Segoe UI"/>
              </a:rPr>
              <a:t>you</a:t>
            </a:r>
            <a:r>
              <a:rPr sz="1400" i="1" spc="-20">
                <a:solidFill>
                  <a:srgbClr val="3B373A"/>
                </a:solidFill>
                <a:latin typeface="Segoe UI"/>
                <a:cs typeface="Segoe UI"/>
              </a:rPr>
              <a:t> </a:t>
            </a:r>
            <a:r>
              <a:rPr sz="1400" i="1">
                <a:solidFill>
                  <a:srgbClr val="3B373A"/>
                </a:solidFill>
                <a:latin typeface="Segoe UI"/>
                <a:cs typeface="Segoe UI"/>
              </a:rPr>
              <a:t>feel</a:t>
            </a:r>
            <a:r>
              <a:rPr sz="1400" i="1" spc="-20">
                <a:solidFill>
                  <a:srgbClr val="3B373A"/>
                </a:solidFill>
                <a:latin typeface="Segoe UI"/>
                <a:cs typeface="Segoe UI"/>
              </a:rPr>
              <a:t> </a:t>
            </a:r>
            <a:r>
              <a:rPr sz="1400" i="1">
                <a:solidFill>
                  <a:srgbClr val="3B373A"/>
                </a:solidFill>
                <a:latin typeface="Segoe UI"/>
                <a:cs typeface="Segoe UI"/>
              </a:rPr>
              <a:t>comfortable</a:t>
            </a:r>
            <a:r>
              <a:rPr sz="1400" i="1" spc="-20">
                <a:solidFill>
                  <a:srgbClr val="3B373A"/>
                </a:solidFill>
                <a:latin typeface="Segoe UI"/>
                <a:cs typeface="Segoe UI"/>
              </a:rPr>
              <a:t> </a:t>
            </a:r>
            <a:r>
              <a:rPr sz="1400" i="1">
                <a:solidFill>
                  <a:srgbClr val="3B373A"/>
                </a:solidFill>
                <a:latin typeface="Segoe UI"/>
                <a:cs typeface="Segoe UI"/>
              </a:rPr>
              <a:t>communicating</a:t>
            </a:r>
            <a:r>
              <a:rPr sz="1400" i="1" spc="-20">
                <a:solidFill>
                  <a:srgbClr val="3B373A"/>
                </a:solidFill>
                <a:latin typeface="Segoe UI"/>
                <a:cs typeface="Segoe UI"/>
              </a:rPr>
              <a:t> </a:t>
            </a:r>
            <a:r>
              <a:rPr sz="1400" i="1">
                <a:solidFill>
                  <a:srgbClr val="3B373A"/>
                </a:solidFill>
                <a:latin typeface="Segoe UI"/>
                <a:cs typeface="Segoe UI"/>
              </a:rPr>
              <a:t>with</a:t>
            </a:r>
            <a:r>
              <a:rPr sz="1400" i="1" spc="-20">
                <a:solidFill>
                  <a:srgbClr val="3B373A"/>
                </a:solidFill>
                <a:latin typeface="Segoe UI"/>
                <a:cs typeface="Segoe UI"/>
              </a:rPr>
              <a:t> your </a:t>
            </a:r>
            <a:r>
              <a:rPr sz="1400" i="1">
                <a:solidFill>
                  <a:srgbClr val="3B373A"/>
                </a:solidFill>
                <a:latin typeface="Segoe UI"/>
                <a:cs typeface="Segoe UI"/>
              </a:rPr>
              <a:t>colleagues</a:t>
            </a:r>
            <a:r>
              <a:rPr sz="1400" i="1" spc="-35">
                <a:solidFill>
                  <a:srgbClr val="3B373A"/>
                </a:solidFill>
                <a:latin typeface="Segoe UI"/>
                <a:cs typeface="Segoe UI"/>
              </a:rPr>
              <a:t> </a:t>
            </a:r>
            <a:r>
              <a:rPr sz="1400" i="1">
                <a:solidFill>
                  <a:srgbClr val="3B373A"/>
                </a:solidFill>
                <a:latin typeface="Segoe UI"/>
                <a:cs typeface="Segoe UI"/>
              </a:rPr>
              <a:t>in</a:t>
            </a:r>
            <a:r>
              <a:rPr sz="1400" i="1" spc="-25">
                <a:solidFill>
                  <a:srgbClr val="3B373A"/>
                </a:solidFill>
                <a:latin typeface="Segoe UI"/>
                <a:cs typeface="Segoe UI"/>
              </a:rPr>
              <a:t> L2?</a:t>
            </a:r>
            <a:endParaRPr sz="1400">
              <a:latin typeface="Segoe UI"/>
              <a:cs typeface="Segoe UI"/>
            </a:endParaRPr>
          </a:p>
          <a:p>
            <a:pPr marL="697865" indent="-229235">
              <a:lnSpc>
                <a:spcPct val="100000"/>
              </a:lnSpc>
              <a:spcBef>
                <a:spcPts val="850"/>
              </a:spcBef>
              <a:buAutoNum type="alphaLcPeriod" startAt="2"/>
              <a:tabLst>
                <a:tab pos="698500" algn="l"/>
              </a:tabLst>
              <a:defRPr/>
            </a:pPr>
            <a:r>
              <a:rPr sz="1400" i="1">
                <a:solidFill>
                  <a:srgbClr val="3B373A"/>
                </a:solidFill>
                <a:latin typeface="Segoe UI"/>
                <a:cs typeface="Segoe UI"/>
              </a:rPr>
              <a:t>Do</a:t>
            </a:r>
            <a:r>
              <a:rPr sz="1400" i="1" spc="-10">
                <a:solidFill>
                  <a:srgbClr val="3B373A"/>
                </a:solidFill>
                <a:latin typeface="Segoe UI"/>
                <a:cs typeface="Segoe UI"/>
              </a:rPr>
              <a:t> </a:t>
            </a:r>
            <a:r>
              <a:rPr sz="1400" i="1">
                <a:solidFill>
                  <a:srgbClr val="3B373A"/>
                </a:solidFill>
                <a:latin typeface="Segoe UI"/>
                <a:cs typeface="Segoe UI"/>
              </a:rPr>
              <a:t>you</a:t>
            </a:r>
            <a:r>
              <a:rPr sz="1400" i="1" spc="-10">
                <a:solidFill>
                  <a:srgbClr val="3B373A"/>
                </a:solidFill>
                <a:latin typeface="Segoe UI"/>
                <a:cs typeface="Segoe UI"/>
              </a:rPr>
              <a:t> </a:t>
            </a:r>
            <a:r>
              <a:rPr sz="1400" i="1">
                <a:solidFill>
                  <a:srgbClr val="3B373A"/>
                </a:solidFill>
                <a:latin typeface="Segoe UI"/>
                <a:cs typeface="Segoe UI"/>
              </a:rPr>
              <a:t>feel</a:t>
            </a:r>
            <a:r>
              <a:rPr sz="1400" i="1" spc="-10">
                <a:solidFill>
                  <a:srgbClr val="3B373A"/>
                </a:solidFill>
                <a:latin typeface="Segoe UI"/>
                <a:cs typeface="Segoe UI"/>
              </a:rPr>
              <a:t> </a:t>
            </a:r>
            <a:r>
              <a:rPr sz="1400" i="1">
                <a:solidFill>
                  <a:srgbClr val="3B373A"/>
                </a:solidFill>
                <a:latin typeface="Segoe UI"/>
                <a:cs typeface="Segoe UI"/>
              </a:rPr>
              <a:t>that</a:t>
            </a:r>
            <a:r>
              <a:rPr sz="1400" i="1" spc="-10">
                <a:solidFill>
                  <a:srgbClr val="3B373A"/>
                </a:solidFill>
                <a:latin typeface="Segoe UI"/>
                <a:cs typeface="Segoe UI"/>
              </a:rPr>
              <a:t> </a:t>
            </a:r>
            <a:r>
              <a:rPr sz="1400" i="1">
                <a:solidFill>
                  <a:srgbClr val="3B373A"/>
                </a:solidFill>
                <a:latin typeface="Segoe UI"/>
                <a:cs typeface="Segoe UI"/>
              </a:rPr>
              <a:t>they</a:t>
            </a:r>
            <a:r>
              <a:rPr sz="1400" i="1" spc="-15">
                <a:solidFill>
                  <a:srgbClr val="3B373A"/>
                </a:solidFill>
                <a:latin typeface="Segoe UI"/>
                <a:cs typeface="Segoe UI"/>
              </a:rPr>
              <a:t> </a:t>
            </a:r>
            <a:r>
              <a:rPr sz="1400" i="1">
                <a:solidFill>
                  <a:srgbClr val="3B373A"/>
                </a:solidFill>
                <a:latin typeface="Segoe UI"/>
                <a:cs typeface="Segoe UI"/>
              </a:rPr>
              <a:t>understand</a:t>
            </a:r>
            <a:r>
              <a:rPr sz="1400" i="1" spc="-5">
                <a:solidFill>
                  <a:srgbClr val="3B373A"/>
                </a:solidFill>
                <a:latin typeface="Segoe UI"/>
                <a:cs typeface="Segoe UI"/>
              </a:rPr>
              <a:t> </a:t>
            </a:r>
            <a:r>
              <a:rPr sz="1400" i="1">
                <a:solidFill>
                  <a:srgbClr val="3B373A"/>
                </a:solidFill>
                <a:latin typeface="Segoe UI"/>
                <a:cs typeface="Segoe UI"/>
              </a:rPr>
              <a:t>you</a:t>
            </a:r>
            <a:r>
              <a:rPr sz="1400" i="1" spc="-15">
                <a:solidFill>
                  <a:srgbClr val="3B373A"/>
                </a:solidFill>
                <a:latin typeface="Segoe UI"/>
                <a:cs typeface="Segoe UI"/>
              </a:rPr>
              <a:t> </a:t>
            </a:r>
            <a:r>
              <a:rPr sz="1400" i="1">
                <a:solidFill>
                  <a:srgbClr val="3B373A"/>
                </a:solidFill>
                <a:latin typeface="Segoe UI"/>
                <a:cs typeface="Segoe UI"/>
              </a:rPr>
              <a:t>when</a:t>
            </a:r>
            <a:r>
              <a:rPr sz="1400" i="1" spc="-10">
                <a:solidFill>
                  <a:srgbClr val="3B373A"/>
                </a:solidFill>
                <a:latin typeface="Segoe UI"/>
                <a:cs typeface="Segoe UI"/>
              </a:rPr>
              <a:t> </a:t>
            </a:r>
            <a:r>
              <a:rPr sz="1400" i="1">
                <a:solidFill>
                  <a:srgbClr val="3B373A"/>
                </a:solidFill>
                <a:latin typeface="Segoe UI"/>
                <a:cs typeface="Segoe UI"/>
              </a:rPr>
              <a:t>you</a:t>
            </a:r>
            <a:r>
              <a:rPr sz="1400" i="1" spc="-10">
                <a:solidFill>
                  <a:srgbClr val="3B373A"/>
                </a:solidFill>
                <a:latin typeface="Segoe UI"/>
                <a:cs typeface="Segoe UI"/>
              </a:rPr>
              <a:t> speak?</a:t>
            </a:r>
            <a:endParaRPr sz="1400">
              <a:latin typeface="Segoe UI"/>
              <a:cs typeface="Segoe UI"/>
            </a:endParaRPr>
          </a:p>
          <a:p>
            <a:pPr>
              <a:lnSpc>
                <a:spcPct val="100000"/>
              </a:lnSpc>
              <a:spcBef>
                <a:spcPts val="40"/>
              </a:spcBef>
              <a:defRPr/>
            </a:pPr>
            <a:endParaRPr sz="2200">
              <a:latin typeface="Segoe UI"/>
              <a:cs typeface="Segoe UI"/>
            </a:endParaRPr>
          </a:p>
          <a:p>
            <a:pPr marL="240665">
              <a:lnSpc>
                <a:spcPct val="100000"/>
              </a:lnSpc>
              <a:defRPr/>
            </a:pPr>
            <a:r>
              <a:rPr sz="1400" b="1" i="1">
                <a:solidFill>
                  <a:srgbClr val="3B373A"/>
                </a:solidFill>
                <a:latin typeface="Segoe UI Semibold"/>
                <a:cs typeface="Segoe UI Semibold"/>
              </a:rPr>
              <a:t>On</a:t>
            </a:r>
            <a:r>
              <a:rPr sz="1400" b="1" i="1" spc="-25">
                <a:solidFill>
                  <a:srgbClr val="3B373A"/>
                </a:solidFill>
                <a:latin typeface="Segoe UI Semibold"/>
                <a:cs typeface="Segoe UI Semibold"/>
              </a:rPr>
              <a:t> </a:t>
            </a:r>
            <a:r>
              <a:rPr sz="1400" b="1" i="1">
                <a:solidFill>
                  <a:srgbClr val="3B373A"/>
                </a:solidFill>
                <a:latin typeface="Segoe UI Semibold"/>
                <a:cs typeface="Segoe UI Semibold"/>
              </a:rPr>
              <a:t>language</a:t>
            </a:r>
            <a:r>
              <a:rPr sz="1400" b="1" i="1" spc="-25">
                <a:solidFill>
                  <a:srgbClr val="3B373A"/>
                </a:solidFill>
                <a:latin typeface="Segoe UI Semibold"/>
                <a:cs typeface="Segoe UI Semibold"/>
              </a:rPr>
              <a:t> </a:t>
            </a:r>
            <a:r>
              <a:rPr sz="1400" b="1" i="1" spc="-10">
                <a:solidFill>
                  <a:srgbClr val="3B373A"/>
                </a:solidFill>
                <a:latin typeface="Segoe UI Semibold"/>
                <a:cs typeface="Segoe UI Semibold"/>
              </a:rPr>
              <a:t>skills</a:t>
            </a:r>
            <a:endParaRPr sz="1400">
              <a:latin typeface="Segoe UI Semibold"/>
              <a:cs typeface="Segoe UI Semibold"/>
            </a:endParaRPr>
          </a:p>
          <a:p>
            <a:pPr marL="697865" indent="-229235">
              <a:lnSpc>
                <a:spcPct val="100000"/>
              </a:lnSpc>
              <a:spcBef>
                <a:spcPts val="1095"/>
              </a:spcBef>
              <a:buAutoNum type="alphaLcPeriod"/>
              <a:tabLst>
                <a:tab pos="698500" algn="l"/>
              </a:tabLst>
              <a:defRPr/>
            </a:pPr>
            <a:r>
              <a:rPr sz="1400" i="1">
                <a:solidFill>
                  <a:srgbClr val="3B373A"/>
                </a:solidFill>
                <a:latin typeface="Segoe UI"/>
                <a:cs typeface="Segoe UI"/>
              </a:rPr>
              <a:t>Can</a:t>
            </a:r>
            <a:r>
              <a:rPr sz="1400" i="1" spc="-10">
                <a:solidFill>
                  <a:srgbClr val="3B373A"/>
                </a:solidFill>
                <a:latin typeface="Segoe UI"/>
                <a:cs typeface="Segoe UI"/>
              </a:rPr>
              <a:t> </a:t>
            </a:r>
            <a:r>
              <a:rPr sz="1400" i="1">
                <a:solidFill>
                  <a:srgbClr val="3B373A"/>
                </a:solidFill>
                <a:latin typeface="Segoe UI"/>
                <a:cs typeface="Segoe UI"/>
              </a:rPr>
              <a:t>you</a:t>
            </a:r>
            <a:r>
              <a:rPr sz="1400" i="1" spc="-10">
                <a:solidFill>
                  <a:srgbClr val="3B373A"/>
                </a:solidFill>
                <a:latin typeface="Segoe UI"/>
                <a:cs typeface="Segoe UI"/>
              </a:rPr>
              <a:t> </a:t>
            </a:r>
            <a:r>
              <a:rPr sz="1400" i="1">
                <a:solidFill>
                  <a:srgbClr val="3B373A"/>
                </a:solidFill>
                <a:latin typeface="Segoe UI"/>
                <a:cs typeface="Segoe UI"/>
              </a:rPr>
              <a:t>read</a:t>
            </a:r>
            <a:r>
              <a:rPr sz="1400" i="1" spc="-5">
                <a:solidFill>
                  <a:srgbClr val="3B373A"/>
                </a:solidFill>
                <a:latin typeface="Segoe UI"/>
                <a:cs typeface="Segoe UI"/>
              </a:rPr>
              <a:t> </a:t>
            </a:r>
            <a:r>
              <a:rPr sz="1400" i="1">
                <a:solidFill>
                  <a:srgbClr val="3B373A"/>
                </a:solidFill>
                <a:latin typeface="Segoe UI"/>
                <a:cs typeface="Segoe UI"/>
              </a:rPr>
              <a:t>signs</a:t>
            </a:r>
            <a:r>
              <a:rPr sz="1400" i="1" spc="-5">
                <a:solidFill>
                  <a:srgbClr val="3B373A"/>
                </a:solidFill>
                <a:latin typeface="Segoe UI"/>
                <a:cs typeface="Segoe UI"/>
              </a:rPr>
              <a:t> </a:t>
            </a:r>
            <a:r>
              <a:rPr sz="1400" i="1">
                <a:solidFill>
                  <a:srgbClr val="3B373A"/>
                </a:solidFill>
                <a:latin typeface="Segoe UI"/>
                <a:cs typeface="Segoe UI"/>
              </a:rPr>
              <a:t>or</a:t>
            </a:r>
            <a:r>
              <a:rPr sz="1400" i="1" spc="-5">
                <a:solidFill>
                  <a:srgbClr val="3B373A"/>
                </a:solidFill>
                <a:latin typeface="Segoe UI"/>
                <a:cs typeface="Segoe UI"/>
              </a:rPr>
              <a:t> </a:t>
            </a:r>
            <a:r>
              <a:rPr sz="1400" i="1">
                <a:solidFill>
                  <a:srgbClr val="3B373A"/>
                </a:solidFill>
                <a:latin typeface="Segoe UI"/>
                <a:cs typeface="Segoe UI"/>
              </a:rPr>
              <a:t>labels</a:t>
            </a:r>
            <a:r>
              <a:rPr sz="1400" i="1" spc="-5">
                <a:solidFill>
                  <a:srgbClr val="3B373A"/>
                </a:solidFill>
                <a:latin typeface="Segoe UI"/>
                <a:cs typeface="Segoe UI"/>
              </a:rPr>
              <a:t> </a:t>
            </a:r>
            <a:r>
              <a:rPr sz="1400" i="1">
                <a:solidFill>
                  <a:srgbClr val="3B373A"/>
                </a:solidFill>
                <a:latin typeface="Segoe UI"/>
                <a:cs typeface="Segoe UI"/>
              </a:rPr>
              <a:t>in</a:t>
            </a:r>
            <a:r>
              <a:rPr sz="1400" i="1" spc="-5">
                <a:solidFill>
                  <a:srgbClr val="3B373A"/>
                </a:solidFill>
                <a:latin typeface="Segoe UI"/>
                <a:cs typeface="Segoe UI"/>
              </a:rPr>
              <a:t> </a:t>
            </a:r>
            <a:r>
              <a:rPr sz="1400" i="1">
                <a:solidFill>
                  <a:srgbClr val="3B373A"/>
                </a:solidFill>
                <a:latin typeface="Segoe UI"/>
                <a:cs typeface="Segoe UI"/>
              </a:rPr>
              <a:t>L2</a:t>
            </a:r>
            <a:r>
              <a:rPr sz="1400" i="1" spc="-5">
                <a:solidFill>
                  <a:srgbClr val="3B373A"/>
                </a:solidFill>
                <a:latin typeface="Segoe UI"/>
                <a:cs typeface="Segoe UI"/>
              </a:rPr>
              <a:t> </a:t>
            </a:r>
            <a:r>
              <a:rPr sz="1400" i="1">
                <a:solidFill>
                  <a:srgbClr val="3B373A"/>
                </a:solidFill>
                <a:latin typeface="Segoe UI"/>
                <a:cs typeface="Segoe UI"/>
              </a:rPr>
              <a:t>in</a:t>
            </a:r>
            <a:r>
              <a:rPr sz="1400" i="1" spc="-5">
                <a:solidFill>
                  <a:srgbClr val="3B373A"/>
                </a:solidFill>
                <a:latin typeface="Segoe UI"/>
                <a:cs typeface="Segoe UI"/>
              </a:rPr>
              <a:t> </a:t>
            </a:r>
            <a:r>
              <a:rPr sz="1400" i="1">
                <a:solidFill>
                  <a:srgbClr val="3B373A"/>
                </a:solidFill>
                <a:latin typeface="Segoe UI"/>
                <a:cs typeface="Segoe UI"/>
              </a:rPr>
              <a:t>your</a:t>
            </a:r>
            <a:r>
              <a:rPr sz="1400" i="1" spc="-5">
                <a:solidFill>
                  <a:srgbClr val="3B373A"/>
                </a:solidFill>
                <a:latin typeface="Segoe UI"/>
                <a:cs typeface="Segoe UI"/>
              </a:rPr>
              <a:t> </a:t>
            </a:r>
            <a:r>
              <a:rPr sz="1400" i="1" spc="-10">
                <a:solidFill>
                  <a:srgbClr val="3B373A"/>
                </a:solidFill>
                <a:latin typeface="Segoe UI"/>
                <a:cs typeface="Segoe UI"/>
              </a:rPr>
              <a:t>workplace?</a:t>
            </a:r>
            <a:endParaRPr sz="1400">
              <a:latin typeface="Segoe UI"/>
              <a:cs typeface="Segoe UI"/>
            </a:endParaRPr>
          </a:p>
          <a:p>
            <a:pPr marL="697865" indent="-229235">
              <a:lnSpc>
                <a:spcPct val="100000"/>
              </a:lnSpc>
              <a:spcBef>
                <a:spcPts val="850"/>
              </a:spcBef>
              <a:buAutoNum type="alphaLcPeriod"/>
              <a:tabLst>
                <a:tab pos="698500" algn="l"/>
              </a:tabLst>
              <a:defRPr/>
            </a:pPr>
            <a:r>
              <a:rPr sz="1400" i="1">
                <a:solidFill>
                  <a:srgbClr val="3B373A"/>
                </a:solidFill>
                <a:latin typeface="Segoe UI"/>
                <a:cs typeface="Segoe UI"/>
              </a:rPr>
              <a:t>Can</a:t>
            </a:r>
            <a:r>
              <a:rPr sz="1400" i="1" spc="-10">
                <a:solidFill>
                  <a:srgbClr val="3B373A"/>
                </a:solidFill>
                <a:latin typeface="Segoe UI"/>
                <a:cs typeface="Segoe UI"/>
              </a:rPr>
              <a:t> </a:t>
            </a:r>
            <a:r>
              <a:rPr sz="1400" i="1">
                <a:solidFill>
                  <a:srgbClr val="3B373A"/>
                </a:solidFill>
                <a:latin typeface="Segoe UI"/>
                <a:cs typeface="Segoe UI"/>
              </a:rPr>
              <a:t>you</a:t>
            </a:r>
            <a:r>
              <a:rPr sz="1400" i="1" spc="-10">
                <a:solidFill>
                  <a:srgbClr val="3B373A"/>
                </a:solidFill>
                <a:latin typeface="Segoe UI"/>
                <a:cs typeface="Segoe UI"/>
              </a:rPr>
              <a:t> </a:t>
            </a:r>
            <a:r>
              <a:rPr sz="1400" i="1">
                <a:solidFill>
                  <a:srgbClr val="3B373A"/>
                </a:solidFill>
                <a:latin typeface="Segoe UI"/>
                <a:cs typeface="Segoe UI"/>
              </a:rPr>
              <a:t>write notes</a:t>
            </a:r>
            <a:r>
              <a:rPr sz="1400" i="1" spc="-5">
                <a:solidFill>
                  <a:srgbClr val="3B373A"/>
                </a:solidFill>
                <a:latin typeface="Segoe UI"/>
                <a:cs typeface="Segoe UI"/>
              </a:rPr>
              <a:t> </a:t>
            </a:r>
            <a:r>
              <a:rPr sz="1400" i="1">
                <a:solidFill>
                  <a:srgbClr val="3B373A"/>
                </a:solidFill>
                <a:latin typeface="Segoe UI"/>
                <a:cs typeface="Segoe UI"/>
              </a:rPr>
              <a:t>in </a:t>
            </a:r>
            <a:r>
              <a:rPr sz="1400" i="1" spc="-25">
                <a:solidFill>
                  <a:srgbClr val="3B373A"/>
                </a:solidFill>
                <a:latin typeface="Segoe UI"/>
                <a:cs typeface="Segoe UI"/>
              </a:rPr>
              <a:t>L2?</a:t>
            </a:r>
            <a:endParaRPr sz="1400">
              <a:latin typeface="Segoe UI"/>
              <a:cs typeface="Segoe UI"/>
            </a:endParaRPr>
          </a:p>
          <a:p>
            <a:pPr marL="697865" indent="-229235">
              <a:lnSpc>
                <a:spcPct val="100000"/>
              </a:lnSpc>
              <a:spcBef>
                <a:spcPts val="850"/>
              </a:spcBef>
              <a:buAutoNum type="alphaLcPeriod"/>
              <a:tabLst>
                <a:tab pos="698500" algn="l"/>
              </a:tabLst>
              <a:defRPr/>
            </a:pPr>
            <a:r>
              <a:rPr sz="1400" i="1">
                <a:solidFill>
                  <a:srgbClr val="3B373A"/>
                </a:solidFill>
                <a:latin typeface="Segoe UI"/>
                <a:cs typeface="Segoe UI"/>
              </a:rPr>
              <a:t>Do</a:t>
            </a:r>
            <a:r>
              <a:rPr sz="1400" i="1" spc="-15">
                <a:solidFill>
                  <a:srgbClr val="3B373A"/>
                </a:solidFill>
                <a:latin typeface="Segoe UI"/>
                <a:cs typeface="Segoe UI"/>
              </a:rPr>
              <a:t> </a:t>
            </a:r>
            <a:r>
              <a:rPr sz="1400" i="1">
                <a:solidFill>
                  <a:srgbClr val="3B373A"/>
                </a:solidFill>
                <a:latin typeface="Segoe UI"/>
                <a:cs typeface="Segoe UI"/>
              </a:rPr>
              <a:t>you</a:t>
            </a:r>
            <a:r>
              <a:rPr sz="1400" i="1" spc="-15">
                <a:solidFill>
                  <a:srgbClr val="3B373A"/>
                </a:solidFill>
                <a:latin typeface="Segoe UI"/>
                <a:cs typeface="Segoe UI"/>
              </a:rPr>
              <a:t> </a:t>
            </a:r>
            <a:r>
              <a:rPr sz="1400" i="1">
                <a:solidFill>
                  <a:srgbClr val="3B373A"/>
                </a:solidFill>
                <a:latin typeface="Segoe UI"/>
                <a:cs typeface="Segoe UI"/>
              </a:rPr>
              <a:t>talk</a:t>
            </a:r>
            <a:r>
              <a:rPr sz="1400" i="1" spc="-15">
                <a:solidFill>
                  <a:srgbClr val="3B373A"/>
                </a:solidFill>
                <a:latin typeface="Segoe UI"/>
                <a:cs typeface="Segoe UI"/>
              </a:rPr>
              <a:t> </a:t>
            </a:r>
            <a:r>
              <a:rPr sz="1400" i="1">
                <a:solidFill>
                  <a:srgbClr val="3B373A"/>
                </a:solidFill>
                <a:latin typeface="Segoe UI"/>
                <a:cs typeface="Segoe UI"/>
              </a:rPr>
              <a:t>with</a:t>
            </a:r>
            <a:r>
              <a:rPr sz="1400" i="1" spc="-15">
                <a:solidFill>
                  <a:srgbClr val="3B373A"/>
                </a:solidFill>
                <a:latin typeface="Segoe UI"/>
                <a:cs typeface="Segoe UI"/>
              </a:rPr>
              <a:t> </a:t>
            </a:r>
            <a:r>
              <a:rPr sz="1400" i="1">
                <a:solidFill>
                  <a:srgbClr val="3B373A"/>
                </a:solidFill>
                <a:latin typeface="Segoe UI"/>
                <a:cs typeface="Segoe UI"/>
              </a:rPr>
              <a:t>your</a:t>
            </a:r>
            <a:r>
              <a:rPr sz="1400" i="1" spc="-20">
                <a:solidFill>
                  <a:srgbClr val="3B373A"/>
                </a:solidFill>
                <a:latin typeface="Segoe UI"/>
                <a:cs typeface="Segoe UI"/>
              </a:rPr>
              <a:t> </a:t>
            </a:r>
            <a:r>
              <a:rPr sz="1400" i="1">
                <a:solidFill>
                  <a:srgbClr val="3B373A"/>
                </a:solidFill>
                <a:latin typeface="Segoe UI"/>
                <a:cs typeface="Segoe UI"/>
              </a:rPr>
              <a:t>colleagues</a:t>
            </a:r>
            <a:r>
              <a:rPr sz="1400" i="1" spc="-15">
                <a:solidFill>
                  <a:srgbClr val="3B373A"/>
                </a:solidFill>
                <a:latin typeface="Segoe UI"/>
                <a:cs typeface="Segoe UI"/>
              </a:rPr>
              <a:t> </a:t>
            </a:r>
            <a:r>
              <a:rPr sz="1400" i="1">
                <a:solidFill>
                  <a:srgbClr val="3B373A"/>
                </a:solidFill>
                <a:latin typeface="Segoe UI"/>
                <a:cs typeface="Segoe UI"/>
              </a:rPr>
              <a:t>in</a:t>
            </a:r>
            <a:r>
              <a:rPr sz="1400" i="1" spc="-10">
                <a:solidFill>
                  <a:srgbClr val="3B373A"/>
                </a:solidFill>
                <a:latin typeface="Segoe UI"/>
                <a:cs typeface="Segoe UI"/>
              </a:rPr>
              <a:t> </a:t>
            </a:r>
            <a:r>
              <a:rPr sz="1400" i="1" spc="-25">
                <a:solidFill>
                  <a:srgbClr val="3B373A"/>
                </a:solidFill>
                <a:latin typeface="Segoe UI"/>
                <a:cs typeface="Segoe UI"/>
              </a:rPr>
              <a:t>L2?</a:t>
            </a:r>
            <a:endParaRPr lang="en-US" sz="1400" i="1" spc="-25">
              <a:solidFill>
                <a:srgbClr val="3B373A"/>
              </a:solidFill>
              <a:latin typeface="Segoe UI"/>
              <a:cs typeface="Segoe UI"/>
            </a:endParaRPr>
          </a:p>
          <a:p>
            <a:pPr marL="697865" indent="-229235">
              <a:lnSpc>
                <a:spcPct val="100000"/>
              </a:lnSpc>
              <a:spcBef>
                <a:spcPts val="850"/>
              </a:spcBef>
              <a:buAutoNum type="alphaLcPeriod"/>
              <a:tabLst>
                <a:tab pos="698500" algn="l"/>
              </a:tabLst>
              <a:defRPr/>
            </a:pPr>
            <a:endParaRPr lang="en-US" sz="1400" i="1" spc="-25">
              <a:solidFill>
                <a:srgbClr val="3B373A"/>
              </a:solidFill>
              <a:latin typeface="Segoe UI"/>
              <a:cs typeface="Segoe UI"/>
            </a:endParaRPr>
          </a:p>
        </p:txBody>
      </p:sp>
      <p:cxnSp>
        <p:nvCxnSpPr>
          <p:cNvPr id="2" name="Google Shape;233;p13" hidden="0"/>
          <p:cNvCxnSpPr>
            <a:cxnSpLocks/>
          </p:cNvCxnSpPr>
          <p:nvPr isPhoto="0" userDrawn="0"/>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3" name="Google Shape;234;p13" hidden="0"/>
          <p:cNvPicPr/>
          <p:nvPr isPhoto="0" userDrawn="0"/>
        </p:nvPicPr>
        <p:blipFill>
          <a:blip r:embed="rId4">
            <a:alphaModFix/>
          </a:blip>
          <a:stretch/>
        </p:blipFill>
        <p:spPr bwMode="auto">
          <a:xfrm>
            <a:off x="4508500" y="9085792"/>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sp>
        <p:nvSpPr>
          <p:cNvPr id="2" name="object 2" hidden="0"/>
          <p:cNvSpPr txBox="1"/>
          <p:nvPr isPhoto="0" userDrawn="0"/>
        </p:nvSpPr>
        <p:spPr bwMode="auto">
          <a:xfrm>
            <a:off x="887299" y="1005130"/>
            <a:ext cx="4872990" cy="299720"/>
          </a:xfrm>
          <a:prstGeom prst="rect">
            <a:avLst/>
          </a:prstGeom>
        </p:spPr>
        <p:txBody>
          <a:bodyPr vert="horz" wrap="square" lIns="0" tIns="12700" rIns="0" bIns="0" rtlCol="0">
            <a:spAutoFit/>
          </a:bodyPr>
          <a:lstStyle/>
          <a:p>
            <a:pPr marL="12700">
              <a:lnSpc>
                <a:spcPct val="100000"/>
              </a:lnSpc>
              <a:spcBef>
                <a:spcPts val="100"/>
              </a:spcBef>
              <a:defRPr/>
            </a:pPr>
            <a:r>
              <a:rPr sz="1800" b="1" i="1">
                <a:solidFill>
                  <a:srgbClr val="F89623"/>
                </a:solidFill>
                <a:latin typeface="Segoe UI"/>
                <a:cs typeface="Segoe UI"/>
              </a:rPr>
              <a:t>Step-by-step:</a:t>
            </a:r>
            <a:r>
              <a:rPr sz="1800" b="1" i="1" spc="114">
                <a:solidFill>
                  <a:srgbClr val="F89623"/>
                </a:solidFill>
                <a:latin typeface="Segoe UI"/>
                <a:cs typeface="Segoe UI"/>
              </a:rPr>
              <a:t> </a:t>
            </a:r>
            <a:r>
              <a:rPr sz="1800" b="1" i="1">
                <a:solidFill>
                  <a:srgbClr val="F89623"/>
                </a:solidFill>
                <a:latin typeface="Segoe UI"/>
                <a:cs typeface="Segoe UI"/>
              </a:rPr>
              <a:t>Developing</a:t>
            </a:r>
            <a:r>
              <a:rPr sz="1800" b="1" i="1" spc="114">
                <a:solidFill>
                  <a:srgbClr val="F89623"/>
                </a:solidFill>
                <a:latin typeface="Segoe UI"/>
                <a:cs typeface="Segoe UI"/>
              </a:rPr>
              <a:t> </a:t>
            </a:r>
            <a:r>
              <a:rPr lang="en-US" sz="1800" b="1" i="1" spc="114">
                <a:solidFill>
                  <a:srgbClr val="F89623"/>
                </a:solidFill>
                <a:latin typeface="Segoe UI"/>
                <a:cs typeface="Segoe UI"/>
              </a:rPr>
              <a:t>Q</a:t>
            </a:r>
            <a:r>
              <a:rPr sz="1800" b="1" i="1" spc="-10">
                <a:solidFill>
                  <a:srgbClr val="F89623"/>
                </a:solidFill>
                <a:latin typeface="Segoe UI"/>
                <a:cs typeface="Segoe UI"/>
              </a:rPr>
              <a:t>uestion</a:t>
            </a:r>
            <a:r>
              <a:rPr lang="en-US" sz="1800" b="1" i="1" spc="-10">
                <a:solidFill>
                  <a:srgbClr val="F89623"/>
                </a:solidFill>
                <a:latin typeface="Segoe UI"/>
                <a:cs typeface="Segoe UI"/>
              </a:rPr>
              <a:t>s</a:t>
            </a:r>
            <a:endParaRPr sz="1800">
              <a:latin typeface="Segoe UI"/>
              <a:cs typeface="Segoe UI"/>
            </a:endParaRPr>
          </a:p>
        </p:txBody>
      </p:sp>
      <p:grpSp>
        <p:nvGrpSpPr>
          <p:cNvPr id="3" name="object 3" hidden="0"/>
          <p:cNvGrpSpPr/>
          <p:nvPr isPhoto="0" userDrawn="0"/>
        </p:nvGrpSpPr>
        <p:grpSpPr bwMode="auto">
          <a:xfrm>
            <a:off x="983923" y="1480546"/>
            <a:ext cx="5459095" cy="3253104"/>
            <a:chOff x="970635" y="1671518"/>
            <a:chExt cx="5459095" cy="3253104"/>
          </a:xfrm>
        </p:grpSpPr>
        <p:sp>
          <p:nvSpPr>
            <p:cNvPr id="4" name="object 4" hidden="0"/>
            <p:cNvSpPr/>
            <p:nvPr isPhoto="0" userDrawn="0"/>
          </p:nvSpPr>
          <p:spPr bwMode="auto">
            <a:xfrm>
              <a:off x="970635" y="1692097"/>
              <a:ext cx="5440680" cy="3232785"/>
            </a:xfrm>
            <a:custGeom>
              <a:avLst/>
              <a:gdLst/>
              <a:ahLst/>
              <a:cxnLst/>
              <a:rect l="l" t="t" r="r" b="b"/>
              <a:pathLst>
                <a:path w="5440680" h="3232785" fill="norm" stroke="1" extrusionOk="0">
                  <a:moveTo>
                    <a:pt x="5440680" y="0"/>
                  </a:moveTo>
                  <a:lnTo>
                    <a:pt x="0" y="0"/>
                  </a:lnTo>
                  <a:lnTo>
                    <a:pt x="0" y="3232404"/>
                  </a:lnTo>
                  <a:lnTo>
                    <a:pt x="5440680" y="3232404"/>
                  </a:lnTo>
                  <a:lnTo>
                    <a:pt x="5440680" y="0"/>
                  </a:lnTo>
                  <a:close/>
                </a:path>
              </a:pathLst>
            </a:custGeom>
            <a:solidFill>
              <a:srgbClr val="5F595B">
                <a:alpha val="10499"/>
              </a:srgbClr>
            </a:solidFill>
          </p:spPr>
          <p:txBody>
            <a:bodyPr wrap="square" lIns="0" tIns="0" rIns="0" bIns="0" rtlCol="0"/>
            <a:lstStyle/>
            <a:p>
              <a:pPr>
                <a:defRPr/>
              </a:pPr>
              <a:endParaRPr/>
            </a:p>
          </p:txBody>
        </p:sp>
        <p:sp>
          <p:nvSpPr>
            <p:cNvPr id="5" name="object 5" hidden="0"/>
            <p:cNvSpPr/>
            <p:nvPr isPhoto="0" userDrawn="0"/>
          </p:nvSpPr>
          <p:spPr bwMode="auto">
            <a:xfrm>
              <a:off x="1149451" y="1690568"/>
              <a:ext cx="5261610" cy="3058160"/>
            </a:xfrm>
            <a:custGeom>
              <a:avLst/>
              <a:gdLst/>
              <a:ahLst/>
              <a:cxnLst/>
              <a:rect l="l" t="t" r="r" b="b"/>
              <a:pathLst>
                <a:path w="5261610" h="3058160" fill="norm" stroke="1" extrusionOk="0">
                  <a:moveTo>
                    <a:pt x="287997" y="0"/>
                  </a:moveTo>
                  <a:lnTo>
                    <a:pt x="241283" y="3769"/>
                  </a:lnTo>
                  <a:lnTo>
                    <a:pt x="196969" y="14682"/>
                  </a:lnTo>
                  <a:lnTo>
                    <a:pt x="155647" y="32146"/>
                  </a:lnTo>
                  <a:lnTo>
                    <a:pt x="117910" y="55568"/>
                  </a:lnTo>
                  <a:lnTo>
                    <a:pt x="84353" y="84354"/>
                  </a:lnTo>
                  <a:lnTo>
                    <a:pt x="55567" y="117913"/>
                  </a:lnTo>
                  <a:lnTo>
                    <a:pt x="32146" y="155651"/>
                  </a:lnTo>
                  <a:lnTo>
                    <a:pt x="14682" y="196975"/>
                  </a:lnTo>
                  <a:lnTo>
                    <a:pt x="3769" y="241292"/>
                  </a:lnTo>
                  <a:lnTo>
                    <a:pt x="0" y="288010"/>
                  </a:lnTo>
                  <a:lnTo>
                    <a:pt x="0" y="2769908"/>
                  </a:lnTo>
                  <a:lnTo>
                    <a:pt x="3769" y="2816622"/>
                  </a:lnTo>
                  <a:lnTo>
                    <a:pt x="14682" y="2860936"/>
                  </a:lnTo>
                  <a:lnTo>
                    <a:pt x="32146" y="2902258"/>
                  </a:lnTo>
                  <a:lnTo>
                    <a:pt x="55567" y="2939995"/>
                  </a:lnTo>
                  <a:lnTo>
                    <a:pt x="84353" y="2973552"/>
                  </a:lnTo>
                  <a:lnTo>
                    <a:pt x="117910" y="3002338"/>
                  </a:lnTo>
                  <a:lnTo>
                    <a:pt x="155647" y="3025759"/>
                  </a:lnTo>
                  <a:lnTo>
                    <a:pt x="196969" y="3043223"/>
                  </a:lnTo>
                  <a:lnTo>
                    <a:pt x="241283" y="3054136"/>
                  </a:lnTo>
                  <a:lnTo>
                    <a:pt x="287997" y="3057906"/>
                  </a:lnTo>
                  <a:lnTo>
                    <a:pt x="4973104" y="3057906"/>
                  </a:lnTo>
                  <a:lnTo>
                    <a:pt x="5019818" y="3054136"/>
                  </a:lnTo>
                  <a:lnTo>
                    <a:pt x="5064132" y="3043223"/>
                  </a:lnTo>
                  <a:lnTo>
                    <a:pt x="5105454" y="3025759"/>
                  </a:lnTo>
                  <a:lnTo>
                    <a:pt x="5143191" y="3002338"/>
                  </a:lnTo>
                  <a:lnTo>
                    <a:pt x="5176748" y="2973552"/>
                  </a:lnTo>
                  <a:lnTo>
                    <a:pt x="5205534" y="2939995"/>
                  </a:lnTo>
                  <a:lnTo>
                    <a:pt x="5228955" y="2902258"/>
                  </a:lnTo>
                  <a:lnTo>
                    <a:pt x="5246419" y="2860936"/>
                  </a:lnTo>
                  <a:lnTo>
                    <a:pt x="5257332" y="2816622"/>
                  </a:lnTo>
                  <a:lnTo>
                    <a:pt x="5261102" y="2769908"/>
                  </a:lnTo>
                  <a:lnTo>
                    <a:pt x="5261102" y="288010"/>
                  </a:lnTo>
                  <a:lnTo>
                    <a:pt x="5257332" y="241292"/>
                  </a:lnTo>
                  <a:lnTo>
                    <a:pt x="5246419" y="196975"/>
                  </a:lnTo>
                  <a:lnTo>
                    <a:pt x="5228955" y="155651"/>
                  </a:lnTo>
                  <a:lnTo>
                    <a:pt x="5205534" y="117913"/>
                  </a:lnTo>
                  <a:lnTo>
                    <a:pt x="5176748" y="84354"/>
                  </a:lnTo>
                  <a:lnTo>
                    <a:pt x="5143191" y="55568"/>
                  </a:lnTo>
                  <a:lnTo>
                    <a:pt x="5105454" y="32146"/>
                  </a:lnTo>
                  <a:lnTo>
                    <a:pt x="5064132" y="14682"/>
                  </a:lnTo>
                  <a:lnTo>
                    <a:pt x="5019818" y="3769"/>
                  </a:lnTo>
                  <a:lnTo>
                    <a:pt x="4973104" y="0"/>
                  </a:lnTo>
                  <a:lnTo>
                    <a:pt x="287997" y="0"/>
                  </a:lnTo>
                  <a:close/>
                </a:path>
              </a:pathLst>
            </a:custGeom>
            <a:grpFill/>
            <a:ln w="38100">
              <a:solidFill>
                <a:srgbClr val="493490"/>
              </a:solidFill>
            </a:ln>
          </p:spPr>
          <p:txBody>
            <a:bodyPr wrap="square" lIns="0" tIns="0" rIns="0" bIns="0" rtlCol="0"/>
            <a:lstStyle/>
            <a:p>
              <a:pPr>
                <a:defRPr/>
              </a:pPr>
              <a:endParaRPr/>
            </a:p>
          </p:txBody>
        </p:sp>
      </p:grpSp>
      <p:sp>
        <p:nvSpPr>
          <p:cNvPr id="6" name="object 6" hidden="0"/>
          <p:cNvSpPr txBox="1"/>
          <p:nvPr isPhoto="0" userDrawn="0"/>
        </p:nvSpPr>
        <p:spPr bwMode="auto">
          <a:xfrm>
            <a:off x="986040" y="1529766"/>
            <a:ext cx="5440680" cy="3232785"/>
          </a:xfrm>
          <a:prstGeom prst="rect">
            <a:avLst/>
          </a:prstGeom>
        </p:spPr>
        <p:txBody>
          <a:bodyPr vert="horz" wrap="square" lIns="0" tIns="113664" rIns="0" bIns="0" rtlCol="0">
            <a:spAutoFit/>
          </a:bodyPr>
          <a:lstStyle/>
          <a:p>
            <a:pPr marL="364490" marR="175895" algn="just">
              <a:lnSpc>
                <a:spcPct val="107100"/>
              </a:lnSpc>
              <a:spcBef>
                <a:spcPts val="893"/>
              </a:spcBef>
              <a:defRPr/>
            </a:pPr>
            <a:r>
              <a:rPr sz="1400">
                <a:solidFill>
                  <a:srgbClr val="3B373A"/>
                </a:solidFill>
                <a:latin typeface="Segoe UI"/>
                <a:cs typeface="Segoe UI"/>
              </a:rPr>
              <a:t>Of</a:t>
            </a:r>
            <a:r>
              <a:rPr sz="1400" spc="10">
                <a:solidFill>
                  <a:srgbClr val="3B373A"/>
                </a:solidFill>
                <a:latin typeface="Segoe UI"/>
                <a:cs typeface="Segoe UI"/>
              </a:rPr>
              <a:t> </a:t>
            </a:r>
            <a:r>
              <a:rPr sz="1400">
                <a:solidFill>
                  <a:srgbClr val="3B373A"/>
                </a:solidFill>
                <a:latin typeface="Segoe UI"/>
                <a:cs typeface="Segoe UI"/>
              </a:rPr>
              <a:t>significant</a:t>
            </a:r>
            <a:r>
              <a:rPr sz="1400" spc="10">
                <a:solidFill>
                  <a:srgbClr val="3B373A"/>
                </a:solidFill>
                <a:latin typeface="Segoe UI"/>
                <a:cs typeface="Segoe UI"/>
              </a:rPr>
              <a:t> </a:t>
            </a:r>
            <a:r>
              <a:rPr sz="1400">
                <a:solidFill>
                  <a:srgbClr val="3B373A"/>
                </a:solidFill>
                <a:latin typeface="Segoe UI"/>
                <a:cs typeface="Segoe UI"/>
              </a:rPr>
              <a:t>importance</a:t>
            </a:r>
            <a:r>
              <a:rPr sz="1400" spc="15">
                <a:solidFill>
                  <a:srgbClr val="3B373A"/>
                </a:solidFill>
                <a:latin typeface="Segoe UI"/>
                <a:cs typeface="Segoe UI"/>
              </a:rPr>
              <a:t> </a:t>
            </a:r>
            <a:r>
              <a:rPr sz="1400">
                <a:solidFill>
                  <a:srgbClr val="3B373A"/>
                </a:solidFill>
                <a:latin typeface="Segoe UI"/>
                <a:cs typeface="Segoe UI"/>
              </a:rPr>
              <a:t>are</a:t>
            </a:r>
            <a:r>
              <a:rPr sz="1400" spc="10">
                <a:solidFill>
                  <a:srgbClr val="3B373A"/>
                </a:solidFill>
                <a:latin typeface="Segoe UI"/>
                <a:cs typeface="Segoe UI"/>
              </a:rPr>
              <a:t> </a:t>
            </a:r>
            <a:r>
              <a:rPr sz="1400">
                <a:solidFill>
                  <a:srgbClr val="3B373A"/>
                </a:solidFill>
                <a:latin typeface="Segoe UI"/>
                <a:cs typeface="Segoe UI"/>
              </a:rPr>
              <a:t>the</a:t>
            </a:r>
            <a:r>
              <a:rPr sz="1400" spc="10">
                <a:solidFill>
                  <a:srgbClr val="3B373A"/>
                </a:solidFill>
                <a:latin typeface="Segoe UI"/>
                <a:cs typeface="Segoe UI"/>
              </a:rPr>
              <a:t> </a:t>
            </a:r>
            <a:r>
              <a:rPr sz="1400">
                <a:solidFill>
                  <a:srgbClr val="3B373A"/>
                </a:solidFill>
                <a:latin typeface="Segoe UI"/>
                <a:cs typeface="Segoe UI"/>
              </a:rPr>
              <a:t>friendly,</a:t>
            </a:r>
            <a:r>
              <a:rPr sz="1400" spc="15">
                <a:solidFill>
                  <a:srgbClr val="3B373A"/>
                </a:solidFill>
                <a:latin typeface="Segoe UI"/>
                <a:cs typeface="Segoe UI"/>
              </a:rPr>
              <a:t> </a:t>
            </a:r>
            <a:r>
              <a:rPr sz="1400">
                <a:solidFill>
                  <a:srgbClr val="3B373A"/>
                </a:solidFill>
                <a:latin typeface="Segoe UI"/>
                <a:cs typeface="Segoe UI"/>
              </a:rPr>
              <a:t>straightforward</a:t>
            </a:r>
            <a:r>
              <a:rPr sz="1400" spc="10">
                <a:solidFill>
                  <a:srgbClr val="3B373A"/>
                </a:solidFill>
                <a:latin typeface="Segoe UI"/>
                <a:cs typeface="Segoe UI"/>
              </a:rPr>
              <a:t> </a:t>
            </a:r>
            <a:r>
              <a:rPr sz="1400" spc="-20">
                <a:solidFill>
                  <a:srgbClr val="3B373A"/>
                </a:solidFill>
                <a:latin typeface="Segoe UI"/>
                <a:cs typeface="Segoe UI"/>
              </a:rPr>
              <a:t>lay- </a:t>
            </a:r>
            <a:r>
              <a:rPr sz="1400">
                <a:solidFill>
                  <a:srgbClr val="3B373A"/>
                </a:solidFill>
                <a:latin typeface="Segoe UI"/>
                <a:cs typeface="Segoe UI"/>
              </a:rPr>
              <a:t>out</a:t>
            </a:r>
            <a:r>
              <a:rPr sz="1400" spc="70">
                <a:solidFill>
                  <a:srgbClr val="3B373A"/>
                </a:solidFill>
                <a:latin typeface="Segoe UI"/>
                <a:cs typeface="Segoe UI"/>
              </a:rPr>
              <a:t> </a:t>
            </a:r>
            <a:r>
              <a:rPr sz="1400">
                <a:solidFill>
                  <a:srgbClr val="3B373A"/>
                </a:solidFill>
                <a:latin typeface="Segoe UI"/>
                <a:cs typeface="Segoe UI"/>
              </a:rPr>
              <a:t>and</a:t>
            </a:r>
            <a:r>
              <a:rPr sz="1400" spc="80">
                <a:solidFill>
                  <a:srgbClr val="3B373A"/>
                </a:solidFill>
                <a:latin typeface="Segoe UI"/>
                <a:cs typeface="Segoe UI"/>
              </a:rPr>
              <a:t> </a:t>
            </a:r>
            <a:r>
              <a:rPr sz="1400">
                <a:solidFill>
                  <a:srgbClr val="3B373A"/>
                </a:solidFill>
                <a:latin typeface="Segoe UI"/>
                <a:cs typeface="Segoe UI"/>
              </a:rPr>
              <a:t>the</a:t>
            </a:r>
            <a:r>
              <a:rPr sz="1400" spc="85">
                <a:solidFill>
                  <a:srgbClr val="3B373A"/>
                </a:solidFill>
                <a:latin typeface="Segoe UI"/>
                <a:cs typeface="Segoe UI"/>
              </a:rPr>
              <a:t> </a:t>
            </a:r>
            <a:r>
              <a:rPr sz="1400">
                <a:solidFill>
                  <a:srgbClr val="3B373A"/>
                </a:solidFill>
                <a:latin typeface="Segoe UI"/>
                <a:cs typeface="Segoe UI"/>
              </a:rPr>
              <a:t>relevance</a:t>
            </a:r>
            <a:r>
              <a:rPr sz="1400" spc="80">
                <a:solidFill>
                  <a:srgbClr val="3B373A"/>
                </a:solidFill>
                <a:latin typeface="Segoe UI"/>
                <a:cs typeface="Segoe UI"/>
              </a:rPr>
              <a:t> </a:t>
            </a:r>
            <a:r>
              <a:rPr sz="1400">
                <a:solidFill>
                  <a:srgbClr val="3B373A"/>
                </a:solidFill>
                <a:latin typeface="Segoe UI"/>
                <a:cs typeface="Segoe UI"/>
              </a:rPr>
              <a:t>of</a:t>
            </a:r>
            <a:r>
              <a:rPr sz="1400" spc="85">
                <a:solidFill>
                  <a:srgbClr val="3B373A"/>
                </a:solidFill>
                <a:latin typeface="Segoe UI"/>
                <a:cs typeface="Segoe UI"/>
              </a:rPr>
              <a:t> </a:t>
            </a:r>
            <a:r>
              <a:rPr sz="1400">
                <a:solidFill>
                  <a:srgbClr val="3B373A"/>
                </a:solidFill>
                <a:latin typeface="Segoe UI"/>
                <a:cs typeface="Segoe UI"/>
              </a:rPr>
              <a:t>the</a:t>
            </a:r>
            <a:r>
              <a:rPr sz="1400" spc="80">
                <a:solidFill>
                  <a:srgbClr val="3B373A"/>
                </a:solidFill>
                <a:latin typeface="Segoe UI"/>
                <a:cs typeface="Segoe UI"/>
              </a:rPr>
              <a:t> </a:t>
            </a:r>
            <a:r>
              <a:rPr sz="1400">
                <a:solidFill>
                  <a:srgbClr val="3B373A"/>
                </a:solidFill>
                <a:latin typeface="Segoe UI"/>
                <a:cs typeface="Segoe UI"/>
              </a:rPr>
              <a:t>questions.</a:t>
            </a:r>
            <a:r>
              <a:rPr sz="1400" spc="80">
                <a:solidFill>
                  <a:srgbClr val="3B373A"/>
                </a:solidFill>
                <a:latin typeface="Segoe UI"/>
                <a:cs typeface="Segoe UI"/>
              </a:rPr>
              <a:t> </a:t>
            </a:r>
            <a:r>
              <a:rPr sz="1400">
                <a:solidFill>
                  <a:srgbClr val="3B373A"/>
                </a:solidFill>
                <a:latin typeface="Segoe UI"/>
                <a:cs typeface="Segoe UI"/>
              </a:rPr>
              <a:t>Ensuring</a:t>
            </a:r>
            <a:r>
              <a:rPr sz="1400" spc="85">
                <a:solidFill>
                  <a:srgbClr val="3B373A"/>
                </a:solidFill>
                <a:latin typeface="Segoe UI"/>
                <a:cs typeface="Segoe UI"/>
              </a:rPr>
              <a:t> </a:t>
            </a:r>
            <a:r>
              <a:rPr sz="1400">
                <a:solidFill>
                  <a:srgbClr val="3B373A"/>
                </a:solidFill>
                <a:latin typeface="Segoe UI"/>
                <a:cs typeface="Segoe UI"/>
              </a:rPr>
              <a:t>that</a:t>
            </a:r>
            <a:r>
              <a:rPr sz="1400" spc="80">
                <a:solidFill>
                  <a:srgbClr val="3B373A"/>
                </a:solidFill>
                <a:latin typeface="Segoe UI"/>
                <a:cs typeface="Segoe UI"/>
              </a:rPr>
              <a:t> </a:t>
            </a:r>
            <a:r>
              <a:rPr sz="1400">
                <a:solidFill>
                  <a:srgbClr val="3B373A"/>
                </a:solidFill>
                <a:latin typeface="Segoe UI"/>
                <a:cs typeface="Segoe UI"/>
              </a:rPr>
              <a:t>the</a:t>
            </a:r>
            <a:r>
              <a:rPr sz="1400" spc="85">
                <a:solidFill>
                  <a:srgbClr val="3B373A"/>
                </a:solidFill>
                <a:latin typeface="Segoe UI"/>
                <a:cs typeface="Segoe UI"/>
              </a:rPr>
              <a:t> </a:t>
            </a:r>
            <a:r>
              <a:rPr sz="1400" spc="-25">
                <a:solidFill>
                  <a:srgbClr val="3B373A"/>
                </a:solidFill>
                <a:latin typeface="Segoe UI"/>
                <a:cs typeface="Segoe UI"/>
              </a:rPr>
              <a:t>mi- </a:t>
            </a:r>
            <a:r>
              <a:rPr sz="1400">
                <a:solidFill>
                  <a:srgbClr val="3B373A"/>
                </a:solidFill>
                <a:latin typeface="Segoe UI"/>
                <a:cs typeface="Segoe UI"/>
              </a:rPr>
              <a:t>grant</a:t>
            </a:r>
            <a:r>
              <a:rPr sz="1400" spc="25">
                <a:solidFill>
                  <a:srgbClr val="3B373A"/>
                </a:solidFill>
                <a:latin typeface="Segoe UI"/>
                <a:cs typeface="Segoe UI"/>
              </a:rPr>
              <a:t> </a:t>
            </a:r>
            <a:r>
              <a:rPr sz="1400">
                <a:solidFill>
                  <a:srgbClr val="3B373A"/>
                </a:solidFill>
                <a:latin typeface="Segoe UI"/>
                <a:cs typeface="Segoe UI"/>
              </a:rPr>
              <a:t>learners</a:t>
            </a:r>
            <a:r>
              <a:rPr sz="1400" spc="30">
                <a:solidFill>
                  <a:srgbClr val="3B373A"/>
                </a:solidFill>
                <a:latin typeface="Segoe UI"/>
                <a:cs typeface="Segoe UI"/>
              </a:rPr>
              <a:t> </a:t>
            </a:r>
            <a:r>
              <a:rPr sz="1400">
                <a:solidFill>
                  <a:srgbClr val="3B373A"/>
                </a:solidFill>
                <a:latin typeface="Segoe UI"/>
                <a:cs typeface="Segoe UI"/>
              </a:rPr>
              <a:t>efficiently</a:t>
            </a:r>
            <a:r>
              <a:rPr sz="1400" spc="30">
                <a:solidFill>
                  <a:srgbClr val="3B373A"/>
                </a:solidFill>
                <a:latin typeface="Segoe UI"/>
                <a:cs typeface="Segoe UI"/>
              </a:rPr>
              <a:t> </a:t>
            </a:r>
            <a:r>
              <a:rPr sz="1400">
                <a:solidFill>
                  <a:srgbClr val="3B373A"/>
                </a:solidFill>
                <a:latin typeface="Segoe UI"/>
                <a:cs typeface="Segoe UI"/>
              </a:rPr>
              <a:t>understand</a:t>
            </a:r>
            <a:r>
              <a:rPr sz="1400" spc="30">
                <a:solidFill>
                  <a:srgbClr val="3B373A"/>
                </a:solidFill>
                <a:latin typeface="Segoe UI"/>
                <a:cs typeface="Segoe UI"/>
              </a:rPr>
              <a:t> </a:t>
            </a:r>
            <a:r>
              <a:rPr sz="1400">
                <a:solidFill>
                  <a:srgbClr val="3B373A"/>
                </a:solidFill>
                <a:latin typeface="Segoe UI"/>
                <a:cs typeface="Segoe UI"/>
              </a:rPr>
              <a:t>the</a:t>
            </a:r>
            <a:r>
              <a:rPr sz="1400" spc="30">
                <a:solidFill>
                  <a:srgbClr val="3B373A"/>
                </a:solidFill>
                <a:latin typeface="Segoe UI"/>
                <a:cs typeface="Segoe UI"/>
              </a:rPr>
              <a:t> </a:t>
            </a:r>
            <a:r>
              <a:rPr sz="1400">
                <a:solidFill>
                  <a:srgbClr val="3B373A"/>
                </a:solidFill>
                <a:latin typeface="Segoe UI"/>
                <a:cs typeface="Segoe UI"/>
              </a:rPr>
              <a:t>survey’s</a:t>
            </a:r>
            <a:r>
              <a:rPr sz="1400" spc="30">
                <a:solidFill>
                  <a:srgbClr val="3B373A"/>
                </a:solidFill>
                <a:latin typeface="Segoe UI"/>
                <a:cs typeface="Segoe UI"/>
              </a:rPr>
              <a:t> </a:t>
            </a:r>
            <a:r>
              <a:rPr sz="1400">
                <a:solidFill>
                  <a:srgbClr val="3B373A"/>
                </a:solidFill>
                <a:latin typeface="Segoe UI"/>
                <a:cs typeface="Segoe UI"/>
              </a:rPr>
              <a:t>content,</a:t>
            </a:r>
            <a:r>
              <a:rPr sz="1400" spc="30">
                <a:solidFill>
                  <a:srgbClr val="3B373A"/>
                </a:solidFill>
                <a:latin typeface="Segoe UI"/>
                <a:cs typeface="Segoe UI"/>
              </a:rPr>
              <a:t> </a:t>
            </a:r>
            <a:r>
              <a:rPr sz="1400" spc="-25">
                <a:solidFill>
                  <a:srgbClr val="3B373A"/>
                </a:solidFill>
                <a:latin typeface="Segoe UI"/>
                <a:cs typeface="Segoe UI"/>
              </a:rPr>
              <a:t>and </a:t>
            </a:r>
            <a:r>
              <a:rPr sz="1400">
                <a:solidFill>
                  <a:srgbClr val="3B373A"/>
                </a:solidFill>
                <a:latin typeface="Segoe UI"/>
                <a:cs typeface="Segoe UI"/>
              </a:rPr>
              <a:t>reading</a:t>
            </a:r>
            <a:r>
              <a:rPr sz="1400" spc="50">
                <a:solidFill>
                  <a:srgbClr val="3B373A"/>
                </a:solidFill>
                <a:latin typeface="Segoe UI"/>
                <a:cs typeface="Segoe UI"/>
              </a:rPr>
              <a:t> </a:t>
            </a:r>
            <a:r>
              <a:rPr sz="1400">
                <a:solidFill>
                  <a:srgbClr val="3B373A"/>
                </a:solidFill>
                <a:latin typeface="Segoe UI"/>
                <a:cs typeface="Segoe UI"/>
              </a:rPr>
              <a:t>the</a:t>
            </a:r>
            <a:r>
              <a:rPr sz="1400" spc="50">
                <a:solidFill>
                  <a:srgbClr val="3B373A"/>
                </a:solidFill>
                <a:latin typeface="Segoe UI"/>
                <a:cs typeface="Segoe UI"/>
              </a:rPr>
              <a:t> </a:t>
            </a:r>
            <a:r>
              <a:rPr sz="1400">
                <a:solidFill>
                  <a:srgbClr val="3B373A"/>
                </a:solidFill>
                <a:latin typeface="Segoe UI"/>
                <a:cs typeface="Segoe UI"/>
              </a:rPr>
              <a:t>questions</a:t>
            </a:r>
            <a:r>
              <a:rPr sz="1400" spc="50">
                <a:solidFill>
                  <a:srgbClr val="3B373A"/>
                </a:solidFill>
                <a:latin typeface="Segoe UI"/>
                <a:cs typeface="Segoe UI"/>
              </a:rPr>
              <a:t> </a:t>
            </a:r>
            <a:r>
              <a:rPr sz="1400">
                <a:solidFill>
                  <a:srgbClr val="3B373A"/>
                </a:solidFill>
                <a:latin typeface="Segoe UI"/>
                <a:cs typeface="Segoe UI"/>
              </a:rPr>
              <a:t>without</a:t>
            </a:r>
            <a:r>
              <a:rPr sz="1400" spc="55">
                <a:solidFill>
                  <a:srgbClr val="3B373A"/>
                </a:solidFill>
                <a:latin typeface="Segoe UI"/>
                <a:cs typeface="Segoe UI"/>
              </a:rPr>
              <a:t> </a:t>
            </a:r>
            <a:r>
              <a:rPr sz="1400">
                <a:solidFill>
                  <a:srgbClr val="3B373A"/>
                </a:solidFill>
                <a:latin typeface="Segoe UI"/>
                <a:cs typeface="Segoe UI"/>
              </a:rPr>
              <a:t>cultural</a:t>
            </a:r>
            <a:r>
              <a:rPr sz="1400" spc="50">
                <a:solidFill>
                  <a:srgbClr val="3B373A"/>
                </a:solidFill>
                <a:latin typeface="Segoe UI"/>
                <a:cs typeface="Segoe UI"/>
              </a:rPr>
              <a:t> </a:t>
            </a:r>
            <a:r>
              <a:rPr sz="1400">
                <a:solidFill>
                  <a:srgbClr val="3B373A"/>
                </a:solidFill>
                <a:latin typeface="Segoe UI"/>
                <a:cs typeface="Segoe UI"/>
              </a:rPr>
              <a:t>mediator</a:t>
            </a:r>
            <a:r>
              <a:rPr sz="1400" spc="45">
                <a:solidFill>
                  <a:srgbClr val="3B373A"/>
                </a:solidFill>
                <a:latin typeface="Segoe UI"/>
                <a:cs typeface="Segoe UI"/>
              </a:rPr>
              <a:t> </a:t>
            </a:r>
            <a:r>
              <a:rPr sz="1400">
                <a:solidFill>
                  <a:srgbClr val="3B373A"/>
                </a:solidFill>
                <a:latin typeface="Segoe UI"/>
                <a:cs typeface="Segoe UI"/>
              </a:rPr>
              <a:t>support</a:t>
            </a:r>
            <a:r>
              <a:rPr sz="1400" spc="45">
                <a:solidFill>
                  <a:srgbClr val="3B373A"/>
                </a:solidFill>
                <a:latin typeface="Segoe UI"/>
                <a:cs typeface="Segoe UI"/>
              </a:rPr>
              <a:t> </a:t>
            </a:r>
            <a:r>
              <a:rPr sz="1400">
                <a:solidFill>
                  <a:srgbClr val="3B373A"/>
                </a:solidFill>
                <a:latin typeface="Segoe UI"/>
                <a:cs typeface="Segoe UI"/>
              </a:rPr>
              <a:t>is</a:t>
            </a:r>
            <a:r>
              <a:rPr sz="1400" spc="50">
                <a:solidFill>
                  <a:srgbClr val="3B373A"/>
                </a:solidFill>
                <a:latin typeface="Segoe UI"/>
                <a:cs typeface="Segoe UI"/>
              </a:rPr>
              <a:t> </a:t>
            </a:r>
            <a:r>
              <a:rPr sz="1400" spc="-25">
                <a:solidFill>
                  <a:srgbClr val="3B373A"/>
                </a:solidFill>
                <a:latin typeface="Segoe UI"/>
                <a:cs typeface="Segoe UI"/>
              </a:rPr>
              <a:t>vi- </a:t>
            </a:r>
            <a:r>
              <a:rPr sz="1400">
                <a:solidFill>
                  <a:srgbClr val="3B373A"/>
                </a:solidFill>
                <a:latin typeface="Segoe UI"/>
                <a:cs typeface="Segoe UI"/>
              </a:rPr>
              <a:t>tal.</a:t>
            </a:r>
            <a:r>
              <a:rPr sz="1400" spc="35">
                <a:solidFill>
                  <a:srgbClr val="3B373A"/>
                </a:solidFill>
                <a:latin typeface="Segoe UI"/>
                <a:cs typeface="Segoe UI"/>
              </a:rPr>
              <a:t> </a:t>
            </a:r>
            <a:r>
              <a:rPr sz="1400">
                <a:solidFill>
                  <a:srgbClr val="3B373A"/>
                </a:solidFill>
                <a:latin typeface="Segoe UI"/>
                <a:cs typeface="Segoe UI"/>
              </a:rPr>
              <a:t>Since</a:t>
            </a:r>
            <a:r>
              <a:rPr sz="1400" spc="40">
                <a:solidFill>
                  <a:srgbClr val="3B373A"/>
                </a:solidFill>
                <a:latin typeface="Segoe UI"/>
                <a:cs typeface="Segoe UI"/>
              </a:rPr>
              <a:t> </a:t>
            </a:r>
            <a:r>
              <a:rPr sz="1400">
                <a:solidFill>
                  <a:srgbClr val="3B373A"/>
                </a:solidFill>
                <a:latin typeface="Segoe UI"/>
                <a:cs typeface="Segoe UI"/>
              </a:rPr>
              <a:t>you</a:t>
            </a:r>
            <a:r>
              <a:rPr sz="1400" spc="40">
                <a:solidFill>
                  <a:srgbClr val="3B373A"/>
                </a:solidFill>
                <a:latin typeface="Segoe UI"/>
                <a:cs typeface="Segoe UI"/>
              </a:rPr>
              <a:t> </a:t>
            </a:r>
            <a:r>
              <a:rPr sz="1400">
                <a:solidFill>
                  <a:srgbClr val="3B373A"/>
                </a:solidFill>
                <a:latin typeface="Segoe UI"/>
                <a:cs typeface="Segoe UI"/>
              </a:rPr>
              <a:t>are</a:t>
            </a:r>
            <a:r>
              <a:rPr sz="1400" spc="35">
                <a:solidFill>
                  <a:srgbClr val="3B373A"/>
                </a:solidFill>
                <a:latin typeface="Segoe UI"/>
                <a:cs typeface="Segoe UI"/>
              </a:rPr>
              <a:t> </a:t>
            </a:r>
            <a:r>
              <a:rPr sz="1400">
                <a:solidFill>
                  <a:srgbClr val="3B373A"/>
                </a:solidFill>
                <a:latin typeface="Segoe UI"/>
                <a:cs typeface="Segoe UI"/>
              </a:rPr>
              <a:t>not</a:t>
            </a:r>
            <a:r>
              <a:rPr sz="1400" spc="40">
                <a:solidFill>
                  <a:srgbClr val="3B373A"/>
                </a:solidFill>
                <a:latin typeface="Segoe UI"/>
                <a:cs typeface="Segoe UI"/>
              </a:rPr>
              <a:t> </a:t>
            </a:r>
            <a:r>
              <a:rPr sz="1400">
                <a:solidFill>
                  <a:srgbClr val="3B373A"/>
                </a:solidFill>
                <a:latin typeface="Segoe UI"/>
                <a:cs typeface="Segoe UI"/>
              </a:rPr>
              <a:t>an</a:t>
            </a:r>
            <a:r>
              <a:rPr sz="1400" spc="40">
                <a:solidFill>
                  <a:srgbClr val="3B373A"/>
                </a:solidFill>
                <a:latin typeface="Segoe UI"/>
                <a:cs typeface="Segoe UI"/>
              </a:rPr>
              <a:t> </a:t>
            </a:r>
            <a:r>
              <a:rPr sz="1400">
                <a:solidFill>
                  <a:srgbClr val="3B373A"/>
                </a:solidFill>
                <a:latin typeface="Segoe UI"/>
                <a:cs typeface="Segoe UI"/>
              </a:rPr>
              <a:t>expert,</a:t>
            </a:r>
            <a:r>
              <a:rPr sz="1400" spc="40">
                <a:solidFill>
                  <a:srgbClr val="3B373A"/>
                </a:solidFill>
                <a:latin typeface="Segoe UI"/>
                <a:cs typeface="Segoe UI"/>
              </a:rPr>
              <a:t> </a:t>
            </a:r>
            <a:r>
              <a:rPr sz="1400">
                <a:solidFill>
                  <a:srgbClr val="3B373A"/>
                </a:solidFill>
                <a:latin typeface="Segoe UI"/>
                <a:cs typeface="Segoe UI"/>
              </a:rPr>
              <a:t>do</a:t>
            </a:r>
            <a:r>
              <a:rPr sz="1400" spc="35">
                <a:solidFill>
                  <a:srgbClr val="3B373A"/>
                </a:solidFill>
                <a:latin typeface="Segoe UI"/>
                <a:cs typeface="Segoe UI"/>
              </a:rPr>
              <a:t> </a:t>
            </a:r>
            <a:r>
              <a:rPr sz="1400">
                <a:solidFill>
                  <a:srgbClr val="3B373A"/>
                </a:solidFill>
                <a:latin typeface="Segoe UI"/>
                <a:cs typeface="Segoe UI"/>
              </a:rPr>
              <a:t>not</a:t>
            </a:r>
            <a:r>
              <a:rPr sz="1400" spc="40">
                <a:solidFill>
                  <a:srgbClr val="3B373A"/>
                </a:solidFill>
                <a:latin typeface="Segoe UI"/>
                <a:cs typeface="Segoe UI"/>
              </a:rPr>
              <a:t> </a:t>
            </a:r>
            <a:r>
              <a:rPr sz="1400">
                <a:solidFill>
                  <a:srgbClr val="3B373A"/>
                </a:solidFill>
                <a:latin typeface="Segoe UI"/>
                <a:cs typeface="Segoe UI"/>
              </a:rPr>
              <a:t>emphasise</a:t>
            </a:r>
            <a:r>
              <a:rPr sz="1400" spc="40">
                <a:solidFill>
                  <a:srgbClr val="3B373A"/>
                </a:solidFill>
                <a:latin typeface="Segoe UI"/>
                <a:cs typeface="Segoe UI"/>
              </a:rPr>
              <a:t> </a:t>
            </a:r>
            <a:r>
              <a:rPr sz="1400">
                <a:solidFill>
                  <a:srgbClr val="3B373A"/>
                </a:solidFill>
                <a:latin typeface="Segoe UI"/>
                <a:cs typeface="Segoe UI"/>
              </a:rPr>
              <a:t>details</a:t>
            </a:r>
            <a:r>
              <a:rPr sz="1400" spc="40">
                <a:solidFill>
                  <a:srgbClr val="3B373A"/>
                </a:solidFill>
                <a:latin typeface="Segoe UI"/>
                <a:cs typeface="Segoe UI"/>
              </a:rPr>
              <a:t> </a:t>
            </a:r>
            <a:r>
              <a:rPr sz="1400" spc="-25">
                <a:solidFill>
                  <a:srgbClr val="3B373A"/>
                </a:solidFill>
                <a:latin typeface="Segoe UI"/>
                <a:cs typeface="Segoe UI"/>
              </a:rPr>
              <a:t>you </a:t>
            </a:r>
            <a:r>
              <a:rPr sz="1400">
                <a:solidFill>
                  <a:srgbClr val="3B373A"/>
                </a:solidFill>
                <a:latin typeface="Segoe UI"/>
                <a:cs typeface="Segoe UI"/>
              </a:rPr>
              <a:t>may</a:t>
            </a:r>
            <a:r>
              <a:rPr sz="1400" spc="35">
                <a:solidFill>
                  <a:srgbClr val="3B373A"/>
                </a:solidFill>
                <a:latin typeface="Segoe UI"/>
                <a:cs typeface="Segoe UI"/>
              </a:rPr>
              <a:t> </a:t>
            </a:r>
            <a:r>
              <a:rPr sz="1400">
                <a:solidFill>
                  <a:srgbClr val="3B373A"/>
                </a:solidFill>
                <a:latin typeface="Segoe UI"/>
                <a:cs typeface="Segoe UI"/>
              </a:rPr>
              <a:t>not</a:t>
            </a:r>
            <a:r>
              <a:rPr sz="1400" spc="45">
                <a:solidFill>
                  <a:srgbClr val="3B373A"/>
                </a:solidFill>
                <a:latin typeface="Segoe UI"/>
                <a:cs typeface="Segoe UI"/>
              </a:rPr>
              <a:t> </a:t>
            </a:r>
            <a:r>
              <a:rPr sz="1400">
                <a:solidFill>
                  <a:srgbClr val="3B373A"/>
                </a:solidFill>
                <a:latin typeface="Segoe UI"/>
                <a:cs typeface="Segoe UI"/>
              </a:rPr>
              <a:t>comprehend.</a:t>
            </a:r>
            <a:r>
              <a:rPr sz="1400" spc="45">
                <a:solidFill>
                  <a:srgbClr val="3B373A"/>
                </a:solidFill>
                <a:latin typeface="Segoe UI"/>
                <a:cs typeface="Segoe UI"/>
              </a:rPr>
              <a:t> </a:t>
            </a:r>
            <a:r>
              <a:rPr sz="1400">
                <a:solidFill>
                  <a:srgbClr val="3B373A"/>
                </a:solidFill>
                <a:latin typeface="Segoe UI"/>
                <a:cs typeface="Segoe UI"/>
              </a:rPr>
              <a:t>The</a:t>
            </a:r>
            <a:r>
              <a:rPr sz="1400" spc="45">
                <a:solidFill>
                  <a:srgbClr val="3B373A"/>
                </a:solidFill>
                <a:latin typeface="Segoe UI"/>
                <a:cs typeface="Segoe UI"/>
              </a:rPr>
              <a:t> </a:t>
            </a:r>
            <a:r>
              <a:rPr sz="1400">
                <a:solidFill>
                  <a:srgbClr val="3B373A"/>
                </a:solidFill>
                <a:latin typeface="Segoe UI"/>
                <a:cs typeface="Segoe UI"/>
              </a:rPr>
              <a:t>survey’s</a:t>
            </a:r>
            <a:r>
              <a:rPr sz="1400" spc="35">
                <a:solidFill>
                  <a:srgbClr val="3B373A"/>
                </a:solidFill>
                <a:latin typeface="Segoe UI"/>
                <a:cs typeface="Segoe UI"/>
              </a:rPr>
              <a:t> </a:t>
            </a:r>
            <a:r>
              <a:rPr sz="1400">
                <a:solidFill>
                  <a:srgbClr val="3B373A"/>
                </a:solidFill>
                <a:latin typeface="Segoe UI"/>
                <a:cs typeface="Segoe UI"/>
              </a:rPr>
              <a:t>scope</a:t>
            </a:r>
            <a:r>
              <a:rPr sz="1400" spc="40">
                <a:solidFill>
                  <a:srgbClr val="3B373A"/>
                </a:solidFill>
                <a:latin typeface="Segoe UI"/>
                <a:cs typeface="Segoe UI"/>
              </a:rPr>
              <a:t> </a:t>
            </a:r>
            <a:r>
              <a:rPr sz="1400">
                <a:solidFill>
                  <a:srgbClr val="3B373A"/>
                </a:solidFill>
                <a:latin typeface="Segoe UI"/>
                <a:cs typeface="Segoe UI"/>
              </a:rPr>
              <a:t>is</a:t>
            </a:r>
            <a:r>
              <a:rPr sz="1400" spc="40">
                <a:solidFill>
                  <a:srgbClr val="3B373A"/>
                </a:solidFill>
                <a:latin typeface="Segoe UI"/>
                <a:cs typeface="Segoe UI"/>
              </a:rPr>
              <a:t> </a:t>
            </a:r>
            <a:r>
              <a:rPr sz="1400">
                <a:solidFill>
                  <a:srgbClr val="3B373A"/>
                </a:solidFill>
                <a:latin typeface="Segoe UI"/>
                <a:cs typeface="Segoe UI"/>
              </a:rPr>
              <a:t>material</a:t>
            </a:r>
            <a:r>
              <a:rPr sz="1400" spc="40">
                <a:solidFill>
                  <a:srgbClr val="3B373A"/>
                </a:solidFill>
                <a:latin typeface="Segoe UI"/>
                <a:cs typeface="Segoe UI"/>
              </a:rPr>
              <a:t> </a:t>
            </a:r>
            <a:r>
              <a:rPr sz="1400" spc="-10">
                <a:solidFill>
                  <a:srgbClr val="3B373A"/>
                </a:solidFill>
                <a:latin typeface="Segoe UI"/>
                <a:cs typeface="Segoe UI"/>
              </a:rPr>
              <a:t>creation, </a:t>
            </a:r>
            <a:r>
              <a:rPr sz="1400">
                <a:solidFill>
                  <a:srgbClr val="3B373A"/>
                </a:solidFill>
                <a:latin typeface="Segoe UI"/>
                <a:cs typeface="Segoe UI"/>
              </a:rPr>
              <a:t>and</a:t>
            </a:r>
            <a:r>
              <a:rPr sz="1400" spc="114">
                <a:solidFill>
                  <a:srgbClr val="3B373A"/>
                </a:solidFill>
                <a:latin typeface="Segoe UI"/>
                <a:cs typeface="Segoe UI"/>
              </a:rPr>
              <a:t> </a:t>
            </a:r>
            <a:r>
              <a:rPr sz="1400">
                <a:solidFill>
                  <a:srgbClr val="3B373A"/>
                </a:solidFill>
                <a:latin typeface="Segoe UI"/>
                <a:cs typeface="Segoe UI"/>
              </a:rPr>
              <a:t>thus</a:t>
            </a:r>
            <a:r>
              <a:rPr sz="1400" spc="120">
                <a:solidFill>
                  <a:srgbClr val="3B373A"/>
                </a:solidFill>
                <a:latin typeface="Segoe UI"/>
                <a:cs typeface="Segoe UI"/>
              </a:rPr>
              <a:t> </a:t>
            </a:r>
            <a:r>
              <a:rPr sz="1400">
                <a:solidFill>
                  <a:srgbClr val="3B373A"/>
                </a:solidFill>
                <a:latin typeface="Segoe UI"/>
                <a:cs typeface="Segoe UI"/>
              </a:rPr>
              <a:t>the</a:t>
            </a:r>
            <a:r>
              <a:rPr sz="1400" spc="120">
                <a:solidFill>
                  <a:srgbClr val="3B373A"/>
                </a:solidFill>
                <a:latin typeface="Segoe UI"/>
                <a:cs typeface="Segoe UI"/>
              </a:rPr>
              <a:t> </a:t>
            </a:r>
            <a:r>
              <a:rPr sz="1400">
                <a:solidFill>
                  <a:srgbClr val="3B373A"/>
                </a:solidFill>
                <a:latin typeface="Segoe UI"/>
                <a:cs typeface="Segoe UI"/>
              </a:rPr>
              <a:t>scenario</a:t>
            </a:r>
            <a:r>
              <a:rPr sz="1400" spc="120">
                <a:solidFill>
                  <a:srgbClr val="3B373A"/>
                </a:solidFill>
                <a:latin typeface="Segoe UI"/>
                <a:cs typeface="Segoe UI"/>
              </a:rPr>
              <a:t> </a:t>
            </a:r>
            <a:r>
              <a:rPr sz="1400">
                <a:solidFill>
                  <a:srgbClr val="3B373A"/>
                </a:solidFill>
                <a:latin typeface="Segoe UI"/>
                <a:cs typeface="Segoe UI"/>
              </a:rPr>
              <a:t>design</a:t>
            </a:r>
            <a:r>
              <a:rPr sz="1400" spc="114">
                <a:solidFill>
                  <a:srgbClr val="3B373A"/>
                </a:solidFill>
                <a:latin typeface="Segoe UI"/>
                <a:cs typeface="Segoe UI"/>
              </a:rPr>
              <a:t> </a:t>
            </a:r>
            <a:r>
              <a:rPr sz="1400">
                <a:solidFill>
                  <a:srgbClr val="3B373A"/>
                </a:solidFill>
                <a:latin typeface="Segoe UI"/>
                <a:cs typeface="Segoe UI"/>
              </a:rPr>
              <a:t>aims</a:t>
            </a:r>
            <a:r>
              <a:rPr sz="1400" spc="120">
                <a:solidFill>
                  <a:srgbClr val="3B373A"/>
                </a:solidFill>
                <a:latin typeface="Segoe UI"/>
                <a:cs typeface="Segoe UI"/>
              </a:rPr>
              <a:t> </a:t>
            </a:r>
            <a:r>
              <a:rPr sz="1400">
                <a:solidFill>
                  <a:srgbClr val="3B373A"/>
                </a:solidFill>
                <a:latin typeface="Segoe UI"/>
                <a:cs typeface="Segoe UI"/>
              </a:rPr>
              <a:t>to</a:t>
            </a:r>
            <a:r>
              <a:rPr sz="1400" spc="120">
                <a:solidFill>
                  <a:srgbClr val="3B373A"/>
                </a:solidFill>
                <a:latin typeface="Segoe UI"/>
                <a:cs typeface="Segoe UI"/>
              </a:rPr>
              <a:t> </a:t>
            </a:r>
            <a:r>
              <a:rPr sz="1400">
                <a:solidFill>
                  <a:srgbClr val="3B373A"/>
                </a:solidFill>
                <a:latin typeface="Segoe UI"/>
                <a:cs typeface="Segoe UI"/>
              </a:rPr>
              <a:t>educate</a:t>
            </a:r>
            <a:r>
              <a:rPr sz="1400" spc="120">
                <a:solidFill>
                  <a:srgbClr val="3B373A"/>
                </a:solidFill>
                <a:latin typeface="Segoe UI"/>
                <a:cs typeface="Segoe UI"/>
              </a:rPr>
              <a:t> </a:t>
            </a:r>
            <a:r>
              <a:rPr sz="1400">
                <a:solidFill>
                  <a:srgbClr val="3B373A"/>
                </a:solidFill>
                <a:latin typeface="Segoe UI"/>
                <a:cs typeface="Segoe UI"/>
              </a:rPr>
              <a:t>migrant</a:t>
            </a:r>
            <a:r>
              <a:rPr sz="1400" spc="120">
                <a:solidFill>
                  <a:srgbClr val="3B373A"/>
                </a:solidFill>
                <a:latin typeface="Segoe UI"/>
                <a:cs typeface="Segoe UI"/>
              </a:rPr>
              <a:t> </a:t>
            </a:r>
            <a:r>
              <a:rPr sz="1400" spc="-10">
                <a:solidFill>
                  <a:srgbClr val="3B373A"/>
                </a:solidFill>
                <a:latin typeface="Segoe UI"/>
                <a:cs typeface="Segoe UI"/>
              </a:rPr>
              <a:t>learn- </a:t>
            </a:r>
            <a:r>
              <a:rPr sz="1400">
                <a:solidFill>
                  <a:srgbClr val="3B373A"/>
                </a:solidFill>
                <a:latin typeface="Segoe UI"/>
                <a:cs typeface="Segoe UI"/>
              </a:rPr>
              <a:t>ers</a:t>
            </a:r>
            <a:r>
              <a:rPr sz="1400" spc="95">
                <a:solidFill>
                  <a:srgbClr val="3B373A"/>
                </a:solidFill>
                <a:latin typeface="Segoe UI"/>
                <a:cs typeface="Segoe UI"/>
              </a:rPr>
              <a:t> </a:t>
            </a:r>
            <a:r>
              <a:rPr sz="1400">
                <a:solidFill>
                  <a:srgbClr val="3B373A"/>
                </a:solidFill>
                <a:latin typeface="Segoe UI"/>
                <a:cs typeface="Segoe UI"/>
              </a:rPr>
              <a:t>on</a:t>
            </a:r>
            <a:r>
              <a:rPr sz="1400" spc="95">
                <a:solidFill>
                  <a:srgbClr val="3B373A"/>
                </a:solidFill>
                <a:latin typeface="Segoe UI"/>
                <a:cs typeface="Segoe UI"/>
              </a:rPr>
              <a:t> </a:t>
            </a:r>
            <a:r>
              <a:rPr sz="1400">
                <a:solidFill>
                  <a:srgbClr val="3B373A"/>
                </a:solidFill>
                <a:latin typeface="Segoe UI"/>
                <a:cs typeface="Segoe UI"/>
              </a:rPr>
              <a:t>fundamental</a:t>
            </a:r>
            <a:r>
              <a:rPr sz="1400" spc="100">
                <a:solidFill>
                  <a:srgbClr val="3B373A"/>
                </a:solidFill>
                <a:latin typeface="Segoe UI"/>
                <a:cs typeface="Segoe UI"/>
              </a:rPr>
              <a:t> </a:t>
            </a:r>
            <a:r>
              <a:rPr sz="1400">
                <a:solidFill>
                  <a:srgbClr val="3B373A"/>
                </a:solidFill>
                <a:latin typeface="Segoe UI"/>
                <a:cs typeface="Segoe UI"/>
              </a:rPr>
              <a:t>labour</a:t>
            </a:r>
            <a:r>
              <a:rPr sz="1400" spc="95">
                <a:solidFill>
                  <a:srgbClr val="3B373A"/>
                </a:solidFill>
                <a:latin typeface="Segoe UI"/>
                <a:cs typeface="Segoe UI"/>
              </a:rPr>
              <a:t> </a:t>
            </a:r>
            <a:r>
              <a:rPr sz="1400">
                <a:solidFill>
                  <a:srgbClr val="3B373A"/>
                </a:solidFill>
                <a:latin typeface="Segoe UI"/>
                <a:cs typeface="Segoe UI"/>
              </a:rPr>
              <a:t>rights.</a:t>
            </a:r>
            <a:r>
              <a:rPr sz="1400" spc="105">
                <a:solidFill>
                  <a:srgbClr val="3B373A"/>
                </a:solidFill>
                <a:latin typeface="Segoe UI"/>
                <a:cs typeface="Segoe UI"/>
              </a:rPr>
              <a:t> </a:t>
            </a:r>
            <a:r>
              <a:rPr sz="1400">
                <a:solidFill>
                  <a:srgbClr val="3B373A"/>
                </a:solidFill>
                <a:latin typeface="Segoe UI"/>
                <a:cs typeface="Segoe UI"/>
              </a:rPr>
              <a:t>For</a:t>
            </a:r>
            <a:r>
              <a:rPr sz="1400" spc="100">
                <a:solidFill>
                  <a:srgbClr val="3B373A"/>
                </a:solidFill>
                <a:latin typeface="Segoe UI"/>
                <a:cs typeface="Segoe UI"/>
              </a:rPr>
              <a:t> </a:t>
            </a:r>
            <a:r>
              <a:rPr sz="1400">
                <a:solidFill>
                  <a:srgbClr val="3B373A"/>
                </a:solidFill>
                <a:latin typeface="Segoe UI"/>
                <a:cs typeface="Segoe UI"/>
              </a:rPr>
              <a:t>further</a:t>
            </a:r>
            <a:r>
              <a:rPr sz="1400" spc="95">
                <a:solidFill>
                  <a:srgbClr val="3B373A"/>
                </a:solidFill>
                <a:latin typeface="Segoe UI"/>
                <a:cs typeface="Segoe UI"/>
              </a:rPr>
              <a:t> </a:t>
            </a:r>
            <a:r>
              <a:rPr sz="1400">
                <a:solidFill>
                  <a:srgbClr val="3B373A"/>
                </a:solidFill>
                <a:latin typeface="Segoe UI"/>
                <a:cs typeface="Segoe UI"/>
              </a:rPr>
              <a:t>detailed</a:t>
            </a:r>
            <a:r>
              <a:rPr sz="1400" spc="100">
                <a:solidFill>
                  <a:srgbClr val="3B373A"/>
                </a:solidFill>
                <a:latin typeface="Segoe UI"/>
                <a:cs typeface="Segoe UI"/>
              </a:rPr>
              <a:t> </a:t>
            </a:r>
            <a:r>
              <a:rPr sz="1400" spc="-10">
                <a:solidFill>
                  <a:srgbClr val="3B373A"/>
                </a:solidFill>
                <a:latin typeface="Segoe UI"/>
                <a:cs typeface="Segoe UI"/>
              </a:rPr>
              <a:t>knowl- </a:t>
            </a:r>
            <a:r>
              <a:rPr sz="1400">
                <a:solidFill>
                  <a:srgbClr val="3B373A"/>
                </a:solidFill>
                <a:latin typeface="Segoe UI"/>
                <a:cs typeface="Segoe UI"/>
              </a:rPr>
              <a:t>edge</a:t>
            </a:r>
            <a:r>
              <a:rPr sz="1400" spc="215">
                <a:solidFill>
                  <a:srgbClr val="3B373A"/>
                </a:solidFill>
                <a:latin typeface="Segoe UI"/>
                <a:cs typeface="Segoe UI"/>
              </a:rPr>
              <a:t> </a:t>
            </a:r>
            <a:r>
              <a:rPr sz="1400">
                <a:solidFill>
                  <a:srgbClr val="3B373A"/>
                </a:solidFill>
                <a:latin typeface="Segoe UI"/>
                <a:cs typeface="Segoe UI"/>
              </a:rPr>
              <a:t>upon</a:t>
            </a:r>
            <a:r>
              <a:rPr sz="1400" spc="215">
                <a:solidFill>
                  <a:srgbClr val="3B373A"/>
                </a:solidFill>
                <a:latin typeface="Segoe UI"/>
                <a:cs typeface="Segoe UI"/>
              </a:rPr>
              <a:t> </a:t>
            </a:r>
            <a:r>
              <a:rPr sz="1400">
                <a:solidFill>
                  <a:srgbClr val="3B373A"/>
                </a:solidFill>
                <a:latin typeface="Segoe UI"/>
                <a:cs typeface="Segoe UI"/>
              </a:rPr>
              <a:t>such</a:t>
            </a:r>
            <a:r>
              <a:rPr sz="1400" spc="215">
                <a:solidFill>
                  <a:srgbClr val="3B373A"/>
                </a:solidFill>
                <a:latin typeface="Segoe UI"/>
                <a:cs typeface="Segoe UI"/>
              </a:rPr>
              <a:t> </a:t>
            </a:r>
            <a:r>
              <a:rPr sz="1400">
                <a:solidFill>
                  <a:srgbClr val="3B373A"/>
                </a:solidFill>
                <a:latin typeface="Segoe UI"/>
                <a:cs typeface="Segoe UI"/>
              </a:rPr>
              <a:t>issues,</a:t>
            </a:r>
            <a:r>
              <a:rPr sz="1400" spc="215">
                <a:solidFill>
                  <a:srgbClr val="3B373A"/>
                </a:solidFill>
                <a:latin typeface="Segoe UI"/>
                <a:cs typeface="Segoe UI"/>
              </a:rPr>
              <a:t> </a:t>
            </a:r>
            <a:r>
              <a:rPr sz="1400">
                <a:solidFill>
                  <a:srgbClr val="3B373A"/>
                </a:solidFill>
                <a:latin typeface="Segoe UI"/>
                <a:cs typeface="Segoe UI"/>
              </a:rPr>
              <a:t>it</a:t>
            </a:r>
            <a:r>
              <a:rPr sz="1400" spc="220">
                <a:solidFill>
                  <a:srgbClr val="3B373A"/>
                </a:solidFill>
                <a:latin typeface="Segoe UI"/>
                <a:cs typeface="Segoe UI"/>
              </a:rPr>
              <a:t> </a:t>
            </a:r>
            <a:r>
              <a:rPr sz="1400">
                <a:solidFill>
                  <a:srgbClr val="3B373A"/>
                </a:solidFill>
                <a:latin typeface="Segoe UI"/>
                <a:cs typeface="Segoe UI"/>
              </a:rPr>
              <a:t>is</a:t>
            </a:r>
            <a:r>
              <a:rPr sz="1400" spc="215">
                <a:solidFill>
                  <a:srgbClr val="3B373A"/>
                </a:solidFill>
                <a:latin typeface="Segoe UI"/>
                <a:cs typeface="Segoe UI"/>
              </a:rPr>
              <a:t> </a:t>
            </a:r>
            <a:r>
              <a:rPr sz="1400">
                <a:solidFill>
                  <a:srgbClr val="3B373A"/>
                </a:solidFill>
                <a:latin typeface="Segoe UI"/>
                <a:cs typeface="Segoe UI"/>
              </a:rPr>
              <a:t>job</a:t>
            </a:r>
            <a:r>
              <a:rPr sz="1400" spc="215">
                <a:solidFill>
                  <a:srgbClr val="3B373A"/>
                </a:solidFill>
                <a:latin typeface="Segoe UI"/>
                <a:cs typeface="Segoe UI"/>
              </a:rPr>
              <a:t> </a:t>
            </a:r>
            <a:r>
              <a:rPr sz="1400">
                <a:solidFill>
                  <a:srgbClr val="3B373A"/>
                </a:solidFill>
                <a:latin typeface="Segoe UI"/>
                <a:cs typeface="Segoe UI"/>
              </a:rPr>
              <a:t>counsellors</a:t>
            </a:r>
            <a:r>
              <a:rPr sz="1400" spc="215">
                <a:solidFill>
                  <a:srgbClr val="3B373A"/>
                </a:solidFill>
                <a:latin typeface="Segoe UI"/>
                <a:cs typeface="Segoe UI"/>
              </a:rPr>
              <a:t> </a:t>
            </a:r>
            <a:r>
              <a:rPr sz="1400">
                <a:solidFill>
                  <a:srgbClr val="3B373A"/>
                </a:solidFill>
                <a:latin typeface="Segoe UI"/>
                <a:cs typeface="Segoe UI"/>
              </a:rPr>
              <a:t>or</a:t>
            </a:r>
            <a:r>
              <a:rPr sz="1400" spc="215">
                <a:solidFill>
                  <a:srgbClr val="3B373A"/>
                </a:solidFill>
                <a:latin typeface="Segoe UI"/>
                <a:cs typeface="Segoe UI"/>
              </a:rPr>
              <a:t> </a:t>
            </a:r>
            <a:r>
              <a:rPr sz="1400">
                <a:solidFill>
                  <a:srgbClr val="3B373A"/>
                </a:solidFill>
                <a:latin typeface="Segoe UI"/>
                <a:cs typeface="Segoe UI"/>
              </a:rPr>
              <a:t>lawyers</a:t>
            </a:r>
            <a:r>
              <a:rPr sz="1400" spc="220">
                <a:solidFill>
                  <a:srgbClr val="3B373A"/>
                </a:solidFill>
                <a:latin typeface="Segoe UI"/>
                <a:cs typeface="Segoe UI"/>
              </a:rPr>
              <a:t> </a:t>
            </a:r>
            <a:r>
              <a:rPr sz="1400" spc="-25">
                <a:solidFill>
                  <a:srgbClr val="3B373A"/>
                </a:solidFill>
                <a:latin typeface="Segoe UI"/>
                <a:cs typeface="Segoe UI"/>
              </a:rPr>
              <a:t>who </a:t>
            </a:r>
            <a:r>
              <a:rPr sz="1400">
                <a:solidFill>
                  <a:srgbClr val="3B373A"/>
                </a:solidFill>
                <a:latin typeface="Segoe UI"/>
                <a:cs typeface="Segoe UI"/>
              </a:rPr>
              <a:t>must</a:t>
            </a:r>
            <a:r>
              <a:rPr sz="1400" spc="155">
                <a:solidFill>
                  <a:srgbClr val="3B373A"/>
                </a:solidFill>
                <a:latin typeface="Segoe UI"/>
                <a:cs typeface="Segoe UI"/>
              </a:rPr>
              <a:t> </a:t>
            </a:r>
            <a:r>
              <a:rPr sz="1400">
                <a:solidFill>
                  <a:srgbClr val="3B373A"/>
                </a:solidFill>
                <a:latin typeface="Segoe UI"/>
                <a:cs typeface="Segoe UI"/>
              </a:rPr>
              <a:t>assist</a:t>
            </a:r>
            <a:r>
              <a:rPr sz="1400" spc="175">
                <a:solidFill>
                  <a:srgbClr val="3B373A"/>
                </a:solidFill>
                <a:latin typeface="Segoe UI"/>
                <a:cs typeface="Segoe UI"/>
              </a:rPr>
              <a:t> </a:t>
            </a:r>
            <a:r>
              <a:rPr sz="1400">
                <a:solidFill>
                  <a:srgbClr val="3B373A"/>
                </a:solidFill>
                <a:latin typeface="Segoe UI"/>
                <a:cs typeface="Segoe UI"/>
              </a:rPr>
              <a:t>the</a:t>
            </a:r>
            <a:r>
              <a:rPr sz="1400" spc="170">
                <a:solidFill>
                  <a:srgbClr val="3B373A"/>
                </a:solidFill>
                <a:latin typeface="Segoe UI"/>
                <a:cs typeface="Segoe UI"/>
              </a:rPr>
              <a:t> </a:t>
            </a:r>
            <a:r>
              <a:rPr sz="1400">
                <a:solidFill>
                  <a:srgbClr val="3B373A"/>
                </a:solidFill>
                <a:latin typeface="Segoe UI"/>
                <a:cs typeface="Segoe UI"/>
              </a:rPr>
              <a:t>learners.</a:t>
            </a:r>
            <a:r>
              <a:rPr sz="1400" spc="170">
                <a:solidFill>
                  <a:srgbClr val="3B373A"/>
                </a:solidFill>
                <a:latin typeface="Segoe UI"/>
                <a:cs typeface="Segoe UI"/>
              </a:rPr>
              <a:t> </a:t>
            </a:r>
            <a:r>
              <a:rPr sz="1400">
                <a:solidFill>
                  <a:srgbClr val="3B373A"/>
                </a:solidFill>
                <a:latin typeface="Segoe UI"/>
                <a:cs typeface="Segoe UI"/>
              </a:rPr>
              <a:t>To</a:t>
            </a:r>
            <a:r>
              <a:rPr sz="1400" spc="170">
                <a:solidFill>
                  <a:srgbClr val="3B373A"/>
                </a:solidFill>
                <a:latin typeface="Segoe UI"/>
                <a:cs typeface="Segoe UI"/>
              </a:rPr>
              <a:t> </a:t>
            </a:r>
            <a:r>
              <a:rPr sz="1400">
                <a:solidFill>
                  <a:srgbClr val="3B373A"/>
                </a:solidFill>
                <a:latin typeface="Segoe UI"/>
                <a:cs typeface="Segoe UI"/>
              </a:rPr>
              <a:t>run</a:t>
            </a:r>
            <a:r>
              <a:rPr sz="1400" spc="175">
                <a:solidFill>
                  <a:srgbClr val="3B373A"/>
                </a:solidFill>
                <a:latin typeface="Segoe UI"/>
                <a:cs typeface="Segoe UI"/>
              </a:rPr>
              <a:t> </a:t>
            </a:r>
            <a:r>
              <a:rPr sz="1400">
                <a:solidFill>
                  <a:srgbClr val="3B373A"/>
                </a:solidFill>
                <a:latin typeface="Segoe UI"/>
                <a:cs typeface="Segoe UI"/>
              </a:rPr>
              <a:t>surveys</a:t>
            </a:r>
            <a:r>
              <a:rPr sz="1400" spc="165">
                <a:solidFill>
                  <a:srgbClr val="3B373A"/>
                </a:solidFill>
                <a:latin typeface="Segoe UI"/>
                <a:cs typeface="Segoe UI"/>
              </a:rPr>
              <a:t> </a:t>
            </a:r>
            <a:r>
              <a:rPr sz="1400">
                <a:solidFill>
                  <a:srgbClr val="3B373A"/>
                </a:solidFill>
                <a:latin typeface="Segoe UI"/>
                <a:cs typeface="Segoe UI"/>
              </a:rPr>
              <a:t>among</a:t>
            </a:r>
            <a:r>
              <a:rPr sz="1400" spc="175">
                <a:solidFill>
                  <a:srgbClr val="3B373A"/>
                </a:solidFill>
                <a:latin typeface="Segoe UI"/>
                <a:cs typeface="Segoe UI"/>
              </a:rPr>
              <a:t> </a:t>
            </a:r>
            <a:r>
              <a:rPr sz="1400">
                <a:solidFill>
                  <a:srgbClr val="3B373A"/>
                </a:solidFill>
                <a:latin typeface="Segoe UI"/>
                <a:cs typeface="Segoe UI"/>
              </a:rPr>
              <a:t>the</a:t>
            </a:r>
            <a:r>
              <a:rPr sz="1400" spc="175">
                <a:solidFill>
                  <a:srgbClr val="3B373A"/>
                </a:solidFill>
                <a:latin typeface="Segoe UI"/>
                <a:cs typeface="Segoe UI"/>
              </a:rPr>
              <a:t> </a:t>
            </a:r>
            <a:r>
              <a:rPr sz="1400" spc="-10">
                <a:solidFill>
                  <a:srgbClr val="3B373A"/>
                </a:solidFill>
                <a:latin typeface="Segoe UI"/>
                <a:cs typeface="Segoe UI"/>
              </a:rPr>
              <a:t>learners, </a:t>
            </a:r>
            <a:r>
              <a:rPr sz="1400">
                <a:solidFill>
                  <a:srgbClr val="3B373A"/>
                </a:solidFill>
                <a:latin typeface="Segoe UI"/>
                <a:cs typeface="Segoe UI"/>
              </a:rPr>
              <a:t>some</a:t>
            </a:r>
            <a:r>
              <a:rPr sz="1400" spc="40">
                <a:solidFill>
                  <a:srgbClr val="3B373A"/>
                </a:solidFill>
                <a:latin typeface="Segoe UI"/>
                <a:cs typeface="Segoe UI"/>
              </a:rPr>
              <a:t> </a:t>
            </a:r>
            <a:r>
              <a:rPr sz="1400">
                <a:solidFill>
                  <a:srgbClr val="3B373A"/>
                </a:solidFill>
                <a:latin typeface="Segoe UI"/>
                <a:cs typeface="Segoe UI"/>
              </a:rPr>
              <a:t>examples</a:t>
            </a:r>
            <a:r>
              <a:rPr sz="1400" spc="45">
                <a:solidFill>
                  <a:srgbClr val="3B373A"/>
                </a:solidFill>
                <a:latin typeface="Segoe UI"/>
                <a:cs typeface="Segoe UI"/>
              </a:rPr>
              <a:t> </a:t>
            </a:r>
            <a:r>
              <a:rPr sz="1400">
                <a:solidFill>
                  <a:srgbClr val="3B373A"/>
                </a:solidFill>
                <a:latin typeface="Segoe UI"/>
                <a:cs typeface="Segoe UI"/>
              </a:rPr>
              <a:t>are</a:t>
            </a:r>
            <a:r>
              <a:rPr sz="1400" spc="45">
                <a:solidFill>
                  <a:srgbClr val="3B373A"/>
                </a:solidFill>
                <a:latin typeface="Segoe UI"/>
                <a:cs typeface="Segoe UI"/>
              </a:rPr>
              <a:t> </a:t>
            </a:r>
            <a:r>
              <a:rPr sz="1400">
                <a:solidFill>
                  <a:srgbClr val="3B373A"/>
                </a:solidFill>
                <a:latin typeface="Segoe UI"/>
                <a:cs typeface="Segoe UI"/>
              </a:rPr>
              <a:t>provided</a:t>
            </a:r>
            <a:r>
              <a:rPr sz="1400" spc="45">
                <a:solidFill>
                  <a:srgbClr val="3B373A"/>
                </a:solidFill>
                <a:latin typeface="Segoe UI"/>
                <a:cs typeface="Segoe UI"/>
              </a:rPr>
              <a:t> </a:t>
            </a:r>
            <a:r>
              <a:rPr sz="1400">
                <a:solidFill>
                  <a:srgbClr val="3B373A"/>
                </a:solidFill>
                <a:latin typeface="Segoe UI"/>
                <a:cs typeface="Segoe UI"/>
              </a:rPr>
              <a:t>already</a:t>
            </a:r>
            <a:r>
              <a:rPr sz="1400" spc="40">
                <a:solidFill>
                  <a:srgbClr val="3B373A"/>
                </a:solidFill>
                <a:latin typeface="Segoe UI"/>
                <a:cs typeface="Segoe UI"/>
              </a:rPr>
              <a:t> </a:t>
            </a:r>
            <a:r>
              <a:rPr sz="1400">
                <a:solidFill>
                  <a:srgbClr val="3B373A"/>
                </a:solidFill>
                <a:latin typeface="Segoe UI"/>
                <a:cs typeface="Segoe UI"/>
              </a:rPr>
              <a:t>in</a:t>
            </a:r>
            <a:r>
              <a:rPr sz="1400" spc="45">
                <a:solidFill>
                  <a:srgbClr val="3B373A"/>
                </a:solidFill>
                <a:latin typeface="Segoe UI"/>
                <a:cs typeface="Segoe UI"/>
              </a:rPr>
              <a:t> </a:t>
            </a:r>
            <a:r>
              <a:rPr sz="1400">
                <a:solidFill>
                  <a:srgbClr val="3B373A"/>
                </a:solidFill>
                <a:latin typeface="Segoe UI"/>
                <a:cs typeface="Segoe UI"/>
              </a:rPr>
              <a:t>the</a:t>
            </a:r>
            <a:r>
              <a:rPr sz="1400" spc="45">
                <a:solidFill>
                  <a:srgbClr val="3B373A"/>
                </a:solidFill>
                <a:latin typeface="Segoe UI"/>
                <a:cs typeface="Segoe UI"/>
              </a:rPr>
              <a:t> </a:t>
            </a:r>
            <a:r>
              <a:rPr sz="1400">
                <a:solidFill>
                  <a:srgbClr val="3B373A"/>
                </a:solidFill>
                <a:latin typeface="Segoe UI"/>
                <a:cs typeface="Segoe UI"/>
              </a:rPr>
              <a:t>Council</a:t>
            </a:r>
            <a:r>
              <a:rPr sz="1400" spc="45">
                <a:solidFill>
                  <a:srgbClr val="3B373A"/>
                </a:solidFill>
                <a:latin typeface="Segoe UI"/>
                <a:cs typeface="Segoe UI"/>
              </a:rPr>
              <a:t> </a:t>
            </a:r>
            <a:r>
              <a:rPr sz="1400">
                <a:solidFill>
                  <a:srgbClr val="3B373A"/>
                </a:solidFill>
                <a:latin typeface="Segoe UI"/>
                <a:cs typeface="Segoe UI"/>
              </a:rPr>
              <a:t>of</a:t>
            </a:r>
            <a:r>
              <a:rPr sz="1400" spc="45">
                <a:solidFill>
                  <a:srgbClr val="3B373A"/>
                </a:solidFill>
                <a:latin typeface="Segoe UI"/>
                <a:cs typeface="Segoe UI"/>
              </a:rPr>
              <a:t> </a:t>
            </a:r>
            <a:r>
              <a:rPr sz="1400" spc="-10">
                <a:solidFill>
                  <a:srgbClr val="3B373A"/>
                </a:solidFill>
                <a:latin typeface="Segoe UI"/>
                <a:cs typeface="Segoe UI"/>
              </a:rPr>
              <a:t>Europe </a:t>
            </a:r>
            <a:r>
              <a:rPr sz="1400">
                <a:solidFill>
                  <a:srgbClr val="3B373A"/>
                </a:solidFill>
                <a:latin typeface="Segoe UI"/>
                <a:cs typeface="Segoe UI"/>
              </a:rPr>
              <a:t>LIAM</a:t>
            </a:r>
            <a:r>
              <a:rPr sz="1400" spc="-15">
                <a:solidFill>
                  <a:srgbClr val="3B373A"/>
                </a:solidFill>
                <a:latin typeface="Segoe UI"/>
                <a:cs typeface="Segoe UI"/>
              </a:rPr>
              <a:t> </a:t>
            </a:r>
            <a:r>
              <a:rPr sz="1400" b="1" u="sng">
                <a:solidFill>
                  <a:srgbClr val="215E9E"/>
                </a:solidFill>
                <a:latin typeface="Segoe UI Semibold"/>
                <a:cs typeface="Segoe UI Semibold"/>
                <a:hlinkClick r:id="rId2" tooltip="https://www.coe.int/en/web/lang-migrants/instruments"/>
              </a:rPr>
              <a:t>Tool</a:t>
            </a:r>
            <a:r>
              <a:rPr sz="1400" b="1" u="sng" spc="-10">
                <a:solidFill>
                  <a:srgbClr val="215E9E"/>
                </a:solidFill>
                <a:latin typeface="Segoe UI Semibold"/>
                <a:cs typeface="Segoe UI Semibold"/>
                <a:hlinkClick r:id="rId2" tooltip="https://www.coe.int/en/web/lang-migrants/instruments"/>
              </a:rPr>
              <a:t> </a:t>
            </a:r>
            <a:r>
              <a:rPr sz="1400" b="1" u="sng" spc="-25">
                <a:solidFill>
                  <a:srgbClr val="215E9E"/>
                </a:solidFill>
                <a:latin typeface="Segoe UI Semibold"/>
                <a:cs typeface="Segoe UI Semibold"/>
                <a:hlinkClick r:id="rId2" tooltip="https://www.coe.int/en/web/lang-migrants/instruments"/>
              </a:rPr>
              <a:t>24</a:t>
            </a:r>
            <a:r>
              <a:rPr sz="1400" spc="-25">
                <a:solidFill>
                  <a:srgbClr val="3B373A"/>
                </a:solidFill>
                <a:latin typeface="Segoe UI"/>
                <a:cs typeface="Segoe UI"/>
              </a:rPr>
              <a:t>.</a:t>
            </a:r>
            <a:endParaRPr sz="1400">
              <a:latin typeface="Segoe UI"/>
              <a:cs typeface="Segoe UI"/>
            </a:endParaRPr>
          </a:p>
        </p:txBody>
      </p:sp>
      <p:sp>
        <p:nvSpPr>
          <p:cNvPr id="7" name="object 7" hidden="0"/>
          <p:cNvSpPr txBox="1"/>
          <p:nvPr isPhoto="0" userDrawn="0"/>
        </p:nvSpPr>
        <p:spPr bwMode="auto">
          <a:xfrm>
            <a:off x="887299" y="4752502"/>
            <a:ext cx="6091347" cy="4568190"/>
          </a:xfrm>
          <a:prstGeom prst="rect">
            <a:avLst/>
          </a:prstGeom>
        </p:spPr>
        <p:txBody>
          <a:bodyPr vert="horz" wrap="square" lIns="0" tIns="12700" rIns="0" bIns="0" rtlCol="0">
            <a:spAutoFit/>
          </a:bodyPr>
          <a:lstStyle/>
          <a:p>
            <a:pPr marL="12700">
              <a:lnSpc>
                <a:spcPct val="100000"/>
              </a:lnSpc>
              <a:spcBef>
                <a:spcPts val="100"/>
              </a:spcBef>
              <a:defRPr/>
            </a:pPr>
            <a:r>
              <a:rPr sz="1400" b="1" i="1">
                <a:solidFill>
                  <a:srgbClr val="3B373A"/>
                </a:solidFill>
                <a:latin typeface="Segoe UI"/>
                <a:cs typeface="Segoe UI"/>
              </a:rPr>
              <a:t>Labour</a:t>
            </a:r>
            <a:r>
              <a:rPr sz="1400" b="1" i="1" spc="70">
                <a:solidFill>
                  <a:srgbClr val="3B373A"/>
                </a:solidFill>
                <a:latin typeface="Segoe UI"/>
                <a:cs typeface="Segoe UI"/>
              </a:rPr>
              <a:t> </a:t>
            </a:r>
            <a:r>
              <a:rPr sz="1400" b="1" i="1">
                <a:solidFill>
                  <a:srgbClr val="3B373A"/>
                </a:solidFill>
                <a:latin typeface="Segoe UI"/>
                <a:cs typeface="Segoe UI"/>
              </a:rPr>
              <a:t>Rights</a:t>
            </a:r>
            <a:r>
              <a:rPr sz="1400" b="1" i="1" spc="70">
                <a:solidFill>
                  <a:srgbClr val="3B373A"/>
                </a:solidFill>
                <a:latin typeface="Segoe UI"/>
                <a:cs typeface="Segoe UI"/>
              </a:rPr>
              <a:t> </a:t>
            </a:r>
            <a:r>
              <a:rPr sz="1400" b="1" i="1" spc="-10">
                <a:solidFill>
                  <a:srgbClr val="3B373A"/>
                </a:solidFill>
                <a:latin typeface="Segoe UI"/>
                <a:cs typeface="Segoe UI"/>
              </a:rPr>
              <a:t>Surveys</a:t>
            </a:r>
            <a:r>
              <a:rPr lang="en-US" sz="1400" b="1" i="1" spc="-10">
                <a:solidFill>
                  <a:srgbClr val="3B373A"/>
                </a:solidFill>
                <a:latin typeface="Segoe UI"/>
                <a:cs typeface="Segoe UI"/>
              </a:rPr>
              <a:t> to be conducted by migrant trainers</a:t>
            </a:r>
            <a:endParaRPr sz="1400">
              <a:latin typeface="Segoe UI"/>
              <a:cs typeface="Segoe UI"/>
            </a:endParaRPr>
          </a:p>
          <a:p>
            <a:pPr marL="12700" marR="9525" algn="just">
              <a:lnSpc>
                <a:spcPct val="107100"/>
              </a:lnSpc>
              <a:spcBef>
                <a:spcPts val="1415"/>
              </a:spcBef>
              <a:defRPr/>
            </a:pPr>
            <a:r>
              <a:rPr sz="1400" b="1">
                <a:solidFill>
                  <a:srgbClr val="493490"/>
                </a:solidFill>
                <a:latin typeface="Segoe UI Black"/>
                <a:cs typeface="Segoe UI Black"/>
              </a:rPr>
              <a:t>Step</a:t>
            </a:r>
            <a:r>
              <a:rPr sz="1400" b="1" spc="-5">
                <a:solidFill>
                  <a:srgbClr val="493490"/>
                </a:solidFill>
                <a:latin typeface="Segoe UI Black"/>
                <a:cs typeface="Segoe UI Black"/>
              </a:rPr>
              <a:t> </a:t>
            </a:r>
            <a:r>
              <a:rPr sz="1400" b="1">
                <a:solidFill>
                  <a:srgbClr val="493490"/>
                </a:solidFill>
                <a:latin typeface="Segoe UI Black"/>
                <a:cs typeface="Segoe UI Black"/>
              </a:rPr>
              <a:t>1:</a:t>
            </a:r>
            <a:r>
              <a:rPr sz="1400" b="1" spc="-10">
                <a:solidFill>
                  <a:srgbClr val="493490"/>
                </a:solidFill>
                <a:latin typeface="Segoe UI Black"/>
                <a:cs typeface="Segoe UI Black"/>
              </a:rPr>
              <a:t> </a:t>
            </a:r>
            <a:r>
              <a:rPr sz="1400">
                <a:solidFill>
                  <a:srgbClr val="3B373A"/>
                </a:solidFill>
                <a:latin typeface="Segoe UI"/>
                <a:cs typeface="Segoe UI"/>
              </a:rPr>
              <a:t>Identify</a:t>
            </a:r>
            <a:r>
              <a:rPr sz="1400" spc="-5">
                <a:solidFill>
                  <a:srgbClr val="3B373A"/>
                </a:solidFill>
                <a:latin typeface="Segoe UI"/>
                <a:cs typeface="Segoe UI"/>
              </a:rPr>
              <a:t> </a:t>
            </a:r>
            <a:r>
              <a:rPr sz="1400">
                <a:solidFill>
                  <a:srgbClr val="3B373A"/>
                </a:solidFill>
                <a:latin typeface="Segoe UI"/>
                <a:cs typeface="Segoe UI"/>
              </a:rPr>
              <a:t>the status</a:t>
            </a:r>
            <a:r>
              <a:rPr sz="1400" spc="-5">
                <a:solidFill>
                  <a:srgbClr val="3B373A"/>
                </a:solidFill>
                <a:latin typeface="Segoe UI"/>
                <a:cs typeface="Segoe UI"/>
              </a:rPr>
              <a:t> </a:t>
            </a:r>
            <a:r>
              <a:rPr sz="1400">
                <a:solidFill>
                  <a:srgbClr val="3B373A"/>
                </a:solidFill>
                <a:latin typeface="Segoe UI"/>
                <a:cs typeface="Segoe UI"/>
              </a:rPr>
              <a:t>of the</a:t>
            </a:r>
            <a:r>
              <a:rPr sz="1400" spc="-5">
                <a:solidFill>
                  <a:srgbClr val="3B373A"/>
                </a:solidFill>
                <a:latin typeface="Segoe UI"/>
                <a:cs typeface="Segoe UI"/>
              </a:rPr>
              <a:t> </a:t>
            </a:r>
            <a:r>
              <a:rPr sz="1400">
                <a:solidFill>
                  <a:srgbClr val="3B373A"/>
                </a:solidFill>
                <a:latin typeface="Segoe UI"/>
                <a:cs typeface="Segoe UI"/>
              </a:rPr>
              <a:t>migrant learners</a:t>
            </a:r>
            <a:r>
              <a:rPr sz="1400" spc="-5">
                <a:solidFill>
                  <a:srgbClr val="3B373A"/>
                </a:solidFill>
                <a:latin typeface="Segoe UI"/>
                <a:cs typeface="Segoe UI"/>
              </a:rPr>
              <a:t> </a:t>
            </a:r>
            <a:r>
              <a:rPr sz="1400">
                <a:solidFill>
                  <a:srgbClr val="3B373A"/>
                </a:solidFill>
                <a:latin typeface="Segoe UI"/>
                <a:cs typeface="Segoe UI"/>
              </a:rPr>
              <a:t>before surveying </a:t>
            </a:r>
            <a:r>
              <a:rPr sz="1400" spc="-10">
                <a:solidFill>
                  <a:srgbClr val="3B373A"/>
                </a:solidFill>
                <a:latin typeface="Segoe UI"/>
                <a:cs typeface="Segoe UI"/>
              </a:rPr>
              <a:t>them. </a:t>
            </a:r>
            <a:r>
              <a:rPr sz="1400">
                <a:solidFill>
                  <a:srgbClr val="3B373A"/>
                </a:solidFill>
                <a:latin typeface="Segoe UI"/>
                <a:cs typeface="Segoe UI"/>
              </a:rPr>
              <a:t>They</a:t>
            </a:r>
            <a:r>
              <a:rPr sz="1400" spc="-10">
                <a:solidFill>
                  <a:srgbClr val="3B373A"/>
                </a:solidFill>
                <a:latin typeface="Segoe UI"/>
                <a:cs typeface="Segoe UI"/>
              </a:rPr>
              <a:t> </a:t>
            </a:r>
            <a:r>
              <a:rPr sz="1400">
                <a:solidFill>
                  <a:srgbClr val="3B373A"/>
                </a:solidFill>
                <a:latin typeface="Segoe UI"/>
                <a:cs typeface="Segoe UI"/>
              </a:rPr>
              <a:t>may</a:t>
            </a:r>
            <a:r>
              <a:rPr sz="1400" spc="5">
                <a:solidFill>
                  <a:srgbClr val="3B373A"/>
                </a:solidFill>
                <a:latin typeface="Segoe UI"/>
                <a:cs typeface="Segoe UI"/>
              </a:rPr>
              <a:t> </a:t>
            </a:r>
            <a:r>
              <a:rPr sz="1400">
                <a:solidFill>
                  <a:srgbClr val="3B373A"/>
                </a:solidFill>
                <a:latin typeface="Segoe UI"/>
                <a:cs typeface="Segoe UI"/>
              </a:rPr>
              <a:t>not</a:t>
            </a:r>
            <a:r>
              <a:rPr sz="1400" spc="5">
                <a:solidFill>
                  <a:srgbClr val="3B373A"/>
                </a:solidFill>
                <a:latin typeface="Segoe UI"/>
                <a:cs typeface="Segoe UI"/>
              </a:rPr>
              <a:t> </a:t>
            </a:r>
            <a:r>
              <a:rPr sz="1400">
                <a:solidFill>
                  <a:srgbClr val="3B373A"/>
                </a:solidFill>
                <a:latin typeface="Segoe UI"/>
                <a:cs typeface="Segoe UI"/>
              </a:rPr>
              <a:t>have</a:t>
            </a:r>
            <a:r>
              <a:rPr sz="1400" spc="5">
                <a:solidFill>
                  <a:srgbClr val="3B373A"/>
                </a:solidFill>
                <a:latin typeface="Segoe UI"/>
                <a:cs typeface="Segoe UI"/>
              </a:rPr>
              <a:t> </a:t>
            </a:r>
            <a:r>
              <a:rPr sz="1400">
                <a:solidFill>
                  <a:srgbClr val="3B373A"/>
                </a:solidFill>
                <a:latin typeface="Segoe UI"/>
                <a:cs typeface="Segoe UI"/>
              </a:rPr>
              <a:t>the same</a:t>
            </a:r>
            <a:r>
              <a:rPr sz="1400" spc="5">
                <a:solidFill>
                  <a:srgbClr val="3B373A"/>
                </a:solidFill>
                <a:latin typeface="Segoe UI"/>
                <a:cs typeface="Segoe UI"/>
              </a:rPr>
              <a:t> </a:t>
            </a:r>
            <a:r>
              <a:rPr sz="1400">
                <a:solidFill>
                  <a:srgbClr val="3B373A"/>
                </a:solidFill>
                <a:latin typeface="Segoe UI"/>
                <a:cs typeface="Segoe UI"/>
              </a:rPr>
              <a:t>interests</a:t>
            </a:r>
            <a:r>
              <a:rPr sz="1400" spc="5">
                <a:solidFill>
                  <a:srgbClr val="3B373A"/>
                </a:solidFill>
                <a:latin typeface="Segoe UI"/>
                <a:cs typeface="Segoe UI"/>
              </a:rPr>
              <a:t> </a:t>
            </a:r>
            <a:r>
              <a:rPr sz="1400">
                <a:solidFill>
                  <a:srgbClr val="3B373A"/>
                </a:solidFill>
                <a:latin typeface="Segoe UI"/>
                <a:cs typeface="Segoe UI"/>
              </a:rPr>
              <a:t>or</a:t>
            </a:r>
            <a:r>
              <a:rPr sz="1400" spc="5">
                <a:solidFill>
                  <a:srgbClr val="3B373A"/>
                </a:solidFill>
                <a:latin typeface="Segoe UI"/>
                <a:cs typeface="Segoe UI"/>
              </a:rPr>
              <a:t> </a:t>
            </a:r>
            <a:r>
              <a:rPr sz="1400">
                <a:solidFill>
                  <a:srgbClr val="3B373A"/>
                </a:solidFill>
                <a:latin typeface="Segoe UI"/>
                <a:cs typeface="Segoe UI"/>
              </a:rPr>
              <a:t>occupation, i.e.,</a:t>
            </a:r>
            <a:r>
              <a:rPr sz="1400" spc="5">
                <a:solidFill>
                  <a:srgbClr val="3B373A"/>
                </a:solidFill>
                <a:latin typeface="Segoe UI"/>
                <a:cs typeface="Segoe UI"/>
              </a:rPr>
              <a:t> </a:t>
            </a:r>
            <a:r>
              <a:rPr sz="1400">
                <a:solidFill>
                  <a:srgbClr val="3B373A"/>
                </a:solidFill>
                <a:latin typeface="Segoe UI"/>
                <a:cs typeface="Segoe UI"/>
              </a:rPr>
              <a:t>some</a:t>
            </a:r>
            <a:r>
              <a:rPr sz="1400" spc="5">
                <a:solidFill>
                  <a:srgbClr val="3B373A"/>
                </a:solidFill>
                <a:latin typeface="Segoe UI"/>
                <a:cs typeface="Segoe UI"/>
              </a:rPr>
              <a:t> </a:t>
            </a:r>
            <a:r>
              <a:rPr sz="1400">
                <a:solidFill>
                  <a:srgbClr val="3B373A"/>
                </a:solidFill>
                <a:latin typeface="Segoe UI"/>
                <a:cs typeface="Segoe UI"/>
              </a:rPr>
              <a:t>may</a:t>
            </a:r>
            <a:r>
              <a:rPr sz="1400" spc="5">
                <a:solidFill>
                  <a:srgbClr val="3B373A"/>
                </a:solidFill>
                <a:latin typeface="Segoe UI"/>
                <a:cs typeface="Segoe UI"/>
              </a:rPr>
              <a:t> </a:t>
            </a:r>
            <a:r>
              <a:rPr sz="1400">
                <a:solidFill>
                  <a:srgbClr val="3B373A"/>
                </a:solidFill>
                <a:latin typeface="Segoe UI"/>
                <a:cs typeface="Segoe UI"/>
              </a:rPr>
              <a:t>be</a:t>
            </a:r>
            <a:r>
              <a:rPr sz="1400" spc="5">
                <a:solidFill>
                  <a:srgbClr val="3B373A"/>
                </a:solidFill>
                <a:latin typeface="Segoe UI"/>
                <a:cs typeface="Segoe UI"/>
              </a:rPr>
              <a:t> </a:t>
            </a:r>
            <a:r>
              <a:rPr sz="1400" spc="-25">
                <a:solidFill>
                  <a:srgbClr val="3B373A"/>
                </a:solidFill>
                <a:latin typeface="Segoe UI"/>
                <a:cs typeface="Segoe UI"/>
              </a:rPr>
              <a:t>in </a:t>
            </a:r>
            <a:r>
              <a:rPr sz="1400">
                <a:solidFill>
                  <a:srgbClr val="3B373A"/>
                </a:solidFill>
                <a:latin typeface="Segoe UI"/>
                <a:cs typeface="Segoe UI"/>
              </a:rPr>
              <a:t>transit</a:t>
            </a:r>
            <a:r>
              <a:rPr sz="1400" spc="65">
                <a:solidFill>
                  <a:srgbClr val="3B373A"/>
                </a:solidFill>
                <a:latin typeface="Segoe UI"/>
                <a:cs typeface="Segoe UI"/>
              </a:rPr>
              <a:t> </a:t>
            </a:r>
            <a:r>
              <a:rPr sz="1400">
                <a:solidFill>
                  <a:srgbClr val="3B373A"/>
                </a:solidFill>
                <a:latin typeface="Segoe UI"/>
                <a:cs typeface="Segoe UI"/>
              </a:rPr>
              <a:t>and</a:t>
            </a:r>
            <a:r>
              <a:rPr sz="1400" spc="70">
                <a:solidFill>
                  <a:srgbClr val="3B373A"/>
                </a:solidFill>
                <a:latin typeface="Segoe UI"/>
                <a:cs typeface="Segoe UI"/>
              </a:rPr>
              <a:t> </a:t>
            </a:r>
            <a:r>
              <a:rPr sz="1400">
                <a:solidFill>
                  <a:srgbClr val="3B373A"/>
                </a:solidFill>
                <a:latin typeface="Segoe UI"/>
                <a:cs typeface="Segoe UI"/>
              </a:rPr>
              <a:t>waiting</a:t>
            </a:r>
            <a:r>
              <a:rPr sz="1400" spc="65">
                <a:solidFill>
                  <a:srgbClr val="3B373A"/>
                </a:solidFill>
                <a:latin typeface="Segoe UI"/>
                <a:cs typeface="Segoe UI"/>
              </a:rPr>
              <a:t> </a:t>
            </a:r>
            <a:r>
              <a:rPr sz="1400">
                <a:solidFill>
                  <a:srgbClr val="3B373A"/>
                </a:solidFill>
                <a:latin typeface="Segoe UI"/>
                <a:cs typeface="Segoe UI"/>
              </a:rPr>
              <a:t>to</a:t>
            </a:r>
            <a:r>
              <a:rPr sz="1400" spc="70">
                <a:solidFill>
                  <a:srgbClr val="3B373A"/>
                </a:solidFill>
                <a:latin typeface="Segoe UI"/>
                <a:cs typeface="Segoe UI"/>
              </a:rPr>
              <a:t> </a:t>
            </a:r>
            <a:r>
              <a:rPr sz="1400">
                <a:solidFill>
                  <a:srgbClr val="3B373A"/>
                </a:solidFill>
                <a:latin typeface="Segoe UI"/>
                <a:cs typeface="Segoe UI"/>
              </a:rPr>
              <a:t>depart</a:t>
            </a:r>
            <a:r>
              <a:rPr sz="1400" spc="65">
                <a:solidFill>
                  <a:srgbClr val="3B373A"/>
                </a:solidFill>
                <a:latin typeface="Segoe UI"/>
                <a:cs typeface="Segoe UI"/>
              </a:rPr>
              <a:t> </a:t>
            </a:r>
            <a:r>
              <a:rPr sz="1400">
                <a:solidFill>
                  <a:srgbClr val="3B373A"/>
                </a:solidFill>
                <a:latin typeface="Segoe UI"/>
                <a:cs typeface="Segoe UI"/>
              </a:rPr>
              <a:t>to</a:t>
            </a:r>
            <a:r>
              <a:rPr sz="1400" spc="70">
                <a:solidFill>
                  <a:srgbClr val="3B373A"/>
                </a:solidFill>
                <a:latin typeface="Segoe UI"/>
                <a:cs typeface="Segoe UI"/>
              </a:rPr>
              <a:t> </a:t>
            </a:r>
            <a:r>
              <a:rPr sz="1400">
                <a:solidFill>
                  <a:srgbClr val="3B373A"/>
                </a:solidFill>
                <a:latin typeface="Segoe UI"/>
                <a:cs typeface="Segoe UI"/>
              </a:rPr>
              <a:t>another</a:t>
            </a:r>
            <a:r>
              <a:rPr sz="1400" spc="70">
                <a:solidFill>
                  <a:srgbClr val="3B373A"/>
                </a:solidFill>
                <a:latin typeface="Segoe UI"/>
                <a:cs typeface="Segoe UI"/>
              </a:rPr>
              <a:t> </a:t>
            </a:r>
            <a:r>
              <a:rPr sz="1400" spc="-10">
                <a:solidFill>
                  <a:srgbClr val="3B373A"/>
                </a:solidFill>
                <a:latin typeface="Segoe UI"/>
                <a:cs typeface="Segoe UI"/>
              </a:rPr>
              <a:t>location.</a:t>
            </a:r>
            <a:endParaRPr sz="1400">
              <a:latin typeface="Segoe UI"/>
              <a:cs typeface="Segoe UI"/>
            </a:endParaRPr>
          </a:p>
          <a:p>
            <a:pPr marL="12700" marR="5080" algn="just">
              <a:lnSpc>
                <a:spcPct val="107100"/>
              </a:lnSpc>
              <a:spcBef>
                <a:spcPts val="1420"/>
              </a:spcBef>
              <a:defRPr/>
            </a:pPr>
            <a:r>
              <a:rPr sz="1400" b="1">
                <a:solidFill>
                  <a:srgbClr val="493490"/>
                </a:solidFill>
                <a:latin typeface="Segoe UI Black"/>
                <a:cs typeface="Segoe UI Black"/>
              </a:rPr>
              <a:t>Step</a:t>
            </a:r>
            <a:r>
              <a:rPr sz="1400" b="1" spc="270">
                <a:solidFill>
                  <a:srgbClr val="493490"/>
                </a:solidFill>
                <a:latin typeface="Segoe UI Black"/>
                <a:cs typeface="Segoe UI Black"/>
              </a:rPr>
              <a:t> </a:t>
            </a:r>
            <a:r>
              <a:rPr sz="1400" b="1">
                <a:solidFill>
                  <a:srgbClr val="493490"/>
                </a:solidFill>
                <a:latin typeface="Segoe UI Black"/>
                <a:cs typeface="Segoe UI Black"/>
              </a:rPr>
              <a:t>2:</a:t>
            </a:r>
            <a:r>
              <a:rPr sz="1400" b="1" spc="270">
                <a:solidFill>
                  <a:srgbClr val="493490"/>
                </a:solidFill>
                <a:latin typeface="Segoe UI Black"/>
                <a:cs typeface="Segoe UI Black"/>
              </a:rPr>
              <a:t> </a:t>
            </a:r>
            <a:r>
              <a:rPr sz="1400">
                <a:solidFill>
                  <a:srgbClr val="3B373A"/>
                </a:solidFill>
                <a:latin typeface="Segoe UI"/>
                <a:cs typeface="Segoe UI"/>
              </a:rPr>
              <a:t>Get</a:t>
            </a:r>
            <a:r>
              <a:rPr sz="1400" spc="280">
                <a:solidFill>
                  <a:srgbClr val="3B373A"/>
                </a:solidFill>
                <a:latin typeface="Segoe UI"/>
                <a:cs typeface="Segoe UI"/>
              </a:rPr>
              <a:t> </a:t>
            </a:r>
            <a:r>
              <a:rPr sz="1400">
                <a:solidFill>
                  <a:srgbClr val="3B373A"/>
                </a:solidFill>
                <a:latin typeface="Segoe UI"/>
                <a:cs typeface="Segoe UI"/>
              </a:rPr>
              <a:t>acquainted</a:t>
            </a:r>
            <a:r>
              <a:rPr sz="1400" spc="285">
                <a:solidFill>
                  <a:srgbClr val="3B373A"/>
                </a:solidFill>
                <a:latin typeface="Segoe UI"/>
                <a:cs typeface="Segoe UI"/>
              </a:rPr>
              <a:t> </a:t>
            </a:r>
            <a:r>
              <a:rPr sz="1400">
                <a:solidFill>
                  <a:srgbClr val="3B373A"/>
                </a:solidFill>
                <a:latin typeface="Segoe UI"/>
                <a:cs typeface="Segoe UI"/>
              </a:rPr>
              <a:t>by</a:t>
            </a:r>
            <a:r>
              <a:rPr sz="1400" spc="280">
                <a:solidFill>
                  <a:srgbClr val="3B373A"/>
                </a:solidFill>
                <a:latin typeface="Segoe UI"/>
                <a:cs typeface="Segoe UI"/>
              </a:rPr>
              <a:t> </a:t>
            </a:r>
            <a:r>
              <a:rPr sz="1400">
                <a:solidFill>
                  <a:srgbClr val="3B373A"/>
                </a:solidFill>
                <a:latin typeface="Segoe UI"/>
                <a:cs typeface="Segoe UI"/>
              </a:rPr>
              <a:t>running</a:t>
            </a:r>
            <a:r>
              <a:rPr sz="1400" spc="280">
                <a:solidFill>
                  <a:srgbClr val="3B373A"/>
                </a:solidFill>
                <a:latin typeface="Segoe UI"/>
                <a:cs typeface="Segoe UI"/>
              </a:rPr>
              <a:t> </a:t>
            </a:r>
            <a:r>
              <a:rPr sz="1400">
                <a:solidFill>
                  <a:srgbClr val="3B373A"/>
                </a:solidFill>
                <a:latin typeface="Segoe UI"/>
                <a:cs typeface="Segoe UI"/>
              </a:rPr>
              <a:t>short</a:t>
            </a:r>
            <a:r>
              <a:rPr sz="1400" spc="280">
                <a:solidFill>
                  <a:srgbClr val="3B373A"/>
                </a:solidFill>
                <a:latin typeface="Segoe UI"/>
                <a:cs typeface="Segoe UI"/>
              </a:rPr>
              <a:t> </a:t>
            </a:r>
            <a:r>
              <a:rPr sz="1400">
                <a:solidFill>
                  <a:srgbClr val="3B373A"/>
                </a:solidFill>
                <a:latin typeface="Segoe UI"/>
                <a:cs typeface="Segoe UI"/>
              </a:rPr>
              <a:t>research</a:t>
            </a:r>
            <a:r>
              <a:rPr sz="1400" spc="285">
                <a:solidFill>
                  <a:srgbClr val="3B373A"/>
                </a:solidFill>
                <a:latin typeface="Segoe UI"/>
                <a:cs typeface="Segoe UI"/>
              </a:rPr>
              <a:t> </a:t>
            </a:r>
            <a:r>
              <a:rPr sz="1400">
                <a:solidFill>
                  <a:srgbClr val="3B373A"/>
                </a:solidFill>
                <a:latin typeface="Segoe UI"/>
                <a:cs typeface="Segoe UI"/>
              </a:rPr>
              <a:t>on</a:t>
            </a:r>
            <a:r>
              <a:rPr sz="1400" spc="280">
                <a:solidFill>
                  <a:srgbClr val="3B373A"/>
                </a:solidFill>
                <a:latin typeface="Segoe UI"/>
                <a:cs typeface="Segoe UI"/>
              </a:rPr>
              <a:t> </a:t>
            </a:r>
            <a:r>
              <a:rPr sz="1400">
                <a:solidFill>
                  <a:srgbClr val="3B373A"/>
                </a:solidFill>
                <a:latin typeface="Segoe UI"/>
                <a:cs typeface="Segoe UI"/>
              </a:rPr>
              <a:t>the</a:t>
            </a:r>
            <a:r>
              <a:rPr sz="1400" spc="280">
                <a:solidFill>
                  <a:srgbClr val="3B373A"/>
                </a:solidFill>
                <a:latin typeface="Segoe UI"/>
                <a:cs typeface="Segoe UI"/>
              </a:rPr>
              <a:t> </a:t>
            </a:r>
            <a:r>
              <a:rPr sz="1400">
                <a:solidFill>
                  <a:srgbClr val="3B373A"/>
                </a:solidFill>
                <a:latin typeface="Segoe UI"/>
                <a:cs typeface="Segoe UI"/>
              </a:rPr>
              <a:t>web</a:t>
            </a:r>
            <a:r>
              <a:rPr sz="1400" spc="285">
                <a:solidFill>
                  <a:srgbClr val="3B373A"/>
                </a:solidFill>
                <a:latin typeface="Segoe UI"/>
                <a:cs typeface="Segoe UI"/>
              </a:rPr>
              <a:t> </a:t>
            </a:r>
            <a:r>
              <a:rPr sz="1400" spc="-10">
                <a:solidFill>
                  <a:srgbClr val="3B373A"/>
                </a:solidFill>
                <a:latin typeface="Segoe UI"/>
                <a:cs typeface="Segoe UI"/>
              </a:rPr>
              <a:t>about </a:t>
            </a:r>
            <a:r>
              <a:rPr sz="1400">
                <a:solidFill>
                  <a:srgbClr val="3B373A"/>
                </a:solidFill>
                <a:latin typeface="Segoe UI"/>
                <a:cs typeface="Segoe UI"/>
              </a:rPr>
              <a:t>labour</a:t>
            </a:r>
            <a:r>
              <a:rPr sz="1400" spc="55">
                <a:solidFill>
                  <a:srgbClr val="3B373A"/>
                </a:solidFill>
                <a:latin typeface="Segoe UI"/>
                <a:cs typeface="Segoe UI"/>
              </a:rPr>
              <a:t> </a:t>
            </a:r>
            <a:r>
              <a:rPr sz="1400">
                <a:solidFill>
                  <a:srgbClr val="3B373A"/>
                </a:solidFill>
                <a:latin typeface="Segoe UI"/>
                <a:cs typeface="Segoe UI"/>
              </a:rPr>
              <a:t>rights</a:t>
            </a:r>
            <a:r>
              <a:rPr sz="1400" spc="60">
                <a:solidFill>
                  <a:srgbClr val="3B373A"/>
                </a:solidFill>
                <a:latin typeface="Segoe UI"/>
                <a:cs typeface="Segoe UI"/>
              </a:rPr>
              <a:t> </a:t>
            </a:r>
            <a:r>
              <a:rPr sz="1400">
                <a:solidFill>
                  <a:srgbClr val="3B373A"/>
                </a:solidFill>
                <a:latin typeface="Segoe UI"/>
                <a:cs typeface="Segoe UI"/>
              </a:rPr>
              <a:t>in</a:t>
            </a:r>
            <a:r>
              <a:rPr sz="1400" spc="60">
                <a:solidFill>
                  <a:srgbClr val="3B373A"/>
                </a:solidFill>
                <a:latin typeface="Segoe UI"/>
                <a:cs typeface="Segoe UI"/>
              </a:rPr>
              <a:t> </a:t>
            </a:r>
            <a:r>
              <a:rPr sz="1400">
                <a:solidFill>
                  <a:srgbClr val="3B373A"/>
                </a:solidFill>
                <a:latin typeface="Segoe UI"/>
                <a:cs typeface="Segoe UI"/>
              </a:rPr>
              <a:t>the</a:t>
            </a:r>
            <a:r>
              <a:rPr sz="1400" spc="60">
                <a:solidFill>
                  <a:srgbClr val="3B373A"/>
                </a:solidFill>
                <a:latin typeface="Segoe UI"/>
                <a:cs typeface="Segoe UI"/>
              </a:rPr>
              <a:t> </a:t>
            </a:r>
            <a:r>
              <a:rPr sz="1400">
                <a:solidFill>
                  <a:srgbClr val="3B373A"/>
                </a:solidFill>
                <a:latin typeface="Segoe UI"/>
                <a:cs typeface="Segoe UI"/>
              </a:rPr>
              <a:t>EU.</a:t>
            </a:r>
            <a:r>
              <a:rPr sz="1400" spc="60">
                <a:solidFill>
                  <a:srgbClr val="3B373A"/>
                </a:solidFill>
                <a:latin typeface="Segoe UI"/>
                <a:cs typeface="Segoe UI"/>
              </a:rPr>
              <a:t> </a:t>
            </a:r>
            <a:r>
              <a:rPr sz="1400">
                <a:solidFill>
                  <a:srgbClr val="3B373A"/>
                </a:solidFill>
                <a:latin typeface="Segoe UI"/>
                <a:cs typeface="Segoe UI"/>
              </a:rPr>
              <a:t>(</a:t>
            </a:r>
            <a:r>
              <a:rPr sz="1400" b="1" u="sng">
                <a:solidFill>
                  <a:srgbClr val="215E9E"/>
                </a:solidFill>
                <a:latin typeface="Segoe UI Semibold"/>
                <a:cs typeface="Segoe UI Semibold"/>
                <a:hlinkClick r:id="rId3" tooltip="https://ec.europa.eu/social/main.jsp?langId=en&amp;catId=82"/>
              </a:rPr>
              <a:t>European</a:t>
            </a:r>
            <a:r>
              <a:rPr sz="1400" b="1" u="sng" spc="60">
                <a:solidFill>
                  <a:srgbClr val="215E9E"/>
                </a:solidFill>
                <a:latin typeface="Segoe UI Semibold"/>
                <a:cs typeface="Segoe UI Semibold"/>
                <a:hlinkClick r:id="rId3" tooltip="https://ec.europa.eu/social/main.jsp?langId=en&amp;catId=82"/>
              </a:rPr>
              <a:t> </a:t>
            </a:r>
            <a:r>
              <a:rPr sz="1400" b="1" u="sng">
                <a:solidFill>
                  <a:srgbClr val="215E9E"/>
                </a:solidFill>
                <a:latin typeface="Segoe UI Semibold"/>
                <a:cs typeface="Segoe UI Semibold"/>
                <a:hlinkClick r:id="rId3" tooltip="https://ec.europa.eu/social/main.jsp?langId=en&amp;catId=82"/>
              </a:rPr>
              <a:t>Commission,</a:t>
            </a:r>
            <a:r>
              <a:rPr sz="1400" b="1" u="sng" spc="60">
                <a:solidFill>
                  <a:srgbClr val="215E9E"/>
                </a:solidFill>
                <a:latin typeface="Segoe UI Semibold"/>
                <a:cs typeface="Segoe UI Semibold"/>
                <a:hlinkClick r:id="rId3" tooltip="https://ec.europa.eu/social/main.jsp?langId=en&amp;catId=82"/>
              </a:rPr>
              <a:t> </a:t>
            </a:r>
            <a:r>
              <a:rPr sz="1400" b="1" u="sng">
                <a:solidFill>
                  <a:srgbClr val="215E9E"/>
                </a:solidFill>
                <a:latin typeface="Segoe UI Semibold"/>
                <a:cs typeface="Segoe UI Semibold"/>
                <a:hlinkClick r:id="rId3" tooltip="https://ec.europa.eu/social/main.jsp?langId=en&amp;catId=82"/>
              </a:rPr>
              <a:t>Employment,</a:t>
            </a:r>
            <a:r>
              <a:rPr sz="1400" b="1" u="sng" spc="55">
                <a:solidFill>
                  <a:srgbClr val="215E9E"/>
                </a:solidFill>
                <a:latin typeface="Segoe UI Semibold"/>
                <a:cs typeface="Segoe UI Semibold"/>
                <a:hlinkClick r:id="rId3" tooltip="https://ec.europa.eu/social/main.jsp?langId=en&amp;catId=82"/>
              </a:rPr>
              <a:t> </a:t>
            </a:r>
            <a:r>
              <a:rPr sz="1400" b="1" u="sng">
                <a:solidFill>
                  <a:srgbClr val="215E9E"/>
                </a:solidFill>
                <a:latin typeface="Segoe UI Semibold"/>
                <a:cs typeface="Segoe UI Semibold"/>
                <a:hlinkClick r:id="rId3" tooltip="https://ec.europa.eu/social/main.jsp?langId=en&amp;catId=82"/>
              </a:rPr>
              <a:t>Social</a:t>
            </a:r>
            <a:r>
              <a:rPr sz="1400" b="1" u="sng" spc="55">
                <a:solidFill>
                  <a:srgbClr val="215E9E"/>
                </a:solidFill>
                <a:latin typeface="Segoe UI Semibold"/>
                <a:cs typeface="Segoe UI Semibold"/>
                <a:hlinkClick r:id="rId3" tooltip="https://ec.europa.eu/social/main.jsp?langId=en&amp;catId=82"/>
              </a:rPr>
              <a:t> </a:t>
            </a:r>
            <a:r>
              <a:rPr sz="1400" b="1" u="sng" spc="-25">
                <a:solidFill>
                  <a:srgbClr val="215E9E"/>
                </a:solidFill>
                <a:latin typeface="Segoe UI Semibold"/>
                <a:cs typeface="Segoe UI Semibold"/>
                <a:hlinkClick r:id="rId3" tooltip="https://ec.europa.eu/social/main.jsp?langId=en&amp;catId=82"/>
              </a:rPr>
              <a:t>Af-</a:t>
            </a:r>
            <a:r>
              <a:rPr sz="1400" b="1" spc="-25">
                <a:solidFill>
                  <a:srgbClr val="215E9E"/>
                </a:solidFill>
                <a:latin typeface="Segoe UI Semibold"/>
                <a:cs typeface="Segoe UI Semibold"/>
              </a:rPr>
              <a:t> </a:t>
            </a:r>
            <a:r>
              <a:rPr sz="1400" b="1" u="sng">
                <a:solidFill>
                  <a:srgbClr val="215E9E"/>
                </a:solidFill>
                <a:latin typeface="Segoe UI Semibold"/>
                <a:cs typeface="Segoe UI Semibold"/>
                <a:hlinkClick r:id="rId3" tooltip="https://ec.europa.eu/social/main.jsp?langId=en&amp;catId=82"/>
              </a:rPr>
              <a:t>fairs</a:t>
            </a:r>
            <a:r>
              <a:rPr sz="1400" b="1" u="sng" spc="50">
                <a:solidFill>
                  <a:srgbClr val="215E9E"/>
                </a:solidFill>
                <a:latin typeface="Segoe UI Semibold"/>
                <a:cs typeface="Segoe UI Semibold"/>
                <a:hlinkClick r:id="rId3" tooltip="https://ec.europa.eu/social/main.jsp?langId=en&amp;catId=82"/>
              </a:rPr>
              <a:t> </a:t>
            </a:r>
            <a:r>
              <a:rPr sz="1400" b="1" u="sng">
                <a:solidFill>
                  <a:srgbClr val="215E9E"/>
                </a:solidFill>
                <a:latin typeface="Segoe UI Semibold"/>
                <a:cs typeface="Segoe UI Semibold"/>
                <a:hlinkClick r:id="rId3" tooltip="https://ec.europa.eu/social/main.jsp?langId=en&amp;catId=82"/>
              </a:rPr>
              <a:t>&amp;</a:t>
            </a:r>
            <a:r>
              <a:rPr sz="1400" b="1" u="sng" spc="50">
                <a:solidFill>
                  <a:srgbClr val="215E9E"/>
                </a:solidFill>
                <a:latin typeface="Segoe UI Semibold"/>
                <a:cs typeface="Segoe UI Semibold"/>
                <a:hlinkClick r:id="rId3" tooltip="https://ec.europa.eu/social/main.jsp?langId=en&amp;catId=82"/>
              </a:rPr>
              <a:t> </a:t>
            </a:r>
            <a:r>
              <a:rPr sz="1400" b="1" u="sng" spc="-10">
                <a:solidFill>
                  <a:srgbClr val="215E9E"/>
                </a:solidFill>
                <a:latin typeface="Segoe UI Semibold"/>
                <a:cs typeface="Segoe UI Semibold"/>
                <a:hlinkClick r:id="rId3" tooltip="https://ec.europa.eu/social/main.jsp?langId=en&amp;catId=82"/>
              </a:rPr>
              <a:t>Inclusion</a:t>
            </a:r>
            <a:r>
              <a:rPr sz="1400" spc="-10">
                <a:solidFill>
                  <a:srgbClr val="3B373A"/>
                </a:solidFill>
                <a:latin typeface="Segoe UI"/>
                <a:cs typeface="Segoe UI"/>
              </a:rPr>
              <a:t>).</a:t>
            </a:r>
            <a:endParaRPr sz="1400">
              <a:latin typeface="Segoe UI"/>
              <a:cs typeface="Segoe UI"/>
            </a:endParaRPr>
          </a:p>
          <a:p>
            <a:pPr marL="12700">
              <a:lnSpc>
                <a:spcPct val="100000"/>
              </a:lnSpc>
              <a:spcBef>
                <a:spcPts val="1535"/>
              </a:spcBef>
              <a:defRPr/>
            </a:pPr>
            <a:r>
              <a:rPr sz="1400" b="1">
                <a:solidFill>
                  <a:srgbClr val="493490"/>
                </a:solidFill>
                <a:latin typeface="Segoe UI Black"/>
                <a:cs typeface="Segoe UI Black"/>
              </a:rPr>
              <a:t>Step</a:t>
            </a:r>
            <a:r>
              <a:rPr sz="1400" b="1" spc="204">
                <a:solidFill>
                  <a:srgbClr val="493490"/>
                </a:solidFill>
                <a:latin typeface="Segoe UI Black"/>
                <a:cs typeface="Segoe UI Black"/>
              </a:rPr>
              <a:t> </a:t>
            </a:r>
            <a:r>
              <a:rPr sz="1400" b="1">
                <a:solidFill>
                  <a:srgbClr val="493490"/>
                </a:solidFill>
                <a:latin typeface="Segoe UI Black"/>
                <a:cs typeface="Segoe UI Black"/>
              </a:rPr>
              <a:t>3:</a:t>
            </a:r>
            <a:r>
              <a:rPr sz="1400" b="1" spc="195">
                <a:solidFill>
                  <a:srgbClr val="493490"/>
                </a:solidFill>
                <a:latin typeface="Segoe UI Black"/>
                <a:cs typeface="Segoe UI Black"/>
              </a:rPr>
              <a:t> </a:t>
            </a:r>
            <a:r>
              <a:rPr sz="1400">
                <a:solidFill>
                  <a:srgbClr val="3B373A"/>
                </a:solidFill>
                <a:latin typeface="Segoe UI"/>
                <a:cs typeface="Segoe UI"/>
              </a:rPr>
              <a:t>Obtain</a:t>
            </a:r>
            <a:r>
              <a:rPr sz="1400" spc="200">
                <a:solidFill>
                  <a:srgbClr val="3B373A"/>
                </a:solidFill>
                <a:latin typeface="Segoe UI"/>
                <a:cs typeface="Segoe UI"/>
              </a:rPr>
              <a:t> </a:t>
            </a:r>
            <a:r>
              <a:rPr sz="1400">
                <a:solidFill>
                  <a:srgbClr val="3B373A"/>
                </a:solidFill>
                <a:latin typeface="Segoe UI"/>
                <a:cs typeface="Segoe UI"/>
              </a:rPr>
              <a:t>advice</a:t>
            </a:r>
            <a:r>
              <a:rPr sz="1400" spc="200">
                <a:solidFill>
                  <a:srgbClr val="3B373A"/>
                </a:solidFill>
                <a:latin typeface="Segoe UI"/>
                <a:cs typeface="Segoe UI"/>
              </a:rPr>
              <a:t> </a:t>
            </a:r>
            <a:r>
              <a:rPr sz="1400">
                <a:solidFill>
                  <a:srgbClr val="3B373A"/>
                </a:solidFill>
                <a:latin typeface="Segoe UI"/>
                <a:cs typeface="Segoe UI"/>
              </a:rPr>
              <a:t>from</a:t>
            </a:r>
            <a:r>
              <a:rPr sz="1400" spc="200">
                <a:solidFill>
                  <a:srgbClr val="3B373A"/>
                </a:solidFill>
                <a:latin typeface="Segoe UI"/>
                <a:cs typeface="Segoe UI"/>
              </a:rPr>
              <a:t> </a:t>
            </a:r>
            <a:r>
              <a:rPr sz="1400">
                <a:solidFill>
                  <a:srgbClr val="3B373A"/>
                </a:solidFill>
                <a:latin typeface="Segoe UI"/>
                <a:cs typeface="Segoe UI"/>
              </a:rPr>
              <a:t>employment</a:t>
            </a:r>
            <a:r>
              <a:rPr sz="1400" spc="200">
                <a:solidFill>
                  <a:srgbClr val="3B373A"/>
                </a:solidFill>
                <a:latin typeface="Segoe UI"/>
                <a:cs typeface="Segoe UI"/>
              </a:rPr>
              <a:t> </a:t>
            </a:r>
            <a:r>
              <a:rPr sz="1400">
                <a:solidFill>
                  <a:srgbClr val="3B373A"/>
                </a:solidFill>
                <a:latin typeface="Segoe UI"/>
                <a:cs typeface="Segoe UI"/>
              </a:rPr>
              <a:t>experts</a:t>
            </a:r>
            <a:r>
              <a:rPr sz="1400" spc="200">
                <a:solidFill>
                  <a:srgbClr val="3B373A"/>
                </a:solidFill>
                <a:latin typeface="Segoe UI"/>
                <a:cs typeface="Segoe UI"/>
              </a:rPr>
              <a:t> </a:t>
            </a:r>
            <a:r>
              <a:rPr sz="1400">
                <a:solidFill>
                  <a:srgbClr val="3B373A"/>
                </a:solidFill>
                <a:latin typeface="Segoe UI"/>
                <a:cs typeface="Segoe UI"/>
              </a:rPr>
              <a:t>to</a:t>
            </a:r>
            <a:r>
              <a:rPr sz="1400" spc="200">
                <a:solidFill>
                  <a:srgbClr val="3B373A"/>
                </a:solidFill>
                <a:latin typeface="Segoe UI"/>
                <a:cs typeface="Segoe UI"/>
              </a:rPr>
              <a:t> </a:t>
            </a:r>
            <a:r>
              <a:rPr sz="1400">
                <a:solidFill>
                  <a:srgbClr val="3B373A"/>
                </a:solidFill>
                <a:latin typeface="Segoe UI"/>
                <a:cs typeface="Segoe UI"/>
              </a:rPr>
              <a:t>verify</a:t>
            </a:r>
            <a:r>
              <a:rPr sz="1400" spc="200">
                <a:solidFill>
                  <a:srgbClr val="3B373A"/>
                </a:solidFill>
                <a:latin typeface="Segoe UI"/>
                <a:cs typeface="Segoe UI"/>
              </a:rPr>
              <a:t> </a:t>
            </a:r>
            <a:r>
              <a:rPr sz="1400">
                <a:solidFill>
                  <a:srgbClr val="3B373A"/>
                </a:solidFill>
                <a:latin typeface="Segoe UI"/>
                <a:cs typeface="Segoe UI"/>
              </a:rPr>
              <a:t>the</a:t>
            </a:r>
            <a:r>
              <a:rPr sz="1400" spc="200">
                <a:solidFill>
                  <a:srgbClr val="3B373A"/>
                </a:solidFill>
                <a:latin typeface="Segoe UI"/>
                <a:cs typeface="Segoe UI"/>
              </a:rPr>
              <a:t> </a:t>
            </a:r>
            <a:r>
              <a:rPr sz="1400" spc="-10">
                <a:solidFill>
                  <a:srgbClr val="3B373A"/>
                </a:solidFill>
                <a:latin typeface="Segoe UI"/>
                <a:cs typeface="Segoe UI"/>
              </a:rPr>
              <a:t>survey’s</a:t>
            </a:r>
            <a:endParaRPr sz="1400">
              <a:latin typeface="Segoe UI"/>
              <a:cs typeface="Segoe UI"/>
            </a:endParaRPr>
          </a:p>
          <a:p>
            <a:pPr marL="12700">
              <a:lnSpc>
                <a:spcPct val="100000"/>
              </a:lnSpc>
              <a:spcBef>
                <a:spcPts val="120"/>
              </a:spcBef>
              <a:defRPr/>
            </a:pPr>
            <a:r>
              <a:rPr sz="1400">
                <a:solidFill>
                  <a:srgbClr val="3B373A"/>
                </a:solidFill>
                <a:latin typeface="Segoe UI"/>
                <a:cs typeface="Segoe UI"/>
              </a:rPr>
              <a:t>content</a:t>
            </a:r>
            <a:r>
              <a:rPr sz="1400" spc="85">
                <a:solidFill>
                  <a:srgbClr val="3B373A"/>
                </a:solidFill>
                <a:latin typeface="Segoe UI"/>
                <a:cs typeface="Segoe UI"/>
              </a:rPr>
              <a:t> </a:t>
            </a:r>
            <a:r>
              <a:rPr sz="1400" spc="-10">
                <a:solidFill>
                  <a:srgbClr val="3B373A"/>
                </a:solidFill>
                <a:latin typeface="Segoe UI"/>
                <a:cs typeface="Segoe UI"/>
              </a:rPr>
              <a:t>accuracy.</a:t>
            </a:r>
            <a:endParaRPr sz="1400">
              <a:latin typeface="Segoe UI"/>
              <a:cs typeface="Segoe UI"/>
            </a:endParaRPr>
          </a:p>
          <a:p>
            <a:pPr marL="12700" marR="5715" algn="just">
              <a:lnSpc>
                <a:spcPct val="107100"/>
              </a:lnSpc>
              <a:spcBef>
                <a:spcPts val="1420"/>
              </a:spcBef>
              <a:defRPr/>
            </a:pPr>
            <a:r>
              <a:rPr sz="1400" b="1">
                <a:solidFill>
                  <a:srgbClr val="493490"/>
                </a:solidFill>
                <a:latin typeface="Segoe UI Black"/>
                <a:cs typeface="Segoe UI Black"/>
              </a:rPr>
              <a:t>Step</a:t>
            </a:r>
            <a:r>
              <a:rPr sz="1400" b="1" spc="110">
                <a:solidFill>
                  <a:srgbClr val="493490"/>
                </a:solidFill>
                <a:latin typeface="Segoe UI Black"/>
                <a:cs typeface="Segoe UI Black"/>
              </a:rPr>
              <a:t> </a:t>
            </a:r>
            <a:r>
              <a:rPr sz="1400" b="1">
                <a:solidFill>
                  <a:srgbClr val="493490"/>
                </a:solidFill>
                <a:latin typeface="Segoe UI Black"/>
                <a:cs typeface="Segoe UI Black"/>
              </a:rPr>
              <a:t>4:</a:t>
            </a:r>
            <a:r>
              <a:rPr sz="1400" b="1" spc="105">
                <a:solidFill>
                  <a:srgbClr val="493490"/>
                </a:solidFill>
                <a:latin typeface="Segoe UI Black"/>
                <a:cs typeface="Segoe UI Black"/>
              </a:rPr>
              <a:t> </a:t>
            </a:r>
            <a:r>
              <a:rPr sz="1400">
                <a:solidFill>
                  <a:srgbClr val="3B373A"/>
                </a:solidFill>
                <a:latin typeface="Segoe UI"/>
                <a:cs typeface="Segoe UI"/>
              </a:rPr>
              <a:t>The</a:t>
            </a:r>
            <a:r>
              <a:rPr sz="1400" spc="114">
                <a:solidFill>
                  <a:srgbClr val="3B373A"/>
                </a:solidFill>
                <a:latin typeface="Segoe UI"/>
                <a:cs typeface="Segoe UI"/>
              </a:rPr>
              <a:t> </a:t>
            </a:r>
            <a:r>
              <a:rPr sz="1400">
                <a:solidFill>
                  <a:srgbClr val="3B373A"/>
                </a:solidFill>
                <a:latin typeface="Segoe UI"/>
                <a:cs typeface="Segoe UI"/>
              </a:rPr>
              <a:t>first</a:t>
            </a:r>
            <a:r>
              <a:rPr sz="1400" spc="110">
                <a:solidFill>
                  <a:srgbClr val="3B373A"/>
                </a:solidFill>
                <a:latin typeface="Segoe UI"/>
                <a:cs typeface="Segoe UI"/>
              </a:rPr>
              <a:t> </a:t>
            </a:r>
            <a:r>
              <a:rPr sz="1400">
                <a:solidFill>
                  <a:srgbClr val="3B373A"/>
                </a:solidFill>
                <a:latin typeface="Segoe UI"/>
                <a:cs typeface="Segoe UI"/>
              </a:rPr>
              <a:t>questions</a:t>
            </a:r>
            <a:r>
              <a:rPr sz="1400" spc="110">
                <a:solidFill>
                  <a:srgbClr val="3B373A"/>
                </a:solidFill>
                <a:latin typeface="Segoe UI"/>
                <a:cs typeface="Segoe UI"/>
              </a:rPr>
              <a:t> </a:t>
            </a:r>
            <a:r>
              <a:rPr sz="1400">
                <a:solidFill>
                  <a:srgbClr val="3B373A"/>
                </a:solidFill>
                <a:latin typeface="Segoe UI"/>
                <a:cs typeface="Segoe UI"/>
              </a:rPr>
              <a:t>may</a:t>
            </a:r>
            <a:r>
              <a:rPr sz="1400" spc="110">
                <a:solidFill>
                  <a:srgbClr val="3B373A"/>
                </a:solidFill>
                <a:latin typeface="Segoe UI"/>
                <a:cs typeface="Segoe UI"/>
              </a:rPr>
              <a:t> </a:t>
            </a:r>
            <a:r>
              <a:rPr sz="1400">
                <a:solidFill>
                  <a:srgbClr val="3B373A"/>
                </a:solidFill>
                <a:latin typeface="Segoe UI"/>
                <a:cs typeface="Segoe UI"/>
              </a:rPr>
              <a:t>have</a:t>
            </a:r>
            <a:r>
              <a:rPr sz="1400" spc="114">
                <a:solidFill>
                  <a:srgbClr val="3B373A"/>
                </a:solidFill>
                <a:latin typeface="Segoe UI"/>
                <a:cs typeface="Segoe UI"/>
              </a:rPr>
              <a:t> </a:t>
            </a:r>
            <a:r>
              <a:rPr sz="1400">
                <a:solidFill>
                  <a:srgbClr val="3B373A"/>
                </a:solidFill>
                <a:latin typeface="Segoe UI"/>
                <a:cs typeface="Segoe UI"/>
              </a:rPr>
              <a:t>a</a:t>
            </a:r>
            <a:r>
              <a:rPr sz="1400" spc="110">
                <a:solidFill>
                  <a:srgbClr val="3B373A"/>
                </a:solidFill>
                <a:latin typeface="Segoe UI"/>
                <a:cs typeface="Segoe UI"/>
              </a:rPr>
              <a:t> </a:t>
            </a:r>
            <a:r>
              <a:rPr sz="1400">
                <a:solidFill>
                  <a:srgbClr val="3B373A"/>
                </a:solidFill>
                <a:latin typeface="Segoe UI"/>
                <a:cs typeface="Segoe UI"/>
              </a:rPr>
              <a:t>demographic</a:t>
            </a:r>
            <a:r>
              <a:rPr sz="1400" spc="110">
                <a:solidFill>
                  <a:srgbClr val="3B373A"/>
                </a:solidFill>
                <a:latin typeface="Segoe UI"/>
                <a:cs typeface="Segoe UI"/>
              </a:rPr>
              <a:t> </a:t>
            </a:r>
            <a:r>
              <a:rPr sz="1400">
                <a:solidFill>
                  <a:srgbClr val="3B373A"/>
                </a:solidFill>
                <a:latin typeface="Segoe UI"/>
                <a:cs typeface="Segoe UI"/>
              </a:rPr>
              <a:t>focus,</a:t>
            </a:r>
            <a:r>
              <a:rPr sz="1400" spc="114">
                <a:solidFill>
                  <a:srgbClr val="3B373A"/>
                </a:solidFill>
                <a:latin typeface="Segoe UI"/>
                <a:cs typeface="Segoe UI"/>
              </a:rPr>
              <a:t> </a:t>
            </a:r>
            <a:r>
              <a:rPr sz="1400">
                <a:solidFill>
                  <a:srgbClr val="3B373A"/>
                </a:solidFill>
                <a:latin typeface="Segoe UI"/>
                <a:cs typeface="Segoe UI"/>
              </a:rPr>
              <a:t>i.e.,</a:t>
            </a:r>
            <a:r>
              <a:rPr sz="1400" spc="110">
                <a:solidFill>
                  <a:srgbClr val="3B373A"/>
                </a:solidFill>
                <a:latin typeface="Segoe UI"/>
                <a:cs typeface="Segoe UI"/>
              </a:rPr>
              <a:t> </a:t>
            </a:r>
            <a:r>
              <a:rPr sz="1400" spc="-10">
                <a:solidFill>
                  <a:srgbClr val="3B373A"/>
                </a:solidFill>
                <a:latin typeface="Segoe UI"/>
                <a:cs typeface="Segoe UI"/>
              </a:rPr>
              <a:t>country </a:t>
            </a:r>
            <a:r>
              <a:rPr sz="1400">
                <a:solidFill>
                  <a:srgbClr val="3B373A"/>
                </a:solidFill>
                <a:latin typeface="Segoe UI"/>
                <a:cs typeface="Segoe UI"/>
              </a:rPr>
              <a:t>of</a:t>
            </a:r>
            <a:r>
              <a:rPr sz="1400" spc="250">
                <a:solidFill>
                  <a:srgbClr val="3B373A"/>
                </a:solidFill>
                <a:latin typeface="Segoe UI"/>
                <a:cs typeface="Segoe UI"/>
              </a:rPr>
              <a:t> </a:t>
            </a:r>
            <a:r>
              <a:rPr sz="1400">
                <a:solidFill>
                  <a:srgbClr val="3B373A"/>
                </a:solidFill>
                <a:latin typeface="Segoe UI"/>
                <a:cs typeface="Segoe UI"/>
              </a:rPr>
              <a:t>origin,</a:t>
            </a:r>
            <a:r>
              <a:rPr sz="1400" spc="250">
                <a:solidFill>
                  <a:srgbClr val="3B373A"/>
                </a:solidFill>
                <a:latin typeface="Segoe UI"/>
                <a:cs typeface="Segoe UI"/>
              </a:rPr>
              <a:t> </a:t>
            </a:r>
            <a:r>
              <a:rPr sz="1400">
                <a:solidFill>
                  <a:srgbClr val="3B373A"/>
                </a:solidFill>
                <a:latin typeface="Segoe UI"/>
                <a:cs typeface="Segoe UI"/>
              </a:rPr>
              <a:t>spoken</a:t>
            </a:r>
            <a:r>
              <a:rPr sz="1400" spc="250">
                <a:solidFill>
                  <a:srgbClr val="3B373A"/>
                </a:solidFill>
                <a:latin typeface="Segoe UI"/>
                <a:cs typeface="Segoe UI"/>
              </a:rPr>
              <a:t> </a:t>
            </a:r>
            <a:r>
              <a:rPr sz="1400">
                <a:solidFill>
                  <a:srgbClr val="3B373A"/>
                </a:solidFill>
                <a:latin typeface="Segoe UI"/>
                <a:cs typeface="Segoe UI"/>
              </a:rPr>
              <a:t>languages,</a:t>
            </a:r>
            <a:r>
              <a:rPr sz="1400" spc="250">
                <a:solidFill>
                  <a:srgbClr val="3B373A"/>
                </a:solidFill>
                <a:latin typeface="Segoe UI"/>
                <a:cs typeface="Segoe UI"/>
              </a:rPr>
              <a:t> </a:t>
            </a:r>
            <a:r>
              <a:rPr sz="1400">
                <a:solidFill>
                  <a:srgbClr val="3B373A"/>
                </a:solidFill>
                <a:latin typeface="Segoe UI"/>
                <a:cs typeface="Segoe UI"/>
              </a:rPr>
              <a:t>gender,</a:t>
            </a:r>
            <a:r>
              <a:rPr sz="1400" spc="250">
                <a:solidFill>
                  <a:srgbClr val="3B373A"/>
                </a:solidFill>
                <a:latin typeface="Segoe UI"/>
                <a:cs typeface="Segoe UI"/>
              </a:rPr>
              <a:t> </a:t>
            </a:r>
            <a:r>
              <a:rPr sz="1400">
                <a:solidFill>
                  <a:srgbClr val="3B373A"/>
                </a:solidFill>
                <a:latin typeface="Segoe UI"/>
                <a:cs typeface="Segoe UI"/>
              </a:rPr>
              <a:t>literacy</a:t>
            </a:r>
            <a:r>
              <a:rPr sz="1400" spc="250">
                <a:solidFill>
                  <a:srgbClr val="3B373A"/>
                </a:solidFill>
                <a:latin typeface="Segoe UI"/>
                <a:cs typeface="Segoe UI"/>
              </a:rPr>
              <a:t> </a:t>
            </a:r>
            <a:r>
              <a:rPr sz="1400">
                <a:solidFill>
                  <a:srgbClr val="3B373A"/>
                </a:solidFill>
                <a:latin typeface="Segoe UI"/>
                <a:cs typeface="Segoe UI"/>
              </a:rPr>
              <a:t>level,</a:t>
            </a:r>
            <a:r>
              <a:rPr sz="1400" spc="250">
                <a:solidFill>
                  <a:srgbClr val="3B373A"/>
                </a:solidFill>
                <a:latin typeface="Segoe UI"/>
                <a:cs typeface="Segoe UI"/>
              </a:rPr>
              <a:t> </a:t>
            </a:r>
            <a:r>
              <a:rPr sz="1400">
                <a:solidFill>
                  <a:srgbClr val="3B373A"/>
                </a:solidFill>
                <a:latin typeface="Segoe UI"/>
                <a:cs typeface="Segoe UI"/>
              </a:rPr>
              <a:t>year(s)</a:t>
            </a:r>
            <a:r>
              <a:rPr sz="1400" spc="250">
                <a:solidFill>
                  <a:srgbClr val="3B373A"/>
                </a:solidFill>
                <a:latin typeface="Segoe UI"/>
                <a:cs typeface="Segoe UI"/>
              </a:rPr>
              <a:t> </a:t>
            </a:r>
            <a:r>
              <a:rPr sz="1400">
                <a:solidFill>
                  <a:srgbClr val="3B373A"/>
                </a:solidFill>
                <a:latin typeface="Segoe UI"/>
                <a:cs typeface="Segoe UI"/>
              </a:rPr>
              <a:t>of</a:t>
            </a:r>
            <a:r>
              <a:rPr sz="1400" spc="250">
                <a:solidFill>
                  <a:srgbClr val="3B373A"/>
                </a:solidFill>
                <a:latin typeface="Segoe UI"/>
                <a:cs typeface="Segoe UI"/>
              </a:rPr>
              <a:t> </a:t>
            </a:r>
            <a:r>
              <a:rPr sz="1400">
                <a:solidFill>
                  <a:srgbClr val="3B373A"/>
                </a:solidFill>
                <a:latin typeface="Segoe UI"/>
                <a:cs typeface="Segoe UI"/>
              </a:rPr>
              <a:t>prior</a:t>
            </a:r>
            <a:r>
              <a:rPr sz="1400" spc="250">
                <a:solidFill>
                  <a:srgbClr val="3B373A"/>
                </a:solidFill>
                <a:latin typeface="Segoe UI"/>
                <a:cs typeface="Segoe UI"/>
              </a:rPr>
              <a:t> </a:t>
            </a:r>
            <a:r>
              <a:rPr sz="1400" spc="-25">
                <a:solidFill>
                  <a:srgbClr val="3B373A"/>
                </a:solidFill>
                <a:latin typeface="Segoe UI"/>
                <a:cs typeface="Segoe UI"/>
              </a:rPr>
              <a:t>job </a:t>
            </a:r>
            <a:r>
              <a:rPr sz="1400">
                <a:solidFill>
                  <a:srgbClr val="3B373A"/>
                </a:solidFill>
                <a:latin typeface="Segoe UI"/>
                <a:cs typeface="Segoe UI"/>
              </a:rPr>
              <a:t>experience</a:t>
            </a:r>
            <a:r>
              <a:rPr sz="1400" spc="45">
                <a:solidFill>
                  <a:srgbClr val="3B373A"/>
                </a:solidFill>
                <a:latin typeface="Segoe UI"/>
                <a:cs typeface="Segoe UI"/>
              </a:rPr>
              <a:t> </a:t>
            </a:r>
            <a:r>
              <a:rPr sz="1400">
                <a:solidFill>
                  <a:srgbClr val="3B373A"/>
                </a:solidFill>
                <a:latin typeface="Segoe UI"/>
                <a:cs typeface="Segoe UI"/>
              </a:rPr>
              <a:t>in</a:t>
            </a:r>
            <a:r>
              <a:rPr sz="1400" spc="60">
                <a:solidFill>
                  <a:srgbClr val="3B373A"/>
                </a:solidFill>
                <a:latin typeface="Segoe UI"/>
                <a:cs typeface="Segoe UI"/>
              </a:rPr>
              <a:t> </a:t>
            </a:r>
            <a:r>
              <a:rPr sz="1400">
                <a:solidFill>
                  <a:srgbClr val="3B373A"/>
                </a:solidFill>
                <a:latin typeface="Segoe UI"/>
                <a:cs typeface="Segoe UI"/>
              </a:rPr>
              <a:t>a</a:t>
            </a:r>
            <a:r>
              <a:rPr sz="1400" spc="60">
                <a:solidFill>
                  <a:srgbClr val="3B373A"/>
                </a:solidFill>
                <a:latin typeface="Segoe UI"/>
                <a:cs typeface="Segoe UI"/>
              </a:rPr>
              <a:t> </a:t>
            </a:r>
            <a:r>
              <a:rPr sz="1400">
                <a:solidFill>
                  <a:srgbClr val="3B373A"/>
                </a:solidFill>
                <a:latin typeface="Segoe UI"/>
                <a:cs typeface="Segoe UI"/>
              </a:rPr>
              <a:t>previous</a:t>
            </a:r>
            <a:r>
              <a:rPr sz="1400" spc="60">
                <a:solidFill>
                  <a:srgbClr val="3B373A"/>
                </a:solidFill>
                <a:latin typeface="Segoe UI"/>
                <a:cs typeface="Segoe UI"/>
              </a:rPr>
              <a:t> </a:t>
            </a:r>
            <a:r>
              <a:rPr sz="1400">
                <a:solidFill>
                  <a:srgbClr val="3B373A"/>
                </a:solidFill>
                <a:latin typeface="Segoe UI"/>
                <a:cs typeface="Segoe UI"/>
              </a:rPr>
              <a:t>or</a:t>
            </a:r>
            <a:r>
              <a:rPr sz="1400" spc="60">
                <a:solidFill>
                  <a:srgbClr val="3B373A"/>
                </a:solidFill>
                <a:latin typeface="Segoe UI"/>
                <a:cs typeface="Segoe UI"/>
              </a:rPr>
              <a:t> </a:t>
            </a:r>
            <a:r>
              <a:rPr sz="1400">
                <a:solidFill>
                  <a:srgbClr val="3B373A"/>
                </a:solidFill>
                <a:latin typeface="Segoe UI"/>
                <a:cs typeface="Segoe UI"/>
              </a:rPr>
              <a:t>current</a:t>
            </a:r>
            <a:r>
              <a:rPr sz="1400" spc="60">
                <a:solidFill>
                  <a:srgbClr val="3B373A"/>
                </a:solidFill>
                <a:latin typeface="Segoe UI"/>
                <a:cs typeface="Segoe UI"/>
              </a:rPr>
              <a:t> </a:t>
            </a:r>
            <a:r>
              <a:rPr sz="1400">
                <a:solidFill>
                  <a:srgbClr val="3B373A"/>
                </a:solidFill>
                <a:latin typeface="Segoe UI"/>
                <a:cs typeface="Segoe UI"/>
              </a:rPr>
              <a:t>host</a:t>
            </a:r>
            <a:r>
              <a:rPr sz="1400" spc="55">
                <a:solidFill>
                  <a:srgbClr val="3B373A"/>
                </a:solidFill>
                <a:latin typeface="Segoe UI"/>
                <a:cs typeface="Segoe UI"/>
              </a:rPr>
              <a:t> </a:t>
            </a:r>
            <a:r>
              <a:rPr sz="1400">
                <a:solidFill>
                  <a:srgbClr val="3B373A"/>
                </a:solidFill>
                <a:latin typeface="Segoe UI"/>
                <a:cs typeface="Segoe UI"/>
              </a:rPr>
              <a:t>country,</a:t>
            </a:r>
            <a:r>
              <a:rPr sz="1400" spc="60">
                <a:solidFill>
                  <a:srgbClr val="3B373A"/>
                </a:solidFill>
                <a:latin typeface="Segoe UI"/>
                <a:cs typeface="Segoe UI"/>
              </a:rPr>
              <a:t> </a:t>
            </a:r>
            <a:r>
              <a:rPr sz="1400">
                <a:solidFill>
                  <a:srgbClr val="3B373A"/>
                </a:solidFill>
                <a:latin typeface="Segoe UI"/>
                <a:cs typeface="Segoe UI"/>
              </a:rPr>
              <a:t>or</a:t>
            </a:r>
            <a:r>
              <a:rPr sz="1400" spc="60">
                <a:solidFill>
                  <a:srgbClr val="3B373A"/>
                </a:solidFill>
                <a:latin typeface="Segoe UI"/>
                <a:cs typeface="Segoe UI"/>
              </a:rPr>
              <a:t> </a:t>
            </a:r>
            <a:r>
              <a:rPr sz="1400">
                <a:solidFill>
                  <a:srgbClr val="3B373A"/>
                </a:solidFill>
                <a:latin typeface="Segoe UI"/>
                <a:cs typeface="Segoe UI"/>
              </a:rPr>
              <a:t>country</a:t>
            </a:r>
            <a:r>
              <a:rPr sz="1400" spc="60">
                <a:solidFill>
                  <a:srgbClr val="3B373A"/>
                </a:solidFill>
                <a:latin typeface="Segoe UI"/>
                <a:cs typeface="Segoe UI"/>
              </a:rPr>
              <a:t> </a:t>
            </a:r>
            <a:r>
              <a:rPr sz="1400">
                <a:solidFill>
                  <a:srgbClr val="3B373A"/>
                </a:solidFill>
                <a:latin typeface="Segoe UI"/>
                <a:cs typeface="Segoe UI"/>
              </a:rPr>
              <a:t>of</a:t>
            </a:r>
            <a:r>
              <a:rPr sz="1400" spc="60">
                <a:solidFill>
                  <a:srgbClr val="3B373A"/>
                </a:solidFill>
                <a:latin typeface="Segoe UI"/>
                <a:cs typeface="Segoe UI"/>
              </a:rPr>
              <a:t> </a:t>
            </a:r>
            <a:r>
              <a:rPr sz="1400">
                <a:solidFill>
                  <a:srgbClr val="3B373A"/>
                </a:solidFill>
                <a:latin typeface="Segoe UI"/>
                <a:cs typeface="Segoe UI"/>
              </a:rPr>
              <a:t>birth,</a:t>
            </a:r>
            <a:r>
              <a:rPr sz="1400" spc="60">
                <a:solidFill>
                  <a:srgbClr val="3B373A"/>
                </a:solidFill>
                <a:latin typeface="Segoe UI"/>
                <a:cs typeface="Segoe UI"/>
              </a:rPr>
              <a:t> </a:t>
            </a:r>
            <a:r>
              <a:rPr sz="1400" spc="-20">
                <a:solidFill>
                  <a:srgbClr val="3B373A"/>
                </a:solidFill>
                <a:latin typeface="Segoe UI"/>
                <a:cs typeface="Segoe UI"/>
              </a:rPr>
              <a:t>etc. </a:t>
            </a:r>
            <a:r>
              <a:rPr sz="1400">
                <a:solidFill>
                  <a:srgbClr val="3B373A"/>
                </a:solidFill>
                <a:latin typeface="Segoe UI"/>
                <a:cs typeface="Segoe UI"/>
              </a:rPr>
              <a:t>These</a:t>
            </a:r>
            <a:r>
              <a:rPr sz="1400" spc="225">
                <a:solidFill>
                  <a:srgbClr val="3B373A"/>
                </a:solidFill>
                <a:latin typeface="Segoe UI"/>
                <a:cs typeface="Segoe UI"/>
              </a:rPr>
              <a:t> </a:t>
            </a:r>
            <a:r>
              <a:rPr sz="1400">
                <a:solidFill>
                  <a:srgbClr val="3B373A"/>
                </a:solidFill>
                <a:latin typeface="Segoe UI"/>
                <a:cs typeface="Segoe UI"/>
              </a:rPr>
              <a:t>questions</a:t>
            </a:r>
            <a:r>
              <a:rPr sz="1400" spc="225">
                <a:solidFill>
                  <a:srgbClr val="3B373A"/>
                </a:solidFill>
                <a:latin typeface="Segoe UI"/>
                <a:cs typeface="Segoe UI"/>
              </a:rPr>
              <a:t> </a:t>
            </a:r>
            <a:r>
              <a:rPr sz="1400">
                <a:solidFill>
                  <a:srgbClr val="3B373A"/>
                </a:solidFill>
                <a:latin typeface="Segoe UI"/>
                <a:cs typeface="Segoe UI"/>
              </a:rPr>
              <a:t>may</a:t>
            </a:r>
            <a:r>
              <a:rPr sz="1400" spc="225">
                <a:solidFill>
                  <a:srgbClr val="3B373A"/>
                </a:solidFill>
                <a:latin typeface="Segoe UI"/>
                <a:cs typeface="Segoe UI"/>
              </a:rPr>
              <a:t> </a:t>
            </a:r>
            <a:r>
              <a:rPr sz="1400">
                <a:solidFill>
                  <a:srgbClr val="3B373A"/>
                </a:solidFill>
                <a:latin typeface="Segoe UI"/>
                <a:cs typeface="Segoe UI"/>
              </a:rPr>
              <a:t>assist</a:t>
            </a:r>
            <a:r>
              <a:rPr sz="1400" spc="225">
                <a:solidFill>
                  <a:srgbClr val="3B373A"/>
                </a:solidFill>
                <a:latin typeface="Segoe UI"/>
                <a:cs typeface="Segoe UI"/>
              </a:rPr>
              <a:t> </a:t>
            </a:r>
            <a:r>
              <a:rPr sz="1400">
                <a:solidFill>
                  <a:srgbClr val="3B373A"/>
                </a:solidFill>
                <a:latin typeface="Segoe UI"/>
                <a:cs typeface="Segoe UI"/>
              </a:rPr>
              <a:t>in</a:t>
            </a:r>
            <a:r>
              <a:rPr sz="1400" spc="229">
                <a:solidFill>
                  <a:srgbClr val="3B373A"/>
                </a:solidFill>
                <a:latin typeface="Segoe UI"/>
                <a:cs typeface="Segoe UI"/>
              </a:rPr>
              <a:t> </a:t>
            </a:r>
            <a:r>
              <a:rPr sz="1400">
                <a:solidFill>
                  <a:srgbClr val="3B373A"/>
                </a:solidFill>
                <a:latin typeface="Segoe UI"/>
                <a:cs typeface="Segoe UI"/>
              </a:rPr>
              <a:t>comprehending</a:t>
            </a:r>
            <a:r>
              <a:rPr sz="1400" spc="225">
                <a:solidFill>
                  <a:srgbClr val="3B373A"/>
                </a:solidFill>
                <a:latin typeface="Segoe UI"/>
                <a:cs typeface="Segoe UI"/>
              </a:rPr>
              <a:t> </a:t>
            </a:r>
            <a:r>
              <a:rPr sz="1400">
                <a:solidFill>
                  <a:srgbClr val="3B373A"/>
                </a:solidFill>
                <a:latin typeface="Segoe UI"/>
                <a:cs typeface="Segoe UI"/>
              </a:rPr>
              <a:t>better</a:t>
            </a:r>
            <a:r>
              <a:rPr sz="1400" spc="225">
                <a:solidFill>
                  <a:srgbClr val="3B373A"/>
                </a:solidFill>
                <a:latin typeface="Segoe UI"/>
                <a:cs typeface="Segoe UI"/>
              </a:rPr>
              <a:t> </a:t>
            </a:r>
            <a:r>
              <a:rPr sz="1400">
                <a:solidFill>
                  <a:srgbClr val="3B373A"/>
                </a:solidFill>
                <a:latin typeface="Segoe UI"/>
                <a:cs typeface="Segoe UI"/>
              </a:rPr>
              <a:t>the</a:t>
            </a:r>
            <a:r>
              <a:rPr sz="1400" spc="225">
                <a:solidFill>
                  <a:srgbClr val="3B373A"/>
                </a:solidFill>
                <a:latin typeface="Segoe UI"/>
                <a:cs typeface="Segoe UI"/>
              </a:rPr>
              <a:t> </a:t>
            </a:r>
            <a:r>
              <a:rPr sz="1400">
                <a:solidFill>
                  <a:srgbClr val="3B373A"/>
                </a:solidFill>
                <a:latin typeface="Segoe UI"/>
                <a:cs typeface="Segoe UI"/>
              </a:rPr>
              <a:t>survey’s</a:t>
            </a:r>
            <a:r>
              <a:rPr sz="1400" spc="229">
                <a:solidFill>
                  <a:srgbClr val="3B373A"/>
                </a:solidFill>
                <a:latin typeface="Segoe UI"/>
                <a:cs typeface="Segoe UI"/>
              </a:rPr>
              <a:t> </a:t>
            </a:r>
            <a:r>
              <a:rPr sz="1400" spc="-20">
                <a:solidFill>
                  <a:srgbClr val="3B373A"/>
                </a:solidFill>
                <a:latin typeface="Segoe UI"/>
                <a:cs typeface="Segoe UI"/>
              </a:rPr>
              <a:t>out- </a:t>
            </a:r>
            <a:r>
              <a:rPr sz="1400" spc="-10">
                <a:solidFill>
                  <a:srgbClr val="3B373A"/>
                </a:solidFill>
                <a:latin typeface="Segoe UI"/>
                <a:cs typeface="Segoe UI"/>
              </a:rPr>
              <a:t>come.</a:t>
            </a:r>
            <a:endParaRPr sz="1400">
              <a:latin typeface="Segoe UI"/>
              <a:cs typeface="Segoe UI"/>
            </a:endParaRPr>
          </a:p>
          <a:p>
            <a:pPr marL="12700" marR="7620" algn="just">
              <a:lnSpc>
                <a:spcPct val="107100"/>
              </a:lnSpc>
              <a:spcBef>
                <a:spcPts val="1420"/>
              </a:spcBef>
              <a:defRPr/>
            </a:pPr>
            <a:r>
              <a:rPr sz="1400" b="1">
                <a:solidFill>
                  <a:srgbClr val="493490"/>
                </a:solidFill>
                <a:latin typeface="Segoe UI Black"/>
                <a:cs typeface="Segoe UI Black"/>
              </a:rPr>
              <a:t>Step</a:t>
            </a:r>
            <a:r>
              <a:rPr sz="1400" b="1" spc="220">
                <a:solidFill>
                  <a:srgbClr val="493490"/>
                </a:solidFill>
                <a:latin typeface="Segoe UI Black"/>
                <a:cs typeface="Segoe UI Black"/>
              </a:rPr>
              <a:t> </a:t>
            </a:r>
            <a:r>
              <a:rPr sz="1400" b="1">
                <a:solidFill>
                  <a:srgbClr val="493490"/>
                </a:solidFill>
                <a:latin typeface="Segoe UI Black"/>
                <a:cs typeface="Segoe UI Black"/>
              </a:rPr>
              <a:t>5:</a:t>
            </a:r>
            <a:r>
              <a:rPr sz="1400" b="1" spc="220">
                <a:solidFill>
                  <a:srgbClr val="493490"/>
                </a:solidFill>
                <a:latin typeface="Segoe UI Black"/>
                <a:cs typeface="Segoe UI Black"/>
              </a:rPr>
              <a:t> </a:t>
            </a:r>
            <a:r>
              <a:rPr sz="1400">
                <a:solidFill>
                  <a:srgbClr val="3B373A"/>
                </a:solidFill>
                <a:latin typeface="Segoe UI"/>
                <a:cs typeface="Segoe UI"/>
              </a:rPr>
              <a:t>Select</a:t>
            </a:r>
            <a:r>
              <a:rPr sz="1400" spc="215">
                <a:solidFill>
                  <a:srgbClr val="3B373A"/>
                </a:solidFill>
                <a:latin typeface="Segoe UI"/>
                <a:cs typeface="Segoe UI"/>
              </a:rPr>
              <a:t> </a:t>
            </a:r>
            <a:r>
              <a:rPr sz="1400">
                <a:solidFill>
                  <a:srgbClr val="3B373A"/>
                </a:solidFill>
                <a:latin typeface="Segoe UI"/>
                <a:cs typeface="Segoe UI"/>
              </a:rPr>
              <a:t>three</a:t>
            </a:r>
            <a:r>
              <a:rPr sz="1400" spc="215">
                <a:solidFill>
                  <a:srgbClr val="3B373A"/>
                </a:solidFill>
                <a:latin typeface="Segoe UI"/>
                <a:cs typeface="Segoe UI"/>
              </a:rPr>
              <a:t> </a:t>
            </a:r>
            <a:r>
              <a:rPr sz="1400">
                <a:solidFill>
                  <a:srgbClr val="3B373A"/>
                </a:solidFill>
                <a:latin typeface="Segoe UI"/>
                <a:cs typeface="Segoe UI"/>
              </a:rPr>
              <a:t>or</a:t>
            </a:r>
            <a:r>
              <a:rPr sz="1400" spc="220">
                <a:solidFill>
                  <a:srgbClr val="3B373A"/>
                </a:solidFill>
                <a:latin typeface="Segoe UI"/>
                <a:cs typeface="Segoe UI"/>
              </a:rPr>
              <a:t> </a:t>
            </a:r>
            <a:r>
              <a:rPr sz="1400">
                <a:solidFill>
                  <a:srgbClr val="3B373A"/>
                </a:solidFill>
                <a:latin typeface="Segoe UI"/>
                <a:cs typeface="Segoe UI"/>
              </a:rPr>
              <a:t>four</a:t>
            </a:r>
            <a:r>
              <a:rPr sz="1400" spc="215">
                <a:solidFill>
                  <a:srgbClr val="3B373A"/>
                </a:solidFill>
                <a:latin typeface="Segoe UI"/>
                <a:cs typeface="Segoe UI"/>
              </a:rPr>
              <a:t> </a:t>
            </a:r>
            <a:r>
              <a:rPr sz="1400">
                <a:solidFill>
                  <a:srgbClr val="3B373A"/>
                </a:solidFill>
                <a:latin typeface="Segoe UI"/>
                <a:cs typeface="Segoe UI"/>
              </a:rPr>
              <a:t>main</a:t>
            </a:r>
            <a:r>
              <a:rPr sz="1400" spc="220">
                <a:solidFill>
                  <a:srgbClr val="3B373A"/>
                </a:solidFill>
                <a:latin typeface="Segoe UI"/>
                <a:cs typeface="Segoe UI"/>
              </a:rPr>
              <a:t> </a:t>
            </a:r>
            <a:r>
              <a:rPr sz="1400">
                <a:solidFill>
                  <a:srgbClr val="3B373A"/>
                </a:solidFill>
                <a:latin typeface="Segoe UI"/>
                <a:cs typeface="Segoe UI"/>
              </a:rPr>
              <a:t>topics</a:t>
            </a:r>
            <a:r>
              <a:rPr sz="1400" spc="215">
                <a:solidFill>
                  <a:srgbClr val="3B373A"/>
                </a:solidFill>
                <a:latin typeface="Segoe UI"/>
                <a:cs typeface="Segoe UI"/>
              </a:rPr>
              <a:t> </a:t>
            </a:r>
            <a:r>
              <a:rPr sz="1400">
                <a:solidFill>
                  <a:srgbClr val="3B373A"/>
                </a:solidFill>
                <a:latin typeface="Segoe UI"/>
                <a:cs typeface="Segoe UI"/>
              </a:rPr>
              <a:t>concerning</a:t>
            </a:r>
            <a:r>
              <a:rPr sz="1400" spc="220">
                <a:solidFill>
                  <a:srgbClr val="3B373A"/>
                </a:solidFill>
                <a:latin typeface="Segoe UI"/>
                <a:cs typeface="Segoe UI"/>
              </a:rPr>
              <a:t> </a:t>
            </a:r>
            <a:r>
              <a:rPr sz="1400">
                <a:solidFill>
                  <a:srgbClr val="3B373A"/>
                </a:solidFill>
                <a:latin typeface="Segoe UI"/>
                <a:cs typeface="Segoe UI"/>
              </a:rPr>
              <a:t>labour</a:t>
            </a:r>
            <a:r>
              <a:rPr sz="1400" spc="215">
                <a:solidFill>
                  <a:srgbClr val="3B373A"/>
                </a:solidFill>
                <a:latin typeface="Segoe UI"/>
                <a:cs typeface="Segoe UI"/>
              </a:rPr>
              <a:t> </a:t>
            </a:r>
            <a:r>
              <a:rPr sz="1400">
                <a:solidFill>
                  <a:srgbClr val="3B373A"/>
                </a:solidFill>
                <a:latin typeface="Segoe UI"/>
                <a:cs typeface="Segoe UI"/>
              </a:rPr>
              <a:t>rights</a:t>
            </a:r>
            <a:r>
              <a:rPr sz="1400" spc="220">
                <a:solidFill>
                  <a:srgbClr val="3B373A"/>
                </a:solidFill>
                <a:latin typeface="Segoe UI"/>
                <a:cs typeface="Segoe UI"/>
              </a:rPr>
              <a:t> </a:t>
            </a:r>
            <a:r>
              <a:rPr sz="1400" spc="-25">
                <a:solidFill>
                  <a:srgbClr val="3B373A"/>
                </a:solidFill>
                <a:latin typeface="Segoe UI"/>
                <a:cs typeface="Segoe UI"/>
              </a:rPr>
              <a:t>and </a:t>
            </a:r>
            <a:r>
              <a:rPr sz="1400">
                <a:solidFill>
                  <a:srgbClr val="3B373A"/>
                </a:solidFill>
                <a:latin typeface="Segoe UI"/>
                <a:cs typeface="Segoe UI"/>
              </a:rPr>
              <a:t>emphasise</a:t>
            </a:r>
            <a:r>
              <a:rPr sz="1400" spc="70">
                <a:solidFill>
                  <a:srgbClr val="3B373A"/>
                </a:solidFill>
                <a:latin typeface="Segoe UI"/>
                <a:cs typeface="Segoe UI"/>
              </a:rPr>
              <a:t> </a:t>
            </a:r>
            <a:r>
              <a:rPr sz="1400">
                <a:solidFill>
                  <a:srgbClr val="3B373A"/>
                </a:solidFill>
                <a:latin typeface="Segoe UI"/>
                <a:cs typeface="Segoe UI"/>
              </a:rPr>
              <a:t>further</a:t>
            </a:r>
            <a:r>
              <a:rPr sz="1400" spc="75">
                <a:solidFill>
                  <a:srgbClr val="3B373A"/>
                </a:solidFill>
                <a:latin typeface="Segoe UI"/>
                <a:cs typeface="Segoe UI"/>
              </a:rPr>
              <a:t> </a:t>
            </a:r>
            <a:r>
              <a:rPr sz="1400">
                <a:solidFill>
                  <a:srgbClr val="3B373A"/>
                </a:solidFill>
                <a:latin typeface="Segoe UI"/>
                <a:cs typeface="Segoe UI"/>
              </a:rPr>
              <a:t>by</a:t>
            </a:r>
            <a:r>
              <a:rPr sz="1400" spc="70">
                <a:solidFill>
                  <a:srgbClr val="3B373A"/>
                </a:solidFill>
                <a:latin typeface="Segoe UI"/>
                <a:cs typeface="Segoe UI"/>
              </a:rPr>
              <a:t> </a:t>
            </a:r>
            <a:r>
              <a:rPr sz="1400">
                <a:solidFill>
                  <a:srgbClr val="3B373A"/>
                </a:solidFill>
                <a:latin typeface="Segoe UI"/>
                <a:cs typeface="Segoe UI"/>
              </a:rPr>
              <a:t>asking</a:t>
            </a:r>
            <a:r>
              <a:rPr sz="1400" spc="75">
                <a:solidFill>
                  <a:srgbClr val="3B373A"/>
                </a:solidFill>
                <a:latin typeface="Segoe UI"/>
                <a:cs typeface="Segoe UI"/>
              </a:rPr>
              <a:t> </a:t>
            </a:r>
            <a:r>
              <a:rPr sz="1400">
                <a:solidFill>
                  <a:srgbClr val="3B373A"/>
                </a:solidFill>
                <a:latin typeface="Segoe UI"/>
                <a:cs typeface="Segoe UI"/>
              </a:rPr>
              <a:t>for</a:t>
            </a:r>
            <a:r>
              <a:rPr sz="1400" spc="70">
                <a:solidFill>
                  <a:srgbClr val="3B373A"/>
                </a:solidFill>
                <a:latin typeface="Segoe UI"/>
                <a:cs typeface="Segoe UI"/>
              </a:rPr>
              <a:t> </a:t>
            </a:r>
            <a:r>
              <a:rPr sz="1400">
                <a:solidFill>
                  <a:srgbClr val="3B373A"/>
                </a:solidFill>
                <a:latin typeface="Segoe UI"/>
                <a:cs typeface="Segoe UI"/>
              </a:rPr>
              <a:t>details,</a:t>
            </a:r>
            <a:r>
              <a:rPr sz="1400" spc="75">
                <a:solidFill>
                  <a:srgbClr val="3B373A"/>
                </a:solidFill>
                <a:latin typeface="Segoe UI"/>
                <a:cs typeface="Segoe UI"/>
              </a:rPr>
              <a:t> </a:t>
            </a:r>
            <a:r>
              <a:rPr sz="1400">
                <a:solidFill>
                  <a:srgbClr val="3B373A"/>
                </a:solidFill>
                <a:latin typeface="Segoe UI"/>
                <a:cs typeface="Segoe UI"/>
              </a:rPr>
              <a:t>as</a:t>
            </a:r>
            <a:r>
              <a:rPr sz="1400" spc="70">
                <a:solidFill>
                  <a:srgbClr val="3B373A"/>
                </a:solidFill>
                <a:latin typeface="Segoe UI"/>
                <a:cs typeface="Segoe UI"/>
              </a:rPr>
              <a:t> </a:t>
            </a:r>
            <a:r>
              <a:rPr sz="1400">
                <a:solidFill>
                  <a:srgbClr val="3B373A"/>
                </a:solidFill>
                <a:latin typeface="Segoe UI"/>
                <a:cs typeface="Segoe UI"/>
              </a:rPr>
              <a:t>suggested</a:t>
            </a:r>
            <a:r>
              <a:rPr sz="1400" spc="75">
                <a:solidFill>
                  <a:srgbClr val="3B373A"/>
                </a:solidFill>
                <a:latin typeface="Segoe UI"/>
                <a:cs typeface="Segoe UI"/>
              </a:rPr>
              <a:t> </a:t>
            </a:r>
            <a:r>
              <a:rPr sz="1400" spc="-10">
                <a:solidFill>
                  <a:srgbClr val="3B373A"/>
                </a:solidFill>
                <a:latin typeface="Segoe UI"/>
                <a:cs typeface="Segoe UI"/>
              </a:rPr>
              <a:t>below.</a:t>
            </a:r>
            <a:endParaRPr sz="1400">
              <a:latin typeface="Segoe UI"/>
              <a:cs typeface="Segoe UI"/>
            </a:endParaRPr>
          </a:p>
        </p:txBody>
      </p:sp>
      <p:cxnSp>
        <p:nvCxnSpPr>
          <p:cNvPr id="9" name="Google Shape;233;p13" hidden="0"/>
          <p:cNvCxnSpPr>
            <a:cxnSpLocks/>
          </p:cNvCxnSpPr>
          <p:nvPr isPhoto="0" userDrawn="0"/>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10" name="Google Shape;234;p13" hidden="0"/>
          <p:cNvPicPr/>
          <p:nvPr isPhoto="0" userDrawn="0"/>
        </p:nvPicPr>
        <p:blipFill>
          <a:blip r:embed="rId4">
            <a:alphaModFix/>
          </a:blip>
          <a:stretch/>
        </p:blipFill>
        <p:spPr bwMode="auto">
          <a:xfrm>
            <a:off x="4508500" y="9085792"/>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grpSp>
        <p:nvGrpSpPr>
          <p:cNvPr id="2" name="object 2" hidden="0"/>
          <p:cNvGrpSpPr/>
          <p:nvPr isPhoto="0" userDrawn="0"/>
        </p:nvGrpSpPr>
        <p:grpSpPr bwMode="auto">
          <a:xfrm>
            <a:off x="899998" y="1080013"/>
            <a:ext cx="5760085" cy="7477759"/>
            <a:chOff x="899998" y="1080013"/>
            <a:chExt cx="5760085" cy="7477759"/>
          </a:xfrm>
        </p:grpSpPr>
        <p:pic>
          <p:nvPicPr>
            <p:cNvPr id="3" name="object 3" hidden="0"/>
            <p:cNvPicPr/>
            <p:nvPr isPhoto="0" userDrawn="0"/>
          </p:nvPicPr>
          <p:blipFill>
            <a:blip r:embed="rId2"/>
            <a:stretch/>
          </p:blipFill>
          <p:spPr bwMode="auto">
            <a:xfrm>
              <a:off x="899998" y="1080013"/>
              <a:ext cx="5759995" cy="7477170"/>
            </a:xfrm>
            <a:prstGeom prst="rect">
              <a:avLst/>
            </a:prstGeom>
          </p:spPr>
        </p:pic>
        <p:sp>
          <p:nvSpPr>
            <p:cNvPr id="4" name="object 4" hidden="0"/>
            <p:cNvSpPr/>
            <p:nvPr isPhoto="0" userDrawn="0"/>
          </p:nvSpPr>
          <p:spPr bwMode="auto">
            <a:xfrm>
              <a:off x="3155010" y="1278242"/>
              <a:ext cx="3264535" cy="571500"/>
            </a:xfrm>
            <a:custGeom>
              <a:avLst/>
              <a:gdLst/>
              <a:ahLst/>
              <a:cxnLst/>
              <a:rect l="l" t="t" r="r" b="b"/>
              <a:pathLst>
                <a:path w="3264535" h="571500" fill="norm" stroke="1" extrusionOk="0">
                  <a:moveTo>
                    <a:pt x="3264408" y="0"/>
                  </a:moveTo>
                  <a:lnTo>
                    <a:pt x="0" y="0"/>
                  </a:lnTo>
                  <a:lnTo>
                    <a:pt x="0" y="571500"/>
                  </a:lnTo>
                  <a:lnTo>
                    <a:pt x="3264408" y="571500"/>
                  </a:lnTo>
                  <a:lnTo>
                    <a:pt x="3264408" y="0"/>
                  </a:lnTo>
                  <a:close/>
                </a:path>
              </a:pathLst>
            </a:custGeom>
            <a:solidFill>
              <a:srgbClr val="5F595B">
                <a:alpha val="17498"/>
              </a:srgbClr>
            </a:solidFill>
          </p:spPr>
          <p:txBody>
            <a:bodyPr wrap="square" lIns="0" tIns="0" rIns="0" bIns="0" rtlCol="0"/>
            <a:lstStyle/>
            <a:p>
              <a:pPr>
                <a:defRPr/>
              </a:pPr>
              <a:endParaRPr/>
            </a:p>
          </p:txBody>
        </p:sp>
        <p:sp>
          <p:nvSpPr>
            <p:cNvPr id="5" name="object 5" hidden="0"/>
            <p:cNvSpPr/>
            <p:nvPr isPhoto="0" userDrawn="0"/>
          </p:nvSpPr>
          <p:spPr bwMode="auto">
            <a:xfrm>
              <a:off x="3310197" y="1260007"/>
              <a:ext cx="3132455" cy="432434"/>
            </a:xfrm>
            <a:custGeom>
              <a:avLst/>
              <a:gdLst/>
              <a:ahLst/>
              <a:cxnLst/>
              <a:rect l="l" t="t" r="r" b="b"/>
              <a:pathLst>
                <a:path w="3132454" h="432435" fill="norm" stroke="1" extrusionOk="0">
                  <a:moveTo>
                    <a:pt x="2915996" y="0"/>
                  </a:moveTo>
                  <a:lnTo>
                    <a:pt x="216001" y="0"/>
                  </a:lnTo>
                  <a:lnTo>
                    <a:pt x="166475" y="5704"/>
                  </a:lnTo>
                  <a:lnTo>
                    <a:pt x="121011" y="21953"/>
                  </a:lnTo>
                  <a:lnTo>
                    <a:pt x="80904" y="47450"/>
                  </a:lnTo>
                  <a:lnTo>
                    <a:pt x="47454" y="80899"/>
                  </a:lnTo>
                  <a:lnTo>
                    <a:pt x="21955" y="121005"/>
                  </a:lnTo>
                  <a:lnTo>
                    <a:pt x="5704" y="166471"/>
                  </a:lnTo>
                  <a:lnTo>
                    <a:pt x="0" y="216001"/>
                  </a:lnTo>
                  <a:lnTo>
                    <a:pt x="5704" y="265527"/>
                  </a:lnTo>
                  <a:lnTo>
                    <a:pt x="21955" y="310992"/>
                  </a:lnTo>
                  <a:lnTo>
                    <a:pt x="47454" y="351098"/>
                  </a:lnTo>
                  <a:lnTo>
                    <a:pt x="80904" y="384549"/>
                  </a:lnTo>
                  <a:lnTo>
                    <a:pt x="121011" y="410047"/>
                  </a:lnTo>
                  <a:lnTo>
                    <a:pt x="166475" y="426298"/>
                  </a:lnTo>
                  <a:lnTo>
                    <a:pt x="216001" y="432003"/>
                  </a:lnTo>
                  <a:lnTo>
                    <a:pt x="2915996" y="432003"/>
                  </a:lnTo>
                  <a:lnTo>
                    <a:pt x="2965526" y="426298"/>
                  </a:lnTo>
                  <a:lnTo>
                    <a:pt x="3010992" y="410047"/>
                  </a:lnTo>
                  <a:lnTo>
                    <a:pt x="3051098" y="384549"/>
                  </a:lnTo>
                  <a:lnTo>
                    <a:pt x="3084547" y="351098"/>
                  </a:lnTo>
                  <a:lnTo>
                    <a:pt x="3110044" y="310992"/>
                  </a:lnTo>
                  <a:lnTo>
                    <a:pt x="3126293" y="265527"/>
                  </a:lnTo>
                  <a:lnTo>
                    <a:pt x="3131997" y="216001"/>
                  </a:lnTo>
                  <a:lnTo>
                    <a:pt x="3126293" y="166471"/>
                  </a:lnTo>
                  <a:lnTo>
                    <a:pt x="3110044" y="121005"/>
                  </a:lnTo>
                  <a:lnTo>
                    <a:pt x="3084547" y="80899"/>
                  </a:lnTo>
                  <a:lnTo>
                    <a:pt x="3051098" y="47450"/>
                  </a:lnTo>
                  <a:lnTo>
                    <a:pt x="3010992" y="21953"/>
                  </a:lnTo>
                  <a:lnTo>
                    <a:pt x="2965526" y="5704"/>
                  </a:lnTo>
                  <a:lnTo>
                    <a:pt x="2915996" y="0"/>
                  </a:lnTo>
                  <a:close/>
                </a:path>
              </a:pathLst>
            </a:custGeom>
            <a:solidFill>
              <a:srgbClr val="F89623">
                <a:alpha val="69999"/>
              </a:srgbClr>
            </a:solidFill>
          </p:spPr>
          <p:txBody>
            <a:bodyPr wrap="square" lIns="0" tIns="0" rIns="0" bIns="0" rtlCol="0"/>
            <a:lstStyle/>
            <a:p>
              <a:pPr>
                <a:defRPr/>
              </a:pPr>
              <a:endParaRPr/>
            </a:p>
          </p:txBody>
        </p:sp>
        <p:sp>
          <p:nvSpPr>
            <p:cNvPr id="6" name="object 6" hidden="0"/>
            <p:cNvSpPr/>
            <p:nvPr isPhoto="0" userDrawn="0"/>
          </p:nvSpPr>
          <p:spPr bwMode="auto">
            <a:xfrm>
              <a:off x="920229" y="1798980"/>
              <a:ext cx="5541645" cy="1755775"/>
            </a:xfrm>
            <a:custGeom>
              <a:avLst/>
              <a:gdLst/>
              <a:ahLst/>
              <a:cxnLst/>
              <a:rect l="l" t="t" r="r" b="b"/>
              <a:pathLst>
                <a:path w="5541645" h="1755775" fill="norm" stroke="1" extrusionOk="0">
                  <a:moveTo>
                    <a:pt x="5541264" y="0"/>
                  </a:moveTo>
                  <a:lnTo>
                    <a:pt x="0" y="0"/>
                  </a:lnTo>
                  <a:lnTo>
                    <a:pt x="0" y="1755648"/>
                  </a:lnTo>
                  <a:lnTo>
                    <a:pt x="5541264" y="1755648"/>
                  </a:lnTo>
                  <a:lnTo>
                    <a:pt x="5541264" y="0"/>
                  </a:lnTo>
                  <a:close/>
                </a:path>
              </a:pathLst>
            </a:custGeom>
            <a:solidFill>
              <a:srgbClr val="5F595B">
                <a:alpha val="7499"/>
              </a:srgbClr>
            </a:solidFill>
          </p:spPr>
          <p:txBody>
            <a:bodyPr wrap="square" lIns="0" tIns="0" rIns="0" bIns="0" rtlCol="0"/>
            <a:lstStyle/>
            <a:p>
              <a:pPr>
                <a:defRPr/>
              </a:pPr>
              <a:endParaRPr/>
            </a:p>
          </p:txBody>
        </p:sp>
        <p:sp>
          <p:nvSpPr>
            <p:cNvPr id="7" name="object 7" hidden="0"/>
            <p:cNvSpPr/>
            <p:nvPr isPhoto="0" userDrawn="0"/>
          </p:nvSpPr>
          <p:spPr bwMode="auto">
            <a:xfrm>
              <a:off x="1099051" y="1797450"/>
              <a:ext cx="5361940" cy="1582420"/>
            </a:xfrm>
            <a:custGeom>
              <a:avLst/>
              <a:gdLst/>
              <a:ahLst/>
              <a:cxnLst/>
              <a:rect l="l" t="t" r="r" b="b"/>
              <a:pathLst>
                <a:path w="5361940" h="1582420" fill="norm" stroke="1" extrusionOk="0">
                  <a:moveTo>
                    <a:pt x="287997" y="0"/>
                  </a:moveTo>
                  <a:lnTo>
                    <a:pt x="241283" y="3769"/>
                  </a:lnTo>
                  <a:lnTo>
                    <a:pt x="196969" y="14682"/>
                  </a:lnTo>
                  <a:lnTo>
                    <a:pt x="155647" y="32146"/>
                  </a:lnTo>
                  <a:lnTo>
                    <a:pt x="117910" y="55568"/>
                  </a:lnTo>
                  <a:lnTo>
                    <a:pt x="84353" y="84354"/>
                  </a:lnTo>
                  <a:lnTo>
                    <a:pt x="55567" y="117913"/>
                  </a:lnTo>
                  <a:lnTo>
                    <a:pt x="32146" y="155651"/>
                  </a:lnTo>
                  <a:lnTo>
                    <a:pt x="14682" y="196975"/>
                  </a:lnTo>
                  <a:lnTo>
                    <a:pt x="3769" y="241292"/>
                  </a:lnTo>
                  <a:lnTo>
                    <a:pt x="0" y="288010"/>
                  </a:lnTo>
                  <a:lnTo>
                    <a:pt x="0" y="1293901"/>
                  </a:lnTo>
                  <a:lnTo>
                    <a:pt x="3769" y="1340616"/>
                  </a:lnTo>
                  <a:lnTo>
                    <a:pt x="14682" y="1384931"/>
                  </a:lnTo>
                  <a:lnTo>
                    <a:pt x="32146" y="1426254"/>
                  </a:lnTo>
                  <a:lnTo>
                    <a:pt x="55567" y="1463992"/>
                  </a:lnTo>
                  <a:lnTo>
                    <a:pt x="84353" y="1497552"/>
                  </a:lnTo>
                  <a:lnTo>
                    <a:pt x="117910" y="1526340"/>
                  </a:lnTo>
                  <a:lnTo>
                    <a:pt x="155647" y="1549763"/>
                  </a:lnTo>
                  <a:lnTo>
                    <a:pt x="196969" y="1567228"/>
                  </a:lnTo>
                  <a:lnTo>
                    <a:pt x="241283" y="1578142"/>
                  </a:lnTo>
                  <a:lnTo>
                    <a:pt x="287997" y="1581912"/>
                  </a:lnTo>
                  <a:lnTo>
                    <a:pt x="5073891" y="1581912"/>
                  </a:lnTo>
                  <a:lnTo>
                    <a:pt x="5120608" y="1578142"/>
                  </a:lnTo>
                  <a:lnTo>
                    <a:pt x="5164926" y="1567228"/>
                  </a:lnTo>
                  <a:lnTo>
                    <a:pt x="5206250" y="1549763"/>
                  </a:lnTo>
                  <a:lnTo>
                    <a:pt x="5243988" y="1526340"/>
                  </a:lnTo>
                  <a:lnTo>
                    <a:pt x="5277546" y="1497552"/>
                  </a:lnTo>
                  <a:lnTo>
                    <a:pt x="5306333" y="1463992"/>
                  </a:lnTo>
                  <a:lnTo>
                    <a:pt x="5329755" y="1426254"/>
                  </a:lnTo>
                  <a:lnTo>
                    <a:pt x="5347219" y="1384931"/>
                  </a:lnTo>
                  <a:lnTo>
                    <a:pt x="5358132" y="1340616"/>
                  </a:lnTo>
                  <a:lnTo>
                    <a:pt x="5361901" y="1293901"/>
                  </a:lnTo>
                  <a:lnTo>
                    <a:pt x="5361901" y="288010"/>
                  </a:lnTo>
                  <a:lnTo>
                    <a:pt x="5358132" y="241292"/>
                  </a:lnTo>
                  <a:lnTo>
                    <a:pt x="5347219" y="196975"/>
                  </a:lnTo>
                  <a:lnTo>
                    <a:pt x="5329755" y="155651"/>
                  </a:lnTo>
                  <a:lnTo>
                    <a:pt x="5306333" y="117913"/>
                  </a:lnTo>
                  <a:lnTo>
                    <a:pt x="5277546" y="84354"/>
                  </a:lnTo>
                  <a:lnTo>
                    <a:pt x="5243988" y="55568"/>
                  </a:lnTo>
                  <a:lnTo>
                    <a:pt x="5206250" y="32146"/>
                  </a:lnTo>
                  <a:lnTo>
                    <a:pt x="5164926" y="14682"/>
                  </a:lnTo>
                  <a:lnTo>
                    <a:pt x="5120608" y="3769"/>
                  </a:lnTo>
                  <a:lnTo>
                    <a:pt x="5073891" y="0"/>
                  </a:lnTo>
                  <a:lnTo>
                    <a:pt x="287997" y="0"/>
                  </a:lnTo>
                  <a:close/>
                </a:path>
              </a:pathLst>
            </a:custGeom>
            <a:grpFill/>
            <a:ln w="38100">
              <a:solidFill>
                <a:srgbClr val="493490"/>
              </a:solidFill>
            </a:ln>
          </p:spPr>
          <p:txBody>
            <a:bodyPr wrap="square" lIns="0" tIns="0" rIns="0" bIns="0" rtlCol="0"/>
            <a:lstStyle/>
            <a:p>
              <a:pPr>
                <a:defRPr/>
              </a:pPr>
              <a:endParaRPr/>
            </a:p>
          </p:txBody>
        </p:sp>
        <p:sp>
          <p:nvSpPr>
            <p:cNvPr id="8" name="object 8" hidden="0"/>
            <p:cNvSpPr/>
            <p:nvPr isPhoto="0" userDrawn="0"/>
          </p:nvSpPr>
          <p:spPr bwMode="auto">
            <a:xfrm>
              <a:off x="924801" y="1278242"/>
              <a:ext cx="2295525" cy="571500"/>
            </a:xfrm>
            <a:custGeom>
              <a:avLst/>
              <a:gdLst/>
              <a:ahLst/>
              <a:cxnLst/>
              <a:rect l="l" t="t" r="r" b="b"/>
              <a:pathLst>
                <a:path w="2295525" h="571500" fill="norm" stroke="1" extrusionOk="0">
                  <a:moveTo>
                    <a:pt x="2295143" y="0"/>
                  </a:moveTo>
                  <a:lnTo>
                    <a:pt x="0" y="0"/>
                  </a:lnTo>
                  <a:lnTo>
                    <a:pt x="0" y="571500"/>
                  </a:lnTo>
                  <a:lnTo>
                    <a:pt x="2295143" y="571500"/>
                  </a:lnTo>
                  <a:lnTo>
                    <a:pt x="2295143" y="0"/>
                  </a:lnTo>
                  <a:close/>
                </a:path>
              </a:pathLst>
            </a:custGeom>
            <a:solidFill>
              <a:srgbClr val="5F595B">
                <a:alpha val="17498"/>
              </a:srgbClr>
            </a:solidFill>
          </p:spPr>
          <p:txBody>
            <a:bodyPr wrap="square" lIns="0" tIns="0" rIns="0" bIns="0" rtlCol="0"/>
            <a:lstStyle/>
            <a:p>
              <a:pPr>
                <a:defRPr/>
              </a:pPr>
              <a:endParaRPr/>
            </a:p>
          </p:txBody>
        </p:sp>
        <p:sp>
          <p:nvSpPr>
            <p:cNvPr id="9" name="object 9" hidden="0"/>
            <p:cNvSpPr/>
            <p:nvPr isPhoto="0" userDrawn="0"/>
          </p:nvSpPr>
          <p:spPr bwMode="auto">
            <a:xfrm>
              <a:off x="1079997" y="1260007"/>
              <a:ext cx="2160270" cy="432434"/>
            </a:xfrm>
            <a:custGeom>
              <a:avLst/>
              <a:gdLst/>
              <a:ahLst/>
              <a:cxnLst/>
              <a:rect l="l" t="t" r="r" b="b"/>
              <a:pathLst>
                <a:path w="2160270" h="432435" fill="norm" stroke="1" extrusionOk="0">
                  <a:moveTo>
                    <a:pt x="1944001" y="0"/>
                  </a:moveTo>
                  <a:lnTo>
                    <a:pt x="216001" y="0"/>
                  </a:lnTo>
                  <a:lnTo>
                    <a:pt x="166475" y="5704"/>
                  </a:lnTo>
                  <a:lnTo>
                    <a:pt x="121011" y="21953"/>
                  </a:lnTo>
                  <a:lnTo>
                    <a:pt x="80904" y="47450"/>
                  </a:lnTo>
                  <a:lnTo>
                    <a:pt x="47454" y="80899"/>
                  </a:lnTo>
                  <a:lnTo>
                    <a:pt x="21955" y="121005"/>
                  </a:lnTo>
                  <a:lnTo>
                    <a:pt x="5704" y="166471"/>
                  </a:lnTo>
                  <a:lnTo>
                    <a:pt x="0" y="216001"/>
                  </a:lnTo>
                  <a:lnTo>
                    <a:pt x="5704" y="265527"/>
                  </a:lnTo>
                  <a:lnTo>
                    <a:pt x="21955" y="310992"/>
                  </a:lnTo>
                  <a:lnTo>
                    <a:pt x="47454" y="351098"/>
                  </a:lnTo>
                  <a:lnTo>
                    <a:pt x="80904" y="384549"/>
                  </a:lnTo>
                  <a:lnTo>
                    <a:pt x="121011" y="410047"/>
                  </a:lnTo>
                  <a:lnTo>
                    <a:pt x="166475" y="426298"/>
                  </a:lnTo>
                  <a:lnTo>
                    <a:pt x="216001" y="432003"/>
                  </a:lnTo>
                  <a:lnTo>
                    <a:pt x="1944001" y="432003"/>
                  </a:lnTo>
                  <a:lnTo>
                    <a:pt x="1993527" y="426298"/>
                  </a:lnTo>
                  <a:lnTo>
                    <a:pt x="2038992" y="410047"/>
                  </a:lnTo>
                  <a:lnTo>
                    <a:pt x="2079098" y="384549"/>
                  </a:lnTo>
                  <a:lnTo>
                    <a:pt x="2112549" y="351098"/>
                  </a:lnTo>
                  <a:lnTo>
                    <a:pt x="2138048" y="310992"/>
                  </a:lnTo>
                  <a:lnTo>
                    <a:pt x="2154298" y="265527"/>
                  </a:lnTo>
                  <a:lnTo>
                    <a:pt x="2160003" y="216001"/>
                  </a:lnTo>
                  <a:lnTo>
                    <a:pt x="2154298" y="166471"/>
                  </a:lnTo>
                  <a:lnTo>
                    <a:pt x="2138048" y="121005"/>
                  </a:lnTo>
                  <a:lnTo>
                    <a:pt x="2112549" y="80899"/>
                  </a:lnTo>
                  <a:lnTo>
                    <a:pt x="2079098" y="47450"/>
                  </a:lnTo>
                  <a:lnTo>
                    <a:pt x="2038992" y="21953"/>
                  </a:lnTo>
                  <a:lnTo>
                    <a:pt x="1993527" y="5704"/>
                  </a:lnTo>
                  <a:lnTo>
                    <a:pt x="1944001" y="0"/>
                  </a:lnTo>
                  <a:close/>
                </a:path>
              </a:pathLst>
            </a:custGeom>
            <a:solidFill>
              <a:srgbClr val="F89623">
                <a:alpha val="69999"/>
              </a:srgbClr>
            </a:solidFill>
          </p:spPr>
          <p:txBody>
            <a:bodyPr wrap="square" lIns="0" tIns="0" rIns="0" bIns="0" rtlCol="0"/>
            <a:lstStyle/>
            <a:p>
              <a:pPr>
                <a:defRPr/>
              </a:pPr>
              <a:endParaRPr/>
            </a:p>
          </p:txBody>
        </p:sp>
        <p:sp>
          <p:nvSpPr>
            <p:cNvPr id="10" name="object 10" hidden="0"/>
            <p:cNvSpPr/>
            <p:nvPr isPhoto="0" userDrawn="0"/>
          </p:nvSpPr>
          <p:spPr bwMode="auto">
            <a:xfrm>
              <a:off x="1254239" y="1392999"/>
              <a:ext cx="1628139" cy="288290"/>
            </a:xfrm>
            <a:custGeom>
              <a:avLst/>
              <a:gdLst/>
              <a:ahLst/>
              <a:cxnLst/>
              <a:rect l="l" t="t" r="r" b="b"/>
              <a:pathLst>
                <a:path w="1628139" h="288289" fill="norm" stroke="1" extrusionOk="0">
                  <a:moveTo>
                    <a:pt x="1627631" y="0"/>
                  </a:moveTo>
                  <a:lnTo>
                    <a:pt x="0" y="0"/>
                  </a:lnTo>
                  <a:lnTo>
                    <a:pt x="0" y="288035"/>
                  </a:lnTo>
                  <a:lnTo>
                    <a:pt x="1627631" y="288035"/>
                  </a:lnTo>
                  <a:lnTo>
                    <a:pt x="1627631" y="0"/>
                  </a:lnTo>
                  <a:close/>
                </a:path>
              </a:pathLst>
            </a:custGeom>
            <a:solidFill>
              <a:srgbClr val="5F595B">
                <a:alpha val="19999"/>
              </a:srgbClr>
            </a:solidFill>
          </p:spPr>
          <p:txBody>
            <a:bodyPr wrap="square" lIns="0" tIns="0" rIns="0" bIns="0" rtlCol="0"/>
            <a:lstStyle/>
            <a:p>
              <a:pPr>
                <a:defRPr/>
              </a:pPr>
              <a:endParaRPr/>
            </a:p>
          </p:txBody>
        </p:sp>
      </p:grpSp>
      <p:sp>
        <p:nvSpPr>
          <p:cNvPr id="11" name="object 11" hidden="0"/>
          <p:cNvSpPr txBox="1"/>
          <p:nvPr isPhoto="0" userDrawn="0"/>
        </p:nvSpPr>
        <p:spPr bwMode="auto">
          <a:xfrm>
            <a:off x="1393038" y="1309038"/>
            <a:ext cx="1533525" cy="269240"/>
          </a:xfrm>
          <a:prstGeom prst="rect">
            <a:avLst/>
          </a:prstGeom>
        </p:spPr>
        <p:txBody>
          <a:bodyPr vert="horz" wrap="square" lIns="0" tIns="12700" rIns="0" bIns="0" rtlCol="0">
            <a:spAutoFit/>
          </a:bodyPr>
          <a:lstStyle/>
          <a:p>
            <a:pPr marL="12700">
              <a:lnSpc>
                <a:spcPct val="100000"/>
              </a:lnSpc>
              <a:spcBef>
                <a:spcPts val="100"/>
              </a:spcBef>
              <a:defRPr/>
            </a:pPr>
            <a:r>
              <a:rPr sz="1600" b="1">
                <a:solidFill>
                  <a:srgbClr val="FFFFFF"/>
                </a:solidFill>
                <a:latin typeface="Segoe UI Black"/>
                <a:cs typeface="Segoe UI Black"/>
              </a:rPr>
              <a:t>Thematic</a:t>
            </a:r>
            <a:r>
              <a:rPr sz="1600" b="1" spc="-40">
                <a:solidFill>
                  <a:srgbClr val="FFFFFF"/>
                </a:solidFill>
                <a:latin typeface="Segoe UI Black"/>
                <a:cs typeface="Segoe UI Black"/>
              </a:rPr>
              <a:t> </a:t>
            </a:r>
            <a:r>
              <a:rPr sz="1600" b="1" spc="-10">
                <a:solidFill>
                  <a:srgbClr val="FFFFFF"/>
                </a:solidFill>
                <a:latin typeface="Segoe UI Black"/>
                <a:cs typeface="Segoe UI Black"/>
              </a:rPr>
              <a:t>areas</a:t>
            </a:r>
            <a:endParaRPr sz="1600">
              <a:latin typeface="Segoe UI Black"/>
              <a:cs typeface="Segoe UI Black"/>
            </a:endParaRPr>
          </a:p>
        </p:txBody>
      </p:sp>
      <p:sp>
        <p:nvSpPr>
          <p:cNvPr id="12" name="object 12" hidden="0"/>
          <p:cNvSpPr/>
          <p:nvPr isPhoto="0" userDrawn="0"/>
        </p:nvSpPr>
        <p:spPr bwMode="auto">
          <a:xfrm>
            <a:off x="3781297" y="1392999"/>
            <a:ext cx="2016760" cy="334010"/>
          </a:xfrm>
          <a:custGeom>
            <a:avLst/>
            <a:gdLst/>
            <a:ahLst/>
            <a:cxnLst/>
            <a:rect l="l" t="t" r="r" b="b"/>
            <a:pathLst>
              <a:path w="2016760" h="334010" fill="norm" stroke="1" extrusionOk="0">
                <a:moveTo>
                  <a:pt x="2016252" y="0"/>
                </a:moveTo>
                <a:lnTo>
                  <a:pt x="0" y="0"/>
                </a:lnTo>
                <a:lnTo>
                  <a:pt x="0" y="333755"/>
                </a:lnTo>
                <a:lnTo>
                  <a:pt x="2016252" y="333755"/>
                </a:lnTo>
                <a:lnTo>
                  <a:pt x="2016252" y="0"/>
                </a:lnTo>
                <a:close/>
              </a:path>
            </a:pathLst>
          </a:custGeom>
          <a:solidFill>
            <a:srgbClr val="5F595B">
              <a:alpha val="19999"/>
            </a:srgbClr>
          </a:solidFill>
        </p:spPr>
        <p:txBody>
          <a:bodyPr wrap="square" lIns="0" tIns="0" rIns="0" bIns="0" rtlCol="0"/>
          <a:lstStyle/>
          <a:p>
            <a:pPr>
              <a:defRPr/>
            </a:pPr>
            <a:endParaRPr/>
          </a:p>
        </p:txBody>
      </p:sp>
      <p:sp>
        <p:nvSpPr>
          <p:cNvPr id="13" name="object 13" hidden="0"/>
          <p:cNvSpPr txBox="1"/>
          <p:nvPr isPhoto="0" userDrawn="0"/>
        </p:nvSpPr>
        <p:spPr bwMode="auto">
          <a:xfrm>
            <a:off x="3912637" y="1309038"/>
            <a:ext cx="1926589" cy="269240"/>
          </a:xfrm>
          <a:prstGeom prst="rect">
            <a:avLst/>
          </a:prstGeom>
        </p:spPr>
        <p:txBody>
          <a:bodyPr vert="horz" wrap="square" lIns="0" tIns="12700" rIns="0" bIns="0" rtlCol="0">
            <a:spAutoFit/>
          </a:bodyPr>
          <a:lstStyle/>
          <a:p>
            <a:pPr marL="12700">
              <a:lnSpc>
                <a:spcPct val="100000"/>
              </a:lnSpc>
              <a:spcBef>
                <a:spcPts val="100"/>
              </a:spcBef>
              <a:defRPr/>
            </a:pPr>
            <a:r>
              <a:rPr sz="1600" b="1">
                <a:solidFill>
                  <a:srgbClr val="FFFFFF"/>
                </a:solidFill>
                <a:latin typeface="Segoe UI Black"/>
                <a:cs typeface="Segoe UI Black"/>
              </a:rPr>
              <a:t>Relevant</a:t>
            </a:r>
            <a:r>
              <a:rPr sz="1600" b="1" spc="-40">
                <a:solidFill>
                  <a:srgbClr val="FFFFFF"/>
                </a:solidFill>
                <a:latin typeface="Segoe UI Black"/>
                <a:cs typeface="Segoe UI Black"/>
              </a:rPr>
              <a:t> </a:t>
            </a:r>
            <a:r>
              <a:rPr sz="1600" b="1" spc="-10">
                <a:solidFill>
                  <a:srgbClr val="FFFFFF"/>
                </a:solidFill>
                <a:latin typeface="Segoe UI Black"/>
                <a:cs typeface="Segoe UI Black"/>
              </a:rPr>
              <a:t>questions</a:t>
            </a:r>
            <a:endParaRPr sz="1600">
              <a:latin typeface="Segoe UI Black"/>
              <a:cs typeface="Segoe UI Black"/>
            </a:endParaRPr>
          </a:p>
        </p:txBody>
      </p:sp>
      <p:sp>
        <p:nvSpPr>
          <p:cNvPr id="14" name="object 14" hidden="0"/>
          <p:cNvSpPr txBox="1"/>
          <p:nvPr isPhoto="0" userDrawn="0"/>
        </p:nvSpPr>
        <p:spPr bwMode="auto">
          <a:xfrm>
            <a:off x="1703494" y="2428347"/>
            <a:ext cx="913130" cy="238760"/>
          </a:xfrm>
          <a:prstGeom prst="rect">
            <a:avLst/>
          </a:prstGeom>
        </p:spPr>
        <p:txBody>
          <a:bodyPr vert="horz" wrap="square" lIns="0" tIns="12700" rIns="0" bIns="0" rtlCol="0">
            <a:spAutoFit/>
          </a:bodyPr>
          <a:lstStyle/>
          <a:p>
            <a:pPr marL="12700">
              <a:lnSpc>
                <a:spcPct val="100000"/>
              </a:lnSpc>
              <a:spcBef>
                <a:spcPts val="100"/>
              </a:spcBef>
              <a:defRPr/>
            </a:pPr>
            <a:r>
              <a:rPr sz="1400" b="1" i="1" spc="-10">
                <a:solidFill>
                  <a:srgbClr val="3B373A"/>
                </a:solidFill>
                <a:latin typeface="Segoe UI"/>
                <a:cs typeface="Segoe UI"/>
              </a:rPr>
              <a:t>Workplace</a:t>
            </a:r>
            <a:endParaRPr sz="1400">
              <a:latin typeface="Segoe UI"/>
              <a:cs typeface="Segoe UI"/>
            </a:endParaRPr>
          </a:p>
        </p:txBody>
      </p:sp>
      <p:sp>
        <p:nvSpPr>
          <p:cNvPr id="15" name="object 15" hidden="0"/>
          <p:cNvSpPr txBox="1"/>
          <p:nvPr isPhoto="0" userDrawn="0"/>
        </p:nvSpPr>
        <p:spPr bwMode="auto">
          <a:xfrm>
            <a:off x="3227298" y="1944079"/>
            <a:ext cx="2907665" cy="1269365"/>
          </a:xfrm>
          <a:prstGeom prst="rect">
            <a:avLst/>
          </a:prstGeom>
        </p:spPr>
        <p:txBody>
          <a:bodyPr vert="horz" wrap="square" lIns="0" tIns="12700" rIns="0" bIns="0" rtlCol="0">
            <a:spAutoFit/>
          </a:bodyPr>
          <a:lstStyle/>
          <a:p>
            <a:pPr marL="12700">
              <a:lnSpc>
                <a:spcPct val="100000"/>
              </a:lnSpc>
              <a:spcBef>
                <a:spcPts val="100"/>
              </a:spcBef>
              <a:defRPr/>
            </a:pPr>
            <a:r>
              <a:rPr sz="1200">
                <a:solidFill>
                  <a:srgbClr val="3B373A"/>
                </a:solidFill>
                <a:latin typeface="MS PGothic"/>
                <a:cs typeface="MS PGothic"/>
              </a:rPr>
              <a:t>☑</a:t>
            </a:r>
            <a:r>
              <a:rPr sz="1200" spc="220">
                <a:solidFill>
                  <a:srgbClr val="3B373A"/>
                </a:solidFill>
                <a:latin typeface="MS PGothic"/>
                <a:cs typeface="MS PGothic"/>
              </a:rPr>
              <a:t> </a:t>
            </a:r>
            <a:r>
              <a:rPr sz="1200" i="1">
                <a:solidFill>
                  <a:srgbClr val="3B373A"/>
                </a:solidFill>
                <a:latin typeface="Segoe UI"/>
                <a:cs typeface="Segoe UI"/>
              </a:rPr>
              <a:t>Do</a:t>
            </a:r>
            <a:r>
              <a:rPr sz="1200" i="1" spc="-5">
                <a:solidFill>
                  <a:srgbClr val="3B373A"/>
                </a:solidFill>
                <a:latin typeface="Segoe UI"/>
                <a:cs typeface="Segoe UI"/>
              </a:rPr>
              <a:t> </a:t>
            </a:r>
            <a:r>
              <a:rPr sz="1200" i="1">
                <a:solidFill>
                  <a:srgbClr val="3B373A"/>
                </a:solidFill>
                <a:latin typeface="Segoe UI"/>
                <a:cs typeface="Segoe UI"/>
              </a:rPr>
              <a:t>you</a:t>
            </a:r>
            <a:r>
              <a:rPr sz="1200" i="1" spc="-10">
                <a:solidFill>
                  <a:srgbClr val="3B373A"/>
                </a:solidFill>
                <a:latin typeface="Segoe UI"/>
                <a:cs typeface="Segoe UI"/>
              </a:rPr>
              <a:t> </a:t>
            </a:r>
            <a:r>
              <a:rPr sz="1200" i="1">
                <a:solidFill>
                  <a:srgbClr val="3B373A"/>
                </a:solidFill>
                <a:latin typeface="Segoe UI"/>
                <a:cs typeface="Segoe UI"/>
              </a:rPr>
              <a:t>know</a:t>
            </a:r>
            <a:r>
              <a:rPr sz="1200" i="1" spc="-10">
                <a:solidFill>
                  <a:srgbClr val="3B373A"/>
                </a:solidFill>
                <a:latin typeface="Segoe UI"/>
                <a:cs typeface="Segoe UI"/>
              </a:rPr>
              <a:t> </a:t>
            </a:r>
            <a:r>
              <a:rPr sz="1200" i="1">
                <a:solidFill>
                  <a:srgbClr val="3B373A"/>
                </a:solidFill>
                <a:latin typeface="Segoe UI"/>
                <a:cs typeface="Segoe UI"/>
              </a:rPr>
              <a:t>the</a:t>
            </a:r>
            <a:r>
              <a:rPr sz="1200" i="1" spc="-10">
                <a:solidFill>
                  <a:srgbClr val="3B373A"/>
                </a:solidFill>
                <a:latin typeface="Segoe UI"/>
                <a:cs typeface="Segoe UI"/>
              </a:rPr>
              <a:t> </a:t>
            </a:r>
            <a:r>
              <a:rPr sz="1200" i="1">
                <a:solidFill>
                  <a:srgbClr val="3B373A"/>
                </a:solidFill>
                <a:latin typeface="Segoe UI"/>
                <a:cs typeface="Segoe UI"/>
              </a:rPr>
              <a:t>regulations</a:t>
            </a:r>
            <a:r>
              <a:rPr sz="1200" i="1" spc="-5">
                <a:solidFill>
                  <a:srgbClr val="3B373A"/>
                </a:solidFill>
                <a:latin typeface="Segoe UI"/>
                <a:cs typeface="Segoe UI"/>
              </a:rPr>
              <a:t> </a:t>
            </a:r>
            <a:r>
              <a:rPr sz="1200" i="1" spc="-10">
                <a:solidFill>
                  <a:srgbClr val="3B373A"/>
                </a:solidFill>
                <a:latin typeface="Segoe UI"/>
                <a:cs typeface="Segoe UI"/>
              </a:rPr>
              <a:t>concerning</a:t>
            </a:r>
            <a:endParaRPr sz="1200">
              <a:latin typeface="Segoe UI"/>
              <a:cs typeface="Segoe UI"/>
            </a:endParaRPr>
          </a:p>
          <a:p>
            <a:pPr marL="241300">
              <a:lnSpc>
                <a:spcPct val="100000"/>
              </a:lnSpc>
              <a:spcBef>
                <a:spcPts val="60"/>
              </a:spcBef>
              <a:defRPr/>
            </a:pPr>
            <a:r>
              <a:rPr sz="1200" i="1">
                <a:solidFill>
                  <a:srgbClr val="3B373A"/>
                </a:solidFill>
                <a:latin typeface="Segoe UI"/>
                <a:cs typeface="Segoe UI"/>
              </a:rPr>
              <a:t>your</a:t>
            </a:r>
            <a:r>
              <a:rPr sz="1200" i="1" spc="-25">
                <a:solidFill>
                  <a:srgbClr val="3B373A"/>
                </a:solidFill>
                <a:latin typeface="Segoe UI"/>
                <a:cs typeface="Segoe UI"/>
              </a:rPr>
              <a:t> </a:t>
            </a:r>
            <a:r>
              <a:rPr sz="1200" i="1">
                <a:solidFill>
                  <a:srgbClr val="3B373A"/>
                </a:solidFill>
                <a:latin typeface="Segoe UI"/>
                <a:cs typeface="Segoe UI"/>
              </a:rPr>
              <a:t>health</a:t>
            </a:r>
            <a:r>
              <a:rPr sz="1200" i="1" spc="-15">
                <a:solidFill>
                  <a:srgbClr val="3B373A"/>
                </a:solidFill>
                <a:latin typeface="Segoe UI"/>
                <a:cs typeface="Segoe UI"/>
              </a:rPr>
              <a:t> </a:t>
            </a:r>
            <a:r>
              <a:rPr sz="1200" i="1">
                <a:solidFill>
                  <a:srgbClr val="3B373A"/>
                </a:solidFill>
                <a:latin typeface="Segoe UI"/>
                <a:cs typeface="Segoe UI"/>
              </a:rPr>
              <a:t>and</a:t>
            </a:r>
            <a:r>
              <a:rPr sz="1200" i="1" spc="-10">
                <a:solidFill>
                  <a:srgbClr val="3B373A"/>
                </a:solidFill>
                <a:latin typeface="Segoe UI"/>
                <a:cs typeface="Segoe UI"/>
              </a:rPr>
              <a:t> </a:t>
            </a:r>
            <a:r>
              <a:rPr sz="1200" i="1">
                <a:solidFill>
                  <a:srgbClr val="3B373A"/>
                </a:solidFill>
                <a:latin typeface="Segoe UI"/>
                <a:cs typeface="Segoe UI"/>
              </a:rPr>
              <a:t>safety</a:t>
            </a:r>
            <a:r>
              <a:rPr sz="1200" i="1" spc="-15">
                <a:solidFill>
                  <a:srgbClr val="3B373A"/>
                </a:solidFill>
                <a:latin typeface="Segoe UI"/>
                <a:cs typeface="Segoe UI"/>
              </a:rPr>
              <a:t> </a:t>
            </a:r>
            <a:r>
              <a:rPr sz="1200" i="1">
                <a:solidFill>
                  <a:srgbClr val="3B373A"/>
                </a:solidFill>
                <a:latin typeface="Segoe UI"/>
                <a:cs typeface="Segoe UI"/>
              </a:rPr>
              <a:t>when</a:t>
            </a:r>
            <a:r>
              <a:rPr sz="1200" i="1" spc="-15">
                <a:solidFill>
                  <a:srgbClr val="3B373A"/>
                </a:solidFill>
                <a:latin typeface="Segoe UI"/>
                <a:cs typeface="Segoe UI"/>
              </a:rPr>
              <a:t> </a:t>
            </a:r>
            <a:r>
              <a:rPr sz="1200" i="1">
                <a:solidFill>
                  <a:srgbClr val="3B373A"/>
                </a:solidFill>
                <a:latin typeface="Segoe UI"/>
                <a:cs typeface="Segoe UI"/>
              </a:rPr>
              <a:t>you</a:t>
            </a:r>
            <a:r>
              <a:rPr sz="1200" i="1" spc="-10">
                <a:solidFill>
                  <a:srgbClr val="3B373A"/>
                </a:solidFill>
                <a:latin typeface="Segoe UI"/>
                <a:cs typeface="Segoe UI"/>
              </a:rPr>
              <a:t> work?</a:t>
            </a:r>
            <a:endParaRPr sz="1200">
              <a:latin typeface="Segoe UI"/>
              <a:cs typeface="Segoe UI"/>
            </a:endParaRPr>
          </a:p>
          <a:p>
            <a:pPr marL="241300" marR="128270" indent="-228600">
              <a:lnSpc>
                <a:spcPct val="104200"/>
              </a:lnSpc>
              <a:spcBef>
                <a:spcPts val="850"/>
              </a:spcBef>
              <a:defRPr/>
            </a:pPr>
            <a:r>
              <a:rPr sz="1200">
                <a:solidFill>
                  <a:srgbClr val="3B373A"/>
                </a:solidFill>
                <a:latin typeface="MS PGothic"/>
                <a:cs typeface="MS PGothic"/>
              </a:rPr>
              <a:t>☑</a:t>
            </a:r>
            <a:r>
              <a:rPr sz="1200" spc="215">
                <a:solidFill>
                  <a:srgbClr val="3B373A"/>
                </a:solidFill>
                <a:latin typeface="MS PGothic"/>
                <a:cs typeface="MS PGothic"/>
              </a:rPr>
              <a:t> </a:t>
            </a:r>
            <a:r>
              <a:rPr sz="1200" i="1">
                <a:solidFill>
                  <a:srgbClr val="3B373A"/>
                </a:solidFill>
                <a:latin typeface="Segoe UI"/>
                <a:cs typeface="Segoe UI"/>
              </a:rPr>
              <a:t>Do</a:t>
            </a:r>
            <a:r>
              <a:rPr sz="1200" i="1" spc="-5">
                <a:solidFill>
                  <a:srgbClr val="3B373A"/>
                </a:solidFill>
                <a:latin typeface="Segoe UI"/>
                <a:cs typeface="Segoe UI"/>
              </a:rPr>
              <a:t> </a:t>
            </a:r>
            <a:r>
              <a:rPr sz="1200" i="1">
                <a:solidFill>
                  <a:srgbClr val="3B373A"/>
                </a:solidFill>
                <a:latin typeface="Segoe UI"/>
                <a:cs typeface="Segoe UI"/>
              </a:rPr>
              <a:t>you</a:t>
            </a:r>
            <a:r>
              <a:rPr sz="1200" i="1" spc="-10">
                <a:solidFill>
                  <a:srgbClr val="3B373A"/>
                </a:solidFill>
                <a:latin typeface="Segoe UI"/>
                <a:cs typeface="Segoe UI"/>
              </a:rPr>
              <a:t> </a:t>
            </a:r>
            <a:r>
              <a:rPr sz="1200" i="1">
                <a:solidFill>
                  <a:srgbClr val="3B373A"/>
                </a:solidFill>
                <a:latin typeface="Segoe UI"/>
                <a:cs typeface="Segoe UI"/>
              </a:rPr>
              <a:t>know</a:t>
            </a:r>
            <a:r>
              <a:rPr sz="1200" i="1" spc="-15">
                <a:solidFill>
                  <a:srgbClr val="3B373A"/>
                </a:solidFill>
                <a:latin typeface="Segoe UI"/>
                <a:cs typeface="Segoe UI"/>
              </a:rPr>
              <a:t> </a:t>
            </a:r>
            <a:r>
              <a:rPr sz="1200" i="1">
                <a:solidFill>
                  <a:srgbClr val="3B373A"/>
                </a:solidFill>
                <a:latin typeface="Segoe UI"/>
                <a:cs typeface="Segoe UI"/>
              </a:rPr>
              <a:t>that</a:t>
            </a:r>
            <a:r>
              <a:rPr sz="1200" i="1" spc="-10">
                <a:solidFill>
                  <a:srgbClr val="3B373A"/>
                </a:solidFill>
                <a:latin typeface="Segoe UI"/>
                <a:cs typeface="Segoe UI"/>
              </a:rPr>
              <a:t> </a:t>
            </a:r>
            <a:r>
              <a:rPr sz="1200" i="1">
                <a:solidFill>
                  <a:srgbClr val="3B373A"/>
                </a:solidFill>
                <a:latin typeface="Segoe UI"/>
                <a:cs typeface="Segoe UI"/>
              </a:rPr>
              <a:t>you</a:t>
            </a:r>
            <a:r>
              <a:rPr sz="1200" i="1" spc="-10">
                <a:solidFill>
                  <a:srgbClr val="3B373A"/>
                </a:solidFill>
                <a:latin typeface="Segoe UI"/>
                <a:cs typeface="Segoe UI"/>
              </a:rPr>
              <a:t> </a:t>
            </a:r>
            <a:r>
              <a:rPr sz="1200" i="1">
                <a:solidFill>
                  <a:srgbClr val="3B373A"/>
                </a:solidFill>
                <a:latin typeface="Segoe UI"/>
                <a:cs typeface="Segoe UI"/>
              </a:rPr>
              <a:t>have</a:t>
            </a:r>
            <a:r>
              <a:rPr sz="1200" i="1" spc="-5">
                <a:solidFill>
                  <a:srgbClr val="3B373A"/>
                </a:solidFill>
                <a:latin typeface="Segoe UI"/>
                <a:cs typeface="Segoe UI"/>
              </a:rPr>
              <a:t> </a:t>
            </a:r>
            <a:r>
              <a:rPr sz="1200" i="1">
                <a:solidFill>
                  <a:srgbClr val="3B373A"/>
                </a:solidFill>
                <a:latin typeface="Segoe UI"/>
                <a:cs typeface="Segoe UI"/>
              </a:rPr>
              <a:t>to</a:t>
            </a:r>
            <a:r>
              <a:rPr sz="1200" i="1" spc="-10">
                <a:solidFill>
                  <a:srgbClr val="3B373A"/>
                </a:solidFill>
                <a:latin typeface="Segoe UI"/>
                <a:cs typeface="Segoe UI"/>
              </a:rPr>
              <a:t> </a:t>
            </a:r>
            <a:r>
              <a:rPr sz="1200" i="1" spc="-20">
                <a:solidFill>
                  <a:srgbClr val="3B373A"/>
                </a:solidFill>
                <a:latin typeface="Segoe UI"/>
                <a:cs typeface="Segoe UI"/>
              </a:rPr>
              <a:t>wear </a:t>
            </a:r>
            <a:r>
              <a:rPr sz="1200" i="1">
                <a:solidFill>
                  <a:srgbClr val="3B373A"/>
                </a:solidFill>
                <a:latin typeface="Segoe UI"/>
                <a:cs typeface="Segoe UI"/>
              </a:rPr>
              <a:t>special</a:t>
            </a:r>
            <a:r>
              <a:rPr sz="1200" i="1" spc="-20">
                <a:solidFill>
                  <a:srgbClr val="3B373A"/>
                </a:solidFill>
                <a:latin typeface="Segoe UI"/>
                <a:cs typeface="Segoe UI"/>
              </a:rPr>
              <a:t> </a:t>
            </a:r>
            <a:r>
              <a:rPr sz="1200" i="1">
                <a:solidFill>
                  <a:srgbClr val="3B373A"/>
                </a:solidFill>
                <a:latin typeface="Segoe UI"/>
                <a:cs typeface="Segoe UI"/>
              </a:rPr>
              <a:t>equipment</a:t>
            </a:r>
            <a:r>
              <a:rPr sz="1200" i="1" spc="-15">
                <a:solidFill>
                  <a:srgbClr val="3B373A"/>
                </a:solidFill>
                <a:latin typeface="Segoe UI"/>
                <a:cs typeface="Segoe UI"/>
              </a:rPr>
              <a:t> </a:t>
            </a:r>
            <a:r>
              <a:rPr sz="1200" i="1">
                <a:solidFill>
                  <a:srgbClr val="3B373A"/>
                </a:solidFill>
                <a:latin typeface="Segoe UI"/>
                <a:cs typeface="Segoe UI"/>
              </a:rPr>
              <a:t>for</a:t>
            </a:r>
            <a:r>
              <a:rPr sz="1200" i="1" spc="-10">
                <a:solidFill>
                  <a:srgbClr val="3B373A"/>
                </a:solidFill>
                <a:latin typeface="Segoe UI"/>
                <a:cs typeface="Segoe UI"/>
              </a:rPr>
              <a:t> </a:t>
            </a:r>
            <a:r>
              <a:rPr sz="1200" i="1">
                <a:solidFill>
                  <a:srgbClr val="3B373A"/>
                </a:solidFill>
                <a:latin typeface="Segoe UI"/>
                <a:cs typeface="Segoe UI"/>
              </a:rPr>
              <a:t>some</a:t>
            </a:r>
            <a:r>
              <a:rPr sz="1200" i="1" spc="-10">
                <a:solidFill>
                  <a:srgbClr val="3B373A"/>
                </a:solidFill>
                <a:latin typeface="Segoe UI"/>
                <a:cs typeface="Segoe UI"/>
              </a:rPr>
              <a:t> </a:t>
            </a:r>
            <a:r>
              <a:rPr sz="1200" i="1">
                <a:solidFill>
                  <a:srgbClr val="3B373A"/>
                </a:solidFill>
                <a:latin typeface="Segoe UI"/>
                <a:cs typeface="Segoe UI"/>
              </a:rPr>
              <a:t>tasks</a:t>
            </a:r>
            <a:r>
              <a:rPr sz="1200" i="1" spc="-10">
                <a:solidFill>
                  <a:srgbClr val="3B373A"/>
                </a:solidFill>
                <a:latin typeface="Segoe UI"/>
                <a:cs typeface="Segoe UI"/>
              </a:rPr>
              <a:t> (e.g., </a:t>
            </a:r>
            <a:r>
              <a:rPr sz="1200" i="1">
                <a:solidFill>
                  <a:srgbClr val="3B373A"/>
                </a:solidFill>
                <a:latin typeface="Segoe UI"/>
                <a:cs typeface="Segoe UI"/>
              </a:rPr>
              <a:t>construction,</a:t>
            </a:r>
            <a:r>
              <a:rPr sz="1200" i="1" spc="-35">
                <a:solidFill>
                  <a:srgbClr val="3B373A"/>
                </a:solidFill>
                <a:latin typeface="Segoe UI"/>
                <a:cs typeface="Segoe UI"/>
              </a:rPr>
              <a:t> </a:t>
            </a:r>
            <a:r>
              <a:rPr sz="1200" i="1">
                <a:solidFill>
                  <a:srgbClr val="3B373A"/>
                </a:solidFill>
                <a:latin typeface="Segoe UI"/>
                <a:cs typeface="Segoe UI"/>
              </a:rPr>
              <a:t>factories,</a:t>
            </a:r>
            <a:r>
              <a:rPr sz="1200" i="1" spc="-25">
                <a:solidFill>
                  <a:srgbClr val="3B373A"/>
                </a:solidFill>
                <a:latin typeface="Segoe UI"/>
                <a:cs typeface="Segoe UI"/>
              </a:rPr>
              <a:t> </a:t>
            </a:r>
            <a:r>
              <a:rPr sz="1200" i="1">
                <a:solidFill>
                  <a:srgbClr val="3B373A"/>
                </a:solidFill>
                <a:latin typeface="Segoe UI"/>
                <a:cs typeface="Segoe UI"/>
              </a:rPr>
              <a:t>various</a:t>
            </a:r>
            <a:r>
              <a:rPr sz="1200" i="1" spc="-25">
                <a:solidFill>
                  <a:srgbClr val="3B373A"/>
                </a:solidFill>
                <a:latin typeface="Segoe UI"/>
                <a:cs typeface="Segoe UI"/>
              </a:rPr>
              <a:t> </a:t>
            </a:r>
            <a:r>
              <a:rPr sz="1200" i="1" spc="-10">
                <a:solidFill>
                  <a:srgbClr val="3B373A"/>
                </a:solidFill>
                <a:latin typeface="Segoe UI"/>
                <a:cs typeface="Segoe UI"/>
              </a:rPr>
              <a:t>manual works)?</a:t>
            </a:r>
            <a:endParaRPr sz="1200">
              <a:latin typeface="Segoe UI"/>
              <a:cs typeface="Segoe UI"/>
            </a:endParaRPr>
          </a:p>
        </p:txBody>
      </p:sp>
      <p:grpSp>
        <p:nvGrpSpPr>
          <p:cNvPr id="16" name="object 16" hidden="0"/>
          <p:cNvGrpSpPr/>
          <p:nvPr isPhoto="0" userDrawn="0"/>
        </p:nvGrpSpPr>
        <p:grpSpPr bwMode="auto">
          <a:xfrm>
            <a:off x="920229" y="3437996"/>
            <a:ext cx="5560060" cy="5095875"/>
            <a:chOff x="920229" y="3437996"/>
            <a:chExt cx="5560060" cy="5095875"/>
          </a:xfrm>
        </p:grpSpPr>
        <p:sp>
          <p:nvSpPr>
            <p:cNvPr id="17" name="object 17" hidden="0"/>
            <p:cNvSpPr/>
            <p:nvPr isPhoto="0" userDrawn="0"/>
          </p:nvSpPr>
          <p:spPr bwMode="auto">
            <a:xfrm>
              <a:off x="920229" y="3458565"/>
              <a:ext cx="5541645" cy="1755775"/>
            </a:xfrm>
            <a:custGeom>
              <a:avLst/>
              <a:gdLst/>
              <a:ahLst/>
              <a:cxnLst/>
              <a:rect l="l" t="t" r="r" b="b"/>
              <a:pathLst>
                <a:path w="5541645" h="1755775" fill="norm" stroke="1" extrusionOk="0">
                  <a:moveTo>
                    <a:pt x="5541264" y="0"/>
                  </a:moveTo>
                  <a:lnTo>
                    <a:pt x="0" y="0"/>
                  </a:lnTo>
                  <a:lnTo>
                    <a:pt x="0" y="1755648"/>
                  </a:lnTo>
                  <a:lnTo>
                    <a:pt x="5541264" y="1755648"/>
                  </a:lnTo>
                  <a:lnTo>
                    <a:pt x="5541264" y="0"/>
                  </a:lnTo>
                  <a:close/>
                </a:path>
              </a:pathLst>
            </a:custGeom>
            <a:solidFill>
              <a:srgbClr val="5F595B">
                <a:alpha val="7499"/>
              </a:srgbClr>
            </a:solidFill>
          </p:spPr>
          <p:txBody>
            <a:bodyPr wrap="square" lIns="0" tIns="0" rIns="0" bIns="0" rtlCol="0"/>
            <a:lstStyle/>
            <a:p>
              <a:pPr>
                <a:defRPr/>
              </a:pPr>
              <a:endParaRPr/>
            </a:p>
          </p:txBody>
        </p:sp>
        <p:sp>
          <p:nvSpPr>
            <p:cNvPr id="18" name="object 18" hidden="0"/>
            <p:cNvSpPr/>
            <p:nvPr isPhoto="0" userDrawn="0"/>
          </p:nvSpPr>
          <p:spPr bwMode="auto">
            <a:xfrm>
              <a:off x="1099051" y="3457046"/>
              <a:ext cx="5361940" cy="1582420"/>
            </a:xfrm>
            <a:custGeom>
              <a:avLst/>
              <a:gdLst/>
              <a:ahLst/>
              <a:cxnLst/>
              <a:rect l="l" t="t" r="r" b="b"/>
              <a:pathLst>
                <a:path w="5361940" h="1582420" fill="norm" stroke="1" extrusionOk="0">
                  <a:moveTo>
                    <a:pt x="287997" y="0"/>
                  </a:moveTo>
                  <a:lnTo>
                    <a:pt x="241283" y="3769"/>
                  </a:lnTo>
                  <a:lnTo>
                    <a:pt x="196969" y="14682"/>
                  </a:lnTo>
                  <a:lnTo>
                    <a:pt x="155647" y="32146"/>
                  </a:lnTo>
                  <a:lnTo>
                    <a:pt x="117910" y="55568"/>
                  </a:lnTo>
                  <a:lnTo>
                    <a:pt x="84353" y="84354"/>
                  </a:lnTo>
                  <a:lnTo>
                    <a:pt x="55567" y="117913"/>
                  </a:lnTo>
                  <a:lnTo>
                    <a:pt x="32146" y="155651"/>
                  </a:lnTo>
                  <a:lnTo>
                    <a:pt x="14682" y="196975"/>
                  </a:lnTo>
                  <a:lnTo>
                    <a:pt x="3769" y="241292"/>
                  </a:lnTo>
                  <a:lnTo>
                    <a:pt x="0" y="288010"/>
                  </a:lnTo>
                  <a:lnTo>
                    <a:pt x="0" y="1293901"/>
                  </a:lnTo>
                  <a:lnTo>
                    <a:pt x="3769" y="1340616"/>
                  </a:lnTo>
                  <a:lnTo>
                    <a:pt x="14682" y="1384931"/>
                  </a:lnTo>
                  <a:lnTo>
                    <a:pt x="32146" y="1426254"/>
                  </a:lnTo>
                  <a:lnTo>
                    <a:pt x="55567" y="1463992"/>
                  </a:lnTo>
                  <a:lnTo>
                    <a:pt x="84353" y="1497552"/>
                  </a:lnTo>
                  <a:lnTo>
                    <a:pt x="117910" y="1526340"/>
                  </a:lnTo>
                  <a:lnTo>
                    <a:pt x="155647" y="1549763"/>
                  </a:lnTo>
                  <a:lnTo>
                    <a:pt x="196969" y="1567228"/>
                  </a:lnTo>
                  <a:lnTo>
                    <a:pt x="241283" y="1578142"/>
                  </a:lnTo>
                  <a:lnTo>
                    <a:pt x="287997" y="1581912"/>
                  </a:lnTo>
                  <a:lnTo>
                    <a:pt x="5073891" y="1581912"/>
                  </a:lnTo>
                  <a:lnTo>
                    <a:pt x="5120608" y="1578142"/>
                  </a:lnTo>
                  <a:lnTo>
                    <a:pt x="5164926" y="1567228"/>
                  </a:lnTo>
                  <a:lnTo>
                    <a:pt x="5206250" y="1549763"/>
                  </a:lnTo>
                  <a:lnTo>
                    <a:pt x="5243988" y="1526340"/>
                  </a:lnTo>
                  <a:lnTo>
                    <a:pt x="5277546" y="1497552"/>
                  </a:lnTo>
                  <a:lnTo>
                    <a:pt x="5306333" y="1463992"/>
                  </a:lnTo>
                  <a:lnTo>
                    <a:pt x="5329755" y="1426254"/>
                  </a:lnTo>
                  <a:lnTo>
                    <a:pt x="5347219" y="1384931"/>
                  </a:lnTo>
                  <a:lnTo>
                    <a:pt x="5358132" y="1340616"/>
                  </a:lnTo>
                  <a:lnTo>
                    <a:pt x="5361901" y="1293901"/>
                  </a:lnTo>
                  <a:lnTo>
                    <a:pt x="5361901" y="288010"/>
                  </a:lnTo>
                  <a:lnTo>
                    <a:pt x="5358132" y="241292"/>
                  </a:lnTo>
                  <a:lnTo>
                    <a:pt x="5347219" y="196975"/>
                  </a:lnTo>
                  <a:lnTo>
                    <a:pt x="5329755" y="155651"/>
                  </a:lnTo>
                  <a:lnTo>
                    <a:pt x="5306333" y="117913"/>
                  </a:lnTo>
                  <a:lnTo>
                    <a:pt x="5277546" y="84354"/>
                  </a:lnTo>
                  <a:lnTo>
                    <a:pt x="5243988" y="55568"/>
                  </a:lnTo>
                  <a:lnTo>
                    <a:pt x="5206250" y="32146"/>
                  </a:lnTo>
                  <a:lnTo>
                    <a:pt x="5164926" y="14682"/>
                  </a:lnTo>
                  <a:lnTo>
                    <a:pt x="5120608" y="3769"/>
                  </a:lnTo>
                  <a:lnTo>
                    <a:pt x="5073891" y="0"/>
                  </a:lnTo>
                  <a:lnTo>
                    <a:pt x="287997" y="0"/>
                  </a:lnTo>
                  <a:close/>
                </a:path>
              </a:pathLst>
            </a:custGeom>
            <a:grpFill/>
            <a:ln w="38100">
              <a:solidFill>
                <a:srgbClr val="493490"/>
              </a:solidFill>
            </a:ln>
          </p:spPr>
          <p:txBody>
            <a:bodyPr wrap="square" lIns="0" tIns="0" rIns="0" bIns="0" rtlCol="0"/>
            <a:lstStyle/>
            <a:p>
              <a:pPr>
                <a:defRPr/>
              </a:pPr>
              <a:endParaRPr/>
            </a:p>
          </p:txBody>
        </p:sp>
        <p:sp>
          <p:nvSpPr>
            <p:cNvPr id="19" name="object 19" hidden="0"/>
            <p:cNvSpPr/>
            <p:nvPr isPhoto="0" userDrawn="0"/>
          </p:nvSpPr>
          <p:spPr bwMode="auto">
            <a:xfrm>
              <a:off x="920229" y="5118176"/>
              <a:ext cx="5541645" cy="1755775"/>
            </a:xfrm>
            <a:custGeom>
              <a:avLst/>
              <a:gdLst/>
              <a:ahLst/>
              <a:cxnLst/>
              <a:rect l="l" t="t" r="r" b="b"/>
              <a:pathLst>
                <a:path w="5541645" h="1755775" fill="norm" stroke="1" extrusionOk="0">
                  <a:moveTo>
                    <a:pt x="5541264" y="0"/>
                  </a:moveTo>
                  <a:lnTo>
                    <a:pt x="0" y="0"/>
                  </a:lnTo>
                  <a:lnTo>
                    <a:pt x="0" y="1755648"/>
                  </a:lnTo>
                  <a:lnTo>
                    <a:pt x="5541264" y="1755648"/>
                  </a:lnTo>
                  <a:lnTo>
                    <a:pt x="5541264" y="0"/>
                  </a:lnTo>
                  <a:close/>
                </a:path>
              </a:pathLst>
            </a:custGeom>
            <a:solidFill>
              <a:srgbClr val="5F595B">
                <a:alpha val="7499"/>
              </a:srgbClr>
            </a:solidFill>
          </p:spPr>
          <p:txBody>
            <a:bodyPr wrap="square" lIns="0" tIns="0" rIns="0" bIns="0" rtlCol="0"/>
            <a:lstStyle/>
            <a:p>
              <a:pPr>
                <a:defRPr/>
              </a:pPr>
              <a:endParaRPr/>
            </a:p>
          </p:txBody>
        </p:sp>
        <p:sp>
          <p:nvSpPr>
            <p:cNvPr id="20" name="object 20" hidden="0"/>
            <p:cNvSpPr/>
            <p:nvPr isPhoto="0" userDrawn="0"/>
          </p:nvSpPr>
          <p:spPr bwMode="auto">
            <a:xfrm>
              <a:off x="1099051" y="5116640"/>
              <a:ext cx="5361940" cy="1582420"/>
            </a:xfrm>
            <a:custGeom>
              <a:avLst/>
              <a:gdLst/>
              <a:ahLst/>
              <a:cxnLst/>
              <a:rect l="l" t="t" r="r" b="b"/>
              <a:pathLst>
                <a:path w="5361940" h="1582420" fill="norm" stroke="1" extrusionOk="0">
                  <a:moveTo>
                    <a:pt x="287997" y="0"/>
                  </a:moveTo>
                  <a:lnTo>
                    <a:pt x="241283" y="3769"/>
                  </a:lnTo>
                  <a:lnTo>
                    <a:pt x="196969" y="14682"/>
                  </a:lnTo>
                  <a:lnTo>
                    <a:pt x="155647" y="32146"/>
                  </a:lnTo>
                  <a:lnTo>
                    <a:pt x="117910" y="55568"/>
                  </a:lnTo>
                  <a:lnTo>
                    <a:pt x="84353" y="84354"/>
                  </a:lnTo>
                  <a:lnTo>
                    <a:pt x="55567" y="117913"/>
                  </a:lnTo>
                  <a:lnTo>
                    <a:pt x="32146" y="155651"/>
                  </a:lnTo>
                  <a:lnTo>
                    <a:pt x="14682" y="196975"/>
                  </a:lnTo>
                  <a:lnTo>
                    <a:pt x="3769" y="241292"/>
                  </a:lnTo>
                  <a:lnTo>
                    <a:pt x="0" y="288010"/>
                  </a:lnTo>
                  <a:lnTo>
                    <a:pt x="0" y="1293901"/>
                  </a:lnTo>
                  <a:lnTo>
                    <a:pt x="3769" y="1340616"/>
                  </a:lnTo>
                  <a:lnTo>
                    <a:pt x="14682" y="1384931"/>
                  </a:lnTo>
                  <a:lnTo>
                    <a:pt x="32146" y="1426254"/>
                  </a:lnTo>
                  <a:lnTo>
                    <a:pt x="55567" y="1463992"/>
                  </a:lnTo>
                  <a:lnTo>
                    <a:pt x="84353" y="1497552"/>
                  </a:lnTo>
                  <a:lnTo>
                    <a:pt x="117910" y="1526340"/>
                  </a:lnTo>
                  <a:lnTo>
                    <a:pt x="155647" y="1549763"/>
                  </a:lnTo>
                  <a:lnTo>
                    <a:pt x="196969" y="1567228"/>
                  </a:lnTo>
                  <a:lnTo>
                    <a:pt x="241283" y="1578142"/>
                  </a:lnTo>
                  <a:lnTo>
                    <a:pt x="287997" y="1581912"/>
                  </a:lnTo>
                  <a:lnTo>
                    <a:pt x="5073891" y="1581912"/>
                  </a:lnTo>
                  <a:lnTo>
                    <a:pt x="5120608" y="1578142"/>
                  </a:lnTo>
                  <a:lnTo>
                    <a:pt x="5164926" y="1567228"/>
                  </a:lnTo>
                  <a:lnTo>
                    <a:pt x="5206250" y="1549763"/>
                  </a:lnTo>
                  <a:lnTo>
                    <a:pt x="5243988" y="1526340"/>
                  </a:lnTo>
                  <a:lnTo>
                    <a:pt x="5277546" y="1497552"/>
                  </a:lnTo>
                  <a:lnTo>
                    <a:pt x="5306333" y="1463992"/>
                  </a:lnTo>
                  <a:lnTo>
                    <a:pt x="5329755" y="1426254"/>
                  </a:lnTo>
                  <a:lnTo>
                    <a:pt x="5347219" y="1384931"/>
                  </a:lnTo>
                  <a:lnTo>
                    <a:pt x="5358132" y="1340616"/>
                  </a:lnTo>
                  <a:lnTo>
                    <a:pt x="5361901" y="1293901"/>
                  </a:lnTo>
                  <a:lnTo>
                    <a:pt x="5361901" y="288010"/>
                  </a:lnTo>
                  <a:lnTo>
                    <a:pt x="5358132" y="241292"/>
                  </a:lnTo>
                  <a:lnTo>
                    <a:pt x="5347219" y="196975"/>
                  </a:lnTo>
                  <a:lnTo>
                    <a:pt x="5329755" y="155651"/>
                  </a:lnTo>
                  <a:lnTo>
                    <a:pt x="5306333" y="117913"/>
                  </a:lnTo>
                  <a:lnTo>
                    <a:pt x="5277546" y="84354"/>
                  </a:lnTo>
                  <a:lnTo>
                    <a:pt x="5243988" y="55568"/>
                  </a:lnTo>
                  <a:lnTo>
                    <a:pt x="5206250" y="32146"/>
                  </a:lnTo>
                  <a:lnTo>
                    <a:pt x="5164926" y="14682"/>
                  </a:lnTo>
                  <a:lnTo>
                    <a:pt x="5120608" y="3769"/>
                  </a:lnTo>
                  <a:lnTo>
                    <a:pt x="5073891" y="0"/>
                  </a:lnTo>
                  <a:lnTo>
                    <a:pt x="287997" y="0"/>
                  </a:lnTo>
                  <a:close/>
                </a:path>
              </a:pathLst>
            </a:custGeom>
            <a:grpFill/>
            <a:ln w="38100">
              <a:solidFill>
                <a:srgbClr val="493490"/>
              </a:solidFill>
            </a:ln>
          </p:spPr>
          <p:txBody>
            <a:bodyPr wrap="square" lIns="0" tIns="0" rIns="0" bIns="0" rtlCol="0"/>
            <a:lstStyle/>
            <a:p>
              <a:pPr>
                <a:defRPr/>
              </a:pPr>
              <a:endParaRPr/>
            </a:p>
          </p:txBody>
        </p:sp>
        <p:sp>
          <p:nvSpPr>
            <p:cNvPr id="21" name="object 21" hidden="0"/>
            <p:cNvSpPr/>
            <p:nvPr isPhoto="0" userDrawn="0"/>
          </p:nvSpPr>
          <p:spPr bwMode="auto">
            <a:xfrm>
              <a:off x="920229" y="6777774"/>
              <a:ext cx="5541645" cy="1755775"/>
            </a:xfrm>
            <a:custGeom>
              <a:avLst/>
              <a:gdLst/>
              <a:ahLst/>
              <a:cxnLst/>
              <a:rect l="l" t="t" r="r" b="b"/>
              <a:pathLst>
                <a:path w="5541645" h="1755775" fill="norm" stroke="1" extrusionOk="0">
                  <a:moveTo>
                    <a:pt x="5541264" y="0"/>
                  </a:moveTo>
                  <a:lnTo>
                    <a:pt x="0" y="0"/>
                  </a:lnTo>
                  <a:lnTo>
                    <a:pt x="0" y="1755648"/>
                  </a:lnTo>
                  <a:lnTo>
                    <a:pt x="5541264" y="1755648"/>
                  </a:lnTo>
                  <a:lnTo>
                    <a:pt x="5541264" y="0"/>
                  </a:lnTo>
                  <a:close/>
                </a:path>
              </a:pathLst>
            </a:custGeom>
            <a:solidFill>
              <a:srgbClr val="5F595B">
                <a:alpha val="7499"/>
              </a:srgbClr>
            </a:solidFill>
          </p:spPr>
          <p:txBody>
            <a:bodyPr wrap="square" lIns="0" tIns="0" rIns="0" bIns="0" rtlCol="0"/>
            <a:lstStyle/>
            <a:p>
              <a:pPr>
                <a:defRPr/>
              </a:pPr>
              <a:endParaRPr/>
            </a:p>
          </p:txBody>
        </p:sp>
        <p:sp>
          <p:nvSpPr>
            <p:cNvPr id="22" name="object 22" hidden="0"/>
            <p:cNvSpPr/>
            <p:nvPr isPhoto="0" userDrawn="0"/>
          </p:nvSpPr>
          <p:spPr bwMode="auto">
            <a:xfrm>
              <a:off x="1099051" y="6776248"/>
              <a:ext cx="5361940" cy="1582420"/>
            </a:xfrm>
            <a:custGeom>
              <a:avLst/>
              <a:gdLst/>
              <a:ahLst/>
              <a:cxnLst/>
              <a:rect l="l" t="t" r="r" b="b"/>
              <a:pathLst>
                <a:path w="5361940" h="1582420" fill="norm" stroke="1" extrusionOk="0">
                  <a:moveTo>
                    <a:pt x="287997" y="0"/>
                  </a:moveTo>
                  <a:lnTo>
                    <a:pt x="241283" y="3769"/>
                  </a:lnTo>
                  <a:lnTo>
                    <a:pt x="196969" y="14682"/>
                  </a:lnTo>
                  <a:lnTo>
                    <a:pt x="155647" y="32146"/>
                  </a:lnTo>
                  <a:lnTo>
                    <a:pt x="117910" y="55568"/>
                  </a:lnTo>
                  <a:lnTo>
                    <a:pt x="84353" y="84354"/>
                  </a:lnTo>
                  <a:lnTo>
                    <a:pt x="55567" y="117913"/>
                  </a:lnTo>
                  <a:lnTo>
                    <a:pt x="32146" y="155651"/>
                  </a:lnTo>
                  <a:lnTo>
                    <a:pt x="14682" y="196975"/>
                  </a:lnTo>
                  <a:lnTo>
                    <a:pt x="3769" y="241292"/>
                  </a:lnTo>
                  <a:lnTo>
                    <a:pt x="0" y="288010"/>
                  </a:lnTo>
                  <a:lnTo>
                    <a:pt x="0" y="1293901"/>
                  </a:lnTo>
                  <a:lnTo>
                    <a:pt x="3769" y="1340616"/>
                  </a:lnTo>
                  <a:lnTo>
                    <a:pt x="14682" y="1384931"/>
                  </a:lnTo>
                  <a:lnTo>
                    <a:pt x="32146" y="1426254"/>
                  </a:lnTo>
                  <a:lnTo>
                    <a:pt x="55567" y="1463992"/>
                  </a:lnTo>
                  <a:lnTo>
                    <a:pt x="84353" y="1497552"/>
                  </a:lnTo>
                  <a:lnTo>
                    <a:pt x="117910" y="1526340"/>
                  </a:lnTo>
                  <a:lnTo>
                    <a:pt x="155647" y="1549763"/>
                  </a:lnTo>
                  <a:lnTo>
                    <a:pt x="196969" y="1567228"/>
                  </a:lnTo>
                  <a:lnTo>
                    <a:pt x="241283" y="1578142"/>
                  </a:lnTo>
                  <a:lnTo>
                    <a:pt x="287997" y="1581912"/>
                  </a:lnTo>
                  <a:lnTo>
                    <a:pt x="5073891" y="1581912"/>
                  </a:lnTo>
                  <a:lnTo>
                    <a:pt x="5120608" y="1578142"/>
                  </a:lnTo>
                  <a:lnTo>
                    <a:pt x="5164926" y="1567228"/>
                  </a:lnTo>
                  <a:lnTo>
                    <a:pt x="5206250" y="1549763"/>
                  </a:lnTo>
                  <a:lnTo>
                    <a:pt x="5243988" y="1526340"/>
                  </a:lnTo>
                  <a:lnTo>
                    <a:pt x="5277546" y="1497552"/>
                  </a:lnTo>
                  <a:lnTo>
                    <a:pt x="5306333" y="1463992"/>
                  </a:lnTo>
                  <a:lnTo>
                    <a:pt x="5329755" y="1426254"/>
                  </a:lnTo>
                  <a:lnTo>
                    <a:pt x="5347219" y="1384931"/>
                  </a:lnTo>
                  <a:lnTo>
                    <a:pt x="5358132" y="1340616"/>
                  </a:lnTo>
                  <a:lnTo>
                    <a:pt x="5361901" y="1293901"/>
                  </a:lnTo>
                  <a:lnTo>
                    <a:pt x="5361901" y="288010"/>
                  </a:lnTo>
                  <a:lnTo>
                    <a:pt x="5358132" y="241292"/>
                  </a:lnTo>
                  <a:lnTo>
                    <a:pt x="5347219" y="196975"/>
                  </a:lnTo>
                  <a:lnTo>
                    <a:pt x="5329755" y="155651"/>
                  </a:lnTo>
                  <a:lnTo>
                    <a:pt x="5306333" y="117913"/>
                  </a:lnTo>
                  <a:lnTo>
                    <a:pt x="5277546" y="84354"/>
                  </a:lnTo>
                  <a:lnTo>
                    <a:pt x="5243988" y="55568"/>
                  </a:lnTo>
                  <a:lnTo>
                    <a:pt x="5206250" y="32146"/>
                  </a:lnTo>
                  <a:lnTo>
                    <a:pt x="5164926" y="14682"/>
                  </a:lnTo>
                  <a:lnTo>
                    <a:pt x="5120608" y="3769"/>
                  </a:lnTo>
                  <a:lnTo>
                    <a:pt x="5073891" y="0"/>
                  </a:lnTo>
                  <a:lnTo>
                    <a:pt x="287997" y="0"/>
                  </a:lnTo>
                  <a:close/>
                </a:path>
              </a:pathLst>
            </a:custGeom>
            <a:grpFill/>
            <a:ln w="38100">
              <a:solidFill>
                <a:srgbClr val="493490"/>
              </a:solidFill>
            </a:ln>
          </p:spPr>
          <p:txBody>
            <a:bodyPr wrap="square" lIns="0" tIns="0" rIns="0" bIns="0" rtlCol="0"/>
            <a:lstStyle/>
            <a:p>
              <a:pPr>
                <a:defRPr/>
              </a:pPr>
              <a:endParaRPr/>
            </a:p>
          </p:txBody>
        </p:sp>
      </p:grpSp>
      <p:sp>
        <p:nvSpPr>
          <p:cNvPr id="23" name="object 23" hidden="0"/>
          <p:cNvSpPr txBox="1"/>
          <p:nvPr isPhoto="0" userDrawn="0"/>
        </p:nvSpPr>
        <p:spPr bwMode="auto">
          <a:xfrm>
            <a:off x="1664903" y="4087657"/>
            <a:ext cx="991235" cy="238760"/>
          </a:xfrm>
          <a:prstGeom prst="rect">
            <a:avLst/>
          </a:prstGeom>
        </p:spPr>
        <p:txBody>
          <a:bodyPr vert="horz" wrap="square" lIns="0" tIns="12700" rIns="0" bIns="0" rtlCol="0">
            <a:spAutoFit/>
          </a:bodyPr>
          <a:lstStyle/>
          <a:p>
            <a:pPr marL="12700">
              <a:lnSpc>
                <a:spcPct val="100000"/>
              </a:lnSpc>
              <a:spcBef>
                <a:spcPts val="100"/>
              </a:spcBef>
              <a:defRPr/>
            </a:pPr>
            <a:r>
              <a:rPr sz="1400" b="1" i="1">
                <a:solidFill>
                  <a:srgbClr val="3B373A"/>
                </a:solidFill>
                <a:latin typeface="Segoe UI"/>
                <a:cs typeface="Segoe UI"/>
              </a:rPr>
              <a:t>Labour</a:t>
            </a:r>
            <a:r>
              <a:rPr sz="1400" b="1" i="1" spc="-15">
                <a:solidFill>
                  <a:srgbClr val="3B373A"/>
                </a:solidFill>
                <a:latin typeface="Segoe UI"/>
                <a:cs typeface="Segoe UI"/>
              </a:rPr>
              <a:t> </a:t>
            </a:r>
            <a:r>
              <a:rPr sz="1400" b="1" i="1" spc="-25">
                <a:solidFill>
                  <a:srgbClr val="3B373A"/>
                </a:solidFill>
                <a:latin typeface="Segoe UI"/>
                <a:cs typeface="Segoe UI"/>
              </a:rPr>
              <a:t>Law</a:t>
            </a:r>
            <a:endParaRPr sz="1400">
              <a:latin typeface="Segoe UI"/>
              <a:cs typeface="Segoe UI"/>
            </a:endParaRPr>
          </a:p>
        </p:txBody>
      </p:sp>
      <p:sp>
        <p:nvSpPr>
          <p:cNvPr id="24" name="object 24" hidden="0"/>
          <p:cNvSpPr txBox="1"/>
          <p:nvPr isPhoto="0" userDrawn="0"/>
        </p:nvSpPr>
        <p:spPr bwMode="auto">
          <a:xfrm>
            <a:off x="3227298" y="3626854"/>
            <a:ext cx="2890520" cy="1186815"/>
          </a:xfrm>
          <a:prstGeom prst="rect">
            <a:avLst/>
          </a:prstGeom>
        </p:spPr>
        <p:txBody>
          <a:bodyPr vert="horz" wrap="square" lIns="0" tIns="5080" rIns="0" bIns="0" rtlCol="0">
            <a:spAutoFit/>
          </a:bodyPr>
          <a:lstStyle/>
          <a:p>
            <a:pPr marL="241300" marR="321945" indent="-228600" algn="just">
              <a:lnSpc>
                <a:spcPct val="104200"/>
              </a:lnSpc>
              <a:spcBef>
                <a:spcPts val="40"/>
              </a:spcBef>
              <a:defRPr/>
            </a:pPr>
            <a:r>
              <a:rPr sz="1200">
                <a:solidFill>
                  <a:srgbClr val="3B373A"/>
                </a:solidFill>
                <a:latin typeface="MS PGothic"/>
                <a:cs typeface="MS PGothic"/>
              </a:rPr>
              <a:t>☑</a:t>
            </a:r>
            <a:r>
              <a:rPr sz="1200" spc="215">
                <a:solidFill>
                  <a:srgbClr val="3B373A"/>
                </a:solidFill>
                <a:latin typeface="MS PGothic"/>
                <a:cs typeface="MS PGothic"/>
              </a:rPr>
              <a:t> </a:t>
            </a:r>
            <a:r>
              <a:rPr sz="1200" i="1">
                <a:solidFill>
                  <a:srgbClr val="3B373A"/>
                </a:solidFill>
                <a:latin typeface="Segoe UI"/>
                <a:cs typeface="Segoe UI"/>
              </a:rPr>
              <a:t>Do</a:t>
            </a:r>
            <a:r>
              <a:rPr sz="1200" i="1" spc="-5">
                <a:solidFill>
                  <a:srgbClr val="3B373A"/>
                </a:solidFill>
                <a:latin typeface="Segoe UI"/>
                <a:cs typeface="Segoe UI"/>
              </a:rPr>
              <a:t> </a:t>
            </a:r>
            <a:r>
              <a:rPr sz="1200" i="1">
                <a:solidFill>
                  <a:srgbClr val="3B373A"/>
                </a:solidFill>
                <a:latin typeface="Segoe UI"/>
                <a:cs typeface="Segoe UI"/>
              </a:rPr>
              <a:t>you</a:t>
            </a:r>
            <a:r>
              <a:rPr sz="1200" i="1" spc="-5">
                <a:solidFill>
                  <a:srgbClr val="3B373A"/>
                </a:solidFill>
                <a:latin typeface="Segoe UI"/>
                <a:cs typeface="Segoe UI"/>
              </a:rPr>
              <a:t> </a:t>
            </a:r>
            <a:r>
              <a:rPr sz="1200" i="1">
                <a:solidFill>
                  <a:srgbClr val="3B373A"/>
                </a:solidFill>
                <a:latin typeface="Segoe UI"/>
                <a:cs typeface="Segoe UI"/>
              </a:rPr>
              <a:t>have</a:t>
            </a:r>
            <a:r>
              <a:rPr sz="1200" i="1" spc="-5">
                <a:solidFill>
                  <a:srgbClr val="3B373A"/>
                </a:solidFill>
                <a:latin typeface="Segoe UI"/>
                <a:cs typeface="Segoe UI"/>
              </a:rPr>
              <a:t> </a:t>
            </a:r>
            <a:r>
              <a:rPr sz="1200" i="1">
                <a:solidFill>
                  <a:srgbClr val="3B373A"/>
                </a:solidFill>
                <a:latin typeface="Segoe UI"/>
                <a:cs typeface="Segoe UI"/>
              </a:rPr>
              <a:t>information about </a:t>
            </a:r>
            <a:r>
              <a:rPr sz="1200" i="1" spc="-25">
                <a:solidFill>
                  <a:srgbClr val="3B373A"/>
                </a:solidFill>
                <a:latin typeface="Segoe UI"/>
                <a:cs typeface="Segoe UI"/>
              </a:rPr>
              <a:t>the </a:t>
            </a:r>
            <a:r>
              <a:rPr sz="1200" i="1">
                <a:solidFill>
                  <a:srgbClr val="3B373A"/>
                </a:solidFill>
                <a:latin typeface="Segoe UI"/>
                <a:cs typeface="Segoe UI"/>
              </a:rPr>
              <a:t>protection</a:t>
            </a:r>
            <a:r>
              <a:rPr sz="1200" i="1" spc="-20">
                <a:solidFill>
                  <a:srgbClr val="3B373A"/>
                </a:solidFill>
                <a:latin typeface="Segoe UI"/>
                <a:cs typeface="Segoe UI"/>
              </a:rPr>
              <a:t> </a:t>
            </a:r>
            <a:r>
              <a:rPr sz="1200" i="1">
                <a:solidFill>
                  <a:srgbClr val="3B373A"/>
                </a:solidFill>
                <a:latin typeface="Segoe UI"/>
                <a:cs typeface="Segoe UI"/>
              </a:rPr>
              <a:t>of</a:t>
            </a:r>
            <a:r>
              <a:rPr sz="1200" i="1" spc="-15">
                <a:solidFill>
                  <a:srgbClr val="3B373A"/>
                </a:solidFill>
                <a:latin typeface="Segoe UI"/>
                <a:cs typeface="Segoe UI"/>
              </a:rPr>
              <a:t> </a:t>
            </a:r>
            <a:r>
              <a:rPr sz="1200" i="1">
                <a:solidFill>
                  <a:srgbClr val="3B373A"/>
                </a:solidFill>
                <a:latin typeface="Segoe UI"/>
                <a:cs typeface="Segoe UI"/>
              </a:rPr>
              <a:t>pregnant</a:t>
            </a:r>
            <a:r>
              <a:rPr sz="1200" i="1" spc="-15">
                <a:solidFill>
                  <a:srgbClr val="3B373A"/>
                </a:solidFill>
                <a:latin typeface="Segoe UI"/>
                <a:cs typeface="Segoe UI"/>
              </a:rPr>
              <a:t> </a:t>
            </a:r>
            <a:r>
              <a:rPr sz="1200" i="1">
                <a:solidFill>
                  <a:srgbClr val="3B373A"/>
                </a:solidFill>
                <a:latin typeface="Segoe UI"/>
                <a:cs typeface="Segoe UI"/>
              </a:rPr>
              <a:t>workers</a:t>
            </a:r>
            <a:r>
              <a:rPr sz="1200" i="1" spc="-15">
                <a:solidFill>
                  <a:srgbClr val="3B373A"/>
                </a:solidFill>
                <a:latin typeface="Segoe UI"/>
                <a:cs typeface="Segoe UI"/>
              </a:rPr>
              <a:t> </a:t>
            </a:r>
            <a:r>
              <a:rPr sz="1200" i="1" spc="-25">
                <a:solidFill>
                  <a:srgbClr val="3B373A"/>
                </a:solidFill>
                <a:latin typeface="Segoe UI"/>
                <a:cs typeface="Segoe UI"/>
              </a:rPr>
              <a:t>and </a:t>
            </a:r>
            <a:r>
              <a:rPr sz="1200" i="1">
                <a:solidFill>
                  <a:srgbClr val="3B373A"/>
                </a:solidFill>
                <a:latin typeface="Segoe UI"/>
                <a:cs typeface="Segoe UI"/>
              </a:rPr>
              <a:t>young</a:t>
            </a:r>
            <a:r>
              <a:rPr sz="1200" i="1" spc="-15">
                <a:solidFill>
                  <a:srgbClr val="3B373A"/>
                </a:solidFill>
                <a:latin typeface="Segoe UI"/>
                <a:cs typeface="Segoe UI"/>
              </a:rPr>
              <a:t> </a:t>
            </a:r>
            <a:r>
              <a:rPr sz="1200" i="1" spc="-10">
                <a:solidFill>
                  <a:srgbClr val="3B373A"/>
                </a:solidFill>
                <a:latin typeface="Segoe UI"/>
                <a:cs typeface="Segoe UI"/>
              </a:rPr>
              <a:t>mothers?</a:t>
            </a:r>
            <a:endParaRPr sz="1200">
              <a:latin typeface="Segoe UI"/>
              <a:cs typeface="Segoe UI"/>
            </a:endParaRPr>
          </a:p>
          <a:p>
            <a:pPr marL="12700">
              <a:lnSpc>
                <a:spcPct val="100000"/>
              </a:lnSpc>
              <a:spcBef>
                <a:spcPts val="910"/>
              </a:spcBef>
              <a:defRPr/>
            </a:pPr>
            <a:r>
              <a:rPr sz="1200">
                <a:solidFill>
                  <a:srgbClr val="3B373A"/>
                </a:solidFill>
                <a:latin typeface="MS PGothic"/>
                <a:cs typeface="MS PGothic"/>
              </a:rPr>
              <a:t>☑</a:t>
            </a:r>
            <a:r>
              <a:rPr sz="1200" spc="225">
                <a:solidFill>
                  <a:srgbClr val="3B373A"/>
                </a:solidFill>
                <a:latin typeface="MS PGothic"/>
                <a:cs typeface="MS PGothic"/>
              </a:rPr>
              <a:t> </a:t>
            </a:r>
            <a:r>
              <a:rPr sz="1200" i="1">
                <a:solidFill>
                  <a:srgbClr val="3B373A"/>
                </a:solidFill>
                <a:latin typeface="Segoe UI"/>
                <a:cs typeface="Segoe UI"/>
              </a:rPr>
              <a:t>Do</a:t>
            </a:r>
            <a:r>
              <a:rPr sz="1200" i="1" spc="-5">
                <a:solidFill>
                  <a:srgbClr val="3B373A"/>
                </a:solidFill>
                <a:latin typeface="Segoe UI"/>
                <a:cs typeface="Segoe UI"/>
              </a:rPr>
              <a:t> </a:t>
            </a:r>
            <a:r>
              <a:rPr sz="1200" i="1">
                <a:solidFill>
                  <a:srgbClr val="3B373A"/>
                </a:solidFill>
                <a:latin typeface="Segoe UI"/>
                <a:cs typeface="Segoe UI"/>
              </a:rPr>
              <a:t>you</a:t>
            </a:r>
            <a:r>
              <a:rPr sz="1200" i="1" spc="-5">
                <a:solidFill>
                  <a:srgbClr val="3B373A"/>
                </a:solidFill>
                <a:latin typeface="Segoe UI"/>
                <a:cs typeface="Segoe UI"/>
              </a:rPr>
              <a:t> </a:t>
            </a:r>
            <a:r>
              <a:rPr sz="1200" i="1">
                <a:solidFill>
                  <a:srgbClr val="3B373A"/>
                </a:solidFill>
                <a:latin typeface="Segoe UI"/>
                <a:cs typeface="Segoe UI"/>
              </a:rPr>
              <a:t>know</a:t>
            </a:r>
            <a:r>
              <a:rPr sz="1200" i="1" spc="-5">
                <a:solidFill>
                  <a:srgbClr val="3B373A"/>
                </a:solidFill>
                <a:latin typeface="Segoe UI"/>
                <a:cs typeface="Segoe UI"/>
              </a:rPr>
              <a:t> </a:t>
            </a:r>
            <a:r>
              <a:rPr sz="1200" i="1">
                <a:solidFill>
                  <a:srgbClr val="3B373A"/>
                </a:solidFill>
                <a:latin typeface="Segoe UI"/>
                <a:cs typeface="Segoe UI"/>
              </a:rPr>
              <a:t>what</a:t>
            </a:r>
            <a:r>
              <a:rPr sz="1200" i="1" spc="-10">
                <a:solidFill>
                  <a:srgbClr val="3B373A"/>
                </a:solidFill>
                <a:latin typeface="Segoe UI"/>
                <a:cs typeface="Segoe UI"/>
              </a:rPr>
              <a:t> </a:t>
            </a:r>
            <a:r>
              <a:rPr sz="1200" i="1">
                <a:solidFill>
                  <a:srgbClr val="3B373A"/>
                </a:solidFill>
                <a:latin typeface="Segoe UI"/>
                <a:cs typeface="Segoe UI"/>
              </a:rPr>
              <a:t>is ‘part-time </a:t>
            </a:r>
            <a:r>
              <a:rPr sz="1200" i="1" spc="-10">
                <a:solidFill>
                  <a:srgbClr val="3B373A"/>
                </a:solidFill>
                <a:latin typeface="Segoe UI"/>
                <a:cs typeface="Segoe UI"/>
              </a:rPr>
              <a:t>work’?</a:t>
            </a:r>
            <a:endParaRPr sz="1200">
              <a:latin typeface="Segoe UI"/>
              <a:cs typeface="Segoe UI"/>
            </a:endParaRPr>
          </a:p>
          <a:p>
            <a:pPr marL="12700">
              <a:lnSpc>
                <a:spcPct val="100000"/>
              </a:lnSpc>
              <a:spcBef>
                <a:spcPts val="910"/>
              </a:spcBef>
              <a:defRPr/>
            </a:pPr>
            <a:r>
              <a:rPr sz="1200">
                <a:solidFill>
                  <a:srgbClr val="3B373A"/>
                </a:solidFill>
                <a:latin typeface="MS PGothic"/>
                <a:cs typeface="MS PGothic"/>
              </a:rPr>
              <a:t>☑</a:t>
            </a:r>
            <a:r>
              <a:rPr sz="1200" spc="220">
                <a:solidFill>
                  <a:srgbClr val="3B373A"/>
                </a:solidFill>
                <a:latin typeface="MS PGothic"/>
                <a:cs typeface="MS PGothic"/>
              </a:rPr>
              <a:t> </a:t>
            </a:r>
            <a:r>
              <a:rPr sz="1200" i="1">
                <a:solidFill>
                  <a:srgbClr val="3B373A"/>
                </a:solidFill>
                <a:latin typeface="Segoe UI"/>
                <a:cs typeface="Segoe UI"/>
              </a:rPr>
              <a:t>Do</a:t>
            </a:r>
            <a:r>
              <a:rPr sz="1200" i="1" spc="-5">
                <a:solidFill>
                  <a:srgbClr val="3B373A"/>
                </a:solidFill>
                <a:latin typeface="Segoe UI"/>
                <a:cs typeface="Segoe UI"/>
              </a:rPr>
              <a:t> </a:t>
            </a:r>
            <a:r>
              <a:rPr sz="1200" i="1">
                <a:solidFill>
                  <a:srgbClr val="3B373A"/>
                </a:solidFill>
                <a:latin typeface="Segoe UI"/>
                <a:cs typeface="Segoe UI"/>
              </a:rPr>
              <a:t>you</a:t>
            </a:r>
            <a:r>
              <a:rPr sz="1200" i="1" spc="-10">
                <a:solidFill>
                  <a:srgbClr val="3B373A"/>
                </a:solidFill>
                <a:latin typeface="Segoe UI"/>
                <a:cs typeface="Segoe UI"/>
              </a:rPr>
              <a:t> </a:t>
            </a:r>
            <a:r>
              <a:rPr sz="1200" i="1">
                <a:solidFill>
                  <a:srgbClr val="3B373A"/>
                </a:solidFill>
                <a:latin typeface="Segoe UI"/>
                <a:cs typeface="Segoe UI"/>
              </a:rPr>
              <a:t>know</a:t>
            </a:r>
            <a:r>
              <a:rPr sz="1200" i="1" spc="-10">
                <a:solidFill>
                  <a:srgbClr val="3B373A"/>
                </a:solidFill>
                <a:latin typeface="Segoe UI"/>
                <a:cs typeface="Segoe UI"/>
              </a:rPr>
              <a:t> </a:t>
            </a:r>
            <a:r>
              <a:rPr sz="1200" i="1">
                <a:solidFill>
                  <a:srgbClr val="3B373A"/>
                </a:solidFill>
                <a:latin typeface="Segoe UI"/>
                <a:cs typeface="Segoe UI"/>
              </a:rPr>
              <a:t>what</a:t>
            </a:r>
            <a:r>
              <a:rPr sz="1200" i="1" spc="-10">
                <a:solidFill>
                  <a:srgbClr val="3B373A"/>
                </a:solidFill>
                <a:latin typeface="Segoe UI"/>
                <a:cs typeface="Segoe UI"/>
              </a:rPr>
              <a:t> </a:t>
            </a:r>
            <a:r>
              <a:rPr sz="1200" i="1">
                <a:solidFill>
                  <a:srgbClr val="3B373A"/>
                </a:solidFill>
                <a:latin typeface="Segoe UI"/>
                <a:cs typeface="Segoe UI"/>
              </a:rPr>
              <a:t>is</a:t>
            </a:r>
            <a:r>
              <a:rPr sz="1200" i="1" spc="-5">
                <a:solidFill>
                  <a:srgbClr val="3B373A"/>
                </a:solidFill>
                <a:latin typeface="Segoe UI"/>
                <a:cs typeface="Segoe UI"/>
              </a:rPr>
              <a:t> </a:t>
            </a:r>
            <a:r>
              <a:rPr sz="1200" i="1">
                <a:solidFill>
                  <a:srgbClr val="3B373A"/>
                </a:solidFill>
                <a:latin typeface="Segoe UI"/>
                <a:cs typeface="Segoe UI"/>
              </a:rPr>
              <a:t>‘undeclared</a:t>
            </a:r>
            <a:r>
              <a:rPr sz="1200" i="1" spc="-5">
                <a:solidFill>
                  <a:srgbClr val="3B373A"/>
                </a:solidFill>
                <a:latin typeface="Segoe UI"/>
                <a:cs typeface="Segoe UI"/>
              </a:rPr>
              <a:t> </a:t>
            </a:r>
            <a:r>
              <a:rPr sz="1200" i="1" spc="-10">
                <a:solidFill>
                  <a:srgbClr val="3B373A"/>
                </a:solidFill>
                <a:latin typeface="Segoe UI"/>
                <a:cs typeface="Segoe UI"/>
              </a:rPr>
              <a:t>work’?</a:t>
            </a:r>
            <a:endParaRPr sz="1200">
              <a:latin typeface="Segoe UI"/>
              <a:cs typeface="Segoe UI"/>
            </a:endParaRPr>
          </a:p>
        </p:txBody>
      </p:sp>
      <p:sp>
        <p:nvSpPr>
          <p:cNvPr id="25" name="object 25" hidden="0"/>
          <p:cNvSpPr txBox="1"/>
          <p:nvPr isPhoto="0" userDrawn="0"/>
        </p:nvSpPr>
        <p:spPr bwMode="auto">
          <a:xfrm>
            <a:off x="1373548" y="5665871"/>
            <a:ext cx="1572895" cy="452120"/>
          </a:xfrm>
          <a:prstGeom prst="rect">
            <a:avLst/>
          </a:prstGeom>
        </p:spPr>
        <p:txBody>
          <a:bodyPr vert="horz" wrap="square" lIns="0" tIns="12700" rIns="0" bIns="0" rtlCol="0">
            <a:spAutoFit/>
          </a:bodyPr>
          <a:lstStyle/>
          <a:p>
            <a:pPr marL="167640" marR="5080" indent="-155575">
              <a:lnSpc>
                <a:spcPct val="100000"/>
              </a:lnSpc>
              <a:spcBef>
                <a:spcPts val="100"/>
              </a:spcBef>
              <a:defRPr/>
            </a:pPr>
            <a:r>
              <a:rPr sz="1400" b="1" i="1">
                <a:solidFill>
                  <a:srgbClr val="3B373A"/>
                </a:solidFill>
                <a:latin typeface="Segoe UI"/>
                <a:cs typeface="Segoe UI"/>
              </a:rPr>
              <a:t>Protection</a:t>
            </a:r>
            <a:r>
              <a:rPr sz="1400" b="1" i="1" spc="-60">
                <a:solidFill>
                  <a:srgbClr val="3B373A"/>
                </a:solidFill>
                <a:latin typeface="Segoe UI"/>
                <a:cs typeface="Segoe UI"/>
              </a:rPr>
              <a:t> </a:t>
            </a:r>
            <a:r>
              <a:rPr sz="1400" b="1" i="1" spc="-10">
                <a:solidFill>
                  <a:srgbClr val="3B373A"/>
                </a:solidFill>
                <a:latin typeface="Segoe UI"/>
                <a:cs typeface="Segoe UI"/>
              </a:rPr>
              <a:t>Against Discrimination</a:t>
            </a:r>
            <a:endParaRPr sz="1400">
              <a:latin typeface="Segoe UI"/>
              <a:cs typeface="Segoe UI"/>
            </a:endParaRPr>
          </a:p>
        </p:txBody>
      </p:sp>
      <p:sp>
        <p:nvSpPr>
          <p:cNvPr id="26" name="object 26" hidden="0"/>
          <p:cNvSpPr txBox="1"/>
          <p:nvPr isPhoto="0" userDrawn="0"/>
        </p:nvSpPr>
        <p:spPr bwMode="auto">
          <a:xfrm>
            <a:off x="3227298" y="5339938"/>
            <a:ext cx="2987040" cy="1078865"/>
          </a:xfrm>
          <a:prstGeom prst="rect">
            <a:avLst/>
          </a:prstGeom>
        </p:spPr>
        <p:txBody>
          <a:bodyPr vert="horz" wrap="square" lIns="0" tIns="5080" rIns="0" bIns="0" rtlCol="0">
            <a:spAutoFit/>
          </a:bodyPr>
          <a:lstStyle/>
          <a:p>
            <a:pPr marL="241300" marR="5080" indent="-228600">
              <a:lnSpc>
                <a:spcPct val="104200"/>
              </a:lnSpc>
              <a:spcBef>
                <a:spcPts val="40"/>
              </a:spcBef>
              <a:defRPr/>
            </a:pPr>
            <a:r>
              <a:rPr sz="1200">
                <a:solidFill>
                  <a:srgbClr val="3B373A"/>
                </a:solidFill>
                <a:latin typeface="MS PGothic"/>
                <a:cs typeface="MS PGothic"/>
              </a:rPr>
              <a:t>☑</a:t>
            </a:r>
            <a:r>
              <a:rPr sz="1200" spc="204">
                <a:solidFill>
                  <a:srgbClr val="3B373A"/>
                </a:solidFill>
                <a:latin typeface="MS PGothic"/>
                <a:cs typeface="MS PGothic"/>
              </a:rPr>
              <a:t> </a:t>
            </a:r>
            <a:r>
              <a:rPr sz="1200" i="1">
                <a:solidFill>
                  <a:srgbClr val="3B373A"/>
                </a:solidFill>
                <a:latin typeface="Segoe UI"/>
                <a:cs typeface="Segoe UI"/>
              </a:rPr>
              <a:t>Do</a:t>
            </a:r>
            <a:r>
              <a:rPr sz="1200" i="1" spc="-5">
                <a:solidFill>
                  <a:srgbClr val="3B373A"/>
                </a:solidFill>
                <a:latin typeface="Segoe UI"/>
                <a:cs typeface="Segoe UI"/>
              </a:rPr>
              <a:t> </a:t>
            </a:r>
            <a:r>
              <a:rPr sz="1200" i="1">
                <a:solidFill>
                  <a:srgbClr val="3B373A"/>
                </a:solidFill>
                <a:latin typeface="Segoe UI"/>
                <a:cs typeface="Segoe UI"/>
              </a:rPr>
              <a:t>you</a:t>
            </a:r>
            <a:r>
              <a:rPr sz="1200" i="1" spc="-10">
                <a:solidFill>
                  <a:srgbClr val="3B373A"/>
                </a:solidFill>
                <a:latin typeface="Segoe UI"/>
                <a:cs typeface="Segoe UI"/>
              </a:rPr>
              <a:t> </a:t>
            </a:r>
            <a:r>
              <a:rPr sz="1200" i="1">
                <a:solidFill>
                  <a:srgbClr val="3B373A"/>
                </a:solidFill>
                <a:latin typeface="Segoe UI"/>
                <a:cs typeface="Segoe UI"/>
              </a:rPr>
              <a:t>know</a:t>
            </a:r>
            <a:r>
              <a:rPr sz="1200" i="1" spc="-10">
                <a:solidFill>
                  <a:srgbClr val="3B373A"/>
                </a:solidFill>
                <a:latin typeface="Segoe UI"/>
                <a:cs typeface="Segoe UI"/>
              </a:rPr>
              <a:t> </a:t>
            </a:r>
            <a:r>
              <a:rPr sz="1200" i="1">
                <a:solidFill>
                  <a:srgbClr val="3B373A"/>
                </a:solidFill>
                <a:latin typeface="Segoe UI"/>
                <a:cs typeface="Segoe UI"/>
              </a:rPr>
              <a:t>that</a:t>
            </a:r>
            <a:r>
              <a:rPr sz="1200" i="1" spc="-10">
                <a:solidFill>
                  <a:srgbClr val="3B373A"/>
                </a:solidFill>
                <a:latin typeface="Segoe UI"/>
                <a:cs typeface="Segoe UI"/>
              </a:rPr>
              <a:t> </a:t>
            </a:r>
            <a:r>
              <a:rPr sz="1200" i="1">
                <a:solidFill>
                  <a:srgbClr val="3B373A"/>
                </a:solidFill>
                <a:latin typeface="Segoe UI"/>
                <a:cs typeface="Segoe UI"/>
              </a:rPr>
              <a:t>everyone</a:t>
            </a:r>
            <a:r>
              <a:rPr sz="1200" i="1" spc="-10">
                <a:solidFill>
                  <a:srgbClr val="3B373A"/>
                </a:solidFill>
                <a:latin typeface="Segoe UI"/>
                <a:cs typeface="Segoe UI"/>
              </a:rPr>
              <a:t> </a:t>
            </a:r>
            <a:r>
              <a:rPr sz="1200" i="1">
                <a:solidFill>
                  <a:srgbClr val="3B373A"/>
                </a:solidFill>
                <a:latin typeface="Segoe UI"/>
                <a:cs typeface="Segoe UI"/>
              </a:rPr>
              <a:t>has</a:t>
            </a:r>
            <a:r>
              <a:rPr sz="1200" i="1" spc="-10">
                <a:solidFill>
                  <a:srgbClr val="3B373A"/>
                </a:solidFill>
                <a:latin typeface="Segoe UI"/>
                <a:cs typeface="Segoe UI"/>
              </a:rPr>
              <a:t> </a:t>
            </a:r>
            <a:r>
              <a:rPr sz="1200" i="1">
                <a:solidFill>
                  <a:srgbClr val="3B373A"/>
                </a:solidFill>
                <a:latin typeface="Segoe UI"/>
                <a:cs typeface="Segoe UI"/>
              </a:rPr>
              <a:t>the</a:t>
            </a:r>
            <a:r>
              <a:rPr sz="1200" i="1" spc="-10">
                <a:solidFill>
                  <a:srgbClr val="3B373A"/>
                </a:solidFill>
                <a:latin typeface="Segoe UI"/>
                <a:cs typeface="Segoe UI"/>
              </a:rPr>
              <a:t> right </a:t>
            </a:r>
            <a:r>
              <a:rPr sz="1200" i="1">
                <a:solidFill>
                  <a:srgbClr val="3B373A"/>
                </a:solidFill>
                <a:latin typeface="Segoe UI"/>
                <a:cs typeface="Segoe UI"/>
              </a:rPr>
              <a:t>to</a:t>
            </a:r>
            <a:r>
              <a:rPr sz="1200" i="1" spc="-15">
                <a:solidFill>
                  <a:srgbClr val="3B373A"/>
                </a:solidFill>
                <a:latin typeface="Segoe UI"/>
                <a:cs typeface="Segoe UI"/>
              </a:rPr>
              <a:t> </a:t>
            </a:r>
            <a:r>
              <a:rPr sz="1200" i="1">
                <a:solidFill>
                  <a:srgbClr val="3B373A"/>
                </a:solidFill>
                <a:latin typeface="Segoe UI"/>
                <a:cs typeface="Segoe UI"/>
              </a:rPr>
              <a:t>work,</a:t>
            </a:r>
            <a:r>
              <a:rPr sz="1200" i="1" spc="-10">
                <a:solidFill>
                  <a:srgbClr val="3B373A"/>
                </a:solidFill>
                <a:latin typeface="Segoe UI"/>
                <a:cs typeface="Segoe UI"/>
              </a:rPr>
              <a:t> </a:t>
            </a:r>
            <a:r>
              <a:rPr sz="1200" i="1">
                <a:solidFill>
                  <a:srgbClr val="3B373A"/>
                </a:solidFill>
                <a:latin typeface="Segoe UI"/>
                <a:cs typeface="Segoe UI"/>
              </a:rPr>
              <a:t>regardless</a:t>
            </a:r>
            <a:r>
              <a:rPr sz="1200" i="1" spc="-5">
                <a:solidFill>
                  <a:srgbClr val="3B373A"/>
                </a:solidFill>
                <a:latin typeface="Segoe UI"/>
                <a:cs typeface="Segoe UI"/>
              </a:rPr>
              <a:t> </a:t>
            </a:r>
            <a:r>
              <a:rPr sz="1200" i="1">
                <a:solidFill>
                  <a:srgbClr val="3B373A"/>
                </a:solidFill>
                <a:latin typeface="Segoe UI"/>
                <a:cs typeface="Segoe UI"/>
              </a:rPr>
              <a:t>of</a:t>
            </a:r>
            <a:r>
              <a:rPr sz="1200" i="1" spc="-10">
                <a:solidFill>
                  <a:srgbClr val="3B373A"/>
                </a:solidFill>
                <a:latin typeface="Segoe UI"/>
                <a:cs typeface="Segoe UI"/>
              </a:rPr>
              <a:t> </a:t>
            </a:r>
            <a:r>
              <a:rPr sz="1200" i="1">
                <a:solidFill>
                  <a:srgbClr val="3B373A"/>
                </a:solidFill>
                <a:latin typeface="Segoe UI"/>
                <a:cs typeface="Segoe UI"/>
              </a:rPr>
              <a:t>religion,</a:t>
            </a:r>
            <a:r>
              <a:rPr sz="1200" i="1" spc="-5">
                <a:solidFill>
                  <a:srgbClr val="3B373A"/>
                </a:solidFill>
                <a:latin typeface="Segoe UI"/>
                <a:cs typeface="Segoe UI"/>
              </a:rPr>
              <a:t> </a:t>
            </a:r>
            <a:r>
              <a:rPr sz="1200" i="1" spc="-10">
                <a:solidFill>
                  <a:srgbClr val="3B373A"/>
                </a:solidFill>
                <a:latin typeface="Segoe UI"/>
                <a:cs typeface="Segoe UI"/>
              </a:rPr>
              <a:t>origin, gender,</a:t>
            </a:r>
            <a:r>
              <a:rPr sz="1200" i="1" spc="-15">
                <a:solidFill>
                  <a:srgbClr val="3B373A"/>
                </a:solidFill>
                <a:latin typeface="Segoe UI"/>
                <a:cs typeface="Segoe UI"/>
              </a:rPr>
              <a:t> </a:t>
            </a:r>
            <a:r>
              <a:rPr sz="1200" i="1">
                <a:solidFill>
                  <a:srgbClr val="3B373A"/>
                </a:solidFill>
                <a:latin typeface="Segoe UI"/>
                <a:cs typeface="Segoe UI"/>
              </a:rPr>
              <a:t>age,</a:t>
            </a:r>
            <a:r>
              <a:rPr sz="1200" i="1" spc="-15">
                <a:solidFill>
                  <a:srgbClr val="3B373A"/>
                </a:solidFill>
                <a:latin typeface="Segoe UI"/>
                <a:cs typeface="Segoe UI"/>
              </a:rPr>
              <a:t> </a:t>
            </a:r>
            <a:r>
              <a:rPr sz="1200" i="1">
                <a:solidFill>
                  <a:srgbClr val="3B373A"/>
                </a:solidFill>
                <a:latin typeface="Segoe UI"/>
                <a:cs typeface="Segoe UI"/>
              </a:rPr>
              <a:t>sexual</a:t>
            </a:r>
            <a:r>
              <a:rPr sz="1200" i="1" spc="-15">
                <a:solidFill>
                  <a:srgbClr val="3B373A"/>
                </a:solidFill>
                <a:latin typeface="Segoe UI"/>
                <a:cs typeface="Segoe UI"/>
              </a:rPr>
              <a:t> </a:t>
            </a:r>
            <a:r>
              <a:rPr sz="1200" i="1">
                <a:solidFill>
                  <a:srgbClr val="3B373A"/>
                </a:solidFill>
                <a:latin typeface="Segoe UI"/>
                <a:cs typeface="Segoe UI"/>
              </a:rPr>
              <a:t>orientation,</a:t>
            </a:r>
            <a:r>
              <a:rPr sz="1200" i="1" spc="-10">
                <a:solidFill>
                  <a:srgbClr val="3B373A"/>
                </a:solidFill>
                <a:latin typeface="Segoe UI"/>
                <a:cs typeface="Segoe UI"/>
              </a:rPr>
              <a:t> disability?</a:t>
            </a:r>
            <a:endParaRPr sz="1200">
              <a:latin typeface="Segoe UI"/>
              <a:cs typeface="Segoe UI"/>
            </a:endParaRPr>
          </a:p>
          <a:p>
            <a:pPr marL="241300" marR="107314" indent="-228600">
              <a:lnSpc>
                <a:spcPct val="104200"/>
              </a:lnSpc>
              <a:spcBef>
                <a:spcPts val="850"/>
              </a:spcBef>
              <a:defRPr/>
            </a:pPr>
            <a:r>
              <a:rPr sz="1200">
                <a:solidFill>
                  <a:srgbClr val="3B373A"/>
                </a:solidFill>
                <a:latin typeface="MS PGothic"/>
                <a:cs typeface="MS PGothic"/>
              </a:rPr>
              <a:t>☑</a:t>
            </a:r>
            <a:r>
              <a:rPr sz="1200" spc="229">
                <a:solidFill>
                  <a:srgbClr val="3B373A"/>
                </a:solidFill>
                <a:latin typeface="MS PGothic"/>
                <a:cs typeface="MS PGothic"/>
              </a:rPr>
              <a:t> </a:t>
            </a:r>
            <a:r>
              <a:rPr sz="1200" i="1">
                <a:solidFill>
                  <a:srgbClr val="3B373A"/>
                </a:solidFill>
                <a:latin typeface="Segoe UI"/>
                <a:cs typeface="Segoe UI"/>
              </a:rPr>
              <a:t>Are you</a:t>
            </a:r>
            <a:r>
              <a:rPr sz="1200" i="1" spc="-5">
                <a:solidFill>
                  <a:srgbClr val="3B373A"/>
                </a:solidFill>
                <a:latin typeface="Segoe UI"/>
                <a:cs typeface="Segoe UI"/>
              </a:rPr>
              <a:t> </a:t>
            </a:r>
            <a:r>
              <a:rPr sz="1200" i="1">
                <a:solidFill>
                  <a:srgbClr val="3B373A"/>
                </a:solidFill>
                <a:latin typeface="Segoe UI"/>
                <a:cs typeface="Segoe UI"/>
              </a:rPr>
              <a:t>informed about gender </a:t>
            </a:r>
            <a:r>
              <a:rPr sz="1200" i="1" spc="-10">
                <a:solidFill>
                  <a:srgbClr val="3B373A"/>
                </a:solidFill>
                <a:latin typeface="Segoe UI"/>
                <a:cs typeface="Segoe UI"/>
              </a:rPr>
              <a:t>equality </a:t>
            </a:r>
            <a:r>
              <a:rPr sz="1200" i="1">
                <a:solidFill>
                  <a:srgbClr val="3B373A"/>
                </a:solidFill>
                <a:latin typeface="Segoe UI"/>
                <a:cs typeface="Segoe UI"/>
              </a:rPr>
              <a:t>in</a:t>
            </a:r>
            <a:r>
              <a:rPr sz="1200" i="1" spc="-5">
                <a:solidFill>
                  <a:srgbClr val="3B373A"/>
                </a:solidFill>
                <a:latin typeface="Segoe UI"/>
                <a:cs typeface="Segoe UI"/>
              </a:rPr>
              <a:t> </a:t>
            </a:r>
            <a:r>
              <a:rPr sz="1200" i="1">
                <a:solidFill>
                  <a:srgbClr val="3B373A"/>
                </a:solidFill>
                <a:latin typeface="Segoe UI"/>
                <a:cs typeface="Segoe UI"/>
              </a:rPr>
              <a:t>the</a:t>
            </a:r>
            <a:r>
              <a:rPr sz="1200" i="1" spc="-10">
                <a:solidFill>
                  <a:srgbClr val="3B373A"/>
                </a:solidFill>
                <a:latin typeface="Segoe UI"/>
                <a:cs typeface="Segoe UI"/>
              </a:rPr>
              <a:t> </a:t>
            </a:r>
            <a:r>
              <a:rPr sz="1200" i="1">
                <a:solidFill>
                  <a:srgbClr val="3B373A"/>
                </a:solidFill>
                <a:latin typeface="Segoe UI"/>
                <a:cs typeface="Segoe UI"/>
              </a:rPr>
              <a:t>labour </a:t>
            </a:r>
            <a:r>
              <a:rPr sz="1200" i="1" spc="-10">
                <a:solidFill>
                  <a:srgbClr val="3B373A"/>
                </a:solidFill>
                <a:latin typeface="Segoe UI"/>
                <a:cs typeface="Segoe UI"/>
              </a:rPr>
              <a:t>market?</a:t>
            </a:r>
            <a:endParaRPr sz="1200">
              <a:latin typeface="Segoe UI"/>
              <a:cs typeface="Segoe UI"/>
            </a:endParaRPr>
          </a:p>
        </p:txBody>
      </p:sp>
      <p:sp>
        <p:nvSpPr>
          <p:cNvPr id="27" name="object 27" hidden="0"/>
          <p:cNvSpPr txBox="1"/>
          <p:nvPr isPhoto="0" userDrawn="0"/>
        </p:nvSpPr>
        <p:spPr bwMode="auto">
          <a:xfrm>
            <a:off x="1446127" y="7407147"/>
            <a:ext cx="1428115" cy="238760"/>
          </a:xfrm>
          <a:prstGeom prst="rect">
            <a:avLst/>
          </a:prstGeom>
        </p:spPr>
        <p:txBody>
          <a:bodyPr vert="horz" wrap="square" lIns="0" tIns="12700" rIns="0" bIns="0" rtlCol="0">
            <a:spAutoFit/>
          </a:bodyPr>
          <a:lstStyle/>
          <a:p>
            <a:pPr marL="12700">
              <a:lnSpc>
                <a:spcPct val="100000"/>
              </a:lnSpc>
              <a:spcBef>
                <a:spcPts val="100"/>
              </a:spcBef>
              <a:defRPr/>
            </a:pPr>
            <a:r>
              <a:rPr sz="1400" b="1" i="1">
                <a:solidFill>
                  <a:srgbClr val="3B373A"/>
                </a:solidFill>
                <a:latin typeface="Segoe UI"/>
                <a:cs typeface="Segoe UI"/>
              </a:rPr>
              <a:t>Social</a:t>
            </a:r>
            <a:r>
              <a:rPr sz="1400" b="1" i="1" spc="-30">
                <a:solidFill>
                  <a:srgbClr val="3B373A"/>
                </a:solidFill>
                <a:latin typeface="Segoe UI"/>
                <a:cs typeface="Segoe UI"/>
              </a:rPr>
              <a:t> </a:t>
            </a:r>
            <a:r>
              <a:rPr sz="1400" b="1" i="1" spc="-10">
                <a:solidFill>
                  <a:srgbClr val="3B373A"/>
                </a:solidFill>
                <a:latin typeface="Segoe UI"/>
                <a:cs typeface="Segoe UI"/>
              </a:rPr>
              <a:t>Protection</a:t>
            </a:r>
            <a:endParaRPr sz="1400">
              <a:latin typeface="Segoe UI"/>
              <a:cs typeface="Segoe UI"/>
            </a:endParaRPr>
          </a:p>
        </p:txBody>
      </p:sp>
      <p:sp>
        <p:nvSpPr>
          <p:cNvPr id="28" name="object 28" hidden="0"/>
          <p:cNvSpPr txBox="1"/>
          <p:nvPr isPhoto="0" userDrawn="0"/>
        </p:nvSpPr>
        <p:spPr bwMode="auto">
          <a:xfrm>
            <a:off x="3227298" y="7168467"/>
            <a:ext cx="2704465" cy="697865"/>
          </a:xfrm>
          <a:prstGeom prst="rect">
            <a:avLst/>
          </a:prstGeom>
        </p:spPr>
        <p:txBody>
          <a:bodyPr vert="horz" wrap="square" lIns="0" tIns="12700" rIns="0" bIns="0" rtlCol="0">
            <a:spAutoFit/>
          </a:bodyPr>
          <a:lstStyle/>
          <a:p>
            <a:pPr marL="12700">
              <a:lnSpc>
                <a:spcPct val="100000"/>
              </a:lnSpc>
              <a:spcBef>
                <a:spcPts val="100"/>
              </a:spcBef>
              <a:defRPr/>
            </a:pPr>
            <a:r>
              <a:rPr sz="1200">
                <a:solidFill>
                  <a:srgbClr val="3B373A"/>
                </a:solidFill>
                <a:latin typeface="MS PGothic"/>
                <a:cs typeface="MS PGothic"/>
              </a:rPr>
              <a:t>☑</a:t>
            </a:r>
            <a:r>
              <a:rPr sz="1200" spc="200">
                <a:solidFill>
                  <a:srgbClr val="3B373A"/>
                </a:solidFill>
                <a:latin typeface="MS PGothic"/>
                <a:cs typeface="MS PGothic"/>
              </a:rPr>
              <a:t> </a:t>
            </a:r>
            <a:r>
              <a:rPr sz="1200" i="1">
                <a:solidFill>
                  <a:srgbClr val="3B373A"/>
                </a:solidFill>
                <a:latin typeface="Segoe UI"/>
                <a:cs typeface="Segoe UI"/>
              </a:rPr>
              <a:t>Do</a:t>
            </a:r>
            <a:r>
              <a:rPr sz="1200" i="1" spc="-10">
                <a:solidFill>
                  <a:srgbClr val="3B373A"/>
                </a:solidFill>
                <a:latin typeface="Segoe UI"/>
                <a:cs typeface="Segoe UI"/>
              </a:rPr>
              <a:t> </a:t>
            </a:r>
            <a:r>
              <a:rPr sz="1200" i="1">
                <a:solidFill>
                  <a:srgbClr val="3B373A"/>
                </a:solidFill>
                <a:latin typeface="Segoe UI"/>
                <a:cs typeface="Segoe UI"/>
              </a:rPr>
              <a:t>you</a:t>
            </a:r>
            <a:r>
              <a:rPr sz="1200" i="1" spc="-10">
                <a:solidFill>
                  <a:srgbClr val="3B373A"/>
                </a:solidFill>
                <a:latin typeface="Segoe UI"/>
                <a:cs typeface="Segoe UI"/>
              </a:rPr>
              <a:t> </a:t>
            </a:r>
            <a:r>
              <a:rPr sz="1200" i="1">
                <a:solidFill>
                  <a:srgbClr val="3B373A"/>
                </a:solidFill>
                <a:latin typeface="Segoe UI"/>
                <a:cs typeface="Segoe UI"/>
              </a:rPr>
              <a:t>know</a:t>
            </a:r>
            <a:r>
              <a:rPr sz="1200" i="1" spc="-15">
                <a:solidFill>
                  <a:srgbClr val="3B373A"/>
                </a:solidFill>
                <a:latin typeface="Segoe UI"/>
                <a:cs typeface="Segoe UI"/>
              </a:rPr>
              <a:t> </a:t>
            </a:r>
            <a:r>
              <a:rPr sz="1200" i="1">
                <a:solidFill>
                  <a:srgbClr val="3B373A"/>
                </a:solidFill>
                <a:latin typeface="Segoe UI"/>
                <a:cs typeface="Segoe UI"/>
              </a:rPr>
              <a:t>what</a:t>
            </a:r>
            <a:r>
              <a:rPr sz="1200" i="1" spc="-15">
                <a:solidFill>
                  <a:srgbClr val="3B373A"/>
                </a:solidFill>
                <a:latin typeface="Segoe UI"/>
                <a:cs typeface="Segoe UI"/>
              </a:rPr>
              <a:t> </a:t>
            </a:r>
            <a:r>
              <a:rPr sz="1200" i="1">
                <a:solidFill>
                  <a:srgbClr val="3B373A"/>
                </a:solidFill>
                <a:latin typeface="Segoe UI"/>
                <a:cs typeface="Segoe UI"/>
              </a:rPr>
              <a:t>is</a:t>
            </a:r>
            <a:r>
              <a:rPr sz="1200" i="1" spc="-10">
                <a:solidFill>
                  <a:srgbClr val="3B373A"/>
                </a:solidFill>
                <a:latin typeface="Segoe UI"/>
                <a:cs typeface="Segoe UI"/>
              </a:rPr>
              <a:t> ‘social security’?</a:t>
            </a:r>
            <a:endParaRPr sz="1200">
              <a:latin typeface="Segoe UI"/>
              <a:cs typeface="Segoe UI"/>
            </a:endParaRPr>
          </a:p>
          <a:p>
            <a:pPr marL="241300" marR="36195" indent="-228600">
              <a:lnSpc>
                <a:spcPct val="104200"/>
              </a:lnSpc>
              <a:spcBef>
                <a:spcPts val="850"/>
              </a:spcBef>
              <a:defRPr/>
            </a:pPr>
            <a:r>
              <a:rPr sz="1200">
                <a:solidFill>
                  <a:srgbClr val="3B373A"/>
                </a:solidFill>
                <a:latin typeface="MS PGothic"/>
                <a:cs typeface="MS PGothic"/>
              </a:rPr>
              <a:t>☑</a:t>
            </a:r>
            <a:r>
              <a:rPr sz="1200" spc="210">
                <a:solidFill>
                  <a:srgbClr val="3B373A"/>
                </a:solidFill>
                <a:latin typeface="MS PGothic"/>
                <a:cs typeface="MS PGothic"/>
              </a:rPr>
              <a:t> </a:t>
            </a:r>
            <a:r>
              <a:rPr sz="1200" i="1">
                <a:solidFill>
                  <a:srgbClr val="3B373A"/>
                </a:solidFill>
                <a:latin typeface="Segoe UI"/>
                <a:cs typeface="Segoe UI"/>
              </a:rPr>
              <a:t>Do</a:t>
            </a:r>
            <a:r>
              <a:rPr sz="1200" i="1" spc="-5">
                <a:solidFill>
                  <a:srgbClr val="3B373A"/>
                </a:solidFill>
                <a:latin typeface="Segoe UI"/>
                <a:cs typeface="Segoe UI"/>
              </a:rPr>
              <a:t> </a:t>
            </a:r>
            <a:r>
              <a:rPr sz="1200" i="1">
                <a:solidFill>
                  <a:srgbClr val="3B373A"/>
                </a:solidFill>
                <a:latin typeface="Segoe UI"/>
                <a:cs typeface="Segoe UI"/>
              </a:rPr>
              <a:t>you</a:t>
            </a:r>
            <a:r>
              <a:rPr sz="1200" i="1" spc="-10">
                <a:solidFill>
                  <a:srgbClr val="3B373A"/>
                </a:solidFill>
                <a:latin typeface="Segoe UI"/>
                <a:cs typeface="Segoe UI"/>
              </a:rPr>
              <a:t> </a:t>
            </a:r>
            <a:r>
              <a:rPr sz="1200" i="1">
                <a:solidFill>
                  <a:srgbClr val="3B373A"/>
                </a:solidFill>
                <a:latin typeface="Segoe UI"/>
                <a:cs typeface="Segoe UI"/>
              </a:rPr>
              <a:t>know</a:t>
            </a:r>
            <a:r>
              <a:rPr sz="1200" i="1" spc="-10">
                <a:solidFill>
                  <a:srgbClr val="3B373A"/>
                </a:solidFill>
                <a:latin typeface="Segoe UI"/>
                <a:cs typeface="Segoe UI"/>
              </a:rPr>
              <a:t> </a:t>
            </a:r>
            <a:r>
              <a:rPr sz="1200" i="1">
                <a:solidFill>
                  <a:srgbClr val="3B373A"/>
                </a:solidFill>
                <a:latin typeface="Segoe UI"/>
                <a:cs typeface="Segoe UI"/>
              </a:rPr>
              <a:t>that</a:t>
            </a:r>
            <a:r>
              <a:rPr sz="1200" i="1" spc="-10">
                <a:solidFill>
                  <a:srgbClr val="3B373A"/>
                </a:solidFill>
                <a:latin typeface="Segoe UI"/>
                <a:cs typeface="Segoe UI"/>
              </a:rPr>
              <a:t> </a:t>
            </a:r>
            <a:r>
              <a:rPr sz="1200" i="1">
                <a:solidFill>
                  <a:srgbClr val="3B373A"/>
                </a:solidFill>
                <a:latin typeface="Segoe UI"/>
                <a:cs typeface="Segoe UI"/>
              </a:rPr>
              <a:t>you</a:t>
            </a:r>
            <a:r>
              <a:rPr sz="1200" i="1" spc="-10">
                <a:solidFill>
                  <a:srgbClr val="3B373A"/>
                </a:solidFill>
                <a:latin typeface="Segoe UI"/>
                <a:cs typeface="Segoe UI"/>
              </a:rPr>
              <a:t> </a:t>
            </a:r>
            <a:r>
              <a:rPr sz="1200" i="1">
                <a:solidFill>
                  <a:srgbClr val="3B373A"/>
                </a:solidFill>
                <a:latin typeface="Segoe UI"/>
                <a:cs typeface="Segoe UI"/>
              </a:rPr>
              <a:t>are</a:t>
            </a:r>
            <a:r>
              <a:rPr sz="1200" i="1" spc="-5">
                <a:solidFill>
                  <a:srgbClr val="3B373A"/>
                </a:solidFill>
                <a:latin typeface="Segoe UI"/>
                <a:cs typeface="Segoe UI"/>
              </a:rPr>
              <a:t> </a:t>
            </a:r>
            <a:r>
              <a:rPr sz="1200" i="1">
                <a:solidFill>
                  <a:srgbClr val="3B373A"/>
                </a:solidFill>
                <a:latin typeface="Segoe UI"/>
                <a:cs typeface="Segoe UI"/>
              </a:rPr>
              <a:t>entitled </a:t>
            </a:r>
            <a:r>
              <a:rPr sz="1200" i="1" spc="-25">
                <a:solidFill>
                  <a:srgbClr val="3B373A"/>
                </a:solidFill>
                <a:latin typeface="Segoe UI"/>
                <a:cs typeface="Segoe UI"/>
              </a:rPr>
              <a:t>to </a:t>
            </a:r>
            <a:r>
              <a:rPr sz="1200" i="1">
                <a:solidFill>
                  <a:srgbClr val="3B373A"/>
                </a:solidFill>
                <a:latin typeface="Segoe UI"/>
                <a:cs typeface="Segoe UI"/>
              </a:rPr>
              <a:t>health</a:t>
            </a:r>
            <a:r>
              <a:rPr sz="1200" i="1" spc="-15">
                <a:solidFill>
                  <a:srgbClr val="3B373A"/>
                </a:solidFill>
                <a:latin typeface="Segoe UI"/>
                <a:cs typeface="Segoe UI"/>
              </a:rPr>
              <a:t> </a:t>
            </a:r>
            <a:r>
              <a:rPr sz="1200" i="1">
                <a:solidFill>
                  <a:srgbClr val="3B373A"/>
                </a:solidFill>
                <a:latin typeface="Segoe UI"/>
                <a:cs typeface="Segoe UI"/>
              </a:rPr>
              <a:t>care</a:t>
            </a:r>
            <a:r>
              <a:rPr sz="1200" i="1" spc="-15">
                <a:solidFill>
                  <a:srgbClr val="3B373A"/>
                </a:solidFill>
                <a:latin typeface="Segoe UI"/>
                <a:cs typeface="Segoe UI"/>
              </a:rPr>
              <a:t> </a:t>
            </a:r>
            <a:r>
              <a:rPr sz="1200" i="1">
                <a:solidFill>
                  <a:srgbClr val="3B373A"/>
                </a:solidFill>
                <a:latin typeface="Segoe UI"/>
                <a:cs typeface="Segoe UI"/>
              </a:rPr>
              <a:t>when</a:t>
            </a:r>
            <a:r>
              <a:rPr sz="1200" i="1" spc="-10">
                <a:solidFill>
                  <a:srgbClr val="3B373A"/>
                </a:solidFill>
                <a:latin typeface="Segoe UI"/>
                <a:cs typeface="Segoe UI"/>
              </a:rPr>
              <a:t> </a:t>
            </a:r>
            <a:r>
              <a:rPr sz="1200" i="1">
                <a:solidFill>
                  <a:srgbClr val="3B373A"/>
                </a:solidFill>
                <a:latin typeface="Segoe UI"/>
                <a:cs typeface="Segoe UI"/>
              </a:rPr>
              <a:t>you</a:t>
            </a:r>
            <a:r>
              <a:rPr sz="1200" i="1" spc="-15">
                <a:solidFill>
                  <a:srgbClr val="3B373A"/>
                </a:solidFill>
                <a:latin typeface="Segoe UI"/>
                <a:cs typeface="Segoe UI"/>
              </a:rPr>
              <a:t> </a:t>
            </a:r>
            <a:r>
              <a:rPr sz="1200" i="1" spc="-10">
                <a:solidFill>
                  <a:srgbClr val="3B373A"/>
                </a:solidFill>
                <a:latin typeface="Segoe UI"/>
                <a:cs typeface="Segoe UI"/>
              </a:rPr>
              <a:t>work?</a:t>
            </a:r>
            <a:endParaRPr sz="1200">
              <a:latin typeface="Segoe UI"/>
              <a:cs typeface="Segoe UI"/>
            </a:endParaRPr>
          </a:p>
        </p:txBody>
      </p:sp>
      <p:sp>
        <p:nvSpPr>
          <p:cNvPr id="29" name="object 29" hidden="0"/>
          <p:cNvSpPr txBox="1"/>
          <p:nvPr isPhoto="0" userDrawn="0"/>
        </p:nvSpPr>
        <p:spPr bwMode="auto">
          <a:xfrm>
            <a:off x="887299" y="8840906"/>
            <a:ext cx="5786755" cy="482600"/>
          </a:xfrm>
          <a:prstGeom prst="rect">
            <a:avLst/>
          </a:prstGeom>
        </p:spPr>
        <p:txBody>
          <a:bodyPr vert="horz" wrap="square" lIns="0" tIns="27940" rIns="0" bIns="0" rtlCol="0">
            <a:spAutoFit/>
          </a:bodyPr>
          <a:lstStyle/>
          <a:p>
            <a:pPr marL="12700">
              <a:lnSpc>
                <a:spcPct val="100000"/>
              </a:lnSpc>
              <a:spcBef>
                <a:spcPts val="220"/>
              </a:spcBef>
              <a:defRPr/>
            </a:pPr>
            <a:r>
              <a:rPr sz="1400" b="1">
                <a:solidFill>
                  <a:srgbClr val="493490"/>
                </a:solidFill>
                <a:latin typeface="Segoe UI Black"/>
                <a:cs typeface="Segoe UI Black"/>
              </a:rPr>
              <a:t>Step</a:t>
            </a:r>
            <a:r>
              <a:rPr sz="1400" b="1" spc="100">
                <a:solidFill>
                  <a:srgbClr val="493490"/>
                </a:solidFill>
                <a:latin typeface="Segoe UI Black"/>
                <a:cs typeface="Segoe UI Black"/>
              </a:rPr>
              <a:t> </a:t>
            </a:r>
            <a:r>
              <a:rPr sz="1400" b="1">
                <a:solidFill>
                  <a:srgbClr val="493490"/>
                </a:solidFill>
                <a:latin typeface="Segoe UI Black"/>
                <a:cs typeface="Segoe UI Black"/>
              </a:rPr>
              <a:t>6:</a:t>
            </a:r>
            <a:r>
              <a:rPr sz="1400" b="1" spc="95">
                <a:solidFill>
                  <a:srgbClr val="493490"/>
                </a:solidFill>
                <a:latin typeface="Segoe UI Black"/>
                <a:cs typeface="Segoe UI Black"/>
              </a:rPr>
              <a:t> </a:t>
            </a:r>
            <a:r>
              <a:rPr sz="1400">
                <a:solidFill>
                  <a:srgbClr val="3B373A"/>
                </a:solidFill>
                <a:latin typeface="Segoe UI"/>
                <a:cs typeface="Segoe UI"/>
              </a:rPr>
              <a:t>Add</a:t>
            </a:r>
            <a:r>
              <a:rPr sz="1400" spc="100">
                <a:solidFill>
                  <a:srgbClr val="3B373A"/>
                </a:solidFill>
                <a:latin typeface="Segoe UI"/>
                <a:cs typeface="Segoe UI"/>
              </a:rPr>
              <a:t> </a:t>
            </a:r>
            <a:r>
              <a:rPr sz="1400">
                <a:solidFill>
                  <a:srgbClr val="3B373A"/>
                </a:solidFill>
                <a:latin typeface="Segoe UI"/>
                <a:cs typeface="Segoe UI"/>
              </a:rPr>
              <a:t>questions</a:t>
            </a:r>
            <a:r>
              <a:rPr sz="1400" spc="100">
                <a:solidFill>
                  <a:srgbClr val="3B373A"/>
                </a:solidFill>
                <a:latin typeface="Segoe UI"/>
                <a:cs typeface="Segoe UI"/>
              </a:rPr>
              <a:t> </a:t>
            </a:r>
            <a:r>
              <a:rPr sz="1400">
                <a:solidFill>
                  <a:srgbClr val="3B373A"/>
                </a:solidFill>
                <a:latin typeface="Segoe UI"/>
                <a:cs typeface="Segoe UI"/>
              </a:rPr>
              <a:t>about</a:t>
            </a:r>
            <a:r>
              <a:rPr sz="1400" spc="100">
                <a:solidFill>
                  <a:srgbClr val="3B373A"/>
                </a:solidFill>
                <a:latin typeface="Segoe UI"/>
                <a:cs typeface="Segoe UI"/>
              </a:rPr>
              <a:t> </a:t>
            </a:r>
            <a:r>
              <a:rPr sz="1400">
                <a:solidFill>
                  <a:srgbClr val="3B373A"/>
                </a:solidFill>
                <a:latin typeface="Segoe UI"/>
                <a:cs typeface="Segoe UI"/>
              </a:rPr>
              <a:t>which</a:t>
            </a:r>
            <a:r>
              <a:rPr sz="1400" spc="100">
                <a:solidFill>
                  <a:srgbClr val="3B373A"/>
                </a:solidFill>
                <a:latin typeface="Segoe UI"/>
                <a:cs typeface="Segoe UI"/>
              </a:rPr>
              <a:t> </a:t>
            </a:r>
            <a:r>
              <a:rPr sz="1400">
                <a:solidFill>
                  <a:srgbClr val="3B373A"/>
                </a:solidFill>
                <a:latin typeface="Segoe UI"/>
                <a:cs typeface="Segoe UI"/>
              </a:rPr>
              <a:t>subject</a:t>
            </a:r>
            <a:r>
              <a:rPr sz="1400" spc="100">
                <a:solidFill>
                  <a:srgbClr val="3B373A"/>
                </a:solidFill>
                <a:latin typeface="Segoe UI"/>
                <a:cs typeface="Segoe UI"/>
              </a:rPr>
              <a:t> </a:t>
            </a:r>
            <a:r>
              <a:rPr sz="1400">
                <a:solidFill>
                  <a:srgbClr val="3B373A"/>
                </a:solidFill>
                <a:latin typeface="Segoe UI"/>
                <a:cs typeface="Segoe UI"/>
              </a:rPr>
              <a:t>is</a:t>
            </a:r>
            <a:r>
              <a:rPr sz="1400" spc="100">
                <a:solidFill>
                  <a:srgbClr val="3B373A"/>
                </a:solidFill>
                <a:latin typeface="Segoe UI"/>
                <a:cs typeface="Segoe UI"/>
              </a:rPr>
              <a:t> </a:t>
            </a:r>
            <a:r>
              <a:rPr sz="1400">
                <a:solidFill>
                  <a:srgbClr val="3B373A"/>
                </a:solidFill>
                <a:latin typeface="Segoe UI"/>
                <a:cs typeface="Segoe UI"/>
              </a:rPr>
              <a:t>more</a:t>
            </a:r>
            <a:r>
              <a:rPr sz="1400" spc="100">
                <a:solidFill>
                  <a:srgbClr val="3B373A"/>
                </a:solidFill>
                <a:latin typeface="Segoe UI"/>
                <a:cs typeface="Segoe UI"/>
              </a:rPr>
              <a:t> </a:t>
            </a:r>
            <a:r>
              <a:rPr sz="1400">
                <a:solidFill>
                  <a:srgbClr val="3B373A"/>
                </a:solidFill>
                <a:latin typeface="Segoe UI"/>
                <a:cs typeface="Segoe UI"/>
              </a:rPr>
              <a:t>significant</a:t>
            </a:r>
            <a:r>
              <a:rPr sz="1400" spc="100">
                <a:solidFill>
                  <a:srgbClr val="3B373A"/>
                </a:solidFill>
                <a:latin typeface="Segoe UI"/>
                <a:cs typeface="Segoe UI"/>
              </a:rPr>
              <a:t> </a:t>
            </a:r>
            <a:r>
              <a:rPr sz="1400">
                <a:solidFill>
                  <a:srgbClr val="3B373A"/>
                </a:solidFill>
                <a:latin typeface="Segoe UI"/>
                <a:cs typeface="Segoe UI"/>
              </a:rPr>
              <a:t>to</a:t>
            </a:r>
            <a:r>
              <a:rPr sz="1400" spc="100">
                <a:solidFill>
                  <a:srgbClr val="3B373A"/>
                </a:solidFill>
                <a:latin typeface="Segoe UI"/>
                <a:cs typeface="Segoe UI"/>
              </a:rPr>
              <a:t> </a:t>
            </a:r>
            <a:r>
              <a:rPr sz="1400" spc="-10">
                <a:solidFill>
                  <a:srgbClr val="3B373A"/>
                </a:solidFill>
                <a:latin typeface="Segoe UI"/>
                <a:cs typeface="Segoe UI"/>
              </a:rPr>
              <a:t>them,</a:t>
            </a:r>
            <a:endParaRPr sz="1400">
              <a:latin typeface="Segoe UI"/>
              <a:cs typeface="Segoe UI"/>
            </a:endParaRPr>
          </a:p>
          <a:p>
            <a:pPr marL="12700">
              <a:lnSpc>
                <a:spcPct val="100000"/>
              </a:lnSpc>
              <a:spcBef>
                <a:spcPts val="120"/>
              </a:spcBef>
              <a:defRPr/>
            </a:pPr>
            <a:r>
              <a:rPr sz="1400">
                <a:solidFill>
                  <a:srgbClr val="3B373A"/>
                </a:solidFill>
                <a:latin typeface="Segoe UI"/>
                <a:cs typeface="Segoe UI"/>
              </a:rPr>
              <a:t>and</a:t>
            </a:r>
            <a:r>
              <a:rPr sz="1400" spc="75">
                <a:solidFill>
                  <a:srgbClr val="3B373A"/>
                </a:solidFill>
                <a:latin typeface="Segoe UI"/>
                <a:cs typeface="Segoe UI"/>
              </a:rPr>
              <a:t> </a:t>
            </a:r>
            <a:r>
              <a:rPr sz="1400">
                <a:solidFill>
                  <a:srgbClr val="3B373A"/>
                </a:solidFill>
                <a:latin typeface="Segoe UI"/>
                <a:cs typeface="Segoe UI"/>
              </a:rPr>
              <a:t>about</a:t>
            </a:r>
            <a:r>
              <a:rPr sz="1400" spc="75">
                <a:solidFill>
                  <a:srgbClr val="3B373A"/>
                </a:solidFill>
                <a:latin typeface="Segoe UI"/>
                <a:cs typeface="Segoe UI"/>
              </a:rPr>
              <a:t> </a:t>
            </a:r>
            <a:r>
              <a:rPr sz="1400">
                <a:solidFill>
                  <a:srgbClr val="3B373A"/>
                </a:solidFill>
                <a:latin typeface="Segoe UI"/>
                <a:cs typeface="Segoe UI"/>
              </a:rPr>
              <a:t>which</a:t>
            </a:r>
            <a:r>
              <a:rPr sz="1400" spc="75">
                <a:solidFill>
                  <a:srgbClr val="3B373A"/>
                </a:solidFill>
                <a:latin typeface="Segoe UI"/>
                <a:cs typeface="Segoe UI"/>
              </a:rPr>
              <a:t> </a:t>
            </a:r>
            <a:r>
              <a:rPr sz="1400">
                <a:solidFill>
                  <a:srgbClr val="3B373A"/>
                </a:solidFill>
                <a:latin typeface="Segoe UI"/>
                <a:cs typeface="Segoe UI"/>
              </a:rPr>
              <a:t>cases/situations</a:t>
            </a:r>
            <a:r>
              <a:rPr sz="1400" spc="75">
                <a:solidFill>
                  <a:srgbClr val="3B373A"/>
                </a:solidFill>
                <a:latin typeface="Segoe UI"/>
                <a:cs typeface="Segoe UI"/>
              </a:rPr>
              <a:t> </a:t>
            </a:r>
            <a:r>
              <a:rPr sz="1400">
                <a:solidFill>
                  <a:srgbClr val="3B373A"/>
                </a:solidFill>
                <a:latin typeface="Segoe UI"/>
                <a:cs typeface="Segoe UI"/>
              </a:rPr>
              <a:t>they</a:t>
            </a:r>
            <a:r>
              <a:rPr sz="1400" spc="75">
                <a:solidFill>
                  <a:srgbClr val="3B373A"/>
                </a:solidFill>
                <a:latin typeface="Segoe UI"/>
                <a:cs typeface="Segoe UI"/>
              </a:rPr>
              <a:t> </a:t>
            </a:r>
            <a:r>
              <a:rPr sz="1400">
                <a:solidFill>
                  <a:srgbClr val="3B373A"/>
                </a:solidFill>
                <a:latin typeface="Segoe UI"/>
                <a:cs typeface="Segoe UI"/>
              </a:rPr>
              <a:t>desire</a:t>
            </a:r>
            <a:r>
              <a:rPr sz="1400" spc="75">
                <a:solidFill>
                  <a:srgbClr val="3B373A"/>
                </a:solidFill>
                <a:latin typeface="Segoe UI"/>
                <a:cs typeface="Segoe UI"/>
              </a:rPr>
              <a:t> </a:t>
            </a:r>
            <a:r>
              <a:rPr sz="1400">
                <a:solidFill>
                  <a:srgbClr val="3B373A"/>
                </a:solidFill>
                <a:latin typeface="Segoe UI"/>
                <a:cs typeface="Segoe UI"/>
              </a:rPr>
              <a:t>to</a:t>
            </a:r>
            <a:r>
              <a:rPr sz="1400" spc="75">
                <a:solidFill>
                  <a:srgbClr val="3B373A"/>
                </a:solidFill>
                <a:latin typeface="Segoe UI"/>
                <a:cs typeface="Segoe UI"/>
              </a:rPr>
              <a:t> </a:t>
            </a:r>
            <a:r>
              <a:rPr sz="1400">
                <a:solidFill>
                  <a:srgbClr val="3B373A"/>
                </a:solidFill>
                <a:latin typeface="Segoe UI"/>
                <a:cs typeface="Segoe UI"/>
              </a:rPr>
              <a:t>learn</a:t>
            </a:r>
            <a:r>
              <a:rPr sz="1400" spc="75">
                <a:solidFill>
                  <a:srgbClr val="3B373A"/>
                </a:solidFill>
                <a:latin typeface="Segoe UI"/>
                <a:cs typeface="Segoe UI"/>
              </a:rPr>
              <a:t> </a:t>
            </a:r>
            <a:r>
              <a:rPr sz="1400" spc="-10">
                <a:solidFill>
                  <a:srgbClr val="3B373A"/>
                </a:solidFill>
                <a:latin typeface="Segoe UI"/>
                <a:cs typeface="Segoe UI"/>
              </a:rPr>
              <a:t>more.</a:t>
            </a:r>
            <a:endParaRPr sz="1400">
              <a:latin typeface="Segoe UI"/>
              <a:cs typeface="Segoe UI"/>
            </a:endParaRPr>
          </a:p>
        </p:txBody>
      </p:sp>
      <p:cxnSp>
        <p:nvCxnSpPr>
          <p:cNvPr id="31" name="Google Shape;233;p13" hidden="0"/>
          <p:cNvCxnSpPr>
            <a:cxnSpLocks/>
          </p:cNvCxnSpPr>
          <p:nvPr isPhoto="0" userDrawn="0"/>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32" name="Google Shape;234;p13" hidden="0"/>
          <p:cNvPicPr/>
          <p:nvPr isPhoto="0" userDrawn="0"/>
        </p:nvPicPr>
        <p:blipFill>
          <a:blip r:embed="rId3">
            <a:alphaModFix/>
          </a:blip>
          <a:stretch/>
        </p:blipFill>
        <p:spPr bwMode="auto">
          <a:xfrm>
            <a:off x="4508500" y="9085792"/>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sp>
        <p:nvSpPr>
          <p:cNvPr id="2" name="object 2" hidden="0"/>
          <p:cNvSpPr txBox="1"/>
          <p:nvPr isPhoto="0" userDrawn="0"/>
        </p:nvSpPr>
        <p:spPr bwMode="auto">
          <a:xfrm>
            <a:off x="883285" y="679882"/>
            <a:ext cx="5789930" cy="2656204"/>
          </a:xfrm>
          <a:prstGeom prst="rect">
            <a:avLst/>
          </a:prstGeom>
        </p:spPr>
        <p:txBody>
          <a:bodyPr vert="horz" wrap="square" lIns="0" tIns="12700" rIns="0" bIns="0" rtlCol="0">
            <a:spAutoFit/>
          </a:bodyPr>
          <a:lstStyle/>
          <a:p>
            <a:pPr marL="12700" algn="just">
              <a:lnSpc>
                <a:spcPct val="100000"/>
              </a:lnSpc>
              <a:spcBef>
                <a:spcPts val="100"/>
              </a:spcBef>
              <a:defRPr/>
            </a:pPr>
            <a:r>
              <a:rPr sz="1400" b="1" i="1">
                <a:solidFill>
                  <a:srgbClr val="3B373A"/>
                </a:solidFill>
                <a:latin typeface="Segoe UI"/>
                <a:cs typeface="Segoe UI"/>
              </a:rPr>
              <a:t>Linguistic</a:t>
            </a:r>
            <a:r>
              <a:rPr sz="1400" b="1" i="1" spc="125">
                <a:solidFill>
                  <a:srgbClr val="3B373A"/>
                </a:solidFill>
                <a:latin typeface="Segoe UI"/>
                <a:cs typeface="Segoe UI"/>
              </a:rPr>
              <a:t> </a:t>
            </a:r>
            <a:r>
              <a:rPr sz="1400" b="1" i="1">
                <a:solidFill>
                  <a:srgbClr val="3B373A"/>
                </a:solidFill>
                <a:latin typeface="Segoe UI"/>
                <a:cs typeface="Segoe UI"/>
              </a:rPr>
              <a:t>Support</a:t>
            </a:r>
            <a:r>
              <a:rPr sz="1400" b="1" i="1" spc="125">
                <a:solidFill>
                  <a:srgbClr val="3B373A"/>
                </a:solidFill>
                <a:latin typeface="Segoe UI"/>
                <a:cs typeface="Segoe UI"/>
              </a:rPr>
              <a:t> </a:t>
            </a:r>
            <a:r>
              <a:rPr sz="1400" b="1" i="1" spc="-10">
                <a:solidFill>
                  <a:srgbClr val="3B373A"/>
                </a:solidFill>
                <a:latin typeface="Segoe UI"/>
                <a:cs typeface="Segoe UI"/>
              </a:rPr>
              <a:t>Surveys</a:t>
            </a:r>
            <a:endParaRPr sz="1400">
              <a:latin typeface="Segoe UI"/>
              <a:cs typeface="Segoe UI"/>
            </a:endParaRPr>
          </a:p>
          <a:p>
            <a:pPr marL="12700" marR="5080" algn="just">
              <a:lnSpc>
                <a:spcPct val="107100"/>
              </a:lnSpc>
              <a:spcBef>
                <a:spcPts val="1415"/>
              </a:spcBef>
              <a:defRPr/>
            </a:pPr>
            <a:r>
              <a:rPr sz="1400" b="1">
                <a:solidFill>
                  <a:srgbClr val="493490"/>
                </a:solidFill>
                <a:latin typeface="Segoe UI Black"/>
                <a:cs typeface="Segoe UI Black"/>
              </a:rPr>
              <a:t>Step</a:t>
            </a:r>
            <a:r>
              <a:rPr sz="1400" b="1" spc="25">
                <a:solidFill>
                  <a:srgbClr val="493490"/>
                </a:solidFill>
                <a:latin typeface="Segoe UI Black"/>
                <a:cs typeface="Segoe UI Black"/>
              </a:rPr>
              <a:t> </a:t>
            </a:r>
            <a:r>
              <a:rPr sz="1400" b="1">
                <a:solidFill>
                  <a:srgbClr val="493490"/>
                </a:solidFill>
                <a:latin typeface="Segoe UI Black"/>
                <a:cs typeface="Segoe UI Black"/>
              </a:rPr>
              <a:t>1:</a:t>
            </a:r>
            <a:r>
              <a:rPr sz="1400" b="1" spc="20">
                <a:solidFill>
                  <a:srgbClr val="493490"/>
                </a:solidFill>
                <a:latin typeface="Segoe UI Black"/>
                <a:cs typeface="Segoe UI Black"/>
              </a:rPr>
              <a:t> </a:t>
            </a:r>
            <a:r>
              <a:rPr sz="1400">
                <a:solidFill>
                  <a:srgbClr val="3B373A"/>
                </a:solidFill>
                <a:latin typeface="Segoe UI"/>
                <a:cs typeface="Segoe UI"/>
              </a:rPr>
              <a:t>Begin</a:t>
            </a:r>
            <a:r>
              <a:rPr sz="1400" spc="35">
                <a:solidFill>
                  <a:srgbClr val="3B373A"/>
                </a:solidFill>
                <a:latin typeface="Segoe UI"/>
                <a:cs typeface="Segoe UI"/>
              </a:rPr>
              <a:t> </a:t>
            </a:r>
            <a:r>
              <a:rPr sz="1400">
                <a:solidFill>
                  <a:srgbClr val="3B373A"/>
                </a:solidFill>
                <a:latin typeface="Segoe UI"/>
                <a:cs typeface="Segoe UI"/>
              </a:rPr>
              <a:t>similarly</a:t>
            </a:r>
            <a:r>
              <a:rPr sz="1400" spc="35">
                <a:solidFill>
                  <a:srgbClr val="3B373A"/>
                </a:solidFill>
                <a:latin typeface="Segoe UI"/>
                <a:cs typeface="Segoe UI"/>
              </a:rPr>
              <a:t> </a:t>
            </a:r>
            <a:r>
              <a:rPr sz="1400">
                <a:solidFill>
                  <a:srgbClr val="3B373A"/>
                </a:solidFill>
                <a:latin typeface="Segoe UI"/>
                <a:cs typeface="Segoe UI"/>
              </a:rPr>
              <a:t>with</a:t>
            </a:r>
            <a:r>
              <a:rPr sz="1400" spc="35">
                <a:solidFill>
                  <a:srgbClr val="3B373A"/>
                </a:solidFill>
                <a:latin typeface="Segoe UI"/>
                <a:cs typeface="Segoe UI"/>
              </a:rPr>
              <a:t> </a:t>
            </a:r>
            <a:r>
              <a:rPr sz="1400">
                <a:solidFill>
                  <a:srgbClr val="3B373A"/>
                </a:solidFill>
                <a:latin typeface="Segoe UI"/>
                <a:cs typeface="Segoe UI"/>
              </a:rPr>
              <a:t>questions</a:t>
            </a:r>
            <a:r>
              <a:rPr sz="1400" spc="35">
                <a:solidFill>
                  <a:srgbClr val="3B373A"/>
                </a:solidFill>
                <a:latin typeface="Segoe UI"/>
                <a:cs typeface="Segoe UI"/>
              </a:rPr>
              <a:t> </a:t>
            </a:r>
            <a:r>
              <a:rPr sz="1400">
                <a:solidFill>
                  <a:srgbClr val="3B373A"/>
                </a:solidFill>
                <a:latin typeface="Segoe UI"/>
                <a:cs typeface="Segoe UI"/>
              </a:rPr>
              <a:t>concerning</a:t>
            </a:r>
            <a:r>
              <a:rPr sz="1400" spc="35">
                <a:solidFill>
                  <a:srgbClr val="3B373A"/>
                </a:solidFill>
                <a:latin typeface="Segoe UI"/>
                <a:cs typeface="Segoe UI"/>
              </a:rPr>
              <a:t> </a:t>
            </a:r>
            <a:r>
              <a:rPr sz="1400">
                <a:solidFill>
                  <a:srgbClr val="3B373A"/>
                </a:solidFill>
                <a:latin typeface="Segoe UI"/>
                <a:cs typeface="Segoe UI"/>
              </a:rPr>
              <a:t>demographic</a:t>
            </a:r>
            <a:r>
              <a:rPr sz="1400" spc="35">
                <a:solidFill>
                  <a:srgbClr val="3B373A"/>
                </a:solidFill>
                <a:latin typeface="Segoe UI"/>
                <a:cs typeface="Segoe UI"/>
              </a:rPr>
              <a:t> </a:t>
            </a:r>
            <a:r>
              <a:rPr sz="1400" spc="-10">
                <a:solidFill>
                  <a:srgbClr val="3B373A"/>
                </a:solidFill>
                <a:latin typeface="Segoe UI"/>
                <a:cs typeface="Segoe UI"/>
              </a:rPr>
              <a:t>informa- </a:t>
            </a:r>
            <a:r>
              <a:rPr sz="1400">
                <a:solidFill>
                  <a:srgbClr val="3B373A"/>
                </a:solidFill>
                <a:latin typeface="Segoe UI"/>
                <a:cs typeface="Segoe UI"/>
              </a:rPr>
              <a:t>tion.</a:t>
            </a:r>
            <a:r>
              <a:rPr sz="1400" spc="70">
                <a:solidFill>
                  <a:srgbClr val="3B373A"/>
                </a:solidFill>
                <a:latin typeface="Segoe UI"/>
                <a:cs typeface="Segoe UI"/>
              </a:rPr>
              <a:t> </a:t>
            </a:r>
            <a:r>
              <a:rPr sz="1400">
                <a:solidFill>
                  <a:srgbClr val="3B373A"/>
                </a:solidFill>
                <a:latin typeface="Segoe UI"/>
                <a:cs typeface="Segoe UI"/>
              </a:rPr>
              <a:t>Concentrate</a:t>
            </a:r>
            <a:r>
              <a:rPr sz="1400" spc="75">
                <a:solidFill>
                  <a:srgbClr val="3B373A"/>
                </a:solidFill>
                <a:latin typeface="Segoe UI"/>
                <a:cs typeface="Segoe UI"/>
              </a:rPr>
              <a:t> </a:t>
            </a:r>
            <a:r>
              <a:rPr sz="1400">
                <a:solidFill>
                  <a:srgbClr val="3B373A"/>
                </a:solidFill>
                <a:latin typeface="Segoe UI"/>
                <a:cs typeface="Segoe UI"/>
              </a:rPr>
              <a:t>additionally</a:t>
            </a:r>
            <a:r>
              <a:rPr sz="1400" spc="70">
                <a:solidFill>
                  <a:srgbClr val="3B373A"/>
                </a:solidFill>
                <a:latin typeface="Segoe UI"/>
                <a:cs typeface="Segoe UI"/>
              </a:rPr>
              <a:t> </a:t>
            </a:r>
            <a:r>
              <a:rPr sz="1400">
                <a:solidFill>
                  <a:srgbClr val="3B373A"/>
                </a:solidFill>
                <a:latin typeface="Segoe UI"/>
                <a:cs typeface="Segoe UI"/>
              </a:rPr>
              <a:t>on</a:t>
            </a:r>
            <a:r>
              <a:rPr sz="1400" spc="75">
                <a:solidFill>
                  <a:srgbClr val="3B373A"/>
                </a:solidFill>
                <a:latin typeface="Segoe UI"/>
                <a:cs typeface="Segoe UI"/>
              </a:rPr>
              <a:t> </a:t>
            </a:r>
            <a:r>
              <a:rPr sz="1400">
                <a:solidFill>
                  <a:srgbClr val="3B373A"/>
                </a:solidFill>
                <a:latin typeface="Segoe UI"/>
                <a:cs typeface="Segoe UI"/>
              </a:rPr>
              <a:t>questions</a:t>
            </a:r>
            <a:r>
              <a:rPr sz="1400" spc="70">
                <a:solidFill>
                  <a:srgbClr val="3B373A"/>
                </a:solidFill>
                <a:latin typeface="Segoe UI"/>
                <a:cs typeface="Segoe UI"/>
              </a:rPr>
              <a:t> </a:t>
            </a:r>
            <a:r>
              <a:rPr sz="1400">
                <a:solidFill>
                  <a:srgbClr val="3B373A"/>
                </a:solidFill>
                <a:latin typeface="Segoe UI"/>
                <a:cs typeface="Segoe UI"/>
              </a:rPr>
              <a:t>around</a:t>
            </a:r>
            <a:r>
              <a:rPr sz="1400" spc="75">
                <a:solidFill>
                  <a:srgbClr val="3B373A"/>
                </a:solidFill>
                <a:latin typeface="Segoe UI"/>
                <a:cs typeface="Segoe UI"/>
              </a:rPr>
              <a:t> </a:t>
            </a:r>
            <a:r>
              <a:rPr sz="1400">
                <a:solidFill>
                  <a:srgbClr val="3B373A"/>
                </a:solidFill>
                <a:latin typeface="Segoe UI"/>
                <a:cs typeface="Segoe UI"/>
              </a:rPr>
              <a:t>L2</a:t>
            </a:r>
            <a:r>
              <a:rPr sz="1400" spc="70">
                <a:solidFill>
                  <a:srgbClr val="3B373A"/>
                </a:solidFill>
                <a:latin typeface="Segoe UI"/>
                <a:cs typeface="Segoe UI"/>
              </a:rPr>
              <a:t> </a:t>
            </a:r>
            <a:r>
              <a:rPr sz="1400">
                <a:solidFill>
                  <a:srgbClr val="3B373A"/>
                </a:solidFill>
                <a:latin typeface="Segoe UI"/>
                <a:cs typeface="Segoe UI"/>
              </a:rPr>
              <a:t>background,</a:t>
            </a:r>
            <a:r>
              <a:rPr sz="1400" spc="75">
                <a:solidFill>
                  <a:srgbClr val="3B373A"/>
                </a:solidFill>
                <a:latin typeface="Segoe UI"/>
                <a:cs typeface="Segoe UI"/>
              </a:rPr>
              <a:t> </a:t>
            </a:r>
            <a:r>
              <a:rPr sz="1400" spc="-10">
                <a:solidFill>
                  <a:srgbClr val="3B373A"/>
                </a:solidFill>
                <a:latin typeface="Segoe UI"/>
                <a:cs typeface="Segoe UI"/>
              </a:rPr>
              <a:t>their </a:t>
            </a:r>
            <a:r>
              <a:rPr sz="1400">
                <a:solidFill>
                  <a:srgbClr val="3B373A"/>
                </a:solidFill>
                <a:latin typeface="Segoe UI"/>
                <a:cs typeface="Segoe UI"/>
              </a:rPr>
              <a:t>former</a:t>
            </a:r>
            <a:r>
              <a:rPr sz="1400" spc="254">
                <a:solidFill>
                  <a:srgbClr val="3B373A"/>
                </a:solidFill>
                <a:latin typeface="Segoe UI"/>
                <a:cs typeface="Segoe UI"/>
              </a:rPr>
              <a:t> </a:t>
            </a:r>
            <a:r>
              <a:rPr sz="1400">
                <a:solidFill>
                  <a:srgbClr val="3B373A"/>
                </a:solidFill>
                <a:latin typeface="Segoe UI"/>
                <a:cs typeface="Segoe UI"/>
              </a:rPr>
              <a:t>learning</a:t>
            </a:r>
            <a:r>
              <a:rPr sz="1400" spc="260">
                <a:solidFill>
                  <a:srgbClr val="3B373A"/>
                </a:solidFill>
                <a:latin typeface="Segoe UI"/>
                <a:cs typeface="Segoe UI"/>
              </a:rPr>
              <a:t> </a:t>
            </a:r>
            <a:r>
              <a:rPr sz="1400">
                <a:solidFill>
                  <a:srgbClr val="3B373A"/>
                </a:solidFill>
                <a:latin typeface="Segoe UI"/>
                <a:cs typeface="Segoe UI"/>
              </a:rPr>
              <a:t>experiences,</a:t>
            </a:r>
            <a:r>
              <a:rPr sz="1400" spc="260">
                <a:solidFill>
                  <a:srgbClr val="3B373A"/>
                </a:solidFill>
                <a:latin typeface="Segoe UI"/>
                <a:cs typeface="Segoe UI"/>
              </a:rPr>
              <a:t> </a:t>
            </a:r>
            <a:r>
              <a:rPr sz="1400">
                <a:solidFill>
                  <a:srgbClr val="3B373A"/>
                </a:solidFill>
                <a:latin typeface="Segoe UI"/>
                <a:cs typeface="Segoe UI"/>
              </a:rPr>
              <a:t>and</a:t>
            </a:r>
            <a:r>
              <a:rPr sz="1400" spc="265">
                <a:solidFill>
                  <a:srgbClr val="3B373A"/>
                </a:solidFill>
                <a:latin typeface="Segoe UI"/>
                <a:cs typeface="Segoe UI"/>
              </a:rPr>
              <a:t> </a:t>
            </a:r>
            <a:r>
              <a:rPr sz="1400">
                <a:solidFill>
                  <a:srgbClr val="3B373A"/>
                </a:solidFill>
                <a:latin typeface="Segoe UI"/>
                <a:cs typeface="Segoe UI"/>
              </a:rPr>
              <a:t>the</a:t>
            </a:r>
            <a:r>
              <a:rPr sz="1400" spc="254">
                <a:solidFill>
                  <a:srgbClr val="3B373A"/>
                </a:solidFill>
                <a:latin typeface="Segoe UI"/>
                <a:cs typeface="Segoe UI"/>
              </a:rPr>
              <a:t> </a:t>
            </a:r>
            <a:r>
              <a:rPr sz="1400">
                <a:solidFill>
                  <a:srgbClr val="3B373A"/>
                </a:solidFill>
                <a:latin typeface="Segoe UI"/>
                <a:cs typeface="Segoe UI"/>
              </a:rPr>
              <a:t>work</a:t>
            </a:r>
            <a:r>
              <a:rPr sz="1400" spc="265">
                <a:solidFill>
                  <a:srgbClr val="3B373A"/>
                </a:solidFill>
                <a:latin typeface="Segoe UI"/>
                <a:cs typeface="Segoe UI"/>
              </a:rPr>
              <a:t> </a:t>
            </a:r>
            <a:r>
              <a:rPr sz="1400">
                <a:solidFill>
                  <a:srgbClr val="3B373A"/>
                </a:solidFill>
                <a:latin typeface="Segoe UI"/>
                <a:cs typeface="Segoe UI"/>
              </a:rPr>
              <a:t>environment</a:t>
            </a:r>
            <a:r>
              <a:rPr sz="1400" spc="260">
                <a:solidFill>
                  <a:srgbClr val="3B373A"/>
                </a:solidFill>
                <a:latin typeface="Segoe UI"/>
                <a:cs typeface="Segoe UI"/>
              </a:rPr>
              <a:t> </a:t>
            </a:r>
            <a:r>
              <a:rPr sz="1400">
                <a:solidFill>
                  <a:srgbClr val="3B373A"/>
                </a:solidFill>
                <a:latin typeface="Segoe UI"/>
                <a:cs typeface="Segoe UI"/>
              </a:rPr>
              <a:t>in</a:t>
            </a:r>
            <a:r>
              <a:rPr sz="1400" spc="260">
                <a:solidFill>
                  <a:srgbClr val="3B373A"/>
                </a:solidFill>
                <a:latin typeface="Segoe UI"/>
                <a:cs typeface="Segoe UI"/>
              </a:rPr>
              <a:t> </a:t>
            </a:r>
            <a:r>
              <a:rPr sz="1400">
                <a:solidFill>
                  <a:srgbClr val="3B373A"/>
                </a:solidFill>
                <a:latin typeface="Segoe UI"/>
                <a:cs typeface="Segoe UI"/>
              </a:rPr>
              <a:t>which</a:t>
            </a:r>
            <a:r>
              <a:rPr sz="1400" spc="265">
                <a:solidFill>
                  <a:srgbClr val="3B373A"/>
                </a:solidFill>
                <a:latin typeface="Segoe UI"/>
                <a:cs typeface="Segoe UI"/>
              </a:rPr>
              <a:t> </a:t>
            </a:r>
            <a:r>
              <a:rPr sz="1400" spc="-20">
                <a:solidFill>
                  <a:srgbClr val="3B373A"/>
                </a:solidFill>
                <a:latin typeface="Segoe UI"/>
                <a:cs typeface="Segoe UI"/>
              </a:rPr>
              <a:t>they </a:t>
            </a:r>
            <a:r>
              <a:rPr sz="1400">
                <a:solidFill>
                  <a:srgbClr val="3B373A"/>
                </a:solidFill>
                <a:latin typeface="Segoe UI"/>
                <a:cs typeface="Segoe UI"/>
              </a:rPr>
              <a:t>will</a:t>
            </a:r>
            <a:r>
              <a:rPr sz="1400" spc="65">
                <a:solidFill>
                  <a:srgbClr val="3B373A"/>
                </a:solidFill>
                <a:latin typeface="Segoe UI"/>
                <a:cs typeface="Segoe UI"/>
              </a:rPr>
              <a:t> </a:t>
            </a:r>
            <a:r>
              <a:rPr sz="1400">
                <a:solidFill>
                  <a:srgbClr val="3B373A"/>
                </a:solidFill>
                <a:latin typeface="Segoe UI"/>
                <a:cs typeface="Segoe UI"/>
              </a:rPr>
              <a:t>utilise</a:t>
            </a:r>
            <a:r>
              <a:rPr sz="1400" spc="80">
                <a:solidFill>
                  <a:srgbClr val="3B373A"/>
                </a:solidFill>
                <a:latin typeface="Segoe UI"/>
                <a:cs typeface="Segoe UI"/>
              </a:rPr>
              <a:t> </a:t>
            </a:r>
            <a:r>
              <a:rPr sz="1400">
                <a:solidFill>
                  <a:srgbClr val="3B373A"/>
                </a:solidFill>
                <a:latin typeface="Segoe UI"/>
                <a:cs typeface="Segoe UI"/>
              </a:rPr>
              <a:t>the</a:t>
            </a:r>
            <a:r>
              <a:rPr sz="1400" spc="75">
                <a:solidFill>
                  <a:srgbClr val="3B373A"/>
                </a:solidFill>
                <a:latin typeface="Segoe UI"/>
                <a:cs typeface="Segoe UI"/>
              </a:rPr>
              <a:t> </a:t>
            </a:r>
            <a:r>
              <a:rPr sz="1400">
                <a:solidFill>
                  <a:srgbClr val="3B373A"/>
                </a:solidFill>
                <a:latin typeface="Segoe UI"/>
                <a:cs typeface="Segoe UI"/>
              </a:rPr>
              <a:t>learning</a:t>
            </a:r>
            <a:r>
              <a:rPr sz="1400" spc="80">
                <a:solidFill>
                  <a:srgbClr val="3B373A"/>
                </a:solidFill>
                <a:latin typeface="Segoe UI"/>
                <a:cs typeface="Segoe UI"/>
              </a:rPr>
              <a:t> </a:t>
            </a:r>
            <a:r>
              <a:rPr sz="1400">
                <a:solidFill>
                  <a:srgbClr val="3B373A"/>
                </a:solidFill>
                <a:latin typeface="Segoe UI"/>
                <a:cs typeface="Segoe UI"/>
              </a:rPr>
              <a:t>language</a:t>
            </a:r>
            <a:r>
              <a:rPr sz="1400" spc="80">
                <a:solidFill>
                  <a:srgbClr val="3B373A"/>
                </a:solidFill>
                <a:latin typeface="Segoe UI"/>
                <a:cs typeface="Segoe UI"/>
              </a:rPr>
              <a:t> </a:t>
            </a:r>
            <a:r>
              <a:rPr sz="1400" spc="-10">
                <a:solidFill>
                  <a:srgbClr val="3B373A"/>
                </a:solidFill>
                <a:latin typeface="Segoe UI"/>
                <a:cs typeface="Segoe UI"/>
              </a:rPr>
              <a:t>content.</a:t>
            </a:r>
            <a:endParaRPr sz="1400">
              <a:latin typeface="Segoe UI"/>
              <a:cs typeface="Segoe UI"/>
            </a:endParaRPr>
          </a:p>
          <a:p>
            <a:pPr marL="12700" marR="6350" algn="just">
              <a:lnSpc>
                <a:spcPct val="107100"/>
              </a:lnSpc>
              <a:spcBef>
                <a:spcPts val="1420"/>
              </a:spcBef>
              <a:defRPr/>
            </a:pPr>
            <a:r>
              <a:rPr sz="1400" b="1">
                <a:solidFill>
                  <a:srgbClr val="493490"/>
                </a:solidFill>
                <a:latin typeface="Segoe UI Black"/>
                <a:cs typeface="Segoe UI Black"/>
              </a:rPr>
              <a:t>Step</a:t>
            </a:r>
            <a:r>
              <a:rPr sz="1400" b="1" spc="235">
                <a:solidFill>
                  <a:srgbClr val="493490"/>
                </a:solidFill>
                <a:latin typeface="Segoe UI Black"/>
                <a:cs typeface="Segoe UI Black"/>
              </a:rPr>
              <a:t> </a:t>
            </a:r>
            <a:r>
              <a:rPr sz="1400" b="1">
                <a:solidFill>
                  <a:srgbClr val="493490"/>
                </a:solidFill>
                <a:latin typeface="Segoe UI Black"/>
                <a:cs typeface="Segoe UI Black"/>
              </a:rPr>
              <a:t>2:</a:t>
            </a:r>
            <a:r>
              <a:rPr sz="1400" b="1" spc="235">
                <a:solidFill>
                  <a:srgbClr val="493490"/>
                </a:solidFill>
                <a:latin typeface="Segoe UI Black"/>
                <a:cs typeface="Segoe UI Black"/>
              </a:rPr>
              <a:t> </a:t>
            </a:r>
            <a:r>
              <a:rPr sz="1400">
                <a:solidFill>
                  <a:srgbClr val="3B373A"/>
                </a:solidFill>
                <a:latin typeface="Segoe UI"/>
                <a:cs typeface="Segoe UI"/>
              </a:rPr>
              <a:t>Divide</a:t>
            </a:r>
            <a:r>
              <a:rPr sz="1400" spc="235">
                <a:solidFill>
                  <a:srgbClr val="3B373A"/>
                </a:solidFill>
                <a:latin typeface="Segoe UI"/>
                <a:cs typeface="Segoe UI"/>
              </a:rPr>
              <a:t> </a:t>
            </a:r>
            <a:r>
              <a:rPr sz="1400">
                <a:solidFill>
                  <a:srgbClr val="3B373A"/>
                </a:solidFill>
                <a:latin typeface="Segoe UI"/>
                <a:cs typeface="Segoe UI"/>
              </a:rPr>
              <a:t>the</a:t>
            </a:r>
            <a:r>
              <a:rPr sz="1400" spc="240">
                <a:solidFill>
                  <a:srgbClr val="3B373A"/>
                </a:solidFill>
                <a:latin typeface="Segoe UI"/>
                <a:cs typeface="Segoe UI"/>
              </a:rPr>
              <a:t> </a:t>
            </a:r>
            <a:r>
              <a:rPr sz="1400">
                <a:solidFill>
                  <a:srgbClr val="3B373A"/>
                </a:solidFill>
                <a:latin typeface="Segoe UI"/>
                <a:cs typeface="Segoe UI"/>
              </a:rPr>
              <a:t>questions</a:t>
            </a:r>
            <a:r>
              <a:rPr sz="1400" spc="240">
                <a:solidFill>
                  <a:srgbClr val="3B373A"/>
                </a:solidFill>
                <a:latin typeface="Segoe UI"/>
                <a:cs typeface="Segoe UI"/>
              </a:rPr>
              <a:t> </a:t>
            </a:r>
            <a:r>
              <a:rPr sz="1400">
                <a:solidFill>
                  <a:srgbClr val="3B373A"/>
                </a:solidFill>
                <a:latin typeface="Segoe UI"/>
                <a:cs typeface="Segoe UI"/>
              </a:rPr>
              <a:t>into</a:t>
            </a:r>
            <a:r>
              <a:rPr sz="1400" spc="229">
                <a:solidFill>
                  <a:srgbClr val="3B373A"/>
                </a:solidFill>
                <a:latin typeface="Segoe UI"/>
                <a:cs typeface="Segoe UI"/>
              </a:rPr>
              <a:t> </a:t>
            </a:r>
            <a:r>
              <a:rPr sz="1400">
                <a:solidFill>
                  <a:srgbClr val="3B373A"/>
                </a:solidFill>
                <a:latin typeface="Segoe UI"/>
                <a:cs typeface="Segoe UI"/>
              </a:rPr>
              <a:t>different</a:t>
            </a:r>
            <a:r>
              <a:rPr sz="1400" spc="240">
                <a:solidFill>
                  <a:srgbClr val="3B373A"/>
                </a:solidFill>
                <a:latin typeface="Segoe UI"/>
                <a:cs typeface="Segoe UI"/>
              </a:rPr>
              <a:t> </a:t>
            </a:r>
            <a:r>
              <a:rPr sz="1400">
                <a:solidFill>
                  <a:srgbClr val="3B373A"/>
                </a:solidFill>
                <a:latin typeface="Segoe UI"/>
                <a:cs typeface="Segoe UI"/>
              </a:rPr>
              <a:t>thematic</a:t>
            </a:r>
            <a:r>
              <a:rPr sz="1400" spc="240">
                <a:solidFill>
                  <a:srgbClr val="3B373A"/>
                </a:solidFill>
                <a:latin typeface="Segoe UI"/>
                <a:cs typeface="Segoe UI"/>
              </a:rPr>
              <a:t> </a:t>
            </a:r>
            <a:r>
              <a:rPr sz="1400">
                <a:solidFill>
                  <a:srgbClr val="3B373A"/>
                </a:solidFill>
                <a:latin typeface="Segoe UI"/>
                <a:cs typeface="Segoe UI"/>
              </a:rPr>
              <a:t>areas,</a:t>
            </a:r>
            <a:r>
              <a:rPr sz="1400" spc="240">
                <a:solidFill>
                  <a:srgbClr val="3B373A"/>
                </a:solidFill>
                <a:latin typeface="Segoe UI"/>
                <a:cs typeface="Segoe UI"/>
              </a:rPr>
              <a:t> </a:t>
            </a:r>
            <a:r>
              <a:rPr sz="1400">
                <a:solidFill>
                  <a:srgbClr val="3B373A"/>
                </a:solidFill>
                <a:latin typeface="Segoe UI"/>
                <a:cs typeface="Segoe UI"/>
              </a:rPr>
              <a:t>e.g.,</a:t>
            </a:r>
            <a:r>
              <a:rPr sz="1400" spc="240">
                <a:solidFill>
                  <a:srgbClr val="3B373A"/>
                </a:solidFill>
                <a:latin typeface="Segoe UI"/>
                <a:cs typeface="Segoe UI"/>
              </a:rPr>
              <a:t> </a:t>
            </a:r>
            <a:r>
              <a:rPr sz="1400" spc="-10">
                <a:solidFill>
                  <a:srgbClr val="3B373A"/>
                </a:solidFill>
                <a:latin typeface="Segoe UI"/>
                <a:cs typeface="Segoe UI"/>
              </a:rPr>
              <a:t>work- </a:t>
            </a:r>
            <a:r>
              <a:rPr sz="1400">
                <a:solidFill>
                  <a:srgbClr val="3B373A"/>
                </a:solidFill>
                <a:latin typeface="Segoe UI"/>
                <a:cs typeface="Segoe UI"/>
              </a:rPr>
              <a:t>place,</a:t>
            </a:r>
            <a:r>
              <a:rPr sz="1400" spc="55">
                <a:solidFill>
                  <a:srgbClr val="3B373A"/>
                </a:solidFill>
                <a:latin typeface="Segoe UI"/>
                <a:cs typeface="Segoe UI"/>
              </a:rPr>
              <a:t> </a:t>
            </a:r>
            <a:r>
              <a:rPr sz="1400">
                <a:solidFill>
                  <a:srgbClr val="3B373A"/>
                </a:solidFill>
                <a:latin typeface="Segoe UI"/>
                <a:cs typeface="Segoe UI"/>
              </a:rPr>
              <a:t>communication</a:t>
            </a:r>
            <a:r>
              <a:rPr sz="1400" spc="65">
                <a:solidFill>
                  <a:srgbClr val="3B373A"/>
                </a:solidFill>
                <a:latin typeface="Segoe UI"/>
                <a:cs typeface="Segoe UI"/>
              </a:rPr>
              <a:t> </a:t>
            </a:r>
            <a:r>
              <a:rPr sz="1400">
                <a:solidFill>
                  <a:srgbClr val="3B373A"/>
                </a:solidFill>
                <a:latin typeface="Segoe UI"/>
                <a:cs typeface="Segoe UI"/>
              </a:rPr>
              <a:t>with</a:t>
            </a:r>
            <a:r>
              <a:rPr sz="1400" spc="65">
                <a:solidFill>
                  <a:srgbClr val="3B373A"/>
                </a:solidFill>
                <a:latin typeface="Segoe UI"/>
                <a:cs typeface="Segoe UI"/>
              </a:rPr>
              <a:t> </a:t>
            </a:r>
            <a:r>
              <a:rPr sz="1400">
                <a:solidFill>
                  <a:srgbClr val="3B373A"/>
                </a:solidFill>
                <a:latin typeface="Segoe UI"/>
                <a:cs typeface="Segoe UI"/>
              </a:rPr>
              <a:t>colleagues,</a:t>
            </a:r>
            <a:r>
              <a:rPr sz="1400" spc="70">
                <a:solidFill>
                  <a:srgbClr val="3B373A"/>
                </a:solidFill>
                <a:latin typeface="Segoe UI"/>
                <a:cs typeface="Segoe UI"/>
              </a:rPr>
              <a:t> </a:t>
            </a:r>
            <a:r>
              <a:rPr sz="1400">
                <a:solidFill>
                  <a:srgbClr val="3B373A"/>
                </a:solidFill>
                <a:latin typeface="Segoe UI"/>
                <a:cs typeface="Segoe UI"/>
              </a:rPr>
              <a:t>communication</a:t>
            </a:r>
            <a:r>
              <a:rPr sz="1400" spc="65">
                <a:solidFill>
                  <a:srgbClr val="3B373A"/>
                </a:solidFill>
                <a:latin typeface="Segoe UI"/>
                <a:cs typeface="Segoe UI"/>
              </a:rPr>
              <a:t> </a:t>
            </a:r>
            <a:r>
              <a:rPr sz="1400">
                <a:solidFill>
                  <a:srgbClr val="3B373A"/>
                </a:solidFill>
                <a:latin typeface="Segoe UI"/>
                <a:cs typeface="Segoe UI"/>
              </a:rPr>
              <a:t>with</a:t>
            </a:r>
            <a:r>
              <a:rPr sz="1400" spc="65">
                <a:solidFill>
                  <a:srgbClr val="3B373A"/>
                </a:solidFill>
                <a:latin typeface="Segoe UI"/>
                <a:cs typeface="Segoe UI"/>
              </a:rPr>
              <a:t> </a:t>
            </a:r>
            <a:r>
              <a:rPr sz="1400">
                <a:solidFill>
                  <a:srgbClr val="3B373A"/>
                </a:solidFill>
                <a:latin typeface="Segoe UI"/>
                <a:cs typeface="Segoe UI"/>
              </a:rPr>
              <a:t>the</a:t>
            </a:r>
            <a:r>
              <a:rPr sz="1400" spc="70">
                <a:solidFill>
                  <a:srgbClr val="3B373A"/>
                </a:solidFill>
                <a:latin typeface="Segoe UI"/>
                <a:cs typeface="Segoe UI"/>
              </a:rPr>
              <a:t> </a:t>
            </a:r>
            <a:r>
              <a:rPr sz="1400" spc="-10">
                <a:solidFill>
                  <a:srgbClr val="3B373A"/>
                </a:solidFill>
                <a:latin typeface="Segoe UI"/>
                <a:cs typeface="Segoe UI"/>
              </a:rPr>
              <a:t>employ- </a:t>
            </a:r>
            <a:r>
              <a:rPr sz="1400">
                <a:solidFill>
                  <a:srgbClr val="3B373A"/>
                </a:solidFill>
                <a:latin typeface="Segoe UI"/>
                <a:cs typeface="Segoe UI"/>
              </a:rPr>
              <a:t>er,</a:t>
            </a:r>
            <a:r>
              <a:rPr sz="1400" spc="100">
                <a:solidFill>
                  <a:srgbClr val="3B373A"/>
                </a:solidFill>
                <a:latin typeface="Segoe UI"/>
                <a:cs typeface="Segoe UI"/>
              </a:rPr>
              <a:t> </a:t>
            </a:r>
            <a:r>
              <a:rPr sz="1400">
                <a:solidFill>
                  <a:srgbClr val="3B373A"/>
                </a:solidFill>
                <a:latin typeface="Segoe UI"/>
                <a:cs typeface="Segoe UI"/>
              </a:rPr>
              <a:t>complications</a:t>
            </a:r>
            <a:r>
              <a:rPr sz="1400" spc="110">
                <a:solidFill>
                  <a:srgbClr val="3B373A"/>
                </a:solidFill>
                <a:latin typeface="Segoe UI"/>
                <a:cs typeface="Segoe UI"/>
              </a:rPr>
              <a:t> </a:t>
            </a:r>
            <a:r>
              <a:rPr sz="1400">
                <a:solidFill>
                  <a:srgbClr val="3B373A"/>
                </a:solidFill>
                <a:latin typeface="Segoe UI"/>
                <a:cs typeface="Segoe UI"/>
              </a:rPr>
              <a:t>in</a:t>
            </a:r>
            <a:r>
              <a:rPr sz="1400" spc="110">
                <a:solidFill>
                  <a:srgbClr val="3B373A"/>
                </a:solidFill>
                <a:latin typeface="Segoe UI"/>
                <a:cs typeface="Segoe UI"/>
              </a:rPr>
              <a:t> </a:t>
            </a:r>
            <a:r>
              <a:rPr sz="1400">
                <a:solidFill>
                  <a:srgbClr val="3B373A"/>
                </a:solidFill>
                <a:latin typeface="Segoe UI"/>
                <a:cs typeface="Segoe UI"/>
              </a:rPr>
              <a:t>using</a:t>
            </a:r>
            <a:r>
              <a:rPr sz="1400" spc="110">
                <a:solidFill>
                  <a:srgbClr val="3B373A"/>
                </a:solidFill>
                <a:latin typeface="Segoe UI"/>
                <a:cs typeface="Segoe UI"/>
              </a:rPr>
              <a:t> </a:t>
            </a:r>
            <a:r>
              <a:rPr sz="1400">
                <a:solidFill>
                  <a:srgbClr val="3B373A"/>
                </a:solidFill>
                <a:latin typeface="Segoe UI"/>
                <a:cs typeface="Segoe UI"/>
              </a:rPr>
              <a:t>a</a:t>
            </a:r>
            <a:r>
              <a:rPr sz="1400" spc="110">
                <a:solidFill>
                  <a:srgbClr val="3B373A"/>
                </a:solidFill>
                <a:latin typeface="Segoe UI"/>
                <a:cs typeface="Segoe UI"/>
              </a:rPr>
              <a:t> </a:t>
            </a:r>
            <a:r>
              <a:rPr sz="1400">
                <a:solidFill>
                  <a:srgbClr val="3B373A"/>
                </a:solidFill>
                <a:latin typeface="Segoe UI"/>
                <a:cs typeface="Segoe UI"/>
              </a:rPr>
              <a:t>language</a:t>
            </a:r>
            <a:r>
              <a:rPr sz="1400" spc="110">
                <a:solidFill>
                  <a:srgbClr val="3B373A"/>
                </a:solidFill>
                <a:latin typeface="Segoe UI"/>
                <a:cs typeface="Segoe UI"/>
              </a:rPr>
              <a:t> </a:t>
            </a:r>
            <a:r>
              <a:rPr sz="1400">
                <a:solidFill>
                  <a:srgbClr val="3B373A"/>
                </a:solidFill>
                <a:latin typeface="Segoe UI"/>
                <a:cs typeface="Segoe UI"/>
              </a:rPr>
              <a:t>as</a:t>
            </a:r>
            <a:r>
              <a:rPr sz="1400" spc="110">
                <a:solidFill>
                  <a:srgbClr val="3B373A"/>
                </a:solidFill>
                <a:latin typeface="Segoe UI"/>
                <a:cs typeface="Segoe UI"/>
              </a:rPr>
              <a:t> </a:t>
            </a:r>
            <a:r>
              <a:rPr sz="1400">
                <a:solidFill>
                  <a:srgbClr val="3B373A"/>
                </a:solidFill>
                <a:latin typeface="Segoe UI"/>
                <a:cs typeface="Segoe UI"/>
              </a:rPr>
              <a:t>a</a:t>
            </a:r>
            <a:r>
              <a:rPr sz="1400" spc="110">
                <a:solidFill>
                  <a:srgbClr val="3B373A"/>
                </a:solidFill>
                <a:latin typeface="Segoe UI"/>
                <a:cs typeface="Segoe UI"/>
              </a:rPr>
              <a:t> </a:t>
            </a:r>
            <a:r>
              <a:rPr sz="1400">
                <a:solidFill>
                  <a:srgbClr val="3B373A"/>
                </a:solidFill>
                <a:latin typeface="Segoe UI"/>
                <a:cs typeface="Segoe UI"/>
              </a:rPr>
              <a:t>second/foreign</a:t>
            </a:r>
            <a:r>
              <a:rPr sz="1400" spc="110">
                <a:solidFill>
                  <a:srgbClr val="3B373A"/>
                </a:solidFill>
                <a:latin typeface="Segoe UI"/>
                <a:cs typeface="Segoe UI"/>
              </a:rPr>
              <a:t> </a:t>
            </a:r>
            <a:r>
              <a:rPr sz="1400">
                <a:solidFill>
                  <a:srgbClr val="3B373A"/>
                </a:solidFill>
                <a:latin typeface="Segoe UI"/>
                <a:cs typeface="Segoe UI"/>
              </a:rPr>
              <a:t>(L2).</a:t>
            </a:r>
            <a:r>
              <a:rPr sz="1400" spc="110">
                <a:solidFill>
                  <a:srgbClr val="3B373A"/>
                </a:solidFill>
                <a:latin typeface="Segoe UI"/>
                <a:cs typeface="Segoe UI"/>
              </a:rPr>
              <a:t> </a:t>
            </a:r>
            <a:r>
              <a:rPr sz="1400">
                <a:solidFill>
                  <a:srgbClr val="3B373A"/>
                </a:solidFill>
                <a:latin typeface="Segoe UI"/>
                <a:cs typeface="Segoe UI"/>
              </a:rPr>
              <a:t>A</a:t>
            </a:r>
            <a:r>
              <a:rPr sz="1400" spc="110">
                <a:solidFill>
                  <a:srgbClr val="3B373A"/>
                </a:solidFill>
                <a:latin typeface="Segoe UI"/>
                <a:cs typeface="Segoe UI"/>
              </a:rPr>
              <a:t> </a:t>
            </a:r>
            <a:r>
              <a:rPr sz="1400" spc="-10">
                <a:solidFill>
                  <a:srgbClr val="3B373A"/>
                </a:solidFill>
                <a:latin typeface="Segoe UI"/>
                <a:cs typeface="Segoe UI"/>
              </a:rPr>
              <a:t>three- </a:t>
            </a:r>
            <a:r>
              <a:rPr sz="1400">
                <a:solidFill>
                  <a:srgbClr val="3B373A"/>
                </a:solidFill>
                <a:latin typeface="Segoe UI"/>
                <a:cs typeface="Segoe UI"/>
              </a:rPr>
              <a:t>scale</a:t>
            </a:r>
            <a:r>
              <a:rPr sz="1400" spc="5">
                <a:solidFill>
                  <a:srgbClr val="3B373A"/>
                </a:solidFill>
                <a:latin typeface="Segoe UI"/>
                <a:cs typeface="Segoe UI"/>
              </a:rPr>
              <a:t> </a:t>
            </a:r>
            <a:r>
              <a:rPr sz="1400">
                <a:solidFill>
                  <a:srgbClr val="3B373A"/>
                </a:solidFill>
                <a:latin typeface="Segoe UI"/>
                <a:cs typeface="Segoe UI"/>
              </a:rPr>
              <a:t>evaluation</a:t>
            </a:r>
            <a:r>
              <a:rPr sz="1400" spc="10">
                <a:solidFill>
                  <a:srgbClr val="3B373A"/>
                </a:solidFill>
                <a:latin typeface="Segoe UI"/>
                <a:cs typeface="Segoe UI"/>
              </a:rPr>
              <a:t> </a:t>
            </a:r>
            <a:r>
              <a:rPr sz="1400">
                <a:solidFill>
                  <a:srgbClr val="3B373A"/>
                </a:solidFill>
                <a:latin typeface="Segoe UI"/>
                <a:cs typeface="Segoe UI"/>
              </a:rPr>
              <a:t>(e.g.,</a:t>
            </a:r>
            <a:r>
              <a:rPr sz="1400" spc="15">
                <a:solidFill>
                  <a:srgbClr val="3B373A"/>
                </a:solidFill>
                <a:latin typeface="Segoe UI"/>
                <a:cs typeface="Segoe UI"/>
              </a:rPr>
              <a:t> </a:t>
            </a:r>
            <a:r>
              <a:rPr sz="1400">
                <a:solidFill>
                  <a:srgbClr val="3B373A"/>
                </a:solidFill>
                <a:latin typeface="Segoe UI"/>
                <a:cs typeface="Segoe UI"/>
              </a:rPr>
              <a:t>efficient-acceptable-weak)</a:t>
            </a:r>
            <a:r>
              <a:rPr sz="1400" spc="5">
                <a:solidFill>
                  <a:srgbClr val="3B373A"/>
                </a:solidFill>
                <a:latin typeface="Segoe UI"/>
                <a:cs typeface="Segoe UI"/>
              </a:rPr>
              <a:t> </a:t>
            </a:r>
            <a:r>
              <a:rPr sz="1400">
                <a:solidFill>
                  <a:srgbClr val="3B373A"/>
                </a:solidFill>
                <a:latin typeface="Segoe UI"/>
                <a:cs typeface="Segoe UI"/>
              </a:rPr>
              <a:t>concerning</a:t>
            </a:r>
            <a:r>
              <a:rPr sz="1400" spc="15">
                <a:solidFill>
                  <a:srgbClr val="3B373A"/>
                </a:solidFill>
                <a:latin typeface="Segoe UI"/>
                <a:cs typeface="Segoe UI"/>
              </a:rPr>
              <a:t> </a:t>
            </a:r>
            <a:r>
              <a:rPr sz="1400">
                <a:solidFill>
                  <a:srgbClr val="3B373A"/>
                </a:solidFill>
                <a:latin typeface="Segoe UI"/>
                <a:cs typeface="Segoe UI"/>
              </a:rPr>
              <a:t>the</a:t>
            </a:r>
            <a:r>
              <a:rPr sz="1400" spc="15">
                <a:solidFill>
                  <a:srgbClr val="3B373A"/>
                </a:solidFill>
                <a:latin typeface="Segoe UI"/>
                <a:cs typeface="Segoe UI"/>
              </a:rPr>
              <a:t> </a:t>
            </a:r>
            <a:r>
              <a:rPr sz="1400" spc="-10">
                <a:solidFill>
                  <a:srgbClr val="3B373A"/>
                </a:solidFill>
                <a:latin typeface="Segoe UI"/>
                <a:cs typeface="Segoe UI"/>
              </a:rPr>
              <a:t>learners’ </a:t>
            </a:r>
            <a:r>
              <a:rPr sz="1400">
                <a:solidFill>
                  <a:srgbClr val="3B373A"/>
                </a:solidFill>
                <a:latin typeface="Segoe UI"/>
                <a:cs typeface="Segoe UI"/>
              </a:rPr>
              <a:t>self-assessment</a:t>
            </a:r>
            <a:r>
              <a:rPr sz="1400" spc="70">
                <a:solidFill>
                  <a:srgbClr val="3B373A"/>
                </a:solidFill>
                <a:latin typeface="Segoe UI"/>
                <a:cs typeface="Segoe UI"/>
              </a:rPr>
              <a:t> </a:t>
            </a:r>
            <a:r>
              <a:rPr sz="1400">
                <a:solidFill>
                  <a:srgbClr val="3B373A"/>
                </a:solidFill>
                <a:latin typeface="Segoe UI"/>
                <a:cs typeface="Segoe UI"/>
              </a:rPr>
              <a:t>is</a:t>
            </a:r>
            <a:r>
              <a:rPr sz="1400" spc="70">
                <a:solidFill>
                  <a:srgbClr val="3B373A"/>
                </a:solidFill>
                <a:latin typeface="Segoe UI"/>
                <a:cs typeface="Segoe UI"/>
              </a:rPr>
              <a:t> </a:t>
            </a:r>
            <a:r>
              <a:rPr sz="1400">
                <a:solidFill>
                  <a:srgbClr val="3B373A"/>
                </a:solidFill>
                <a:latin typeface="Segoe UI"/>
                <a:cs typeface="Segoe UI"/>
              </a:rPr>
              <a:t>suggested</a:t>
            </a:r>
            <a:r>
              <a:rPr sz="1400" spc="70">
                <a:solidFill>
                  <a:srgbClr val="3B373A"/>
                </a:solidFill>
                <a:latin typeface="Segoe UI"/>
                <a:cs typeface="Segoe UI"/>
              </a:rPr>
              <a:t> </a:t>
            </a:r>
            <a:r>
              <a:rPr sz="1400">
                <a:solidFill>
                  <a:srgbClr val="3B373A"/>
                </a:solidFill>
                <a:latin typeface="Segoe UI"/>
                <a:cs typeface="Segoe UI"/>
              </a:rPr>
              <a:t>to</a:t>
            </a:r>
            <a:r>
              <a:rPr sz="1400" spc="70">
                <a:solidFill>
                  <a:srgbClr val="3B373A"/>
                </a:solidFill>
                <a:latin typeface="Segoe UI"/>
                <a:cs typeface="Segoe UI"/>
              </a:rPr>
              <a:t> </a:t>
            </a:r>
            <a:r>
              <a:rPr sz="1400">
                <a:solidFill>
                  <a:srgbClr val="3B373A"/>
                </a:solidFill>
                <a:latin typeface="Segoe UI"/>
                <a:cs typeface="Segoe UI"/>
              </a:rPr>
              <a:t>get</a:t>
            </a:r>
            <a:r>
              <a:rPr sz="1400" spc="70">
                <a:solidFill>
                  <a:srgbClr val="3B373A"/>
                </a:solidFill>
                <a:latin typeface="Segoe UI"/>
                <a:cs typeface="Segoe UI"/>
              </a:rPr>
              <a:t> </a:t>
            </a:r>
            <a:r>
              <a:rPr sz="1400">
                <a:solidFill>
                  <a:srgbClr val="3B373A"/>
                </a:solidFill>
                <a:latin typeface="Segoe UI"/>
                <a:cs typeface="Segoe UI"/>
              </a:rPr>
              <a:t>a</a:t>
            </a:r>
            <a:r>
              <a:rPr sz="1400" spc="70">
                <a:solidFill>
                  <a:srgbClr val="3B373A"/>
                </a:solidFill>
                <a:latin typeface="Segoe UI"/>
                <a:cs typeface="Segoe UI"/>
              </a:rPr>
              <a:t> </a:t>
            </a:r>
            <a:r>
              <a:rPr sz="1400">
                <a:solidFill>
                  <a:srgbClr val="3B373A"/>
                </a:solidFill>
                <a:latin typeface="Segoe UI"/>
                <a:cs typeface="Segoe UI"/>
              </a:rPr>
              <a:t>more</a:t>
            </a:r>
            <a:r>
              <a:rPr sz="1400" spc="70">
                <a:solidFill>
                  <a:srgbClr val="3B373A"/>
                </a:solidFill>
                <a:latin typeface="Segoe UI"/>
                <a:cs typeface="Segoe UI"/>
              </a:rPr>
              <a:t> </a:t>
            </a:r>
            <a:r>
              <a:rPr sz="1400">
                <a:solidFill>
                  <a:srgbClr val="3B373A"/>
                </a:solidFill>
                <a:latin typeface="Segoe UI"/>
                <a:cs typeface="Segoe UI"/>
              </a:rPr>
              <a:t>detailed</a:t>
            </a:r>
            <a:r>
              <a:rPr sz="1400" spc="70">
                <a:solidFill>
                  <a:srgbClr val="3B373A"/>
                </a:solidFill>
                <a:latin typeface="Segoe UI"/>
                <a:cs typeface="Segoe UI"/>
              </a:rPr>
              <a:t> </a:t>
            </a:r>
            <a:r>
              <a:rPr sz="1400" spc="-10">
                <a:solidFill>
                  <a:srgbClr val="3B373A"/>
                </a:solidFill>
                <a:latin typeface="Segoe UI"/>
                <a:cs typeface="Segoe UI"/>
              </a:rPr>
              <a:t>outcome.</a:t>
            </a:r>
            <a:endParaRPr sz="1400">
              <a:latin typeface="Segoe UI"/>
              <a:cs typeface="Segoe UI"/>
            </a:endParaRPr>
          </a:p>
        </p:txBody>
      </p:sp>
      <p:grpSp>
        <p:nvGrpSpPr>
          <p:cNvPr id="3" name="object 3" hidden="0"/>
          <p:cNvGrpSpPr/>
          <p:nvPr isPhoto="0" userDrawn="0"/>
        </p:nvGrpSpPr>
        <p:grpSpPr bwMode="auto">
          <a:xfrm>
            <a:off x="913130" y="3336087"/>
            <a:ext cx="5760085" cy="6122035"/>
            <a:chOff x="899985" y="4008323"/>
            <a:chExt cx="5760085" cy="6122035"/>
          </a:xfrm>
        </p:grpSpPr>
        <p:pic>
          <p:nvPicPr>
            <p:cNvPr id="4" name="object 4" hidden="0"/>
            <p:cNvPicPr/>
            <p:nvPr isPhoto="0" userDrawn="0"/>
          </p:nvPicPr>
          <p:blipFill>
            <a:blip r:embed="rId2"/>
            <a:stretch/>
          </p:blipFill>
          <p:spPr bwMode="auto">
            <a:xfrm>
              <a:off x="899985" y="4008323"/>
              <a:ext cx="5760008" cy="6121506"/>
            </a:xfrm>
            <a:prstGeom prst="rect">
              <a:avLst/>
            </a:prstGeom>
          </p:spPr>
        </p:pic>
        <p:sp>
          <p:nvSpPr>
            <p:cNvPr id="5" name="object 5" hidden="0"/>
            <p:cNvSpPr/>
            <p:nvPr isPhoto="0" userDrawn="0"/>
          </p:nvSpPr>
          <p:spPr bwMode="auto">
            <a:xfrm>
              <a:off x="3155010" y="4206557"/>
              <a:ext cx="3264535" cy="571500"/>
            </a:xfrm>
            <a:custGeom>
              <a:avLst/>
              <a:gdLst/>
              <a:ahLst/>
              <a:cxnLst/>
              <a:rect l="l" t="t" r="r" b="b"/>
              <a:pathLst>
                <a:path w="3264535" h="571500" fill="norm" stroke="1" extrusionOk="0">
                  <a:moveTo>
                    <a:pt x="3264408" y="0"/>
                  </a:moveTo>
                  <a:lnTo>
                    <a:pt x="0" y="0"/>
                  </a:lnTo>
                  <a:lnTo>
                    <a:pt x="0" y="571500"/>
                  </a:lnTo>
                  <a:lnTo>
                    <a:pt x="3264408" y="571500"/>
                  </a:lnTo>
                  <a:lnTo>
                    <a:pt x="3264408" y="0"/>
                  </a:lnTo>
                  <a:close/>
                </a:path>
              </a:pathLst>
            </a:custGeom>
            <a:solidFill>
              <a:srgbClr val="5F595B">
                <a:alpha val="17498"/>
              </a:srgbClr>
            </a:solidFill>
          </p:spPr>
          <p:txBody>
            <a:bodyPr wrap="square" lIns="0" tIns="0" rIns="0" bIns="0" rtlCol="0"/>
            <a:lstStyle/>
            <a:p>
              <a:pPr>
                <a:defRPr/>
              </a:pPr>
              <a:endParaRPr/>
            </a:p>
          </p:txBody>
        </p:sp>
        <p:sp>
          <p:nvSpPr>
            <p:cNvPr id="6" name="object 6" hidden="0"/>
            <p:cNvSpPr/>
            <p:nvPr isPhoto="0" userDrawn="0"/>
          </p:nvSpPr>
          <p:spPr bwMode="auto">
            <a:xfrm>
              <a:off x="3310199" y="4188325"/>
              <a:ext cx="3132455" cy="432434"/>
            </a:xfrm>
            <a:custGeom>
              <a:avLst/>
              <a:gdLst/>
              <a:ahLst/>
              <a:cxnLst/>
              <a:rect l="l" t="t" r="r" b="b"/>
              <a:pathLst>
                <a:path w="3132454" h="432435" fill="norm" stroke="1" extrusionOk="0">
                  <a:moveTo>
                    <a:pt x="2915996" y="0"/>
                  </a:moveTo>
                  <a:lnTo>
                    <a:pt x="216001" y="0"/>
                  </a:lnTo>
                  <a:lnTo>
                    <a:pt x="166475" y="5704"/>
                  </a:lnTo>
                  <a:lnTo>
                    <a:pt x="121011" y="21953"/>
                  </a:lnTo>
                  <a:lnTo>
                    <a:pt x="80904" y="47450"/>
                  </a:lnTo>
                  <a:lnTo>
                    <a:pt x="47454" y="80899"/>
                  </a:lnTo>
                  <a:lnTo>
                    <a:pt x="21955" y="121005"/>
                  </a:lnTo>
                  <a:lnTo>
                    <a:pt x="5704" y="166471"/>
                  </a:lnTo>
                  <a:lnTo>
                    <a:pt x="0" y="216001"/>
                  </a:lnTo>
                  <a:lnTo>
                    <a:pt x="5704" y="265527"/>
                  </a:lnTo>
                  <a:lnTo>
                    <a:pt x="21955" y="310992"/>
                  </a:lnTo>
                  <a:lnTo>
                    <a:pt x="47454" y="351098"/>
                  </a:lnTo>
                  <a:lnTo>
                    <a:pt x="80904" y="384549"/>
                  </a:lnTo>
                  <a:lnTo>
                    <a:pt x="121011" y="410047"/>
                  </a:lnTo>
                  <a:lnTo>
                    <a:pt x="166475" y="426298"/>
                  </a:lnTo>
                  <a:lnTo>
                    <a:pt x="216001" y="432003"/>
                  </a:lnTo>
                  <a:lnTo>
                    <a:pt x="2915996" y="432003"/>
                  </a:lnTo>
                  <a:lnTo>
                    <a:pt x="2965526" y="426298"/>
                  </a:lnTo>
                  <a:lnTo>
                    <a:pt x="3010992" y="410047"/>
                  </a:lnTo>
                  <a:lnTo>
                    <a:pt x="3051098" y="384549"/>
                  </a:lnTo>
                  <a:lnTo>
                    <a:pt x="3084547" y="351098"/>
                  </a:lnTo>
                  <a:lnTo>
                    <a:pt x="3110044" y="310992"/>
                  </a:lnTo>
                  <a:lnTo>
                    <a:pt x="3126293" y="265527"/>
                  </a:lnTo>
                  <a:lnTo>
                    <a:pt x="3131997" y="216001"/>
                  </a:lnTo>
                  <a:lnTo>
                    <a:pt x="3126293" y="166471"/>
                  </a:lnTo>
                  <a:lnTo>
                    <a:pt x="3110044" y="121005"/>
                  </a:lnTo>
                  <a:lnTo>
                    <a:pt x="3084547" y="80899"/>
                  </a:lnTo>
                  <a:lnTo>
                    <a:pt x="3051098" y="47450"/>
                  </a:lnTo>
                  <a:lnTo>
                    <a:pt x="3010992" y="21953"/>
                  </a:lnTo>
                  <a:lnTo>
                    <a:pt x="2965526" y="5704"/>
                  </a:lnTo>
                  <a:lnTo>
                    <a:pt x="2915996" y="0"/>
                  </a:lnTo>
                  <a:close/>
                </a:path>
              </a:pathLst>
            </a:custGeom>
            <a:solidFill>
              <a:srgbClr val="F89623">
                <a:alpha val="69999"/>
              </a:srgbClr>
            </a:solidFill>
          </p:spPr>
          <p:txBody>
            <a:bodyPr wrap="square" lIns="0" tIns="0" rIns="0" bIns="0" rtlCol="0"/>
            <a:lstStyle/>
            <a:p>
              <a:pPr>
                <a:defRPr/>
              </a:pPr>
              <a:endParaRPr/>
            </a:p>
          </p:txBody>
        </p:sp>
        <p:sp>
          <p:nvSpPr>
            <p:cNvPr id="7" name="object 7" hidden="0"/>
            <p:cNvSpPr/>
            <p:nvPr isPhoto="0" userDrawn="0"/>
          </p:nvSpPr>
          <p:spPr bwMode="auto">
            <a:xfrm>
              <a:off x="920229" y="4727308"/>
              <a:ext cx="5541645" cy="1399539"/>
            </a:xfrm>
            <a:custGeom>
              <a:avLst/>
              <a:gdLst/>
              <a:ahLst/>
              <a:cxnLst/>
              <a:rect l="l" t="t" r="r" b="b"/>
              <a:pathLst>
                <a:path w="5541645" h="1399539" fill="norm" stroke="1" extrusionOk="0">
                  <a:moveTo>
                    <a:pt x="5541264" y="0"/>
                  </a:moveTo>
                  <a:lnTo>
                    <a:pt x="0" y="0"/>
                  </a:lnTo>
                  <a:lnTo>
                    <a:pt x="0" y="1399032"/>
                  </a:lnTo>
                  <a:lnTo>
                    <a:pt x="5541264" y="1399032"/>
                  </a:lnTo>
                  <a:lnTo>
                    <a:pt x="5541264" y="0"/>
                  </a:lnTo>
                  <a:close/>
                </a:path>
              </a:pathLst>
            </a:custGeom>
            <a:solidFill>
              <a:srgbClr val="5F595B">
                <a:alpha val="7499"/>
              </a:srgbClr>
            </a:solidFill>
          </p:spPr>
          <p:txBody>
            <a:bodyPr wrap="square" lIns="0" tIns="0" rIns="0" bIns="0" rtlCol="0"/>
            <a:lstStyle/>
            <a:p>
              <a:pPr>
                <a:defRPr/>
              </a:pPr>
              <a:endParaRPr/>
            </a:p>
          </p:txBody>
        </p:sp>
        <p:sp>
          <p:nvSpPr>
            <p:cNvPr id="8" name="object 8" hidden="0"/>
            <p:cNvSpPr/>
            <p:nvPr isPhoto="0" userDrawn="0"/>
          </p:nvSpPr>
          <p:spPr bwMode="auto">
            <a:xfrm>
              <a:off x="1099051" y="4725782"/>
              <a:ext cx="5361940" cy="1222375"/>
            </a:xfrm>
            <a:custGeom>
              <a:avLst/>
              <a:gdLst/>
              <a:ahLst/>
              <a:cxnLst/>
              <a:rect l="l" t="t" r="r" b="b"/>
              <a:pathLst>
                <a:path w="5361940" h="1222375" fill="norm" stroke="1" extrusionOk="0">
                  <a:moveTo>
                    <a:pt x="287997" y="0"/>
                  </a:moveTo>
                  <a:lnTo>
                    <a:pt x="241283" y="3769"/>
                  </a:lnTo>
                  <a:lnTo>
                    <a:pt x="196969" y="14682"/>
                  </a:lnTo>
                  <a:lnTo>
                    <a:pt x="155647" y="32146"/>
                  </a:lnTo>
                  <a:lnTo>
                    <a:pt x="117910" y="55568"/>
                  </a:lnTo>
                  <a:lnTo>
                    <a:pt x="84353" y="84354"/>
                  </a:lnTo>
                  <a:lnTo>
                    <a:pt x="55567" y="117913"/>
                  </a:lnTo>
                  <a:lnTo>
                    <a:pt x="32146" y="155651"/>
                  </a:lnTo>
                  <a:lnTo>
                    <a:pt x="14682" y="196975"/>
                  </a:lnTo>
                  <a:lnTo>
                    <a:pt x="3769" y="241292"/>
                  </a:lnTo>
                  <a:lnTo>
                    <a:pt x="0" y="288010"/>
                  </a:lnTo>
                  <a:lnTo>
                    <a:pt x="0" y="933894"/>
                  </a:lnTo>
                  <a:lnTo>
                    <a:pt x="3769" y="980612"/>
                  </a:lnTo>
                  <a:lnTo>
                    <a:pt x="14682" y="1024929"/>
                  </a:lnTo>
                  <a:lnTo>
                    <a:pt x="32146" y="1066253"/>
                  </a:lnTo>
                  <a:lnTo>
                    <a:pt x="55567" y="1103991"/>
                  </a:lnTo>
                  <a:lnTo>
                    <a:pt x="84353" y="1137550"/>
                  </a:lnTo>
                  <a:lnTo>
                    <a:pt x="117910" y="1166336"/>
                  </a:lnTo>
                  <a:lnTo>
                    <a:pt x="155647" y="1189758"/>
                  </a:lnTo>
                  <a:lnTo>
                    <a:pt x="196969" y="1207222"/>
                  </a:lnTo>
                  <a:lnTo>
                    <a:pt x="241283" y="1218135"/>
                  </a:lnTo>
                  <a:lnTo>
                    <a:pt x="287997" y="1221905"/>
                  </a:lnTo>
                  <a:lnTo>
                    <a:pt x="5073891" y="1221905"/>
                  </a:lnTo>
                  <a:lnTo>
                    <a:pt x="5120608" y="1218135"/>
                  </a:lnTo>
                  <a:lnTo>
                    <a:pt x="5164926" y="1207222"/>
                  </a:lnTo>
                  <a:lnTo>
                    <a:pt x="5206250" y="1189758"/>
                  </a:lnTo>
                  <a:lnTo>
                    <a:pt x="5243988" y="1166336"/>
                  </a:lnTo>
                  <a:lnTo>
                    <a:pt x="5277546" y="1137550"/>
                  </a:lnTo>
                  <a:lnTo>
                    <a:pt x="5306333" y="1103991"/>
                  </a:lnTo>
                  <a:lnTo>
                    <a:pt x="5329755" y="1066253"/>
                  </a:lnTo>
                  <a:lnTo>
                    <a:pt x="5347219" y="1024929"/>
                  </a:lnTo>
                  <a:lnTo>
                    <a:pt x="5358132" y="980612"/>
                  </a:lnTo>
                  <a:lnTo>
                    <a:pt x="5361901" y="933894"/>
                  </a:lnTo>
                  <a:lnTo>
                    <a:pt x="5361901" y="288010"/>
                  </a:lnTo>
                  <a:lnTo>
                    <a:pt x="5358132" y="241292"/>
                  </a:lnTo>
                  <a:lnTo>
                    <a:pt x="5347219" y="196975"/>
                  </a:lnTo>
                  <a:lnTo>
                    <a:pt x="5329755" y="155651"/>
                  </a:lnTo>
                  <a:lnTo>
                    <a:pt x="5306333" y="117913"/>
                  </a:lnTo>
                  <a:lnTo>
                    <a:pt x="5277546" y="84354"/>
                  </a:lnTo>
                  <a:lnTo>
                    <a:pt x="5243988" y="55568"/>
                  </a:lnTo>
                  <a:lnTo>
                    <a:pt x="5206250" y="32146"/>
                  </a:lnTo>
                  <a:lnTo>
                    <a:pt x="5164926" y="14682"/>
                  </a:lnTo>
                  <a:lnTo>
                    <a:pt x="5120608" y="3769"/>
                  </a:lnTo>
                  <a:lnTo>
                    <a:pt x="5073891" y="0"/>
                  </a:lnTo>
                  <a:lnTo>
                    <a:pt x="287997" y="0"/>
                  </a:lnTo>
                  <a:close/>
                </a:path>
              </a:pathLst>
            </a:custGeom>
            <a:grpFill/>
            <a:ln w="38099">
              <a:solidFill>
                <a:srgbClr val="493490"/>
              </a:solidFill>
            </a:ln>
          </p:spPr>
          <p:txBody>
            <a:bodyPr wrap="square" lIns="0" tIns="0" rIns="0" bIns="0" rtlCol="0"/>
            <a:lstStyle/>
            <a:p>
              <a:pPr>
                <a:defRPr/>
              </a:pPr>
              <a:endParaRPr/>
            </a:p>
          </p:txBody>
        </p:sp>
        <p:sp>
          <p:nvSpPr>
            <p:cNvPr id="9" name="object 9" hidden="0"/>
            <p:cNvSpPr/>
            <p:nvPr isPhoto="0" userDrawn="0"/>
          </p:nvSpPr>
          <p:spPr bwMode="auto">
            <a:xfrm>
              <a:off x="924801" y="4206557"/>
              <a:ext cx="2295525" cy="571500"/>
            </a:xfrm>
            <a:custGeom>
              <a:avLst/>
              <a:gdLst/>
              <a:ahLst/>
              <a:cxnLst/>
              <a:rect l="l" t="t" r="r" b="b"/>
              <a:pathLst>
                <a:path w="2295525" h="571500" fill="norm" stroke="1" extrusionOk="0">
                  <a:moveTo>
                    <a:pt x="2295143" y="0"/>
                  </a:moveTo>
                  <a:lnTo>
                    <a:pt x="0" y="0"/>
                  </a:lnTo>
                  <a:lnTo>
                    <a:pt x="0" y="571500"/>
                  </a:lnTo>
                  <a:lnTo>
                    <a:pt x="2295143" y="571500"/>
                  </a:lnTo>
                  <a:lnTo>
                    <a:pt x="2295143" y="0"/>
                  </a:lnTo>
                  <a:close/>
                </a:path>
              </a:pathLst>
            </a:custGeom>
            <a:solidFill>
              <a:srgbClr val="5F595B">
                <a:alpha val="17498"/>
              </a:srgbClr>
            </a:solidFill>
          </p:spPr>
          <p:txBody>
            <a:bodyPr wrap="square" lIns="0" tIns="0" rIns="0" bIns="0" rtlCol="0"/>
            <a:lstStyle/>
            <a:p>
              <a:pPr>
                <a:defRPr/>
              </a:pPr>
              <a:endParaRPr/>
            </a:p>
          </p:txBody>
        </p:sp>
        <p:sp>
          <p:nvSpPr>
            <p:cNvPr id="10" name="object 10" hidden="0"/>
            <p:cNvSpPr/>
            <p:nvPr isPhoto="0" userDrawn="0"/>
          </p:nvSpPr>
          <p:spPr bwMode="auto">
            <a:xfrm>
              <a:off x="1079997" y="4188325"/>
              <a:ext cx="2160270" cy="432434"/>
            </a:xfrm>
            <a:custGeom>
              <a:avLst/>
              <a:gdLst/>
              <a:ahLst/>
              <a:cxnLst/>
              <a:rect l="l" t="t" r="r" b="b"/>
              <a:pathLst>
                <a:path w="2160270" h="432435" fill="norm" stroke="1" extrusionOk="0">
                  <a:moveTo>
                    <a:pt x="1944001" y="0"/>
                  </a:moveTo>
                  <a:lnTo>
                    <a:pt x="216001" y="0"/>
                  </a:lnTo>
                  <a:lnTo>
                    <a:pt x="166475" y="5704"/>
                  </a:lnTo>
                  <a:lnTo>
                    <a:pt x="121011" y="21953"/>
                  </a:lnTo>
                  <a:lnTo>
                    <a:pt x="80904" y="47450"/>
                  </a:lnTo>
                  <a:lnTo>
                    <a:pt x="47454" y="80899"/>
                  </a:lnTo>
                  <a:lnTo>
                    <a:pt x="21955" y="121005"/>
                  </a:lnTo>
                  <a:lnTo>
                    <a:pt x="5704" y="166471"/>
                  </a:lnTo>
                  <a:lnTo>
                    <a:pt x="0" y="216001"/>
                  </a:lnTo>
                  <a:lnTo>
                    <a:pt x="5704" y="265527"/>
                  </a:lnTo>
                  <a:lnTo>
                    <a:pt x="21955" y="310992"/>
                  </a:lnTo>
                  <a:lnTo>
                    <a:pt x="47454" y="351098"/>
                  </a:lnTo>
                  <a:lnTo>
                    <a:pt x="80904" y="384549"/>
                  </a:lnTo>
                  <a:lnTo>
                    <a:pt x="121011" y="410047"/>
                  </a:lnTo>
                  <a:lnTo>
                    <a:pt x="166475" y="426298"/>
                  </a:lnTo>
                  <a:lnTo>
                    <a:pt x="216001" y="432003"/>
                  </a:lnTo>
                  <a:lnTo>
                    <a:pt x="1944001" y="432003"/>
                  </a:lnTo>
                  <a:lnTo>
                    <a:pt x="1993527" y="426298"/>
                  </a:lnTo>
                  <a:lnTo>
                    <a:pt x="2038992" y="410047"/>
                  </a:lnTo>
                  <a:lnTo>
                    <a:pt x="2079098" y="384549"/>
                  </a:lnTo>
                  <a:lnTo>
                    <a:pt x="2112549" y="351098"/>
                  </a:lnTo>
                  <a:lnTo>
                    <a:pt x="2138048" y="310992"/>
                  </a:lnTo>
                  <a:lnTo>
                    <a:pt x="2154298" y="265527"/>
                  </a:lnTo>
                  <a:lnTo>
                    <a:pt x="2160003" y="216001"/>
                  </a:lnTo>
                  <a:lnTo>
                    <a:pt x="2154298" y="166471"/>
                  </a:lnTo>
                  <a:lnTo>
                    <a:pt x="2138048" y="121005"/>
                  </a:lnTo>
                  <a:lnTo>
                    <a:pt x="2112549" y="80899"/>
                  </a:lnTo>
                  <a:lnTo>
                    <a:pt x="2079098" y="47450"/>
                  </a:lnTo>
                  <a:lnTo>
                    <a:pt x="2038992" y="21953"/>
                  </a:lnTo>
                  <a:lnTo>
                    <a:pt x="1993527" y="5704"/>
                  </a:lnTo>
                  <a:lnTo>
                    <a:pt x="1944001" y="0"/>
                  </a:lnTo>
                  <a:close/>
                </a:path>
              </a:pathLst>
            </a:custGeom>
            <a:solidFill>
              <a:srgbClr val="F89623">
                <a:alpha val="69999"/>
              </a:srgbClr>
            </a:solidFill>
          </p:spPr>
          <p:txBody>
            <a:bodyPr wrap="square" lIns="0" tIns="0" rIns="0" bIns="0" rtlCol="0"/>
            <a:lstStyle/>
            <a:p>
              <a:pPr>
                <a:defRPr/>
              </a:pPr>
              <a:endParaRPr/>
            </a:p>
          </p:txBody>
        </p:sp>
        <p:sp>
          <p:nvSpPr>
            <p:cNvPr id="11" name="object 11" hidden="0"/>
            <p:cNvSpPr/>
            <p:nvPr isPhoto="0" userDrawn="0"/>
          </p:nvSpPr>
          <p:spPr bwMode="auto">
            <a:xfrm>
              <a:off x="1254239" y="4321315"/>
              <a:ext cx="1628139" cy="288290"/>
            </a:xfrm>
            <a:custGeom>
              <a:avLst/>
              <a:gdLst/>
              <a:ahLst/>
              <a:cxnLst/>
              <a:rect l="l" t="t" r="r" b="b"/>
              <a:pathLst>
                <a:path w="1628139" h="288289" fill="norm" stroke="1" extrusionOk="0">
                  <a:moveTo>
                    <a:pt x="1627631" y="0"/>
                  </a:moveTo>
                  <a:lnTo>
                    <a:pt x="0" y="0"/>
                  </a:lnTo>
                  <a:lnTo>
                    <a:pt x="0" y="288036"/>
                  </a:lnTo>
                  <a:lnTo>
                    <a:pt x="1627631" y="288036"/>
                  </a:lnTo>
                  <a:lnTo>
                    <a:pt x="1627631" y="0"/>
                  </a:lnTo>
                  <a:close/>
                </a:path>
              </a:pathLst>
            </a:custGeom>
            <a:solidFill>
              <a:srgbClr val="5F595B">
                <a:alpha val="19999"/>
              </a:srgbClr>
            </a:solidFill>
          </p:spPr>
          <p:txBody>
            <a:bodyPr wrap="square" lIns="0" tIns="0" rIns="0" bIns="0" rtlCol="0"/>
            <a:lstStyle/>
            <a:p>
              <a:pPr>
                <a:defRPr/>
              </a:pPr>
              <a:endParaRPr/>
            </a:p>
          </p:txBody>
        </p:sp>
      </p:grpSp>
      <p:sp>
        <p:nvSpPr>
          <p:cNvPr id="12" name="object 12" hidden="0"/>
          <p:cNvSpPr txBox="1"/>
          <p:nvPr isPhoto="0" userDrawn="0"/>
        </p:nvSpPr>
        <p:spPr bwMode="auto">
          <a:xfrm>
            <a:off x="1406183" y="3565114"/>
            <a:ext cx="1533525" cy="269240"/>
          </a:xfrm>
          <a:prstGeom prst="rect">
            <a:avLst/>
          </a:prstGeom>
        </p:spPr>
        <p:txBody>
          <a:bodyPr vert="horz" wrap="square" lIns="0" tIns="12700" rIns="0" bIns="0" rtlCol="0">
            <a:spAutoFit/>
          </a:bodyPr>
          <a:lstStyle/>
          <a:p>
            <a:pPr marL="12700">
              <a:lnSpc>
                <a:spcPct val="100000"/>
              </a:lnSpc>
              <a:spcBef>
                <a:spcPts val="100"/>
              </a:spcBef>
              <a:defRPr/>
            </a:pPr>
            <a:r>
              <a:rPr sz="1600" b="1">
                <a:solidFill>
                  <a:srgbClr val="FFFFFF"/>
                </a:solidFill>
                <a:latin typeface="Segoe UI Black"/>
                <a:cs typeface="Segoe UI Black"/>
              </a:rPr>
              <a:t>Thematic</a:t>
            </a:r>
            <a:r>
              <a:rPr sz="1600" b="1" spc="-40">
                <a:solidFill>
                  <a:srgbClr val="FFFFFF"/>
                </a:solidFill>
                <a:latin typeface="Segoe UI Black"/>
                <a:cs typeface="Segoe UI Black"/>
              </a:rPr>
              <a:t> </a:t>
            </a:r>
            <a:r>
              <a:rPr sz="1600" b="1" spc="-10">
                <a:solidFill>
                  <a:srgbClr val="FFFFFF"/>
                </a:solidFill>
                <a:latin typeface="Segoe UI Black"/>
                <a:cs typeface="Segoe UI Black"/>
              </a:rPr>
              <a:t>areas</a:t>
            </a:r>
            <a:endParaRPr sz="1600">
              <a:latin typeface="Segoe UI Black"/>
              <a:cs typeface="Segoe UI Black"/>
            </a:endParaRPr>
          </a:p>
        </p:txBody>
      </p:sp>
      <p:sp>
        <p:nvSpPr>
          <p:cNvPr id="13" name="object 13" hidden="0"/>
          <p:cNvSpPr/>
          <p:nvPr isPhoto="0" userDrawn="0"/>
        </p:nvSpPr>
        <p:spPr bwMode="auto">
          <a:xfrm>
            <a:off x="3794442" y="3649078"/>
            <a:ext cx="2016760" cy="334010"/>
          </a:xfrm>
          <a:custGeom>
            <a:avLst/>
            <a:gdLst/>
            <a:ahLst/>
            <a:cxnLst/>
            <a:rect l="l" t="t" r="r" b="b"/>
            <a:pathLst>
              <a:path w="2016760" h="334010" fill="norm" stroke="1" extrusionOk="0">
                <a:moveTo>
                  <a:pt x="2016252" y="0"/>
                </a:moveTo>
                <a:lnTo>
                  <a:pt x="0" y="0"/>
                </a:lnTo>
                <a:lnTo>
                  <a:pt x="0" y="333755"/>
                </a:lnTo>
                <a:lnTo>
                  <a:pt x="2016252" y="333755"/>
                </a:lnTo>
                <a:lnTo>
                  <a:pt x="2016252" y="0"/>
                </a:lnTo>
                <a:close/>
              </a:path>
            </a:pathLst>
          </a:custGeom>
          <a:solidFill>
            <a:srgbClr val="5F595B">
              <a:alpha val="19999"/>
            </a:srgbClr>
          </a:solidFill>
        </p:spPr>
        <p:txBody>
          <a:bodyPr wrap="square" lIns="0" tIns="0" rIns="0" bIns="0" rtlCol="0"/>
          <a:lstStyle/>
          <a:p>
            <a:pPr>
              <a:defRPr/>
            </a:pPr>
            <a:endParaRPr/>
          </a:p>
        </p:txBody>
      </p:sp>
      <p:sp>
        <p:nvSpPr>
          <p:cNvPr id="14" name="object 14" hidden="0"/>
          <p:cNvSpPr txBox="1"/>
          <p:nvPr isPhoto="0" userDrawn="0"/>
        </p:nvSpPr>
        <p:spPr bwMode="auto">
          <a:xfrm>
            <a:off x="3925782" y="3565114"/>
            <a:ext cx="1926589" cy="269240"/>
          </a:xfrm>
          <a:prstGeom prst="rect">
            <a:avLst/>
          </a:prstGeom>
        </p:spPr>
        <p:txBody>
          <a:bodyPr vert="horz" wrap="square" lIns="0" tIns="12700" rIns="0" bIns="0" rtlCol="0">
            <a:spAutoFit/>
          </a:bodyPr>
          <a:lstStyle/>
          <a:p>
            <a:pPr marL="12700">
              <a:lnSpc>
                <a:spcPct val="100000"/>
              </a:lnSpc>
              <a:spcBef>
                <a:spcPts val="100"/>
              </a:spcBef>
              <a:defRPr/>
            </a:pPr>
            <a:r>
              <a:rPr sz="1600" b="1">
                <a:solidFill>
                  <a:srgbClr val="FFFFFF"/>
                </a:solidFill>
                <a:latin typeface="Segoe UI Black"/>
                <a:cs typeface="Segoe UI Black"/>
              </a:rPr>
              <a:t>Relevant</a:t>
            </a:r>
            <a:r>
              <a:rPr sz="1600" b="1" spc="-40">
                <a:solidFill>
                  <a:srgbClr val="FFFFFF"/>
                </a:solidFill>
                <a:latin typeface="Segoe UI Black"/>
                <a:cs typeface="Segoe UI Black"/>
              </a:rPr>
              <a:t> </a:t>
            </a:r>
            <a:r>
              <a:rPr sz="1600" b="1" spc="-10">
                <a:solidFill>
                  <a:srgbClr val="FFFFFF"/>
                </a:solidFill>
                <a:latin typeface="Segoe UI Black"/>
                <a:cs typeface="Segoe UI Black"/>
              </a:rPr>
              <a:t>questions</a:t>
            </a:r>
            <a:endParaRPr sz="1600">
              <a:latin typeface="Segoe UI Black"/>
              <a:cs typeface="Segoe UI Black"/>
            </a:endParaRPr>
          </a:p>
        </p:txBody>
      </p:sp>
      <p:grpSp>
        <p:nvGrpSpPr>
          <p:cNvPr id="15" name="object 15" hidden="0"/>
          <p:cNvGrpSpPr/>
          <p:nvPr isPhoto="0" userDrawn="0"/>
        </p:nvGrpSpPr>
        <p:grpSpPr bwMode="auto">
          <a:xfrm>
            <a:off x="933374" y="5334086"/>
            <a:ext cx="5560060" cy="4018915"/>
            <a:chOff x="920229" y="6006322"/>
            <a:chExt cx="5560060" cy="4018915"/>
          </a:xfrm>
        </p:grpSpPr>
        <p:sp>
          <p:nvSpPr>
            <p:cNvPr id="16" name="object 16" hidden="0"/>
            <p:cNvSpPr/>
            <p:nvPr isPhoto="0" userDrawn="0"/>
          </p:nvSpPr>
          <p:spPr bwMode="auto">
            <a:xfrm>
              <a:off x="920229" y="6026899"/>
              <a:ext cx="5541645" cy="1399539"/>
            </a:xfrm>
            <a:custGeom>
              <a:avLst/>
              <a:gdLst/>
              <a:ahLst/>
              <a:cxnLst/>
              <a:rect l="l" t="t" r="r" b="b"/>
              <a:pathLst>
                <a:path w="5541645" h="1399540" fill="norm" stroke="1" extrusionOk="0">
                  <a:moveTo>
                    <a:pt x="5541264" y="0"/>
                  </a:moveTo>
                  <a:lnTo>
                    <a:pt x="0" y="0"/>
                  </a:lnTo>
                  <a:lnTo>
                    <a:pt x="0" y="1399031"/>
                  </a:lnTo>
                  <a:lnTo>
                    <a:pt x="5541264" y="1399031"/>
                  </a:lnTo>
                  <a:lnTo>
                    <a:pt x="5541264" y="0"/>
                  </a:lnTo>
                  <a:close/>
                </a:path>
              </a:pathLst>
            </a:custGeom>
            <a:solidFill>
              <a:srgbClr val="5F595B">
                <a:alpha val="7499"/>
              </a:srgbClr>
            </a:solidFill>
          </p:spPr>
          <p:txBody>
            <a:bodyPr wrap="square" lIns="0" tIns="0" rIns="0" bIns="0" rtlCol="0"/>
            <a:lstStyle/>
            <a:p>
              <a:pPr>
                <a:defRPr/>
              </a:pPr>
              <a:endParaRPr/>
            </a:p>
          </p:txBody>
        </p:sp>
        <p:sp>
          <p:nvSpPr>
            <p:cNvPr id="17" name="object 17" hidden="0"/>
            <p:cNvSpPr/>
            <p:nvPr isPhoto="0" userDrawn="0"/>
          </p:nvSpPr>
          <p:spPr bwMode="auto">
            <a:xfrm>
              <a:off x="1099051" y="6025372"/>
              <a:ext cx="5361940" cy="1222375"/>
            </a:xfrm>
            <a:custGeom>
              <a:avLst/>
              <a:gdLst/>
              <a:ahLst/>
              <a:cxnLst/>
              <a:rect l="l" t="t" r="r" b="b"/>
              <a:pathLst>
                <a:path w="5361940" h="1222375" fill="norm" stroke="1" extrusionOk="0">
                  <a:moveTo>
                    <a:pt x="287997" y="0"/>
                  </a:moveTo>
                  <a:lnTo>
                    <a:pt x="241283" y="3769"/>
                  </a:lnTo>
                  <a:lnTo>
                    <a:pt x="196969" y="14682"/>
                  </a:lnTo>
                  <a:lnTo>
                    <a:pt x="155647" y="32146"/>
                  </a:lnTo>
                  <a:lnTo>
                    <a:pt x="117910" y="55568"/>
                  </a:lnTo>
                  <a:lnTo>
                    <a:pt x="84353" y="84354"/>
                  </a:lnTo>
                  <a:lnTo>
                    <a:pt x="55567" y="117913"/>
                  </a:lnTo>
                  <a:lnTo>
                    <a:pt x="32146" y="155651"/>
                  </a:lnTo>
                  <a:lnTo>
                    <a:pt x="14682" y="196975"/>
                  </a:lnTo>
                  <a:lnTo>
                    <a:pt x="3769" y="241292"/>
                  </a:lnTo>
                  <a:lnTo>
                    <a:pt x="0" y="288010"/>
                  </a:lnTo>
                  <a:lnTo>
                    <a:pt x="0" y="933894"/>
                  </a:lnTo>
                  <a:lnTo>
                    <a:pt x="3769" y="980612"/>
                  </a:lnTo>
                  <a:lnTo>
                    <a:pt x="14682" y="1024929"/>
                  </a:lnTo>
                  <a:lnTo>
                    <a:pt x="32146" y="1066253"/>
                  </a:lnTo>
                  <a:lnTo>
                    <a:pt x="55567" y="1103991"/>
                  </a:lnTo>
                  <a:lnTo>
                    <a:pt x="84353" y="1137550"/>
                  </a:lnTo>
                  <a:lnTo>
                    <a:pt x="117910" y="1166336"/>
                  </a:lnTo>
                  <a:lnTo>
                    <a:pt x="155647" y="1189758"/>
                  </a:lnTo>
                  <a:lnTo>
                    <a:pt x="196969" y="1207222"/>
                  </a:lnTo>
                  <a:lnTo>
                    <a:pt x="241283" y="1218135"/>
                  </a:lnTo>
                  <a:lnTo>
                    <a:pt x="287997" y="1221905"/>
                  </a:lnTo>
                  <a:lnTo>
                    <a:pt x="5073891" y="1221905"/>
                  </a:lnTo>
                  <a:lnTo>
                    <a:pt x="5120608" y="1218135"/>
                  </a:lnTo>
                  <a:lnTo>
                    <a:pt x="5164926" y="1207222"/>
                  </a:lnTo>
                  <a:lnTo>
                    <a:pt x="5206250" y="1189758"/>
                  </a:lnTo>
                  <a:lnTo>
                    <a:pt x="5243988" y="1166336"/>
                  </a:lnTo>
                  <a:lnTo>
                    <a:pt x="5277546" y="1137550"/>
                  </a:lnTo>
                  <a:lnTo>
                    <a:pt x="5306333" y="1103991"/>
                  </a:lnTo>
                  <a:lnTo>
                    <a:pt x="5329755" y="1066253"/>
                  </a:lnTo>
                  <a:lnTo>
                    <a:pt x="5347219" y="1024929"/>
                  </a:lnTo>
                  <a:lnTo>
                    <a:pt x="5358132" y="980612"/>
                  </a:lnTo>
                  <a:lnTo>
                    <a:pt x="5361901" y="933894"/>
                  </a:lnTo>
                  <a:lnTo>
                    <a:pt x="5361901" y="288010"/>
                  </a:lnTo>
                  <a:lnTo>
                    <a:pt x="5358132" y="241292"/>
                  </a:lnTo>
                  <a:lnTo>
                    <a:pt x="5347219" y="196975"/>
                  </a:lnTo>
                  <a:lnTo>
                    <a:pt x="5329755" y="155651"/>
                  </a:lnTo>
                  <a:lnTo>
                    <a:pt x="5306333" y="117913"/>
                  </a:lnTo>
                  <a:lnTo>
                    <a:pt x="5277546" y="84354"/>
                  </a:lnTo>
                  <a:lnTo>
                    <a:pt x="5243988" y="55568"/>
                  </a:lnTo>
                  <a:lnTo>
                    <a:pt x="5206250" y="32146"/>
                  </a:lnTo>
                  <a:lnTo>
                    <a:pt x="5164926" y="14682"/>
                  </a:lnTo>
                  <a:lnTo>
                    <a:pt x="5120608" y="3769"/>
                  </a:lnTo>
                  <a:lnTo>
                    <a:pt x="5073891" y="0"/>
                  </a:lnTo>
                  <a:lnTo>
                    <a:pt x="287997" y="0"/>
                  </a:lnTo>
                  <a:close/>
                </a:path>
              </a:pathLst>
            </a:custGeom>
            <a:grpFill/>
            <a:ln w="38099">
              <a:solidFill>
                <a:srgbClr val="493490"/>
              </a:solidFill>
            </a:ln>
          </p:spPr>
          <p:txBody>
            <a:bodyPr wrap="square" lIns="0" tIns="0" rIns="0" bIns="0" rtlCol="0"/>
            <a:lstStyle/>
            <a:p>
              <a:pPr>
                <a:defRPr/>
              </a:pPr>
              <a:endParaRPr/>
            </a:p>
          </p:txBody>
        </p:sp>
        <p:sp>
          <p:nvSpPr>
            <p:cNvPr id="18" name="object 18" hidden="0"/>
            <p:cNvSpPr/>
            <p:nvPr isPhoto="0" userDrawn="0"/>
          </p:nvSpPr>
          <p:spPr bwMode="auto">
            <a:xfrm>
              <a:off x="920229" y="7326503"/>
              <a:ext cx="5541645" cy="1399539"/>
            </a:xfrm>
            <a:custGeom>
              <a:avLst/>
              <a:gdLst/>
              <a:ahLst/>
              <a:cxnLst/>
              <a:rect l="l" t="t" r="r" b="b"/>
              <a:pathLst>
                <a:path w="5541645" h="1399540" fill="norm" stroke="1" extrusionOk="0">
                  <a:moveTo>
                    <a:pt x="5541264" y="0"/>
                  </a:moveTo>
                  <a:lnTo>
                    <a:pt x="0" y="0"/>
                  </a:lnTo>
                  <a:lnTo>
                    <a:pt x="0" y="1399032"/>
                  </a:lnTo>
                  <a:lnTo>
                    <a:pt x="5541264" y="1399032"/>
                  </a:lnTo>
                  <a:lnTo>
                    <a:pt x="5541264" y="0"/>
                  </a:lnTo>
                  <a:close/>
                </a:path>
              </a:pathLst>
            </a:custGeom>
            <a:solidFill>
              <a:srgbClr val="5F595B">
                <a:alpha val="7499"/>
              </a:srgbClr>
            </a:solidFill>
          </p:spPr>
          <p:txBody>
            <a:bodyPr wrap="square" lIns="0" tIns="0" rIns="0" bIns="0" rtlCol="0"/>
            <a:lstStyle/>
            <a:p>
              <a:pPr>
                <a:defRPr/>
              </a:pPr>
              <a:endParaRPr/>
            </a:p>
          </p:txBody>
        </p:sp>
        <p:sp>
          <p:nvSpPr>
            <p:cNvPr id="19" name="object 19" hidden="0"/>
            <p:cNvSpPr/>
            <p:nvPr isPhoto="0" userDrawn="0"/>
          </p:nvSpPr>
          <p:spPr bwMode="auto">
            <a:xfrm>
              <a:off x="1099051" y="7324977"/>
              <a:ext cx="5361940" cy="1222375"/>
            </a:xfrm>
            <a:custGeom>
              <a:avLst/>
              <a:gdLst/>
              <a:ahLst/>
              <a:cxnLst/>
              <a:rect l="l" t="t" r="r" b="b"/>
              <a:pathLst>
                <a:path w="5361940" h="1222375" fill="norm" stroke="1" extrusionOk="0">
                  <a:moveTo>
                    <a:pt x="287997" y="0"/>
                  </a:moveTo>
                  <a:lnTo>
                    <a:pt x="241283" y="3769"/>
                  </a:lnTo>
                  <a:lnTo>
                    <a:pt x="196969" y="14682"/>
                  </a:lnTo>
                  <a:lnTo>
                    <a:pt x="155647" y="32146"/>
                  </a:lnTo>
                  <a:lnTo>
                    <a:pt x="117910" y="55568"/>
                  </a:lnTo>
                  <a:lnTo>
                    <a:pt x="84353" y="84354"/>
                  </a:lnTo>
                  <a:lnTo>
                    <a:pt x="55567" y="117913"/>
                  </a:lnTo>
                  <a:lnTo>
                    <a:pt x="32146" y="155651"/>
                  </a:lnTo>
                  <a:lnTo>
                    <a:pt x="14682" y="196975"/>
                  </a:lnTo>
                  <a:lnTo>
                    <a:pt x="3769" y="241292"/>
                  </a:lnTo>
                  <a:lnTo>
                    <a:pt x="0" y="288010"/>
                  </a:lnTo>
                  <a:lnTo>
                    <a:pt x="0" y="933894"/>
                  </a:lnTo>
                  <a:lnTo>
                    <a:pt x="3769" y="980612"/>
                  </a:lnTo>
                  <a:lnTo>
                    <a:pt x="14682" y="1024929"/>
                  </a:lnTo>
                  <a:lnTo>
                    <a:pt x="32146" y="1066253"/>
                  </a:lnTo>
                  <a:lnTo>
                    <a:pt x="55567" y="1103991"/>
                  </a:lnTo>
                  <a:lnTo>
                    <a:pt x="84353" y="1137550"/>
                  </a:lnTo>
                  <a:lnTo>
                    <a:pt x="117910" y="1166336"/>
                  </a:lnTo>
                  <a:lnTo>
                    <a:pt x="155647" y="1189758"/>
                  </a:lnTo>
                  <a:lnTo>
                    <a:pt x="196969" y="1207222"/>
                  </a:lnTo>
                  <a:lnTo>
                    <a:pt x="241283" y="1218135"/>
                  </a:lnTo>
                  <a:lnTo>
                    <a:pt x="287997" y="1221905"/>
                  </a:lnTo>
                  <a:lnTo>
                    <a:pt x="5073891" y="1221905"/>
                  </a:lnTo>
                  <a:lnTo>
                    <a:pt x="5120608" y="1218135"/>
                  </a:lnTo>
                  <a:lnTo>
                    <a:pt x="5164926" y="1207222"/>
                  </a:lnTo>
                  <a:lnTo>
                    <a:pt x="5206250" y="1189758"/>
                  </a:lnTo>
                  <a:lnTo>
                    <a:pt x="5243988" y="1166336"/>
                  </a:lnTo>
                  <a:lnTo>
                    <a:pt x="5277546" y="1137550"/>
                  </a:lnTo>
                  <a:lnTo>
                    <a:pt x="5306333" y="1103991"/>
                  </a:lnTo>
                  <a:lnTo>
                    <a:pt x="5329755" y="1066253"/>
                  </a:lnTo>
                  <a:lnTo>
                    <a:pt x="5347219" y="1024929"/>
                  </a:lnTo>
                  <a:lnTo>
                    <a:pt x="5358132" y="980612"/>
                  </a:lnTo>
                  <a:lnTo>
                    <a:pt x="5361901" y="933894"/>
                  </a:lnTo>
                  <a:lnTo>
                    <a:pt x="5361901" y="288010"/>
                  </a:lnTo>
                  <a:lnTo>
                    <a:pt x="5358132" y="241292"/>
                  </a:lnTo>
                  <a:lnTo>
                    <a:pt x="5347219" y="196975"/>
                  </a:lnTo>
                  <a:lnTo>
                    <a:pt x="5329755" y="155651"/>
                  </a:lnTo>
                  <a:lnTo>
                    <a:pt x="5306333" y="117913"/>
                  </a:lnTo>
                  <a:lnTo>
                    <a:pt x="5277546" y="84354"/>
                  </a:lnTo>
                  <a:lnTo>
                    <a:pt x="5243988" y="55568"/>
                  </a:lnTo>
                  <a:lnTo>
                    <a:pt x="5206250" y="32146"/>
                  </a:lnTo>
                  <a:lnTo>
                    <a:pt x="5164926" y="14682"/>
                  </a:lnTo>
                  <a:lnTo>
                    <a:pt x="5120608" y="3769"/>
                  </a:lnTo>
                  <a:lnTo>
                    <a:pt x="5073891" y="0"/>
                  </a:lnTo>
                  <a:lnTo>
                    <a:pt x="287997" y="0"/>
                  </a:lnTo>
                  <a:close/>
                </a:path>
              </a:pathLst>
            </a:custGeom>
            <a:grpFill/>
            <a:ln w="38099">
              <a:solidFill>
                <a:srgbClr val="493490"/>
              </a:solidFill>
            </a:ln>
          </p:spPr>
          <p:txBody>
            <a:bodyPr wrap="square" lIns="0" tIns="0" rIns="0" bIns="0" rtlCol="0"/>
            <a:lstStyle/>
            <a:p>
              <a:pPr>
                <a:defRPr/>
              </a:pPr>
              <a:endParaRPr/>
            </a:p>
          </p:txBody>
        </p:sp>
        <p:sp>
          <p:nvSpPr>
            <p:cNvPr id="20" name="object 20" hidden="0"/>
            <p:cNvSpPr/>
            <p:nvPr isPhoto="0" userDrawn="0"/>
          </p:nvSpPr>
          <p:spPr bwMode="auto">
            <a:xfrm>
              <a:off x="920229" y="8626106"/>
              <a:ext cx="5541645" cy="1399539"/>
            </a:xfrm>
            <a:custGeom>
              <a:avLst/>
              <a:gdLst/>
              <a:ahLst/>
              <a:cxnLst/>
              <a:rect l="l" t="t" r="r" b="b"/>
              <a:pathLst>
                <a:path w="5541645" h="1399540" fill="norm" stroke="1" extrusionOk="0">
                  <a:moveTo>
                    <a:pt x="5541264" y="0"/>
                  </a:moveTo>
                  <a:lnTo>
                    <a:pt x="0" y="0"/>
                  </a:lnTo>
                  <a:lnTo>
                    <a:pt x="0" y="1399031"/>
                  </a:lnTo>
                  <a:lnTo>
                    <a:pt x="5541264" y="1399031"/>
                  </a:lnTo>
                  <a:lnTo>
                    <a:pt x="5541264" y="0"/>
                  </a:lnTo>
                  <a:close/>
                </a:path>
              </a:pathLst>
            </a:custGeom>
            <a:solidFill>
              <a:srgbClr val="5F595B">
                <a:alpha val="7499"/>
              </a:srgbClr>
            </a:solidFill>
          </p:spPr>
          <p:txBody>
            <a:bodyPr wrap="square" lIns="0" tIns="0" rIns="0" bIns="0" rtlCol="0"/>
            <a:lstStyle/>
            <a:p>
              <a:pPr>
                <a:defRPr/>
              </a:pPr>
              <a:endParaRPr/>
            </a:p>
          </p:txBody>
        </p:sp>
        <p:sp>
          <p:nvSpPr>
            <p:cNvPr id="21" name="object 21" hidden="0"/>
            <p:cNvSpPr/>
            <p:nvPr isPhoto="0" userDrawn="0"/>
          </p:nvSpPr>
          <p:spPr bwMode="auto">
            <a:xfrm>
              <a:off x="1099051" y="8624581"/>
              <a:ext cx="5361940" cy="1222375"/>
            </a:xfrm>
            <a:custGeom>
              <a:avLst/>
              <a:gdLst/>
              <a:ahLst/>
              <a:cxnLst/>
              <a:rect l="l" t="t" r="r" b="b"/>
              <a:pathLst>
                <a:path w="5361940" h="1222375" fill="norm" stroke="1" extrusionOk="0">
                  <a:moveTo>
                    <a:pt x="287997" y="0"/>
                  </a:moveTo>
                  <a:lnTo>
                    <a:pt x="241283" y="3769"/>
                  </a:lnTo>
                  <a:lnTo>
                    <a:pt x="196969" y="14682"/>
                  </a:lnTo>
                  <a:lnTo>
                    <a:pt x="155647" y="32146"/>
                  </a:lnTo>
                  <a:lnTo>
                    <a:pt x="117910" y="55568"/>
                  </a:lnTo>
                  <a:lnTo>
                    <a:pt x="84353" y="84354"/>
                  </a:lnTo>
                  <a:lnTo>
                    <a:pt x="55567" y="117913"/>
                  </a:lnTo>
                  <a:lnTo>
                    <a:pt x="32146" y="155651"/>
                  </a:lnTo>
                  <a:lnTo>
                    <a:pt x="14682" y="196975"/>
                  </a:lnTo>
                  <a:lnTo>
                    <a:pt x="3769" y="241292"/>
                  </a:lnTo>
                  <a:lnTo>
                    <a:pt x="0" y="288010"/>
                  </a:lnTo>
                  <a:lnTo>
                    <a:pt x="0" y="933894"/>
                  </a:lnTo>
                  <a:lnTo>
                    <a:pt x="3769" y="980612"/>
                  </a:lnTo>
                  <a:lnTo>
                    <a:pt x="14682" y="1024929"/>
                  </a:lnTo>
                  <a:lnTo>
                    <a:pt x="32146" y="1066253"/>
                  </a:lnTo>
                  <a:lnTo>
                    <a:pt x="55567" y="1103991"/>
                  </a:lnTo>
                  <a:lnTo>
                    <a:pt x="84353" y="1137550"/>
                  </a:lnTo>
                  <a:lnTo>
                    <a:pt x="117910" y="1166336"/>
                  </a:lnTo>
                  <a:lnTo>
                    <a:pt x="155647" y="1189758"/>
                  </a:lnTo>
                  <a:lnTo>
                    <a:pt x="196969" y="1207222"/>
                  </a:lnTo>
                  <a:lnTo>
                    <a:pt x="241283" y="1218135"/>
                  </a:lnTo>
                  <a:lnTo>
                    <a:pt x="287997" y="1221905"/>
                  </a:lnTo>
                  <a:lnTo>
                    <a:pt x="5073891" y="1221905"/>
                  </a:lnTo>
                  <a:lnTo>
                    <a:pt x="5120608" y="1218135"/>
                  </a:lnTo>
                  <a:lnTo>
                    <a:pt x="5164926" y="1207222"/>
                  </a:lnTo>
                  <a:lnTo>
                    <a:pt x="5206250" y="1189758"/>
                  </a:lnTo>
                  <a:lnTo>
                    <a:pt x="5243988" y="1166336"/>
                  </a:lnTo>
                  <a:lnTo>
                    <a:pt x="5277546" y="1137550"/>
                  </a:lnTo>
                  <a:lnTo>
                    <a:pt x="5306333" y="1103991"/>
                  </a:lnTo>
                  <a:lnTo>
                    <a:pt x="5329755" y="1066253"/>
                  </a:lnTo>
                  <a:lnTo>
                    <a:pt x="5347219" y="1024929"/>
                  </a:lnTo>
                  <a:lnTo>
                    <a:pt x="5358132" y="980612"/>
                  </a:lnTo>
                  <a:lnTo>
                    <a:pt x="5361901" y="933894"/>
                  </a:lnTo>
                  <a:lnTo>
                    <a:pt x="5361901" y="288010"/>
                  </a:lnTo>
                  <a:lnTo>
                    <a:pt x="5358132" y="241292"/>
                  </a:lnTo>
                  <a:lnTo>
                    <a:pt x="5347219" y="196975"/>
                  </a:lnTo>
                  <a:lnTo>
                    <a:pt x="5329755" y="155651"/>
                  </a:lnTo>
                  <a:lnTo>
                    <a:pt x="5306333" y="117913"/>
                  </a:lnTo>
                  <a:lnTo>
                    <a:pt x="5277546" y="84354"/>
                  </a:lnTo>
                  <a:lnTo>
                    <a:pt x="5243988" y="55568"/>
                  </a:lnTo>
                  <a:lnTo>
                    <a:pt x="5206250" y="32146"/>
                  </a:lnTo>
                  <a:lnTo>
                    <a:pt x="5164926" y="14682"/>
                  </a:lnTo>
                  <a:lnTo>
                    <a:pt x="5120608" y="3769"/>
                  </a:lnTo>
                  <a:lnTo>
                    <a:pt x="5073891" y="0"/>
                  </a:lnTo>
                  <a:lnTo>
                    <a:pt x="287997" y="0"/>
                  </a:lnTo>
                  <a:close/>
                </a:path>
              </a:pathLst>
            </a:custGeom>
            <a:grpFill/>
            <a:ln w="38099">
              <a:solidFill>
                <a:srgbClr val="493490"/>
              </a:solidFill>
            </a:ln>
          </p:spPr>
          <p:txBody>
            <a:bodyPr wrap="square" lIns="0" tIns="0" rIns="0" bIns="0" rtlCol="0"/>
            <a:lstStyle/>
            <a:p>
              <a:pPr>
                <a:defRPr/>
              </a:pPr>
              <a:endParaRPr/>
            </a:p>
          </p:txBody>
        </p:sp>
      </p:grpSp>
      <p:sp>
        <p:nvSpPr>
          <p:cNvPr id="22" name="object 22" hidden="0"/>
          <p:cNvSpPr txBox="1"/>
          <p:nvPr isPhoto="0" userDrawn="0"/>
        </p:nvSpPr>
        <p:spPr bwMode="auto">
          <a:xfrm>
            <a:off x="1708602" y="4504434"/>
            <a:ext cx="913130" cy="238760"/>
          </a:xfrm>
          <a:prstGeom prst="rect">
            <a:avLst/>
          </a:prstGeom>
        </p:spPr>
        <p:txBody>
          <a:bodyPr vert="horz" wrap="square" lIns="0" tIns="12700" rIns="0" bIns="0" rtlCol="0">
            <a:spAutoFit/>
          </a:bodyPr>
          <a:lstStyle/>
          <a:p>
            <a:pPr marL="12700">
              <a:lnSpc>
                <a:spcPct val="100000"/>
              </a:lnSpc>
              <a:spcBef>
                <a:spcPts val="100"/>
              </a:spcBef>
              <a:defRPr/>
            </a:pPr>
            <a:r>
              <a:rPr sz="1400" b="1" i="1" spc="-10">
                <a:solidFill>
                  <a:srgbClr val="3B373A"/>
                </a:solidFill>
                <a:latin typeface="Segoe UI"/>
                <a:cs typeface="Segoe UI"/>
              </a:rPr>
              <a:t>Workplace</a:t>
            </a:r>
            <a:endParaRPr sz="1400">
              <a:latin typeface="Segoe UI"/>
              <a:cs typeface="Segoe UI"/>
            </a:endParaRPr>
          </a:p>
        </p:txBody>
      </p:sp>
      <p:sp>
        <p:nvSpPr>
          <p:cNvPr id="23" name="object 23" hidden="0"/>
          <p:cNvSpPr txBox="1"/>
          <p:nvPr isPhoto="0" userDrawn="0"/>
        </p:nvSpPr>
        <p:spPr bwMode="auto">
          <a:xfrm>
            <a:off x="3310645" y="4287907"/>
            <a:ext cx="2861945" cy="697865"/>
          </a:xfrm>
          <a:prstGeom prst="rect">
            <a:avLst/>
          </a:prstGeom>
        </p:spPr>
        <p:txBody>
          <a:bodyPr vert="horz" wrap="square" lIns="0" tIns="12700" rIns="0" bIns="0" rtlCol="0">
            <a:spAutoFit/>
          </a:bodyPr>
          <a:lstStyle/>
          <a:p>
            <a:pPr marL="12700">
              <a:lnSpc>
                <a:spcPct val="100000"/>
              </a:lnSpc>
              <a:spcBef>
                <a:spcPts val="100"/>
              </a:spcBef>
              <a:defRPr/>
            </a:pPr>
            <a:r>
              <a:rPr sz="1200">
                <a:solidFill>
                  <a:srgbClr val="3B373A"/>
                </a:solidFill>
                <a:latin typeface="MS PGothic"/>
                <a:cs typeface="MS PGothic"/>
              </a:rPr>
              <a:t>☑</a:t>
            </a:r>
            <a:r>
              <a:rPr sz="1200" spc="220">
                <a:solidFill>
                  <a:srgbClr val="3B373A"/>
                </a:solidFill>
                <a:latin typeface="MS PGothic"/>
                <a:cs typeface="MS PGothic"/>
              </a:rPr>
              <a:t> </a:t>
            </a:r>
            <a:r>
              <a:rPr sz="1200" i="1">
                <a:solidFill>
                  <a:srgbClr val="3B373A"/>
                </a:solidFill>
                <a:latin typeface="Segoe UI"/>
                <a:cs typeface="Segoe UI"/>
              </a:rPr>
              <a:t>Can</a:t>
            </a:r>
            <a:r>
              <a:rPr sz="1200" i="1" spc="-5">
                <a:solidFill>
                  <a:srgbClr val="3B373A"/>
                </a:solidFill>
                <a:latin typeface="Segoe UI"/>
                <a:cs typeface="Segoe UI"/>
              </a:rPr>
              <a:t> </a:t>
            </a:r>
            <a:r>
              <a:rPr sz="1200" i="1">
                <a:solidFill>
                  <a:srgbClr val="3B373A"/>
                </a:solidFill>
                <a:latin typeface="Segoe UI"/>
                <a:cs typeface="Segoe UI"/>
              </a:rPr>
              <a:t>you</a:t>
            </a:r>
            <a:r>
              <a:rPr sz="1200" i="1" spc="-10">
                <a:solidFill>
                  <a:srgbClr val="3B373A"/>
                </a:solidFill>
                <a:latin typeface="Segoe UI"/>
                <a:cs typeface="Segoe UI"/>
              </a:rPr>
              <a:t> </a:t>
            </a:r>
            <a:r>
              <a:rPr sz="1200" i="1">
                <a:solidFill>
                  <a:srgbClr val="3B373A"/>
                </a:solidFill>
                <a:latin typeface="Segoe UI"/>
                <a:cs typeface="Segoe UI"/>
              </a:rPr>
              <a:t>read</a:t>
            </a:r>
            <a:r>
              <a:rPr sz="1200" i="1" spc="-5">
                <a:solidFill>
                  <a:srgbClr val="3B373A"/>
                </a:solidFill>
                <a:latin typeface="Segoe UI"/>
                <a:cs typeface="Segoe UI"/>
              </a:rPr>
              <a:t> </a:t>
            </a:r>
            <a:r>
              <a:rPr sz="1200" i="1">
                <a:solidFill>
                  <a:srgbClr val="3B373A"/>
                </a:solidFill>
                <a:latin typeface="Segoe UI"/>
                <a:cs typeface="Segoe UI"/>
              </a:rPr>
              <a:t>signs or</a:t>
            </a:r>
            <a:r>
              <a:rPr sz="1200" i="1" spc="-10">
                <a:solidFill>
                  <a:srgbClr val="3B373A"/>
                </a:solidFill>
                <a:latin typeface="Segoe UI"/>
                <a:cs typeface="Segoe UI"/>
              </a:rPr>
              <a:t> </a:t>
            </a:r>
            <a:r>
              <a:rPr sz="1200" i="1">
                <a:solidFill>
                  <a:srgbClr val="3B373A"/>
                </a:solidFill>
                <a:latin typeface="Segoe UI"/>
                <a:cs typeface="Segoe UI"/>
              </a:rPr>
              <a:t>labels</a:t>
            </a:r>
            <a:r>
              <a:rPr sz="1200" i="1" spc="-5">
                <a:solidFill>
                  <a:srgbClr val="3B373A"/>
                </a:solidFill>
                <a:latin typeface="Segoe UI"/>
                <a:cs typeface="Segoe UI"/>
              </a:rPr>
              <a:t> </a:t>
            </a:r>
            <a:r>
              <a:rPr sz="1200" i="1">
                <a:solidFill>
                  <a:srgbClr val="3B373A"/>
                </a:solidFill>
                <a:latin typeface="Segoe UI"/>
                <a:cs typeface="Segoe UI"/>
              </a:rPr>
              <a:t>with</a:t>
            </a:r>
            <a:r>
              <a:rPr sz="1200" i="1" spc="-5">
                <a:solidFill>
                  <a:srgbClr val="3B373A"/>
                </a:solidFill>
                <a:latin typeface="Segoe UI"/>
                <a:cs typeface="Segoe UI"/>
              </a:rPr>
              <a:t> </a:t>
            </a:r>
            <a:r>
              <a:rPr sz="1200" i="1" spc="-20">
                <a:solidFill>
                  <a:srgbClr val="3B373A"/>
                </a:solidFill>
                <a:latin typeface="Segoe UI"/>
                <a:cs typeface="Segoe UI"/>
              </a:rPr>
              <a:t>words</a:t>
            </a:r>
            <a:endParaRPr sz="1200">
              <a:latin typeface="Segoe UI"/>
              <a:cs typeface="Segoe UI"/>
            </a:endParaRPr>
          </a:p>
          <a:p>
            <a:pPr marL="241300">
              <a:lnSpc>
                <a:spcPct val="100000"/>
              </a:lnSpc>
              <a:spcBef>
                <a:spcPts val="60"/>
              </a:spcBef>
              <a:defRPr/>
            </a:pPr>
            <a:r>
              <a:rPr sz="1200" i="1">
                <a:solidFill>
                  <a:srgbClr val="3B373A"/>
                </a:solidFill>
                <a:latin typeface="Segoe UI"/>
                <a:cs typeface="Segoe UI"/>
              </a:rPr>
              <a:t>in L2 at </a:t>
            </a:r>
            <a:r>
              <a:rPr sz="1200" i="1" spc="-10">
                <a:solidFill>
                  <a:srgbClr val="3B373A"/>
                </a:solidFill>
                <a:latin typeface="Segoe UI"/>
                <a:cs typeface="Segoe UI"/>
              </a:rPr>
              <a:t>work?</a:t>
            </a:r>
            <a:endParaRPr sz="1200">
              <a:latin typeface="Segoe UI"/>
              <a:cs typeface="Segoe UI"/>
            </a:endParaRPr>
          </a:p>
          <a:p>
            <a:pPr marL="12700">
              <a:lnSpc>
                <a:spcPct val="100000"/>
              </a:lnSpc>
              <a:spcBef>
                <a:spcPts val="910"/>
              </a:spcBef>
              <a:defRPr/>
            </a:pPr>
            <a:r>
              <a:rPr sz="1200">
                <a:solidFill>
                  <a:srgbClr val="3B373A"/>
                </a:solidFill>
                <a:latin typeface="MS PGothic"/>
                <a:cs typeface="MS PGothic"/>
              </a:rPr>
              <a:t>☑</a:t>
            </a:r>
            <a:r>
              <a:rPr sz="1200" spc="220">
                <a:solidFill>
                  <a:srgbClr val="3B373A"/>
                </a:solidFill>
                <a:latin typeface="MS PGothic"/>
                <a:cs typeface="MS PGothic"/>
              </a:rPr>
              <a:t> </a:t>
            </a:r>
            <a:r>
              <a:rPr sz="1200" i="1">
                <a:solidFill>
                  <a:srgbClr val="3B373A"/>
                </a:solidFill>
                <a:latin typeface="Segoe UI"/>
                <a:cs typeface="Segoe UI"/>
              </a:rPr>
              <a:t>Can</a:t>
            </a:r>
            <a:r>
              <a:rPr sz="1200" i="1" spc="-10">
                <a:solidFill>
                  <a:srgbClr val="3B373A"/>
                </a:solidFill>
                <a:latin typeface="Segoe UI"/>
                <a:cs typeface="Segoe UI"/>
              </a:rPr>
              <a:t> </a:t>
            </a:r>
            <a:r>
              <a:rPr sz="1200" i="1">
                <a:solidFill>
                  <a:srgbClr val="3B373A"/>
                </a:solidFill>
                <a:latin typeface="Segoe UI"/>
                <a:cs typeface="Segoe UI"/>
              </a:rPr>
              <a:t>you</a:t>
            </a:r>
            <a:r>
              <a:rPr sz="1200" i="1" spc="-5">
                <a:solidFill>
                  <a:srgbClr val="3B373A"/>
                </a:solidFill>
                <a:latin typeface="Segoe UI"/>
                <a:cs typeface="Segoe UI"/>
              </a:rPr>
              <a:t> </a:t>
            </a:r>
            <a:r>
              <a:rPr sz="1200" i="1">
                <a:solidFill>
                  <a:srgbClr val="3B373A"/>
                </a:solidFill>
                <a:latin typeface="Segoe UI"/>
                <a:cs typeface="Segoe UI"/>
              </a:rPr>
              <a:t>write</a:t>
            </a:r>
            <a:r>
              <a:rPr sz="1200" i="1" spc="-5">
                <a:solidFill>
                  <a:srgbClr val="3B373A"/>
                </a:solidFill>
                <a:latin typeface="Segoe UI"/>
                <a:cs typeface="Segoe UI"/>
              </a:rPr>
              <a:t> </a:t>
            </a:r>
            <a:r>
              <a:rPr sz="1200" i="1">
                <a:solidFill>
                  <a:srgbClr val="3B373A"/>
                </a:solidFill>
                <a:latin typeface="Segoe UI"/>
                <a:cs typeface="Segoe UI"/>
              </a:rPr>
              <a:t>words</a:t>
            </a:r>
            <a:r>
              <a:rPr sz="1200" i="1" spc="-5">
                <a:solidFill>
                  <a:srgbClr val="3B373A"/>
                </a:solidFill>
                <a:latin typeface="Segoe UI"/>
                <a:cs typeface="Segoe UI"/>
              </a:rPr>
              <a:t> </a:t>
            </a:r>
            <a:r>
              <a:rPr sz="1200" i="1">
                <a:solidFill>
                  <a:srgbClr val="3B373A"/>
                </a:solidFill>
                <a:latin typeface="Segoe UI"/>
                <a:cs typeface="Segoe UI"/>
              </a:rPr>
              <a:t>in </a:t>
            </a:r>
            <a:r>
              <a:rPr sz="1200" i="1" spc="-25">
                <a:solidFill>
                  <a:srgbClr val="3B373A"/>
                </a:solidFill>
                <a:latin typeface="Segoe UI"/>
                <a:cs typeface="Segoe UI"/>
              </a:rPr>
              <a:t>L2?</a:t>
            </a:r>
            <a:endParaRPr sz="1200">
              <a:latin typeface="Segoe UI"/>
              <a:cs typeface="Segoe UI"/>
            </a:endParaRPr>
          </a:p>
        </p:txBody>
      </p:sp>
      <p:sp>
        <p:nvSpPr>
          <p:cNvPr id="24" name="object 24" hidden="0"/>
          <p:cNvSpPr txBox="1"/>
          <p:nvPr isPhoto="0" userDrawn="0"/>
        </p:nvSpPr>
        <p:spPr bwMode="auto">
          <a:xfrm>
            <a:off x="1497559" y="5722350"/>
            <a:ext cx="1351280" cy="452120"/>
          </a:xfrm>
          <a:prstGeom prst="rect">
            <a:avLst/>
          </a:prstGeom>
        </p:spPr>
        <p:txBody>
          <a:bodyPr vert="horz" wrap="square" lIns="0" tIns="12700" rIns="0" bIns="0" rtlCol="0">
            <a:spAutoFit/>
          </a:bodyPr>
          <a:lstStyle/>
          <a:p>
            <a:pPr marL="27305" marR="5080" indent="-15240">
              <a:lnSpc>
                <a:spcPct val="100000"/>
              </a:lnSpc>
              <a:spcBef>
                <a:spcPts val="100"/>
              </a:spcBef>
              <a:defRPr/>
            </a:pPr>
            <a:r>
              <a:rPr sz="1400" b="1" i="1" spc="-10">
                <a:solidFill>
                  <a:srgbClr val="3B373A"/>
                </a:solidFill>
                <a:latin typeface="Segoe UI"/>
                <a:cs typeface="Segoe UI"/>
              </a:rPr>
              <a:t>Communication </a:t>
            </a:r>
            <a:r>
              <a:rPr sz="1400" b="1" i="1">
                <a:solidFill>
                  <a:srgbClr val="3B373A"/>
                </a:solidFill>
                <a:latin typeface="Segoe UI"/>
                <a:cs typeface="Segoe UI"/>
              </a:rPr>
              <a:t>with</a:t>
            </a:r>
            <a:r>
              <a:rPr sz="1400" b="1" i="1" spc="-10">
                <a:solidFill>
                  <a:srgbClr val="3B373A"/>
                </a:solidFill>
                <a:latin typeface="Segoe UI"/>
                <a:cs typeface="Segoe UI"/>
              </a:rPr>
              <a:t> colleagues</a:t>
            </a:r>
            <a:endParaRPr sz="1400">
              <a:latin typeface="Segoe UI"/>
              <a:cs typeface="Segoe UI"/>
            </a:endParaRPr>
          </a:p>
        </p:txBody>
      </p:sp>
      <p:sp>
        <p:nvSpPr>
          <p:cNvPr id="25" name="object 25" hidden="0"/>
          <p:cNvSpPr txBox="1"/>
          <p:nvPr isPhoto="0" userDrawn="0"/>
        </p:nvSpPr>
        <p:spPr bwMode="auto">
          <a:xfrm>
            <a:off x="3310645" y="5592363"/>
            <a:ext cx="2971165" cy="697865"/>
          </a:xfrm>
          <a:prstGeom prst="rect">
            <a:avLst/>
          </a:prstGeom>
        </p:spPr>
        <p:txBody>
          <a:bodyPr vert="horz" wrap="square" lIns="0" tIns="12700" rIns="0" bIns="0" rtlCol="0">
            <a:spAutoFit/>
          </a:bodyPr>
          <a:lstStyle/>
          <a:p>
            <a:pPr marL="12700">
              <a:lnSpc>
                <a:spcPct val="100000"/>
              </a:lnSpc>
              <a:spcBef>
                <a:spcPts val="100"/>
              </a:spcBef>
              <a:defRPr/>
            </a:pPr>
            <a:r>
              <a:rPr sz="1200">
                <a:solidFill>
                  <a:srgbClr val="3B373A"/>
                </a:solidFill>
                <a:latin typeface="MS PGothic"/>
                <a:cs typeface="MS PGothic"/>
              </a:rPr>
              <a:t>☑</a:t>
            </a:r>
            <a:r>
              <a:rPr sz="1200" spc="225">
                <a:solidFill>
                  <a:srgbClr val="3B373A"/>
                </a:solidFill>
                <a:latin typeface="MS PGothic"/>
                <a:cs typeface="MS PGothic"/>
              </a:rPr>
              <a:t> </a:t>
            </a:r>
            <a:r>
              <a:rPr sz="1200" i="1">
                <a:solidFill>
                  <a:srgbClr val="3B373A"/>
                </a:solidFill>
                <a:latin typeface="Segoe UI"/>
                <a:cs typeface="Segoe UI"/>
              </a:rPr>
              <a:t>Do</a:t>
            </a:r>
            <a:r>
              <a:rPr sz="1200" i="1" spc="-5">
                <a:solidFill>
                  <a:srgbClr val="3B373A"/>
                </a:solidFill>
                <a:latin typeface="Segoe UI"/>
                <a:cs typeface="Segoe UI"/>
              </a:rPr>
              <a:t> </a:t>
            </a:r>
            <a:r>
              <a:rPr sz="1200" i="1">
                <a:solidFill>
                  <a:srgbClr val="3B373A"/>
                </a:solidFill>
                <a:latin typeface="Segoe UI"/>
                <a:cs typeface="Segoe UI"/>
              </a:rPr>
              <a:t>you</a:t>
            </a:r>
            <a:r>
              <a:rPr sz="1200" i="1" spc="-5">
                <a:solidFill>
                  <a:srgbClr val="3B373A"/>
                </a:solidFill>
                <a:latin typeface="Segoe UI"/>
                <a:cs typeface="Segoe UI"/>
              </a:rPr>
              <a:t> </a:t>
            </a:r>
            <a:r>
              <a:rPr sz="1200" i="1">
                <a:solidFill>
                  <a:srgbClr val="3B373A"/>
                </a:solidFill>
                <a:latin typeface="Segoe UI"/>
                <a:cs typeface="Segoe UI"/>
              </a:rPr>
              <a:t>speak</a:t>
            </a:r>
            <a:r>
              <a:rPr sz="1200" i="1" spc="-5">
                <a:solidFill>
                  <a:srgbClr val="3B373A"/>
                </a:solidFill>
                <a:latin typeface="Segoe UI"/>
                <a:cs typeface="Segoe UI"/>
              </a:rPr>
              <a:t> </a:t>
            </a:r>
            <a:r>
              <a:rPr sz="1200" i="1">
                <a:solidFill>
                  <a:srgbClr val="3B373A"/>
                </a:solidFill>
                <a:latin typeface="Segoe UI"/>
                <a:cs typeface="Segoe UI"/>
              </a:rPr>
              <a:t>in L2</a:t>
            </a:r>
            <a:r>
              <a:rPr sz="1200" i="1" spc="-5">
                <a:solidFill>
                  <a:srgbClr val="3B373A"/>
                </a:solidFill>
                <a:latin typeface="Segoe UI"/>
                <a:cs typeface="Segoe UI"/>
              </a:rPr>
              <a:t> </a:t>
            </a:r>
            <a:r>
              <a:rPr sz="1200" i="1">
                <a:solidFill>
                  <a:srgbClr val="3B373A"/>
                </a:solidFill>
                <a:latin typeface="Segoe UI"/>
                <a:cs typeface="Segoe UI"/>
              </a:rPr>
              <a:t>with</a:t>
            </a:r>
            <a:r>
              <a:rPr sz="1200" i="1" spc="-5">
                <a:solidFill>
                  <a:srgbClr val="3B373A"/>
                </a:solidFill>
                <a:latin typeface="Segoe UI"/>
                <a:cs typeface="Segoe UI"/>
              </a:rPr>
              <a:t> </a:t>
            </a:r>
            <a:r>
              <a:rPr sz="1200" i="1">
                <a:solidFill>
                  <a:srgbClr val="3B373A"/>
                </a:solidFill>
                <a:latin typeface="Segoe UI"/>
                <a:cs typeface="Segoe UI"/>
              </a:rPr>
              <a:t>your</a:t>
            </a:r>
            <a:r>
              <a:rPr sz="1200" i="1" spc="-5">
                <a:solidFill>
                  <a:srgbClr val="3B373A"/>
                </a:solidFill>
                <a:latin typeface="Segoe UI"/>
                <a:cs typeface="Segoe UI"/>
              </a:rPr>
              <a:t> </a:t>
            </a:r>
            <a:r>
              <a:rPr sz="1200" i="1" spc="-10">
                <a:solidFill>
                  <a:srgbClr val="3B373A"/>
                </a:solidFill>
                <a:latin typeface="Segoe UI"/>
                <a:cs typeface="Segoe UI"/>
              </a:rPr>
              <a:t>colleagues?</a:t>
            </a:r>
            <a:endParaRPr sz="1200">
              <a:latin typeface="Segoe UI"/>
              <a:cs typeface="Segoe UI"/>
            </a:endParaRPr>
          </a:p>
          <a:p>
            <a:pPr marL="12700">
              <a:lnSpc>
                <a:spcPct val="100000"/>
              </a:lnSpc>
              <a:spcBef>
                <a:spcPts val="910"/>
              </a:spcBef>
              <a:defRPr/>
            </a:pPr>
            <a:r>
              <a:rPr sz="1200">
                <a:solidFill>
                  <a:srgbClr val="3B373A"/>
                </a:solidFill>
                <a:latin typeface="MS PGothic"/>
                <a:cs typeface="MS PGothic"/>
              </a:rPr>
              <a:t>☑</a:t>
            </a:r>
            <a:r>
              <a:rPr sz="1200" spc="204">
                <a:solidFill>
                  <a:srgbClr val="3B373A"/>
                </a:solidFill>
                <a:latin typeface="MS PGothic"/>
                <a:cs typeface="MS PGothic"/>
              </a:rPr>
              <a:t> </a:t>
            </a:r>
            <a:r>
              <a:rPr sz="1200" i="1">
                <a:solidFill>
                  <a:srgbClr val="3B373A"/>
                </a:solidFill>
                <a:latin typeface="Segoe UI"/>
                <a:cs typeface="Segoe UI"/>
              </a:rPr>
              <a:t>Do</a:t>
            </a:r>
            <a:r>
              <a:rPr sz="1200" i="1" spc="-10">
                <a:solidFill>
                  <a:srgbClr val="3B373A"/>
                </a:solidFill>
                <a:latin typeface="Segoe UI"/>
                <a:cs typeface="Segoe UI"/>
              </a:rPr>
              <a:t> </a:t>
            </a:r>
            <a:r>
              <a:rPr sz="1200" i="1">
                <a:solidFill>
                  <a:srgbClr val="3B373A"/>
                </a:solidFill>
                <a:latin typeface="Segoe UI"/>
                <a:cs typeface="Segoe UI"/>
              </a:rPr>
              <a:t>you</a:t>
            </a:r>
            <a:r>
              <a:rPr sz="1200" i="1" spc="-15">
                <a:solidFill>
                  <a:srgbClr val="3B373A"/>
                </a:solidFill>
                <a:latin typeface="Segoe UI"/>
                <a:cs typeface="Segoe UI"/>
              </a:rPr>
              <a:t> </a:t>
            </a:r>
            <a:r>
              <a:rPr sz="1200" i="1">
                <a:solidFill>
                  <a:srgbClr val="3B373A"/>
                </a:solidFill>
                <a:latin typeface="Segoe UI"/>
                <a:cs typeface="Segoe UI"/>
              </a:rPr>
              <a:t>understand</a:t>
            </a:r>
            <a:r>
              <a:rPr sz="1200" i="1" spc="-15">
                <a:solidFill>
                  <a:srgbClr val="3B373A"/>
                </a:solidFill>
                <a:latin typeface="Segoe UI"/>
                <a:cs typeface="Segoe UI"/>
              </a:rPr>
              <a:t> </a:t>
            </a:r>
            <a:r>
              <a:rPr sz="1200" i="1">
                <a:solidFill>
                  <a:srgbClr val="3B373A"/>
                </a:solidFill>
                <a:latin typeface="Segoe UI"/>
                <a:cs typeface="Segoe UI"/>
              </a:rPr>
              <a:t>your</a:t>
            </a:r>
            <a:r>
              <a:rPr sz="1200" i="1" spc="-15">
                <a:solidFill>
                  <a:srgbClr val="3B373A"/>
                </a:solidFill>
                <a:latin typeface="Segoe UI"/>
                <a:cs typeface="Segoe UI"/>
              </a:rPr>
              <a:t> </a:t>
            </a:r>
            <a:r>
              <a:rPr sz="1200" i="1">
                <a:solidFill>
                  <a:srgbClr val="3B373A"/>
                </a:solidFill>
                <a:latin typeface="Segoe UI"/>
                <a:cs typeface="Segoe UI"/>
              </a:rPr>
              <a:t>colleagues</a:t>
            </a:r>
            <a:r>
              <a:rPr sz="1200" i="1" spc="-15">
                <a:solidFill>
                  <a:srgbClr val="3B373A"/>
                </a:solidFill>
                <a:latin typeface="Segoe UI"/>
                <a:cs typeface="Segoe UI"/>
              </a:rPr>
              <a:t> </a:t>
            </a:r>
            <a:r>
              <a:rPr sz="1200" i="1" spc="-20">
                <a:solidFill>
                  <a:srgbClr val="3B373A"/>
                </a:solidFill>
                <a:latin typeface="Segoe UI"/>
                <a:cs typeface="Segoe UI"/>
              </a:rPr>
              <a:t>when</a:t>
            </a:r>
            <a:endParaRPr sz="1200">
              <a:latin typeface="Segoe UI"/>
              <a:cs typeface="Segoe UI"/>
            </a:endParaRPr>
          </a:p>
          <a:p>
            <a:pPr marL="241300">
              <a:lnSpc>
                <a:spcPct val="100000"/>
              </a:lnSpc>
              <a:spcBef>
                <a:spcPts val="60"/>
              </a:spcBef>
              <a:defRPr/>
            </a:pPr>
            <a:r>
              <a:rPr sz="1200" i="1">
                <a:solidFill>
                  <a:srgbClr val="3B373A"/>
                </a:solidFill>
                <a:latin typeface="Segoe UI"/>
                <a:cs typeface="Segoe UI"/>
              </a:rPr>
              <a:t>they</a:t>
            </a:r>
            <a:r>
              <a:rPr sz="1200" i="1" spc="-15">
                <a:solidFill>
                  <a:srgbClr val="3B373A"/>
                </a:solidFill>
                <a:latin typeface="Segoe UI"/>
                <a:cs typeface="Segoe UI"/>
              </a:rPr>
              <a:t> </a:t>
            </a:r>
            <a:r>
              <a:rPr sz="1200" i="1">
                <a:solidFill>
                  <a:srgbClr val="3B373A"/>
                </a:solidFill>
                <a:latin typeface="Segoe UI"/>
                <a:cs typeface="Segoe UI"/>
              </a:rPr>
              <a:t>try</a:t>
            </a:r>
            <a:r>
              <a:rPr sz="1200" i="1" spc="-10">
                <a:solidFill>
                  <a:srgbClr val="3B373A"/>
                </a:solidFill>
                <a:latin typeface="Segoe UI"/>
                <a:cs typeface="Segoe UI"/>
              </a:rPr>
              <a:t> </a:t>
            </a:r>
            <a:r>
              <a:rPr sz="1200" i="1">
                <a:solidFill>
                  <a:srgbClr val="3B373A"/>
                </a:solidFill>
                <a:latin typeface="Segoe UI"/>
                <a:cs typeface="Segoe UI"/>
              </a:rPr>
              <a:t>to</a:t>
            </a:r>
            <a:r>
              <a:rPr sz="1200" i="1" spc="-15">
                <a:solidFill>
                  <a:srgbClr val="3B373A"/>
                </a:solidFill>
                <a:latin typeface="Segoe UI"/>
                <a:cs typeface="Segoe UI"/>
              </a:rPr>
              <a:t> </a:t>
            </a:r>
            <a:r>
              <a:rPr sz="1200" i="1">
                <a:solidFill>
                  <a:srgbClr val="3B373A"/>
                </a:solidFill>
                <a:latin typeface="Segoe UI"/>
                <a:cs typeface="Segoe UI"/>
              </a:rPr>
              <a:t>communicate</a:t>
            </a:r>
            <a:r>
              <a:rPr sz="1200" i="1" spc="-10">
                <a:solidFill>
                  <a:srgbClr val="3B373A"/>
                </a:solidFill>
                <a:latin typeface="Segoe UI"/>
                <a:cs typeface="Segoe UI"/>
              </a:rPr>
              <a:t> </a:t>
            </a:r>
            <a:r>
              <a:rPr sz="1200" i="1">
                <a:solidFill>
                  <a:srgbClr val="3B373A"/>
                </a:solidFill>
                <a:latin typeface="Segoe UI"/>
                <a:cs typeface="Segoe UI"/>
              </a:rPr>
              <a:t>with</a:t>
            </a:r>
            <a:r>
              <a:rPr sz="1200" i="1" spc="-15">
                <a:solidFill>
                  <a:srgbClr val="3B373A"/>
                </a:solidFill>
                <a:latin typeface="Segoe UI"/>
                <a:cs typeface="Segoe UI"/>
              </a:rPr>
              <a:t> </a:t>
            </a:r>
            <a:r>
              <a:rPr sz="1200" i="1">
                <a:solidFill>
                  <a:srgbClr val="3B373A"/>
                </a:solidFill>
                <a:latin typeface="Segoe UI"/>
                <a:cs typeface="Segoe UI"/>
              </a:rPr>
              <a:t>you</a:t>
            </a:r>
            <a:r>
              <a:rPr sz="1200" i="1" spc="-15">
                <a:solidFill>
                  <a:srgbClr val="3B373A"/>
                </a:solidFill>
                <a:latin typeface="Segoe UI"/>
                <a:cs typeface="Segoe UI"/>
              </a:rPr>
              <a:t> </a:t>
            </a:r>
            <a:r>
              <a:rPr sz="1200" i="1">
                <a:solidFill>
                  <a:srgbClr val="3B373A"/>
                </a:solidFill>
                <a:latin typeface="Segoe UI"/>
                <a:cs typeface="Segoe UI"/>
              </a:rPr>
              <a:t>in</a:t>
            </a:r>
            <a:r>
              <a:rPr sz="1200" i="1" spc="-10">
                <a:solidFill>
                  <a:srgbClr val="3B373A"/>
                </a:solidFill>
                <a:latin typeface="Segoe UI"/>
                <a:cs typeface="Segoe UI"/>
              </a:rPr>
              <a:t> </a:t>
            </a:r>
            <a:r>
              <a:rPr sz="1200" i="1" spc="-25">
                <a:solidFill>
                  <a:srgbClr val="3B373A"/>
                </a:solidFill>
                <a:latin typeface="Segoe UI"/>
                <a:cs typeface="Segoe UI"/>
              </a:rPr>
              <a:t>L2?</a:t>
            </a:r>
            <a:endParaRPr sz="1200">
              <a:latin typeface="Segoe UI"/>
              <a:cs typeface="Segoe UI"/>
            </a:endParaRPr>
          </a:p>
        </p:txBody>
      </p:sp>
      <p:sp>
        <p:nvSpPr>
          <p:cNvPr id="26" name="object 26" hidden="0"/>
          <p:cNvSpPr txBox="1"/>
          <p:nvPr isPhoto="0" userDrawn="0"/>
        </p:nvSpPr>
        <p:spPr bwMode="auto">
          <a:xfrm>
            <a:off x="1406401" y="7021958"/>
            <a:ext cx="1534159" cy="452120"/>
          </a:xfrm>
          <a:prstGeom prst="rect">
            <a:avLst/>
          </a:prstGeom>
        </p:spPr>
        <p:txBody>
          <a:bodyPr vert="horz" wrap="square" lIns="0" tIns="12700" rIns="0" bIns="0" rtlCol="0">
            <a:spAutoFit/>
          </a:bodyPr>
          <a:lstStyle/>
          <a:p>
            <a:pPr marL="12700" marR="5080" indent="90805">
              <a:lnSpc>
                <a:spcPct val="100000"/>
              </a:lnSpc>
              <a:spcBef>
                <a:spcPts val="100"/>
              </a:spcBef>
              <a:defRPr/>
            </a:pPr>
            <a:r>
              <a:rPr sz="1400" b="1" i="1" spc="-10">
                <a:solidFill>
                  <a:srgbClr val="3B373A"/>
                </a:solidFill>
                <a:latin typeface="Segoe UI"/>
                <a:cs typeface="Segoe UI"/>
              </a:rPr>
              <a:t>Communication </a:t>
            </a:r>
            <a:r>
              <a:rPr sz="1400" b="1" i="1">
                <a:solidFill>
                  <a:srgbClr val="3B373A"/>
                </a:solidFill>
                <a:latin typeface="Segoe UI"/>
                <a:cs typeface="Segoe UI"/>
              </a:rPr>
              <a:t>with the </a:t>
            </a:r>
            <a:r>
              <a:rPr sz="1400" b="1" i="1" spc="-10">
                <a:solidFill>
                  <a:srgbClr val="3B373A"/>
                </a:solidFill>
                <a:latin typeface="Segoe UI"/>
                <a:cs typeface="Segoe UI"/>
              </a:rPr>
              <a:t>employer</a:t>
            </a:r>
            <a:endParaRPr sz="1400">
              <a:latin typeface="Segoe UI"/>
              <a:cs typeface="Segoe UI"/>
            </a:endParaRPr>
          </a:p>
        </p:txBody>
      </p:sp>
      <p:sp>
        <p:nvSpPr>
          <p:cNvPr id="27" name="object 27" hidden="0"/>
          <p:cNvSpPr txBox="1"/>
          <p:nvPr isPhoto="0" userDrawn="0"/>
        </p:nvSpPr>
        <p:spPr bwMode="auto">
          <a:xfrm>
            <a:off x="3310645" y="6696025"/>
            <a:ext cx="2894330" cy="1078865"/>
          </a:xfrm>
          <a:prstGeom prst="rect">
            <a:avLst/>
          </a:prstGeom>
        </p:spPr>
        <p:txBody>
          <a:bodyPr vert="horz" wrap="square" lIns="0" tIns="12700" rIns="0" bIns="0" rtlCol="0">
            <a:spAutoFit/>
          </a:bodyPr>
          <a:lstStyle/>
          <a:p>
            <a:pPr marL="12700">
              <a:lnSpc>
                <a:spcPct val="100000"/>
              </a:lnSpc>
              <a:spcBef>
                <a:spcPts val="100"/>
              </a:spcBef>
              <a:defRPr/>
            </a:pPr>
            <a:r>
              <a:rPr sz="1200">
                <a:solidFill>
                  <a:srgbClr val="3B373A"/>
                </a:solidFill>
                <a:latin typeface="MS PGothic"/>
                <a:cs typeface="MS PGothic"/>
              </a:rPr>
              <a:t>☑</a:t>
            </a:r>
            <a:r>
              <a:rPr sz="1200" spc="220">
                <a:solidFill>
                  <a:srgbClr val="3B373A"/>
                </a:solidFill>
                <a:latin typeface="MS PGothic"/>
                <a:cs typeface="MS PGothic"/>
              </a:rPr>
              <a:t> </a:t>
            </a:r>
            <a:r>
              <a:rPr sz="1200" i="1">
                <a:solidFill>
                  <a:srgbClr val="3B373A"/>
                </a:solidFill>
                <a:latin typeface="Segoe UI"/>
                <a:cs typeface="Segoe UI"/>
              </a:rPr>
              <a:t>Do you</a:t>
            </a:r>
            <a:r>
              <a:rPr sz="1200" i="1" spc="-10">
                <a:solidFill>
                  <a:srgbClr val="3B373A"/>
                </a:solidFill>
                <a:latin typeface="Segoe UI"/>
                <a:cs typeface="Segoe UI"/>
              </a:rPr>
              <a:t> </a:t>
            </a:r>
            <a:r>
              <a:rPr sz="1200" i="1">
                <a:solidFill>
                  <a:srgbClr val="3B373A"/>
                </a:solidFill>
                <a:latin typeface="Segoe UI"/>
                <a:cs typeface="Segoe UI"/>
              </a:rPr>
              <a:t>speak with</a:t>
            </a:r>
            <a:r>
              <a:rPr sz="1200" i="1" spc="-10">
                <a:solidFill>
                  <a:srgbClr val="3B373A"/>
                </a:solidFill>
                <a:latin typeface="Segoe UI"/>
                <a:cs typeface="Segoe UI"/>
              </a:rPr>
              <a:t> </a:t>
            </a:r>
            <a:r>
              <a:rPr sz="1200" i="1">
                <a:solidFill>
                  <a:srgbClr val="3B373A"/>
                </a:solidFill>
                <a:latin typeface="Segoe UI"/>
                <a:cs typeface="Segoe UI"/>
              </a:rPr>
              <a:t>your</a:t>
            </a:r>
            <a:r>
              <a:rPr sz="1200" i="1" spc="-5">
                <a:solidFill>
                  <a:srgbClr val="3B373A"/>
                </a:solidFill>
                <a:latin typeface="Segoe UI"/>
                <a:cs typeface="Segoe UI"/>
              </a:rPr>
              <a:t> </a:t>
            </a:r>
            <a:r>
              <a:rPr sz="1200" i="1" spc="-10">
                <a:solidFill>
                  <a:srgbClr val="3B373A"/>
                </a:solidFill>
                <a:latin typeface="Segoe UI"/>
                <a:cs typeface="Segoe UI"/>
              </a:rPr>
              <a:t>employer/</a:t>
            </a:r>
            <a:endParaRPr sz="1200">
              <a:latin typeface="Segoe UI"/>
              <a:cs typeface="Segoe UI"/>
            </a:endParaRPr>
          </a:p>
          <a:p>
            <a:pPr marL="241300">
              <a:lnSpc>
                <a:spcPct val="100000"/>
              </a:lnSpc>
              <a:spcBef>
                <a:spcPts val="60"/>
              </a:spcBef>
              <a:defRPr/>
            </a:pPr>
            <a:r>
              <a:rPr sz="1200" i="1">
                <a:solidFill>
                  <a:srgbClr val="3B373A"/>
                </a:solidFill>
                <a:latin typeface="Segoe UI"/>
                <a:cs typeface="Segoe UI"/>
              </a:rPr>
              <a:t>manager in </a:t>
            </a:r>
            <a:r>
              <a:rPr sz="1200" i="1" spc="-25">
                <a:solidFill>
                  <a:srgbClr val="3B373A"/>
                </a:solidFill>
                <a:latin typeface="Segoe UI"/>
                <a:cs typeface="Segoe UI"/>
              </a:rPr>
              <a:t>L2?</a:t>
            </a:r>
            <a:endParaRPr sz="1200">
              <a:latin typeface="Segoe UI"/>
              <a:cs typeface="Segoe UI"/>
            </a:endParaRPr>
          </a:p>
          <a:p>
            <a:pPr marL="241300" marR="5080" indent="-228600">
              <a:lnSpc>
                <a:spcPct val="104200"/>
              </a:lnSpc>
              <a:spcBef>
                <a:spcPts val="850"/>
              </a:spcBef>
              <a:defRPr/>
            </a:pPr>
            <a:r>
              <a:rPr sz="1200">
                <a:solidFill>
                  <a:srgbClr val="3B373A"/>
                </a:solidFill>
                <a:latin typeface="MS PGothic"/>
                <a:cs typeface="MS PGothic"/>
              </a:rPr>
              <a:t>☑</a:t>
            </a:r>
            <a:r>
              <a:rPr sz="1200" spc="220">
                <a:solidFill>
                  <a:srgbClr val="3B373A"/>
                </a:solidFill>
                <a:latin typeface="MS PGothic"/>
                <a:cs typeface="MS PGothic"/>
              </a:rPr>
              <a:t> </a:t>
            </a:r>
            <a:r>
              <a:rPr sz="1200" i="1">
                <a:solidFill>
                  <a:srgbClr val="3B373A"/>
                </a:solidFill>
                <a:latin typeface="Segoe UI"/>
                <a:cs typeface="Segoe UI"/>
              </a:rPr>
              <a:t>Do</a:t>
            </a:r>
            <a:r>
              <a:rPr sz="1200" i="1" spc="-5">
                <a:solidFill>
                  <a:srgbClr val="3B373A"/>
                </a:solidFill>
                <a:latin typeface="Segoe UI"/>
                <a:cs typeface="Segoe UI"/>
              </a:rPr>
              <a:t> </a:t>
            </a:r>
            <a:r>
              <a:rPr sz="1200" i="1">
                <a:solidFill>
                  <a:srgbClr val="3B373A"/>
                </a:solidFill>
                <a:latin typeface="Segoe UI"/>
                <a:cs typeface="Segoe UI"/>
              </a:rPr>
              <a:t>you</a:t>
            </a:r>
            <a:r>
              <a:rPr sz="1200" i="1" spc="-10">
                <a:solidFill>
                  <a:srgbClr val="3B373A"/>
                </a:solidFill>
                <a:latin typeface="Segoe UI"/>
                <a:cs typeface="Segoe UI"/>
              </a:rPr>
              <a:t> </a:t>
            </a:r>
            <a:r>
              <a:rPr sz="1200" i="1">
                <a:solidFill>
                  <a:srgbClr val="3B373A"/>
                </a:solidFill>
                <a:latin typeface="Segoe UI"/>
                <a:cs typeface="Segoe UI"/>
              </a:rPr>
              <a:t>understand</a:t>
            </a:r>
            <a:r>
              <a:rPr sz="1200" i="1" spc="-5">
                <a:solidFill>
                  <a:srgbClr val="3B373A"/>
                </a:solidFill>
                <a:latin typeface="Segoe UI"/>
                <a:cs typeface="Segoe UI"/>
              </a:rPr>
              <a:t> </a:t>
            </a:r>
            <a:r>
              <a:rPr sz="1200" i="1">
                <a:solidFill>
                  <a:srgbClr val="3B373A"/>
                </a:solidFill>
                <a:latin typeface="Segoe UI"/>
                <a:cs typeface="Segoe UI"/>
              </a:rPr>
              <a:t>your</a:t>
            </a:r>
            <a:r>
              <a:rPr sz="1200" i="1" spc="-5">
                <a:solidFill>
                  <a:srgbClr val="3B373A"/>
                </a:solidFill>
                <a:latin typeface="Segoe UI"/>
                <a:cs typeface="Segoe UI"/>
              </a:rPr>
              <a:t> </a:t>
            </a:r>
            <a:r>
              <a:rPr sz="1200" i="1" spc="-10">
                <a:solidFill>
                  <a:srgbClr val="3B373A"/>
                </a:solidFill>
                <a:latin typeface="Segoe UI"/>
                <a:cs typeface="Segoe UI"/>
              </a:rPr>
              <a:t>employer/ </a:t>
            </a:r>
            <a:r>
              <a:rPr sz="1200" i="1">
                <a:solidFill>
                  <a:srgbClr val="3B373A"/>
                </a:solidFill>
                <a:latin typeface="Segoe UI"/>
                <a:cs typeface="Segoe UI"/>
              </a:rPr>
              <a:t>manager</a:t>
            </a:r>
            <a:r>
              <a:rPr sz="1200" i="1" spc="-5">
                <a:solidFill>
                  <a:srgbClr val="3B373A"/>
                </a:solidFill>
                <a:latin typeface="Segoe UI"/>
                <a:cs typeface="Segoe UI"/>
              </a:rPr>
              <a:t> </a:t>
            </a:r>
            <a:r>
              <a:rPr sz="1200" i="1">
                <a:solidFill>
                  <a:srgbClr val="3B373A"/>
                </a:solidFill>
                <a:latin typeface="Segoe UI"/>
                <a:cs typeface="Segoe UI"/>
              </a:rPr>
              <a:t>when</a:t>
            </a:r>
            <a:r>
              <a:rPr sz="1200" i="1" spc="-10">
                <a:solidFill>
                  <a:srgbClr val="3B373A"/>
                </a:solidFill>
                <a:latin typeface="Segoe UI"/>
                <a:cs typeface="Segoe UI"/>
              </a:rPr>
              <a:t> </a:t>
            </a:r>
            <a:r>
              <a:rPr sz="1200" i="1">
                <a:solidFill>
                  <a:srgbClr val="3B373A"/>
                </a:solidFill>
                <a:latin typeface="Segoe UI"/>
                <a:cs typeface="Segoe UI"/>
              </a:rPr>
              <a:t>they</a:t>
            </a:r>
            <a:r>
              <a:rPr sz="1200" i="1" spc="-5">
                <a:solidFill>
                  <a:srgbClr val="3B373A"/>
                </a:solidFill>
                <a:latin typeface="Segoe UI"/>
                <a:cs typeface="Segoe UI"/>
              </a:rPr>
              <a:t> </a:t>
            </a:r>
            <a:r>
              <a:rPr sz="1200" i="1">
                <a:solidFill>
                  <a:srgbClr val="3B373A"/>
                </a:solidFill>
                <a:latin typeface="Segoe UI"/>
                <a:cs typeface="Segoe UI"/>
              </a:rPr>
              <a:t>try</a:t>
            </a:r>
            <a:r>
              <a:rPr sz="1200" i="1" spc="-5">
                <a:solidFill>
                  <a:srgbClr val="3B373A"/>
                </a:solidFill>
                <a:latin typeface="Segoe UI"/>
                <a:cs typeface="Segoe UI"/>
              </a:rPr>
              <a:t> </a:t>
            </a:r>
            <a:r>
              <a:rPr sz="1200" i="1">
                <a:solidFill>
                  <a:srgbClr val="3B373A"/>
                </a:solidFill>
                <a:latin typeface="Segoe UI"/>
                <a:cs typeface="Segoe UI"/>
              </a:rPr>
              <a:t>to</a:t>
            </a:r>
            <a:r>
              <a:rPr sz="1200" i="1" spc="-5">
                <a:solidFill>
                  <a:srgbClr val="3B373A"/>
                </a:solidFill>
                <a:latin typeface="Segoe UI"/>
                <a:cs typeface="Segoe UI"/>
              </a:rPr>
              <a:t> </a:t>
            </a:r>
            <a:r>
              <a:rPr sz="1200" i="1" spc="-10">
                <a:solidFill>
                  <a:srgbClr val="3B373A"/>
                </a:solidFill>
                <a:latin typeface="Segoe UI"/>
                <a:cs typeface="Segoe UI"/>
              </a:rPr>
              <a:t>communicate </a:t>
            </a:r>
            <a:r>
              <a:rPr sz="1200" i="1">
                <a:solidFill>
                  <a:srgbClr val="3B373A"/>
                </a:solidFill>
                <a:latin typeface="Segoe UI"/>
                <a:cs typeface="Segoe UI"/>
              </a:rPr>
              <a:t>with</a:t>
            </a:r>
            <a:r>
              <a:rPr sz="1200" i="1" spc="-10">
                <a:solidFill>
                  <a:srgbClr val="3B373A"/>
                </a:solidFill>
                <a:latin typeface="Segoe UI"/>
                <a:cs typeface="Segoe UI"/>
              </a:rPr>
              <a:t> </a:t>
            </a:r>
            <a:r>
              <a:rPr sz="1200" i="1">
                <a:solidFill>
                  <a:srgbClr val="3B373A"/>
                </a:solidFill>
                <a:latin typeface="Segoe UI"/>
                <a:cs typeface="Segoe UI"/>
              </a:rPr>
              <a:t>you</a:t>
            </a:r>
            <a:r>
              <a:rPr sz="1200" i="1" spc="-10">
                <a:solidFill>
                  <a:srgbClr val="3B373A"/>
                </a:solidFill>
                <a:latin typeface="Segoe UI"/>
                <a:cs typeface="Segoe UI"/>
              </a:rPr>
              <a:t> </a:t>
            </a:r>
            <a:r>
              <a:rPr sz="1200" i="1">
                <a:solidFill>
                  <a:srgbClr val="3B373A"/>
                </a:solidFill>
                <a:latin typeface="Segoe UI"/>
                <a:cs typeface="Segoe UI"/>
              </a:rPr>
              <a:t>in</a:t>
            </a:r>
            <a:r>
              <a:rPr sz="1200" i="1" spc="-5">
                <a:solidFill>
                  <a:srgbClr val="3B373A"/>
                </a:solidFill>
                <a:latin typeface="Segoe UI"/>
                <a:cs typeface="Segoe UI"/>
              </a:rPr>
              <a:t> </a:t>
            </a:r>
            <a:r>
              <a:rPr sz="1200" i="1" spc="-25">
                <a:solidFill>
                  <a:srgbClr val="3B373A"/>
                </a:solidFill>
                <a:latin typeface="Segoe UI"/>
                <a:cs typeface="Segoe UI"/>
              </a:rPr>
              <a:t>L2?</a:t>
            </a:r>
            <a:endParaRPr sz="1200">
              <a:latin typeface="Segoe UI"/>
              <a:cs typeface="Segoe UI"/>
            </a:endParaRPr>
          </a:p>
        </p:txBody>
      </p:sp>
      <p:sp>
        <p:nvSpPr>
          <p:cNvPr id="28" name="object 28" hidden="0"/>
          <p:cNvSpPr txBox="1"/>
          <p:nvPr isPhoto="0" userDrawn="0"/>
        </p:nvSpPr>
        <p:spPr bwMode="auto">
          <a:xfrm>
            <a:off x="1564971" y="8321549"/>
            <a:ext cx="1216025" cy="452120"/>
          </a:xfrm>
          <a:prstGeom prst="rect">
            <a:avLst/>
          </a:prstGeom>
        </p:spPr>
        <p:txBody>
          <a:bodyPr vert="horz" wrap="square" lIns="0" tIns="12700" rIns="0" bIns="0" rtlCol="0">
            <a:spAutoFit/>
          </a:bodyPr>
          <a:lstStyle/>
          <a:p>
            <a:pPr marL="154305" marR="5080" indent="-142240">
              <a:lnSpc>
                <a:spcPct val="100000"/>
              </a:lnSpc>
              <a:spcBef>
                <a:spcPts val="100"/>
              </a:spcBef>
              <a:defRPr/>
            </a:pPr>
            <a:r>
              <a:rPr sz="1400" b="1" i="1" spc="-10">
                <a:solidFill>
                  <a:srgbClr val="3B373A"/>
                </a:solidFill>
                <a:latin typeface="Segoe UI"/>
                <a:cs typeface="Segoe UI"/>
              </a:rPr>
              <a:t>Complications </a:t>
            </a:r>
            <a:r>
              <a:rPr sz="1400" b="1" i="1">
                <a:solidFill>
                  <a:srgbClr val="3B373A"/>
                </a:solidFill>
                <a:latin typeface="Segoe UI"/>
                <a:cs typeface="Segoe UI"/>
              </a:rPr>
              <a:t>in</a:t>
            </a:r>
            <a:r>
              <a:rPr sz="1400" b="1" i="1" spc="-30">
                <a:solidFill>
                  <a:srgbClr val="3B373A"/>
                </a:solidFill>
                <a:latin typeface="Segoe UI"/>
                <a:cs typeface="Segoe UI"/>
              </a:rPr>
              <a:t> </a:t>
            </a:r>
            <a:r>
              <a:rPr sz="1400" b="1" i="1">
                <a:solidFill>
                  <a:srgbClr val="3B373A"/>
                </a:solidFill>
                <a:latin typeface="Segoe UI"/>
                <a:cs typeface="Segoe UI"/>
              </a:rPr>
              <a:t>using</a:t>
            </a:r>
            <a:r>
              <a:rPr sz="1400" b="1" i="1" spc="-15">
                <a:solidFill>
                  <a:srgbClr val="3B373A"/>
                </a:solidFill>
                <a:latin typeface="Segoe UI"/>
                <a:cs typeface="Segoe UI"/>
              </a:rPr>
              <a:t> </a:t>
            </a:r>
            <a:r>
              <a:rPr sz="1400" b="1" i="1" spc="-25">
                <a:solidFill>
                  <a:srgbClr val="3B373A"/>
                </a:solidFill>
                <a:latin typeface="Segoe UI"/>
                <a:cs typeface="Segoe UI"/>
              </a:rPr>
              <a:t>L2</a:t>
            </a:r>
            <a:endParaRPr sz="1400">
              <a:latin typeface="Segoe UI"/>
              <a:cs typeface="Segoe UI"/>
            </a:endParaRPr>
          </a:p>
        </p:txBody>
      </p:sp>
      <p:sp>
        <p:nvSpPr>
          <p:cNvPr id="29" name="object 29" hidden="0"/>
          <p:cNvSpPr txBox="1"/>
          <p:nvPr isPhoto="0" userDrawn="0"/>
        </p:nvSpPr>
        <p:spPr bwMode="auto">
          <a:xfrm>
            <a:off x="3310645" y="7995627"/>
            <a:ext cx="2351405" cy="398780"/>
          </a:xfrm>
          <a:prstGeom prst="rect">
            <a:avLst/>
          </a:prstGeom>
        </p:spPr>
        <p:txBody>
          <a:bodyPr vert="horz" wrap="square" lIns="0" tIns="12700" rIns="0" bIns="0" rtlCol="0">
            <a:spAutoFit/>
          </a:bodyPr>
          <a:lstStyle/>
          <a:p>
            <a:pPr marL="12700">
              <a:lnSpc>
                <a:spcPct val="100000"/>
              </a:lnSpc>
              <a:spcBef>
                <a:spcPts val="100"/>
              </a:spcBef>
              <a:defRPr/>
            </a:pPr>
            <a:r>
              <a:rPr sz="1200">
                <a:solidFill>
                  <a:srgbClr val="3B373A"/>
                </a:solidFill>
                <a:latin typeface="MS PGothic"/>
                <a:cs typeface="MS PGothic"/>
              </a:rPr>
              <a:t>☑</a:t>
            </a:r>
            <a:r>
              <a:rPr sz="1200" spc="229">
                <a:solidFill>
                  <a:srgbClr val="3B373A"/>
                </a:solidFill>
                <a:latin typeface="MS PGothic"/>
                <a:cs typeface="MS PGothic"/>
              </a:rPr>
              <a:t> </a:t>
            </a:r>
            <a:r>
              <a:rPr sz="1200" i="1">
                <a:solidFill>
                  <a:srgbClr val="3B373A"/>
                </a:solidFill>
                <a:latin typeface="Segoe UI"/>
                <a:cs typeface="Segoe UI"/>
              </a:rPr>
              <a:t>Are you</a:t>
            </a:r>
            <a:r>
              <a:rPr sz="1200" i="1" spc="-5">
                <a:solidFill>
                  <a:srgbClr val="3B373A"/>
                </a:solidFill>
                <a:latin typeface="Segoe UI"/>
                <a:cs typeface="Segoe UI"/>
              </a:rPr>
              <a:t> </a:t>
            </a:r>
            <a:r>
              <a:rPr sz="1200" i="1">
                <a:solidFill>
                  <a:srgbClr val="3B373A"/>
                </a:solidFill>
                <a:latin typeface="Segoe UI"/>
                <a:cs typeface="Segoe UI"/>
              </a:rPr>
              <a:t>floundering in L2 </a:t>
            </a:r>
            <a:r>
              <a:rPr sz="1200" i="1" spc="-10">
                <a:solidFill>
                  <a:srgbClr val="3B373A"/>
                </a:solidFill>
                <a:latin typeface="Segoe UI"/>
                <a:cs typeface="Segoe UI"/>
              </a:rPr>
              <a:t>when:</a:t>
            </a:r>
            <a:endParaRPr sz="1200">
              <a:latin typeface="Segoe UI"/>
              <a:cs typeface="Segoe UI"/>
            </a:endParaRPr>
          </a:p>
          <a:p>
            <a:pPr marL="469900" indent="-228600">
              <a:lnSpc>
                <a:spcPct val="100000"/>
              </a:lnSpc>
              <a:spcBef>
                <a:spcPts val="60"/>
              </a:spcBef>
              <a:buChar char="•"/>
              <a:tabLst>
                <a:tab pos="469265" algn="l"/>
                <a:tab pos="469900" algn="l"/>
              </a:tabLst>
              <a:defRPr/>
            </a:pPr>
            <a:r>
              <a:rPr sz="1200" i="1" spc="-10">
                <a:solidFill>
                  <a:srgbClr val="3B373A"/>
                </a:solidFill>
                <a:latin typeface="Segoe UI"/>
                <a:cs typeface="Segoe UI"/>
              </a:rPr>
              <a:t>speaking</a:t>
            </a:r>
            <a:endParaRPr sz="1200">
              <a:latin typeface="Segoe UI"/>
              <a:cs typeface="Segoe UI"/>
            </a:endParaRPr>
          </a:p>
        </p:txBody>
      </p:sp>
      <p:sp>
        <p:nvSpPr>
          <p:cNvPr id="30" name="object 30" hidden="0"/>
          <p:cNvSpPr txBox="1"/>
          <p:nvPr isPhoto="0" userDrawn="0"/>
        </p:nvSpPr>
        <p:spPr bwMode="auto">
          <a:xfrm>
            <a:off x="3539245" y="8369005"/>
            <a:ext cx="810260" cy="705485"/>
          </a:xfrm>
          <a:prstGeom prst="rect">
            <a:avLst/>
          </a:prstGeom>
        </p:spPr>
        <p:txBody>
          <a:bodyPr vert="horz" wrap="square" lIns="0" tIns="55880" rIns="0" bIns="0" rtlCol="0">
            <a:spAutoFit/>
          </a:bodyPr>
          <a:lstStyle/>
          <a:p>
            <a:pPr marL="241300" indent="-228600">
              <a:lnSpc>
                <a:spcPct val="100000"/>
              </a:lnSpc>
              <a:spcBef>
                <a:spcPts val="440"/>
              </a:spcBef>
              <a:buChar char="•"/>
              <a:tabLst>
                <a:tab pos="240665" algn="l"/>
                <a:tab pos="241300" algn="l"/>
              </a:tabLst>
              <a:defRPr/>
            </a:pPr>
            <a:r>
              <a:rPr sz="1200" i="1" spc="-10">
                <a:solidFill>
                  <a:srgbClr val="3B373A"/>
                </a:solidFill>
                <a:latin typeface="Segoe UI"/>
                <a:cs typeface="Segoe UI"/>
              </a:rPr>
              <a:t>writing</a:t>
            </a:r>
            <a:endParaRPr sz="1200">
              <a:latin typeface="Segoe UI"/>
              <a:cs typeface="Segoe UI"/>
            </a:endParaRPr>
          </a:p>
          <a:p>
            <a:pPr marL="241300" indent="-228600">
              <a:lnSpc>
                <a:spcPct val="100000"/>
              </a:lnSpc>
              <a:spcBef>
                <a:spcPts val="345"/>
              </a:spcBef>
              <a:buChar char="•"/>
              <a:tabLst>
                <a:tab pos="240665" algn="l"/>
                <a:tab pos="241300" algn="l"/>
              </a:tabLst>
              <a:defRPr/>
            </a:pPr>
            <a:r>
              <a:rPr sz="1200" i="1" spc="-10">
                <a:solidFill>
                  <a:srgbClr val="3B373A"/>
                </a:solidFill>
                <a:latin typeface="Segoe UI"/>
                <a:cs typeface="Segoe UI"/>
              </a:rPr>
              <a:t>reading</a:t>
            </a:r>
            <a:endParaRPr sz="1200">
              <a:latin typeface="Segoe UI"/>
              <a:cs typeface="Segoe UI"/>
            </a:endParaRPr>
          </a:p>
          <a:p>
            <a:pPr marL="241300" indent="-228600">
              <a:lnSpc>
                <a:spcPct val="100000"/>
              </a:lnSpc>
              <a:spcBef>
                <a:spcPts val="345"/>
              </a:spcBef>
              <a:buChar char="•"/>
              <a:tabLst>
                <a:tab pos="240665" algn="l"/>
                <a:tab pos="241300" algn="l"/>
              </a:tabLst>
              <a:defRPr/>
            </a:pPr>
            <a:r>
              <a:rPr sz="1200" i="1" spc="-10">
                <a:solidFill>
                  <a:srgbClr val="3B373A"/>
                </a:solidFill>
                <a:latin typeface="Segoe UI"/>
                <a:cs typeface="Segoe UI"/>
              </a:rPr>
              <a:t>listening</a:t>
            </a:r>
            <a:endParaRPr sz="1200">
              <a:latin typeface="Segoe UI"/>
              <a:cs typeface="Segoe UI"/>
            </a:endParaRPr>
          </a:p>
        </p:txBody>
      </p:sp>
      <p:cxnSp>
        <p:nvCxnSpPr>
          <p:cNvPr id="32" name="Google Shape;233;p13" hidden="0"/>
          <p:cNvCxnSpPr>
            <a:cxnSpLocks/>
          </p:cNvCxnSpPr>
          <p:nvPr isPhoto="0" userDrawn="0"/>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33" name="Google Shape;234;p13" hidden="0"/>
          <p:cNvPicPr/>
          <p:nvPr isPhoto="0" userDrawn="0"/>
        </p:nvPicPr>
        <p:blipFill>
          <a:blip r:embed="rId3">
            <a:alphaModFix/>
          </a:blip>
          <a:stretch/>
        </p:blipFill>
        <p:spPr bwMode="auto">
          <a:xfrm>
            <a:off x="4508500" y="9085792"/>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sp>
        <p:nvSpPr>
          <p:cNvPr id="3" name="object 3" hidden="0"/>
          <p:cNvSpPr txBox="1">
            <a:spLocks noGrp="1"/>
          </p:cNvSpPr>
          <p:nvPr isPhoto="0" userDrawn="0">
            <p:ph type="sldNum" sz="quarter" idx="7" hasCustomPrompt="0"/>
          </p:nvPr>
        </p:nvSpPr>
        <p:spPr bwMode="auto">
          <a:prstGeom prst="rect">
            <a:avLst/>
          </a:prstGeom>
        </p:spPr>
        <p:txBody>
          <a:bodyPr vert="horz" wrap="square" lIns="0" tIns="22860" rIns="0" bIns="0" rtlCol="0">
            <a:spAutoFit/>
          </a:bodyPr>
          <a:lstStyle/>
          <a:p>
            <a:pPr marL="45085">
              <a:lnSpc>
                <a:spcPct val="100000"/>
              </a:lnSpc>
              <a:spcBef>
                <a:spcPts val="180"/>
              </a:spcBef>
              <a:defRPr/>
            </a:pPr>
            <a:r>
              <a:rPr spc="-25"/>
              <a:t>24</a:t>
            </a:r>
            <a:endParaRPr/>
          </a:p>
        </p:txBody>
      </p:sp>
      <p:sp>
        <p:nvSpPr>
          <p:cNvPr id="2" name="object 2" hidden="0"/>
          <p:cNvSpPr txBox="1"/>
          <p:nvPr isPhoto="0" userDrawn="0"/>
        </p:nvSpPr>
        <p:spPr bwMode="auto">
          <a:xfrm>
            <a:off x="887299" y="1003706"/>
            <a:ext cx="5791200" cy="7309693"/>
          </a:xfrm>
          <a:prstGeom prst="rect">
            <a:avLst/>
          </a:prstGeom>
        </p:spPr>
        <p:txBody>
          <a:bodyPr vert="horz" wrap="square" lIns="0" tIns="12700" rIns="0" bIns="0" rtlCol="0">
            <a:spAutoFit/>
          </a:bodyPr>
          <a:lstStyle/>
          <a:p>
            <a:pPr marL="12700" marR="5715" algn="just">
              <a:lnSpc>
                <a:spcPct val="107100"/>
              </a:lnSpc>
              <a:spcBef>
                <a:spcPts val="100"/>
              </a:spcBef>
              <a:defRPr/>
            </a:pPr>
            <a:r>
              <a:rPr b="1">
                <a:solidFill>
                  <a:srgbClr val="493490"/>
                </a:solidFill>
                <a:latin typeface="Segoe UI Black"/>
                <a:cs typeface="Segoe UI Black"/>
              </a:rPr>
              <a:t>Step</a:t>
            </a:r>
            <a:r>
              <a:rPr b="1" spc="140">
                <a:solidFill>
                  <a:srgbClr val="493490"/>
                </a:solidFill>
                <a:latin typeface="Segoe UI Black"/>
                <a:cs typeface="Segoe UI Black"/>
              </a:rPr>
              <a:t> </a:t>
            </a:r>
            <a:r>
              <a:rPr b="1">
                <a:solidFill>
                  <a:srgbClr val="493490"/>
                </a:solidFill>
                <a:latin typeface="Segoe UI Black"/>
                <a:cs typeface="Segoe UI Black"/>
              </a:rPr>
              <a:t>3:</a:t>
            </a:r>
            <a:r>
              <a:rPr b="1" spc="135">
                <a:solidFill>
                  <a:srgbClr val="493490"/>
                </a:solidFill>
                <a:latin typeface="Segoe UI Black"/>
                <a:cs typeface="Segoe UI Black"/>
              </a:rPr>
              <a:t> </a:t>
            </a:r>
            <a:r>
              <a:rPr>
                <a:solidFill>
                  <a:srgbClr val="3B373A"/>
                </a:solidFill>
                <a:latin typeface="Segoe UI"/>
                <a:cs typeface="Segoe UI"/>
              </a:rPr>
              <a:t>The</a:t>
            </a:r>
            <a:r>
              <a:rPr spc="140">
                <a:solidFill>
                  <a:srgbClr val="3B373A"/>
                </a:solidFill>
                <a:latin typeface="Segoe UI"/>
                <a:cs typeface="Segoe UI"/>
              </a:rPr>
              <a:t> </a:t>
            </a:r>
            <a:r>
              <a:rPr>
                <a:solidFill>
                  <a:srgbClr val="3B373A"/>
                </a:solidFill>
                <a:latin typeface="Segoe UI"/>
                <a:cs typeface="Segoe UI"/>
              </a:rPr>
              <a:t>thematic</a:t>
            </a:r>
            <a:r>
              <a:rPr spc="145">
                <a:solidFill>
                  <a:srgbClr val="3B373A"/>
                </a:solidFill>
                <a:latin typeface="Segoe UI"/>
                <a:cs typeface="Segoe UI"/>
              </a:rPr>
              <a:t> </a:t>
            </a:r>
            <a:r>
              <a:rPr>
                <a:solidFill>
                  <a:srgbClr val="3B373A"/>
                </a:solidFill>
                <a:latin typeface="Segoe UI"/>
                <a:cs typeface="Segoe UI"/>
              </a:rPr>
              <a:t>areas</a:t>
            </a:r>
            <a:r>
              <a:rPr spc="145">
                <a:solidFill>
                  <a:srgbClr val="3B373A"/>
                </a:solidFill>
                <a:latin typeface="Segoe UI"/>
                <a:cs typeface="Segoe UI"/>
              </a:rPr>
              <a:t> </a:t>
            </a:r>
            <a:r>
              <a:rPr>
                <a:solidFill>
                  <a:srgbClr val="3B373A"/>
                </a:solidFill>
                <a:latin typeface="Segoe UI"/>
                <a:cs typeface="Segoe UI"/>
              </a:rPr>
              <a:t>concerning</a:t>
            </a:r>
            <a:r>
              <a:rPr spc="140">
                <a:solidFill>
                  <a:srgbClr val="3B373A"/>
                </a:solidFill>
                <a:latin typeface="Segoe UI"/>
                <a:cs typeface="Segoe UI"/>
              </a:rPr>
              <a:t> </a:t>
            </a:r>
            <a:r>
              <a:rPr>
                <a:solidFill>
                  <a:srgbClr val="3B373A"/>
                </a:solidFill>
                <a:latin typeface="Segoe UI"/>
                <a:cs typeface="Segoe UI"/>
              </a:rPr>
              <a:t>communication</a:t>
            </a:r>
            <a:r>
              <a:rPr spc="145">
                <a:solidFill>
                  <a:srgbClr val="3B373A"/>
                </a:solidFill>
                <a:latin typeface="Segoe UI"/>
                <a:cs typeface="Segoe UI"/>
              </a:rPr>
              <a:t> </a:t>
            </a:r>
            <a:r>
              <a:rPr>
                <a:solidFill>
                  <a:srgbClr val="3B373A"/>
                </a:solidFill>
                <a:latin typeface="Segoe UI"/>
                <a:cs typeface="Segoe UI"/>
              </a:rPr>
              <a:t>with</a:t>
            </a:r>
            <a:r>
              <a:rPr spc="145">
                <a:solidFill>
                  <a:srgbClr val="3B373A"/>
                </a:solidFill>
                <a:latin typeface="Segoe UI"/>
                <a:cs typeface="Segoe UI"/>
              </a:rPr>
              <a:t> </a:t>
            </a:r>
            <a:r>
              <a:rPr spc="-10">
                <a:solidFill>
                  <a:srgbClr val="3B373A"/>
                </a:solidFill>
                <a:latin typeface="Segoe UI"/>
                <a:cs typeface="Segoe UI"/>
              </a:rPr>
              <a:t>colleagues </a:t>
            </a:r>
            <a:r>
              <a:rPr>
                <a:solidFill>
                  <a:srgbClr val="3B373A"/>
                </a:solidFill>
                <a:latin typeface="Segoe UI"/>
                <a:cs typeface="Segoe UI"/>
              </a:rPr>
              <a:t>and</a:t>
            </a:r>
            <a:r>
              <a:rPr spc="70">
                <a:solidFill>
                  <a:srgbClr val="3B373A"/>
                </a:solidFill>
                <a:latin typeface="Segoe UI"/>
                <a:cs typeface="Segoe UI"/>
              </a:rPr>
              <a:t> </a:t>
            </a:r>
            <a:r>
              <a:rPr>
                <a:solidFill>
                  <a:srgbClr val="3B373A"/>
                </a:solidFill>
                <a:latin typeface="Segoe UI"/>
                <a:cs typeface="Segoe UI"/>
              </a:rPr>
              <a:t>employers</a:t>
            </a:r>
            <a:r>
              <a:rPr spc="75">
                <a:solidFill>
                  <a:srgbClr val="3B373A"/>
                </a:solidFill>
                <a:latin typeface="Segoe UI"/>
                <a:cs typeface="Segoe UI"/>
              </a:rPr>
              <a:t> </a:t>
            </a:r>
            <a:r>
              <a:rPr>
                <a:solidFill>
                  <a:srgbClr val="3B373A"/>
                </a:solidFill>
                <a:latin typeface="Segoe UI"/>
                <a:cs typeface="Segoe UI"/>
              </a:rPr>
              <a:t>should</a:t>
            </a:r>
            <a:r>
              <a:rPr spc="75">
                <a:solidFill>
                  <a:srgbClr val="3B373A"/>
                </a:solidFill>
                <a:latin typeface="Segoe UI"/>
                <a:cs typeface="Segoe UI"/>
              </a:rPr>
              <a:t> </a:t>
            </a:r>
            <a:r>
              <a:rPr>
                <a:solidFill>
                  <a:srgbClr val="3B373A"/>
                </a:solidFill>
                <a:latin typeface="Segoe UI"/>
                <a:cs typeface="Segoe UI"/>
              </a:rPr>
              <a:t>contain</a:t>
            </a:r>
            <a:r>
              <a:rPr spc="75">
                <a:solidFill>
                  <a:srgbClr val="3B373A"/>
                </a:solidFill>
                <a:latin typeface="Segoe UI"/>
                <a:cs typeface="Segoe UI"/>
              </a:rPr>
              <a:t> </a:t>
            </a:r>
            <a:r>
              <a:rPr>
                <a:solidFill>
                  <a:srgbClr val="3B373A"/>
                </a:solidFill>
                <a:latin typeface="Segoe UI"/>
                <a:cs typeface="Segoe UI"/>
              </a:rPr>
              <a:t>at</a:t>
            </a:r>
            <a:r>
              <a:rPr spc="75">
                <a:solidFill>
                  <a:srgbClr val="3B373A"/>
                </a:solidFill>
                <a:latin typeface="Segoe UI"/>
                <a:cs typeface="Segoe UI"/>
              </a:rPr>
              <a:t> </a:t>
            </a:r>
            <a:r>
              <a:rPr>
                <a:solidFill>
                  <a:srgbClr val="3B373A"/>
                </a:solidFill>
                <a:latin typeface="Segoe UI"/>
                <a:cs typeface="Segoe UI"/>
              </a:rPr>
              <a:t>least</a:t>
            </a:r>
            <a:r>
              <a:rPr spc="70">
                <a:solidFill>
                  <a:srgbClr val="3B373A"/>
                </a:solidFill>
                <a:latin typeface="Segoe UI"/>
                <a:cs typeface="Segoe UI"/>
              </a:rPr>
              <a:t> </a:t>
            </a:r>
            <a:r>
              <a:rPr>
                <a:solidFill>
                  <a:srgbClr val="3B373A"/>
                </a:solidFill>
                <a:latin typeface="Segoe UI"/>
                <a:cs typeface="Segoe UI"/>
              </a:rPr>
              <a:t>one</a:t>
            </a:r>
            <a:r>
              <a:rPr spc="75">
                <a:solidFill>
                  <a:srgbClr val="3B373A"/>
                </a:solidFill>
                <a:latin typeface="Segoe UI"/>
                <a:cs typeface="Segoe UI"/>
              </a:rPr>
              <a:t> </a:t>
            </a:r>
            <a:r>
              <a:rPr>
                <a:solidFill>
                  <a:srgbClr val="3B373A"/>
                </a:solidFill>
                <a:latin typeface="Segoe UI"/>
                <a:cs typeface="Segoe UI"/>
              </a:rPr>
              <a:t>question</a:t>
            </a:r>
            <a:r>
              <a:rPr spc="75">
                <a:solidFill>
                  <a:srgbClr val="3B373A"/>
                </a:solidFill>
                <a:latin typeface="Segoe UI"/>
                <a:cs typeface="Segoe UI"/>
              </a:rPr>
              <a:t> </a:t>
            </a:r>
            <a:r>
              <a:rPr>
                <a:solidFill>
                  <a:srgbClr val="3B373A"/>
                </a:solidFill>
                <a:latin typeface="Segoe UI"/>
                <a:cs typeface="Segoe UI"/>
              </a:rPr>
              <a:t>regarding</a:t>
            </a:r>
            <a:r>
              <a:rPr spc="75">
                <a:solidFill>
                  <a:srgbClr val="3B373A"/>
                </a:solidFill>
                <a:latin typeface="Segoe UI"/>
                <a:cs typeface="Segoe UI"/>
              </a:rPr>
              <a:t> </a:t>
            </a:r>
            <a:r>
              <a:rPr>
                <a:solidFill>
                  <a:srgbClr val="3B373A"/>
                </a:solidFill>
                <a:latin typeface="Segoe UI"/>
                <a:cs typeface="Segoe UI"/>
              </a:rPr>
              <a:t>the</a:t>
            </a:r>
            <a:r>
              <a:rPr spc="75">
                <a:solidFill>
                  <a:srgbClr val="3B373A"/>
                </a:solidFill>
                <a:latin typeface="Segoe UI"/>
                <a:cs typeface="Segoe UI"/>
              </a:rPr>
              <a:t> </a:t>
            </a:r>
            <a:r>
              <a:rPr spc="-20">
                <a:solidFill>
                  <a:srgbClr val="3B373A"/>
                </a:solidFill>
                <a:latin typeface="Segoe UI"/>
                <a:cs typeface="Segoe UI"/>
              </a:rPr>
              <a:t>emo- </a:t>
            </a:r>
            <a:r>
              <a:rPr>
                <a:solidFill>
                  <a:srgbClr val="3B373A"/>
                </a:solidFill>
                <a:latin typeface="Segoe UI"/>
                <a:cs typeface="Segoe UI"/>
              </a:rPr>
              <a:t>tional</a:t>
            </a:r>
            <a:r>
              <a:rPr spc="95">
                <a:solidFill>
                  <a:srgbClr val="3B373A"/>
                </a:solidFill>
                <a:latin typeface="Segoe UI"/>
                <a:cs typeface="Segoe UI"/>
              </a:rPr>
              <a:t> </a:t>
            </a:r>
            <a:r>
              <a:rPr>
                <a:solidFill>
                  <a:srgbClr val="3B373A"/>
                </a:solidFill>
                <a:latin typeface="Segoe UI"/>
                <a:cs typeface="Segoe UI"/>
              </a:rPr>
              <a:t>reaction</a:t>
            </a:r>
            <a:r>
              <a:rPr spc="110">
                <a:solidFill>
                  <a:srgbClr val="3B373A"/>
                </a:solidFill>
                <a:latin typeface="Segoe UI"/>
                <a:cs typeface="Segoe UI"/>
              </a:rPr>
              <a:t> </a:t>
            </a:r>
            <a:r>
              <a:rPr>
                <a:solidFill>
                  <a:srgbClr val="3B373A"/>
                </a:solidFill>
                <a:latin typeface="Segoe UI"/>
                <a:cs typeface="Segoe UI"/>
              </a:rPr>
              <a:t>on</a:t>
            </a:r>
            <a:r>
              <a:rPr spc="110">
                <a:solidFill>
                  <a:srgbClr val="3B373A"/>
                </a:solidFill>
                <a:latin typeface="Segoe UI"/>
                <a:cs typeface="Segoe UI"/>
              </a:rPr>
              <a:t> </a:t>
            </a:r>
            <a:r>
              <a:rPr>
                <a:solidFill>
                  <a:srgbClr val="3B373A"/>
                </a:solidFill>
                <a:latin typeface="Segoe UI"/>
                <a:cs typeface="Segoe UI"/>
              </a:rPr>
              <a:t>behalf</a:t>
            </a:r>
            <a:r>
              <a:rPr spc="105">
                <a:solidFill>
                  <a:srgbClr val="3B373A"/>
                </a:solidFill>
                <a:latin typeface="Segoe UI"/>
                <a:cs typeface="Segoe UI"/>
              </a:rPr>
              <a:t> </a:t>
            </a:r>
            <a:r>
              <a:rPr>
                <a:solidFill>
                  <a:srgbClr val="3B373A"/>
                </a:solidFill>
                <a:latin typeface="Segoe UI"/>
                <a:cs typeface="Segoe UI"/>
              </a:rPr>
              <a:t>of</a:t>
            </a:r>
            <a:r>
              <a:rPr spc="105">
                <a:solidFill>
                  <a:srgbClr val="3B373A"/>
                </a:solidFill>
                <a:latin typeface="Segoe UI"/>
                <a:cs typeface="Segoe UI"/>
              </a:rPr>
              <a:t> </a:t>
            </a:r>
            <a:r>
              <a:rPr>
                <a:solidFill>
                  <a:srgbClr val="3B373A"/>
                </a:solidFill>
                <a:latin typeface="Segoe UI"/>
                <a:cs typeface="Segoe UI"/>
              </a:rPr>
              <a:t>the</a:t>
            </a:r>
            <a:r>
              <a:rPr spc="110">
                <a:solidFill>
                  <a:srgbClr val="3B373A"/>
                </a:solidFill>
                <a:latin typeface="Segoe UI"/>
                <a:cs typeface="Segoe UI"/>
              </a:rPr>
              <a:t> </a:t>
            </a:r>
            <a:r>
              <a:rPr>
                <a:solidFill>
                  <a:srgbClr val="3B373A"/>
                </a:solidFill>
                <a:latin typeface="Segoe UI"/>
                <a:cs typeface="Segoe UI"/>
              </a:rPr>
              <a:t>learner</a:t>
            </a:r>
            <a:r>
              <a:rPr spc="105">
                <a:solidFill>
                  <a:srgbClr val="3B373A"/>
                </a:solidFill>
                <a:latin typeface="Segoe UI"/>
                <a:cs typeface="Segoe UI"/>
              </a:rPr>
              <a:t> </a:t>
            </a:r>
            <a:r>
              <a:rPr>
                <a:solidFill>
                  <a:srgbClr val="3B373A"/>
                </a:solidFill>
                <a:latin typeface="Segoe UI"/>
                <a:cs typeface="Segoe UI"/>
              </a:rPr>
              <a:t>(e.g.,</a:t>
            </a:r>
            <a:r>
              <a:rPr spc="114">
                <a:solidFill>
                  <a:srgbClr val="3B373A"/>
                </a:solidFill>
                <a:latin typeface="Segoe UI"/>
                <a:cs typeface="Segoe UI"/>
              </a:rPr>
              <a:t> </a:t>
            </a:r>
            <a:r>
              <a:rPr>
                <a:solidFill>
                  <a:srgbClr val="3B373A"/>
                </a:solidFill>
                <a:latin typeface="Segoe UI"/>
                <a:cs typeface="Segoe UI"/>
              </a:rPr>
              <a:t>how</a:t>
            </a:r>
            <a:r>
              <a:rPr spc="105">
                <a:solidFill>
                  <a:srgbClr val="3B373A"/>
                </a:solidFill>
                <a:latin typeface="Segoe UI"/>
                <a:cs typeface="Segoe UI"/>
              </a:rPr>
              <a:t> </a:t>
            </a:r>
            <a:r>
              <a:rPr>
                <a:solidFill>
                  <a:srgbClr val="3B373A"/>
                </a:solidFill>
                <a:latin typeface="Segoe UI"/>
                <a:cs typeface="Segoe UI"/>
              </a:rPr>
              <a:t>do</a:t>
            </a:r>
            <a:r>
              <a:rPr spc="105">
                <a:solidFill>
                  <a:srgbClr val="3B373A"/>
                </a:solidFill>
                <a:latin typeface="Segoe UI"/>
                <a:cs typeface="Segoe UI"/>
              </a:rPr>
              <a:t> </a:t>
            </a:r>
            <a:r>
              <a:rPr>
                <a:solidFill>
                  <a:srgbClr val="3B373A"/>
                </a:solidFill>
                <a:latin typeface="Segoe UI"/>
                <a:cs typeface="Segoe UI"/>
              </a:rPr>
              <a:t>you</a:t>
            </a:r>
            <a:r>
              <a:rPr spc="110">
                <a:solidFill>
                  <a:srgbClr val="3B373A"/>
                </a:solidFill>
                <a:latin typeface="Segoe UI"/>
                <a:cs typeface="Segoe UI"/>
              </a:rPr>
              <a:t> </a:t>
            </a:r>
            <a:r>
              <a:rPr>
                <a:solidFill>
                  <a:srgbClr val="3B373A"/>
                </a:solidFill>
                <a:latin typeface="Segoe UI"/>
                <a:cs typeface="Segoe UI"/>
              </a:rPr>
              <a:t>feel</a:t>
            </a:r>
            <a:r>
              <a:rPr spc="105">
                <a:solidFill>
                  <a:srgbClr val="3B373A"/>
                </a:solidFill>
                <a:latin typeface="Segoe UI"/>
                <a:cs typeface="Segoe UI"/>
              </a:rPr>
              <a:t> </a:t>
            </a:r>
            <a:r>
              <a:rPr>
                <a:solidFill>
                  <a:srgbClr val="3B373A"/>
                </a:solidFill>
                <a:latin typeface="Segoe UI"/>
                <a:cs typeface="Segoe UI"/>
              </a:rPr>
              <a:t>when</a:t>
            </a:r>
            <a:r>
              <a:rPr spc="114">
                <a:solidFill>
                  <a:srgbClr val="3B373A"/>
                </a:solidFill>
                <a:latin typeface="Segoe UI"/>
                <a:cs typeface="Segoe UI"/>
              </a:rPr>
              <a:t> </a:t>
            </a:r>
            <a:r>
              <a:rPr spc="-25">
                <a:solidFill>
                  <a:srgbClr val="3B373A"/>
                </a:solidFill>
                <a:latin typeface="Segoe UI"/>
                <a:cs typeface="Segoe UI"/>
              </a:rPr>
              <a:t>you </a:t>
            </a:r>
            <a:r>
              <a:rPr>
                <a:solidFill>
                  <a:srgbClr val="3B373A"/>
                </a:solidFill>
                <a:latin typeface="Segoe UI"/>
                <a:cs typeface="Segoe UI"/>
              </a:rPr>
              <a:t>contact</a:t>
            </a:r>
            <a:r>
              <a:rPr spc="100">
                <a:solidFill>
                  <a:srgbClr val="3B373A"/>
                </a:solidFill>
                <a:latin typeface="Segoe UI"/>
                <a:cs typeface="Segoe UI"/>
              </a:rPr>
              <a:t> </a:t>
            </a:r>
            <a:r>
              <a:rPr>
                <a:solidFill>
                  <a:srgbClr val="3B373A"/>
                </a:solidFill>
                <a:latin typeface="Segoe UI"/>
                <a:cs typeface="Segoe UI"/>
              </a:rPr>
              <a:t>orally/communicate</a:t>
            </a:r>
            <a:r>
              <a:rPr spc="114">
                <a:solidFill>
                  <a:srgbClr val="3B373A"/>
                </a:solidFill>
                <a:latin typeface="Segoe UI"/>
                <a:cs typeface="Segoe UI"/>
              </a:rPr>
              <a:t> </a:t>
            </a:r>
            <a:r>
              <a:rPr>
                <a:solidFill>
                  <a:srgbClr val="3B373A"/>
                </a:solidFill>
                <a:latin typeface="Segoe UI"/>
                <a:cs typeface="Segoe UI"/>
              </a:rPr>
              <a:t>orally</a:t>
            </a:r>
            <a:r>
              <a:rPr spc="114">
                <a:solidFill>
                  <a:srgbClr val="3B373A"/>
                </a:solidFill>
                <a:latin typeface="Segoe UI"/>
                <a:cs typeface="Segoe UI"/>
              </a:rPr>
              <a:t> </a:t>
            </a:r>
            <a:r>
              <a:rPr>
                <a:solidFill>
                  <a:srgbClr val="3B373A"/>
                </a:solidFill>
                <a:latin typeface="Segoe UI"/>
                <a:cs typeface="Segoe UI"/>
              </a:rPr>
              <a:t>with</a:t>
            </a:r>
            <a:r>
              <a:rPr spc="114">
                <a:solidFill>
                  <a:srgbClr val="3B373A"/>
                </a:solidFill>
                <a:latin typeface="Segoe UI"/>
                <a:cs typeface="Segoe UI"/>
              </a:rPr>
              <a:t> </a:t>
            </a:r>
            <a:r>
              <a:rPr>
                <a:solidFill>
                  <a:srgbClr val="3B373A"/>
                </a:solidFill>
                <a:latin typeface="Segoe UI"/>
                <a:cs typeface="Segoe UI"/>
              </a:rPr>
              <a:t>your</a:t>
            </a:r>
            <a:r>
              <a:rPr spc="114">
                <a:solidFill>
                  <a:srgbClr val="3B373A"/>
                </a:solidFill>
                <a:latin typeface="Segoe UI"/>
                <a:cs typeface="Segoe UI"/>
              </a:rPr>
              <a:t> </a:t>
            </a:r>
            <a:r>
              <a:rPr>
                <a:solidFill>
                  <a:srgbClr val="3B373A"/>
                </a:solidFill>
                <a:latin typeface="Segoe UI"/>
                <a:cs typeface="Segoe UI"/>
              </a:rPr>
              <a:t>colleagues/employer?).</a:t>
            </a:r>
            <a:r>
              <a:rPr spc="114">
                <a:solidFill>
                  <a:srgbClr val="3B373A"/>
                </a:solidFill>
                <a:latin typeface="Segoe UI"/>
                <a:cs typeface="Segoe UI"/>
              </a:rPr>
              <a:t> </a:t>
            </a:r>
            <a:r>
              <a:rPr spc="-25">
                <a:solidFill>
                  <a:srgbClr val="3B373A"/>
                </a:solidFill>
                <a:latin typeface="Segoe UI"/>
                <a:cs typeface="Segoe UI"/>
              </a:rPr>
              <a:t>The </a:t>
            </a:r>
            <a:r>
              <a:rPr>
                <a:solidFill>
                  <a:srgbClr val="3B373A"/>
                </a:solidFill>
                <a:latin typeface="Segoe UI"/>
                <a:cs typeface="Segoe UI"/>
              </a:rPr>
              <a:t>inconvenience</a:t>
            </a:r>
            <a:r>
              <a:rPr spc="-5">
                <a:solidFill>
                  <a:srgbClr val="3B373A"/>
                </a:solidFill>
                <a:latin typeface="Segoe UI"/>
                <a:cs typeface="Segoe UI"/>
              </a:rPr>
              <a:t> </a:t>
            </a:r>
            <a:r>
              <a:rPr>
                <a:solidFill>
                  <a:srgbClr val="3B373A"/>
                </a:solidFill>
                <a:latin typeface="Segoe UI"/>
                <a:cs typeface="Segoe UI"/>
              </a:rPr>
              <a:t>of</a:t>
            </a:r>
            <a:r>
              <a:rPr spc="-5">
                <a:solidFill>
                  <a:srgbClr val="3B373A"/>
                </a:solidFill>
                <a:latin typeface="Segoe UI"/>
                <a:cs typeface="Segoe UI"/>
              </a:rPr>
              <a:t> </a:t>
            </a:r>
            <a:r>
              <a:rPr>
                <a:solidFill>
                  <a:srgbClr val="3B373A"/>
                </a:solidFill>
                <a:latin typeface="Segoe UI"/>
                <a:cs typeface="Segoe UI"/>
              </a:rPr>
              <a:t>reacting</a:t>
            </a:r>
            <a:r>
              <a:rPr spc="-5">
                <a:solidFill>
                  <a:srgbClr val="3B373A"/>
                </a:solidFill>
                <a:latin typeface="Segoe UI"/>
                <a:cs typeface="Segoe UI"/>
              </a:rPr>
              <a:t> </a:t>
            </a:r>
            <a:r>
              <a:rPr>
                <a:solidFill>
                  <a:srgbClr val="3B373A"/>
                </a:solidFill>
                <a:latin typeface="Segoe UI"/>
                <a:cs typeface="Segoe UI"/>
              </a:rPr>
              <a:t>in</a:t>
            </a:r>
            <a:r>
              <a:rPr spc="-5">
                <a:solidFill>
                  <a:srgbClr val="3B373A"/>
                </a:solidFill>
                <a:latin typeface="Segoe UI"/>
                <a:cs typeface="Segoe UI"/>
              </a:rPr>
              <a:t> </a:t>
            </a:r>
            <a:r>
              <a:rPr>
                <a:solidFill>
                  <a:srgbClr val="3B373A"/>
                </a:solidFill>
                <a:latin typeface="Segoe UI"/>
                <a:cs typeface="Segoe UI"/>
              </a:rPr>
              <a:t>an</a:t>
            </a:r>
            <a:r>
              <a:rPr spc="-5">
                <a:solidFill>
                  <a:srgbClr val="3B373A"/>
                </a:solidFill>
                <a:latin typeface="Segoe UI"/>
                <a:cs typeface="Segoe UI"/>
              </a:rPr>
              <a:t> </a:t>
            </a:r>
            <a:r>
              <a:rPr>
                <a:solidFill>
                  <a:srgbClr val="3B373A"/>
                </a:solidFill>
                <a:latin typeface="Segoe UI"/>
                <a:cs typeface="Segoe UI"/>
              </a:rPr>
              <a:t>L2</a:t>
            </a:r>
            <a:r>
              <a:rPr spc="-5">
                <a:solidFill>
                  <a:srgbClr val="3B373A"/>
                </a:solidFill>
                <a:latin typeface="Segoe UI"/>
                <a:cs typeface="Segoe UI"/>
              </a:rPr>
              <a:t> </a:t>
            </a:r>
            <a:r>
              <a:rPr>
                <a:solidFill>
                  <a:srgbClr val="3B373A"/>
                </a:solidFill>
                <a:latin typeface="Segoe UI"/>
                <a:cs typeface="Segoe UI"/>
              </a:rPr>
              <a:t>environment can</a:t>
            </a:r>
            <a:r>
              <a:rPr spc="-5">
                <a:solidFill>
                  <a:srgbClr val="3B373A"/>
                </a:solidFill>
                <a:latin typeface="Segoe UI"/>
                <a:cs typeface="Segoe UI"/>
              </a:rPr>
              <a:t> </a:t>
            </a:r>
            <a:r>
              <a:rPr>
                <a:solidFill>
                  <a:srgbClr val="3B373A"/>
                </a:solidFill>
                <a:latin typeface="Segoe UI"/>
                <a:cs typeface="Segoe UI"/>
              </a:rPr>
              <a:t>lead</a:t>
            </a:r>
            <a:r>
              <a:rPr spc="-5">
                <a:solidFill>
                  <a:srgbClr val="3B373A"/>
                </a:solidFill>
                <a:latin typeface="Segoe UI"/>
                <a:cs typeface="Segoe UI"/>
              </a:rPr>
              <a:t> </a:t>
            </a:r>
            <a:r>
              <a:rPr>
                <a:solidFill>
                  <a:srgbClr val="3B373A"/>
                </a:solidFill>
                <a:latin typeface="Segoe UI"/>
                <a:cs typeface="Segoe UI"/>
              </a:rPr>
              <a:t>to</a:t>
            </a:r>
            <a:r>
              <a:rPr spc="-5">
                <a:solidFill>
                  <a:srgbClr val="3B373A"/>
                </a:solidFill>
                <a:latin typeface="Segoe UI"/>
                <a:cs typeface="Segoe UI"/>
              </a:rPr>
              <a:t> </a:t>
            </a:r>
            <a:r>
              <a:rPr>
                <a:solidFill>
                  <a:srgbClr val="3B373A"/>
                </a:solidFill>
                <a:latin typeface="Segoe UI"/>
                <a:cs typeface="Segoe UI"/>
              </a:rPr>
              <a:t>a</a:t>
            </a:r>
            <a:r>
              <a:rPr spc="-5">
                <a:solidFill>
                  <a:srgbClr val="3B373A"/>
                </a:solidFill>
                <a:latin typeface="Segoe UI"/>
                <a:cs typeface="Segoe UI"/>
              </a:rPr>
              <a:t> </a:t>
            </a:r>
            <a:r>
              <a:rPr>
                <a:solidFill>
                  <a:srgbClr val="3B373A"/>
                </a:solidFill>
                <a:latin typeface="Segoe UI"/>
                <a:cs typeface="Segoe UI"/>
              </a:rPr>
              <a:t>lack</a:t>
            </a:r>
            <a:r>
              <a:rPr spc="-5">
                <a:solidFill>
                  <a:srgbClr val="3B373A"/>
                </a:solidFill>
                <a:latin typeface="Segoe UI"/>
                <a:cs typeface="Segoe UI"/>
              </a:rPr>
              <a:t> </a:t>
            </a:r>
            <a:r>
              <a:rPr>
                <a:solidFill>
                  <a:srgbClr val="3B373A"/>
                </a:solidFill>
                <a:latin typeface="Segoe UI"/>
                <a:cs typeface="Segoe UI"/>
              </a:rPr>
              <a:t>of </a:t>
            </a:r>
            <a:r>
              <a:rPr spc="-20">
                <a:solidFill>
                  <a:srgbClr val="3B373A"/>
                </a:solidFill>
                <a:latin typeface="Segoe UI"/>
                <a:cs typeface="Segoe UI"/>
              </a:rPr>
              <a:t>con- </a:t>
            </a:r>
            <a:r>
              <a:rPr>
                <a:solidFill>
                  <a:srgbClr val="3B373A"/>
                </a:solidFill>
                <a:latin typeface="Segoe UI"/>
                <a:cs typeface="Segoe UI"/>
              </a:rPr>
              <a:t>fidence,</a:t>
            </a:r>
            <a:r>
              <a:rPr spc="60">
                <a:solidFill>
                  <a:srgbClr val="3B373A"/>
                </a:solidFill>
                <a:latin typeface="Segoe UI"/>
                <a:cs typeface="Segoe UI"/>
              </a:rPr>
              <a:t> </a:t>
            </a:r>
            <a:r>
              <a:rPr>
                <a:solidFill>
                  <a:srgbClr val="3B373A"/>
                </a:solidFill>
                <a:latin typeface="Segoe UI"/>
                <a:cs typeface="Segoe UI"/>
              </a:rPr>
              <a:t>although</a:t>
            </a:r>
            <a:r>
              <a:rPr spc="60">
                <a:solidFill>
                  <a:srgbClr val="3B373A"/>
                </a:solidFill>
                <a:latin typeface="Segoe UI"/>
                <a:cs typeface="Segoe UI"/>
              </a:rPr>
              <a:t> </a:t>
            </a:r>
            <a:r>
              <a:rPr>
                <a:solidFill>
                  <a:srgbClr val="3B373A"/>
                </a:solidFill>
                <a:latin typeface="Segoe UI"/>
                <a:cs typeface="Segoe UI"/>
              </a:rPr>
              <a:t>the</a:t>
            </a:r>
            <a:r>
              <a:rPr spc="60">
                <a:solidFill>
                  <a:srgbClr val="3B373A"/>
                </a:solidFill>
                <a:latin typeface="Segoe UI"/>
                <a:cs typeface="Segoe UI"/>
              </a:rPr>
              <a:t> </a:t>
            </a:r>
            <a:r>
              <a:rPr>
                <a:solidFill>
                  <a:srgbClr val="3B373A"/>
                </a:solidFill>
                <a:latin typeface="Segoe UI"/>
                <a:cs typeface="Segoe UI"/>
              </a:rPr>
              <a:t>user</a:t>
            </a:r>
            <a:r>
              <a:rPr spc="65">
                <a:solidFill>
                  <a:srgbClr val="3B373A"/>
                </a:solidFill>
                <a:latin typeface="Segoe UI"/>
                <a:cs typeface="Segoe UI"/>
              </a:rPr>
              <a:t> </a:t>
            </a:r>
            <a:r>
              <a:rPr>
                <a:solidFill>
                  <a:srgbClr val="3B373A"/>
                </a:solidFill>
                <a:latin typeface="Segoe UI"/>
                <a:cs typeface="Segoe UI"/>
              </a:rPr>
              <a:t>has</a:t>
            </a:r>
            <a:r>
              <a:rPr spc="60">
                <a:solidFill>
                  <a:srgbClr val="3B373A"/>
                </a:solidFill>
                <a:latin typeface="Segoe UI"/>
                <a:cs typeface="Segoe UI"/>
              </a:rPr>
              <a:t> </a:t>
            </a:r>
            <a:r>
              <a:rPr>
                <a:solidFill>
                  <a:srgbClr val="3B373A"/>
                </a:solidFill>
                <a:latin typeface="Segoe UI"/>
                <a:cs typeface="Segoe UI"/>
              </a:rPr>
              <a:t>a</a:t>
            </a:r>
            <a:r>
              <a:rPr spc="60">
                <a:solidFill>
                  <a:srgbClr val="3B373A"/>
                </a:solidFill>
                <a:latin typeface="Segoe UI"/>
                <a:cs typeface="Segoe UI"/>
              </a:rPr>
              <a:t> </a:t>
            </a:r>
            <a:r>
              <a:rPr>
                <a:solidFill>
                  <a:srgbClr val="3B373A"/>
                </a:solidFill>
                <a:latin typeface="Segoe UI"/>
                <a:cs typeface="Segoe UI"/>
              </a:rPr>
              <a:t>sufficient</a:t>
            </a:r>
            <a:r>
              <a:rPr spc="65">
                <a:solidFill>
                  <a:srgbClr val="3B373A"/>
                </a:solidFill>
                <a:latin typeface="Segoe UI"/>
                <a:cs typeface="Segoe UI"/>
              </a:rPr>
              <a:t> </a:t>
            </a:r>
            <a:r>
              <a:rPr>
                <a:solidFill>
                  <a:srgbClr val="3B373A"/>
                </a:solidFill>
                <a:latin typeface="Segoe UI"/>
                <a:cs typeface="Segoe UI"/>
              </a:rPr>
              <a:t>L2</a:t>
            </a:r>
            <a:r>
              <a:rPr spc="60">
                <a:solidFill>
                  <a:srgbClr val="3B373A"/>
                </a:solidFill>
                <a:latin typeface="Segoe UI"/>
                <a:cs typeface="Segoe UI"/>
              </a:rPr>
              <a:t> </a:t>
            </a:r>
            <a:r>
              <a:rPr spc="-10">
                <a:solidFill>
                  <a:srgbClr val="3B373A"/>
                </a:solidFill>
                <a:latin typeface="Segoe UI"/>
                <a:cs typeface="Segoe UI"/>
              </a:rPr>
              <a:t>level.</a:t>
            </a:r>
            <a:endParaRPr>
              <a:latin typeface="Segoe UI"/>
              <a:cs typeface="Segoe UI"/>
            </a:endParaRPr>
          </a:p>
          <a:p>
            <a:pPr marL="12700" marR="10795" algn="just">
              <a:lnSpc>
                <a:spcPct val="107100"/>
              </a:lnSpc>
              <a:spcBef>
                <a:spcPts val="1415"/>
              </a:spcBef>
              <a:defRPr/>
            </a:pPr>
            <a:r>
              <a:rPr b="1">
                <a:solidFill>
                  <a:srgbClr val="493490"/>
                </a:solidFill>
                <a:latin typeface="Segoe UI Black"/>
                <a:cs typeface="Segoe UI Black"/>
              </a:rPr>
              <a:t>Step</a:t>
            </a:r>
            <a:r>
              <a:rPr b="1" spc="-65">
                <a:solidFill>
                  <a:srgbClr val="493490"/>
                </a:solidFill>
                <a:latin typeface="Segoe UI Black"/>
                <a:cs typeface="Segoe UI Black"/>
              </a:rPr>
              <a:t> </a:t>
            </a:r>
            <a:r>
              <a:rPr b="1">
                <a:solidFill>
                  <a:srgbClr val="493490"/>
                </a:solidFill>
                <a:latin typeface="Segoe UI Black"/>
                <a:cs typeface="Segoe UI Black"/>
              </a:rPr>
              <a:t>4:</a:t>
            </a:r>
            <a:r>
              <a:rPr b="1" spc="-70">
                <a:solidFill>
                  <a:srgbClr val="493490"/>
                </a:solidFill>
                <a:latin typeface="Segoe UI Black"/>
                <a:cs typeface="Segoe UI Black"/>
              </a:rPr>
              <a:t> </a:t>
            </a:r>
            <a:r>
              <a:rPr>
                <a:solidFill>
                  <a:srgbClr val="3B373A"/>
                </a:solidFill>
                <a:latin typeface="Segoe UI"/>
                <a:cs typeface="Segoe UI"/>
              </a:rPr>
              <a:t>Do</a:t>
            </a:r>
            <a:r>
              <a:rPr spc="-65">
                <a:solidFill>
                  <a:srgbClr val="3B373A"/>
                </a:solidFill>
                <a:latin typeface="Segoe UI"/>
                <a:cs typeface="Segoe UI"/>
              </a:rPr>
              <a:t> </a:t>
            </a:r>
            <a:r>
              <a:rPr>
                <a:solidFill>
                  <a:srgbClr val="3B373A"/>
                </a:solidFill>
                <a:latin typeface="Segoe UI"/>
                <a:cs typeface="Segoe UI"/>
              </a:rPr>
              <a:t>not</a:t>
            </a:r>
            <a:r>
              <a:rPr spc="-60">
                <a:solidFill>
                  <a:srgbClr val="3B373A"/>
                </a:solidFill>
                <a:latin typeface="Segoe UI"/>
                <a:cs typeface="Segoe UI"/>
              </a:rPr>
              <a:t> </a:t>
            </a:r>
            <a:r>
              <a:rPr>
                <a:solidFill>
                  <a:srgbClr val="3B373A"/>
                </a:solidFill>
                <a:latin typeface="Segoe UI"/>
                <a:cs typeface="Segoe UI"/>
              </a:rPr>
              <a:t>forget</a:t>
            </a:r>
            <a:r>
              <a:rPr spc="-65">
                <a:solidFill>
                  <a:srgbClr val="3B373A"/>
                </a:solidFill>
                <a:latin typeface="Segoe UI"/>
                <a:cs typeface="Segoe UI"/>
              </a:rPr>
              <a:t> </a:t>
            </a:r>
            <a:r>
              <a:rPr>
                <a:solidFill>
                  <a:srgbClr val="3B373A"/>
                </a:solidFill>
                <a:latin typeface="Segoe UI"/>
                <a:cs typeface="Segoe UI"/>
              </a:rPr>
              <a:t>to</a:t>
            </a:r>
            <a:r>
              <a:rPr spc="-65">
                <a:solidFill>
                  <a:srgbClr val="3B373A"/>
                </a:solidFill>
                <a:latin typeface="Segoe UI"/>
                <a:cs typeface="Segoe UI"/>
              </a:rPr>
              <a:t> </a:t>
            </a:r>
            <a:r>
              <a:rPr>
                <a:solidFill>
                  <a:srgbClr val="3B373A"/>
                </a:solidFill>
                <a:latin typeface="Segoe UI"/>
                <a:cs typeface="Segoe UI"/>
              </a:rPr>
              <a:t>use</a:t>
            </a:r>
            <a:r>
              <a:rPr spc="-60">
                <a:solidFill>
                  <a:srgbClr val="3B373A"/>
                </a:solidFill>
                <a:latin typeface="Segoe UI"/>
                <a:cs typeface="Segoe UI"/>
              </a:rPr>
              <a:t> </a:t>
            </a:r>
            <a:r>
              <a:rPr>
                <a:solidFill>
                  <a:srgbClr val="3B373A"/>
                </a:solidFill>
                <a:latin typeface="Segoe UI"/>
                <a:cs typeface="Segoe UI"/>
              </a:rPr>
              <a:t>open</a:t>
            </a:r>
            <a:r>
              <a:rPr spc="-65">
                <a:solidFill>
                  <a:srgbClr val="3B373A"/>
                </a:solidFill>
                <a:latin typeface="Segoe UI"/>
                <a:cs typeface="Segoe UI"/>
              </a:rPr>
              <a:t> </a:t>
            </a:r>
            <a:r>
              <a:rPr>
                <a:solidFill>
                  <a:srgbClr val="3B373A"/>
                </a:solidFill>
                <a:latin typeface="Segoe UI"/>
                <a:cs typeface="Segoe UI"/>
              </a:rPr>
              <a:t>questions</a:t>
            </a:r>
            <a:r>
              <a:rPr spc="-65">
                <a:solidFill>
                  <a:srgbClr val="3B373A"/>
                </a:solidFill>
                <a:latin typeface="Segoe UI"/>
                <a:cs typeface="Segoe UI"/>
              </a:rPr>
              <a:t> </a:t>
            </a:r>
            <a:r>
              <a:rPr>
                <a:solidFill>
                  <a:srgbClr val="3B373A"/>
                </a:solidFill>
                <a:latin typeface="Segoe UI"/>
                <a:cs typeface="Segoe UI"/>
              </a:rPr>
              <a:t>to</a:t>
            </a:r>
            <a:r>
              <a:rPr spc="-65">
                <a:solidFill>
                  <a:srgbClr val="3B373A"/>
                </a:solidFill>
                <a:latin typeface="Segoe UI"/>
                <a:cs typeface="Segoe UI"/>
              </a:rPr>
              <a:t> </a:t>
            </a:r>
            <a:r>
              <a:rPr>
                <a:solidFill>
                  <a:srgbClr val="3B373A"/>
                </a:solidFill>
                <a:latin typeface="Segoe UI"/>
                <a:cs typeface="Segoe UI"/>
              </a:rPr>
              <a:t>locate</a:t>
            </a:r>
            <a:r>
              <a:rPr spc="-60">
                <a:solidFill>
                  <a:srgbClr val="3B373A"/>
                </a:solidFill>
                <a:latin typeface="Segoe UI"/>
                <a:cs typeface="Segoe UI"/>
              </a:rPr>
              <a:t> </a:t>
            </a:r>
            <a:r>
              <a:rPr>
                <a:solidFill>
                  <a:srgbClr val="3B373A"/>
                </a:solidFill>
                <a:latin typeface="Segoe UI"/>
                <a:cs typeface="Segoe UI"/>
              </a:rPr>
              <a:t>their</a:t>
            </a:r>
            <a:r>
              <a:rPr spc="-65">
                <a:solidFill>
                  <a:srgbClr val="3B373A"/>
                </a:solidFill>
                <a:latin typeface="Segoe UI"/>
                <a:cs typeface="Segoe UI"/>
              </a:rPr>
              <a:t> </a:t>
            </a:r>
            <a:r>
              <a:rPr>
                <a:solidFill>
                  <a:srgbClr val="3B373A"/>
                </a:solidFill>
                <a:latin typeface="Segoe UI"/>
                <a:cs typeface="Segoe UI"/>
              </a:rPr>
              <a:t>interest</a:t>
            </a:r>
            <a:r>
              <a:rPr spc="-65">
                <a:solidFill>
                  <a:srgbClr val="3B373A"/>
                </a:solidFill>
                <a:latin typeface="Segoe UI"/>
                <a:cs typeface="Segoe UI"/>
              </a:rPr>
              <a:t> </a:t>
            </a:r>
            <a:r>
              <a:rPr>
                <a:solidFill>
                  <a:srgbClr val="3B373A"/>
                </a:solidFill>
                <a:latin typeface="Segoe UI"/>
                <a:cs typeface="Segoe UI"/>
              </a:rPr>
              <a:t>in</a:t>
            </a:r>
            <a:r>
              <a:rPr spc="-60">
                <a:solidFill>
                  <a:srgbClr val="3B373A"/>
                </a:solidFill>
                <a:latin typeface="Segoe UI"/>
                <a:cs typeface="Segoe UI"/>
              </a:rPr>
              <a:t> </a:t>
            </a:r>
            <a:r>
              <a:rPr spc="-20">
                <a:solidFill>
                  <a:srgbClr val="3B373A"/>
                </a:solidFill>
                <a:latin typeface="Segoe UI"/>
                <a:cs typeface="Segoe UI"/>
              </a:rPr>
              <a:t>lan- </a:t>
            </a:r>
            <a:r>
              <a:rPr>
                <a:solidFill>
                  <a:srgbClr val="3B373A"/>
                </a:solidFill>
                <a:latin typeface="Segoe UI"/>
                <a:cs typeface="Segoe UI"/>
              </a:rPr>
              <a:t>guage</a:t>
            </a:r>
            <a:r>
              <a:rPr spc="50">
                <a:solidFill>
                  <a:srgbClr val="3B373A"/>
                </a:solidFill>
                <a:latin typeface="Segoe UI"/>
                <a:cs typeface="Segoe UI"/>
              </a:rPr>
              <a:t> </a:t>
            </a:r>
            <a:r>
              <a:rPr>
                <a:solidFill>
                  <a:srgbClr val="3B373A"/>
                </a:solidFill>
                <a:latin typeface="Segoe UI"/>
                <a:cs typeface="Segoe UI"/>
              </a:rPr>
              <a:t>learning</a:t>
            </a:r>
            <a:r>
              <a:rPr spc="60">
                <a:solidFill>
                  <a:srgbClr val="3B373A"/>
                </a:solidFill>
                <a:latin typeface="Segoe UI"/>
                <a:cs typeface="Segoe UI"/>
              </a:rPr>
              <a:t> </a:t>
            </a:r>
            <a:r>
              <a:rPr>
                <a:solidFill>
                  <a:srgbClr val="3B373A"/>
                </a:solidFill>
                <a:latin typeface="Segoe UI"/>
                <a:cs typeface="Segoe UI"/>
              </a:rPr>
              <a:t>(e.g.,</a:t>
            </a:r>
            <a:r>
              <a:rPr spc="65">
                <a:solidFill>
                  <a:srgbClr val="3B373A"/>
                </a:solidFill>
                <a:latin typeface="Segoe UI"/>
                <a:cs typeface="Segoe UI"/>
              </a:rPr>
              <a:t> </a:t>
            </a:r>
            <a:r>
              <a:rPr>
                <a:solidFill>
                  <a:srgbClr val="3B373A"/>
                </a:solidFill>
                <a:latin typeface="Segoe UI"/>
                <a:cs typeface="Segoe UI"/>
              </a:rPr>
              <a:t>which</a:t>
            </a:r>
            <a:r>
              <a:rPr spc="60">
                <a:solidFill>
                  <a:srgbClr val="3B373A"/>
                </a:solidFill>
                <a:latin typeface="Segoe UI"/>
                <a:cs typeface="Segoe UI"/>
              </a:rPr>
              <a:t> </a:t>
            </a:r>
            <a:r>
              <a:rPr>
                <a:solidFill>
                  <a:srgbClr val="3B373A"/>
                </a:solidFill>
                <a:latin typeface="Segoe UI"/>
                <a:cs typeface="Segoe UI"/>
              </a:rPr>
              <a:t>L2</a:t>
            </a:r>
            <a:r>
              <a:rPr spc="60">
                <a:solidFill>
                  <a:srgbClr val="3B373A"/>
                </a:solidFill>
                <a:latin typeface="Segoe UI"/>
                <a:cs typeface="Segoe UI"/>
              </a:rPr>
              <a:t> </a:t>
            </a:r>
            <a:r>
              <a:rPr>
                <a:solidFill>
                  <a:srgbClr val="3B373A"/>
                </a:solidFill>
                <a:latin typeface="Segoe UI"/>
                <a:cs typeface="Segoe UI"/>
              </a:rPr>
              <a:t>skill</a:t>
            </a:r>
            <a:r>
              <a:rPr spc="65">
                <a:solidFill>
                  <a:srgbClr val="3B373A"/>
                </a:solidFill>
                <a:latin typeface="Segoe UI"/>
                <a:cs typeface="Segoe UI"/>
              </a:rPr>
              <a:t> </a:t>
            </a:r>
            <a:r>
              <a:rPr>
                <a:solidFill>
                  <a:srgbClr val="3B373A"/>
                </a:solidFill>
                <a:latin typeface="Segoe UI"/>
                <a:cs typeface="Segoe UI"/>
              </a:rPr>
              <a:t>would</a:t>
            </a:r>
            <a:r>
              <a:rPr spc="60">
                <a:solidFill>
                  <a:srgbClr val="3B373A"/>
                </a:solidFill>
                <a:latin typeface="Segoe UI"/>
                <a:cs typeface="Segoe UI"/>
              </a:rPr>
              <a:t> </a:t>
            </a:r>
            <a:r>
              <a:rPr>
                <a:solidFill>
                  <a:srgbClr val="3B373A"/>
                </a:solidFill>
                <a:latin typeface="Segoe UI"/>
                <a:cs typeface="Segoe UI"/>
              </a:rPr>
              <a:t>you</a:t>
            </a:r>
            <a:r>
              <a:rPr spc="60">
                <a:solidFill>
                  <a:srgbClr val="3B373A"/>
                </a:solidFill>
                <a:latin typeface="Segoe UI"/>
                <a:cs typeface="Segoe UI"/>
              </a:rPr>
              <a:t> </a:t>
            </a:r>
            <a:r>
              <a:rPr>
                <a:solidFill>
                  <a:srgbClr val="3B373A"/>
                </a:solidFill>
                <a:latin typeface="Segoe UI"/>
                <a:cs typeface="Segoe UI"/>
              </a:rPr>
              <a:t>like</a:t>
            </a:r>
            <a:r>
              <a:rPr spc="65">
                <a:solidFill>
                  <a:srgbClr val="3B373A"/>
                </a:solidFill>
                <a:latin typeface="Segoe UI"/>
                <a:cs typeface="Segoe UI"/>
              </a:rPr>
              <a:t> </a:t>
            </a:r>
            <a:r>
              <a:rPr>
                <a:solidFill>
                  <a:srgbClr val="3B373A"/>
                </a:solidFill>
                <a:latin typeface="Segoe UI"/>
                <a:cs typeface="Segoe UI"/>
              </a:rPr>
              <a:t>to</a:t>
            </a:r>
            <a:r>
              <a:rPr spc="60">
                <a:solidFill>
                  <a:srgbClr val="3B373A"/>
                </a:solidFill>
                <a:latin typeface="Segoe UI"/>
                <a:cs typeface="Segoe UI"/>
              </a:rPr>
              <a:t> </a:t>
            </a:r>
            <a:r>
              <a:rPr>
                <a:solidFill>
                  <a:srgbClr val="3B373A"/>
                </a:solidFill>
                <a:latin typeface="Segoe UI"/>
                <a:cs typeface="Segoe UI"/>
              </a:rPr>
              <a:t>train</a:t>
            </a:r>
            <a:r>
              <a:rPr spc="60">
                <a:solidFill>
                  <a:srgbClr val="3B373A"/>
                </a:solidFill>
                <a:latin typeface="Segoe UI"/>
                <a:cs typeface="Segoe UI"/>
              </a:rPr>
              <a:t> </a:t>
            </a:r>
            <a:r>
              <a:rPr>
                <a:solidFill>
                  <a:srgbClr val="3B373A"/>
                </a:solidFill>
                <a:latin typeface="Segoe UI"/>
                <a:cs typeface="Segoe UI"/>
              </a:rPr>
              <a:t>in</a:t>
            </a:r>
            <a:r>
              <a:rPr spc="65">
                <a:solidFill>
                  <a:srgbClr val="3B373A"/>
                </a:solidFill>
                <a:latin typeface="Segoe UI"/>
                <a:cs typeface="Segoe UI"/>
              </a:rPr>
              <a:t> </a:t>
            </a:r>
            <a:r>
              <a:rPr spc="-10">
                <a:solidFill>
                  <a:srgbClr val="3B373A"/>
                </a:solidFill>
                <a:latin typeface="Segoe UI"/>
                <a:cs typeface="Segoe UI"/>
              </a:rPr>
              <a:t>more?).</a:t>
            </a:r>
            <a:endParaRPr lang="en-US" spc="-10">
              <a:solidFill>
                <a:srgbClr val="3B373A"/>
              </a:solidFill>
              <a:latin typeface="Segoe UI"/>
              <a:cs typeface="Segoe UI"/>
            </a:endParaRPr>
          </a:p>
          <a:p>
            <a:pPr marL="12700" marR="10795" algn="just">
              <a:lnSpc>
                <a:spcPct val="107100"/>
              </a:lnSpc>
              <a:spcBef>
                <a:spcPts val="1415"/>
              </a:spcBef>
              <a:defRPr/>
            </a:pPr>
            <a:endParaRPr lang="en-US" spc="-10">
              <a:solidFill>
                <a:srgbClr val="3B373A"/>
              </a:solidFill>
              <a:latin typeface="Segoe UI"/>
              <a:cs typeface="Segoe UI"/>
            </a:endParaRPr>
          </a:p>
          <a:p>
            <a:pPr marL="12700" marR="10795" algn="just">
              <a:lnSpc>
                <a:spcPct val="107100"/>
              </a:lnSpc>
              <a:spcBef>
                <a:spcPts val="1415"/>
              </a:spcBef>
              <a:defRPr/>
            </a:pPr>
            <a:endParaRPr lang="en-US" spc="-10">
              <a:solidFill>
                <a:srgbClr val="3B373A"/>
              </a:solidFill>
              <a:latin typeface="Segoe UI"/>
              <a:cs typeface="Segoe UI"/>
            </a:endParaRPr>
          </a:p>
          <a:p>
            <a:pPr marL="12700" marR="10795" algn="just">
              <a:lnSpc>
                <a:spcPct val="107100"/>
              </a:lnSpc>
              <a:spcBef>
                <a:spcPts val="1415"/>
              </a:spcBef>
              <a:defRPr/>
            </a:pPr>
            <a:r>
              <a:rPr lang="en-US" b="1" spc="-10">
                <a:solidFill>
                  <a:srgbClr val="3B373A"/>
                </a:solidFill>
                <a:latin typeface="Segoe UI"/>
                <a:cs typeface="Segoe UI"/>
              </a:rPr>
              <a:t>Interactive exercise:</a:t>
            </a:r>
            <a:endParaRPr/>
          </a:p>
          <a:p>
            <a:pPr marL="12700" marR="10795" algn="just">
              <a:lnSpc>
                <a:spcPct val="107100"/>
              </a:lnSpc>
              <a:spcBef>
                <a:spcPts val="1415"/>
              </a:spcBef>
              <a:defRPr/>
            </a:pPr>
            <a:endParaRPr lang="en-US" spc="-10">
              <a:solidFill>
                <a:srgbClr val="3B373A"/>
              </a:solidFill>
              <a:latin typeface="Segoe UI"/>
              <a:cs typeface="Segoe UI"/>
            </a:endParaRPr>
          </a:p>
          <a:p>
            <a:pPr marL="12700" marR="10795" algn="just">
              <a:lnSpc>
                <a:spcPct val="107100"/>
              </a:lnSpc>
              <a:spcBef>
                <a:spcPts val="1415"/>
              </a:spcBef>
              <a:defRPr/>
            </a:pPr>
            <a:r>
              <a:rPr lang="en-US" spc="-10">
                <a:solidFill>
                  <a:srgbClr val="3B373A"/>
                </a:solidFill>
                <a:latin typeface="Segoe UI"/>
                <a:cs typeface="Segoe UI"/>
              </a:rPr>
              <a:t>Practice by asking each other in group work on the terminology used, on whether migrants are familiar with the words used, and on conducting these surveys which should be the responsibility of migrant trainers, as they know best migrant needs.</a:t>
            </a:r>
            <a:endParaRPr>
              <a:latin typeface="Segoe UI"/>
              <a:cs typeface="Segoe UI"/>
            </a:endParaRPr>
          </a:p>
          <a:p>
            <a:pPr>
              <a:lnSpc>
                <a:spcPct val="100000"/>
              </a:lnSpc>
              <a:spcBef>
                <a:spcPts val="30"/>
              </a:spcBef>
              <a:defRPr/>
            </a:pPr>
            <a:endParaRPr sz="1900">
              <a:latin typeface="Segoe UI"/>
              <a:cs typeface="Segoe UI"/>
            </a:endParaRPr>
          </a:p>
        </p:txBody>
      </p:sp>
      <p:cxnSp>
        <p:nvCxnSpPr>
          <p:cNvPr id="4" name="Google Shape;233;p13" hidden="0"/>
          <p:cNvCxnSpPr>
            <a:cxnSpLocks/>
          </p:cNvCxnSpPr>
          <p:nvPr isPhoto="0" userDrawn="0"/>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hidden="0"/>
          <p:cNvPicPr/>
          <p:nvPr isPhoto="0" userDrawn="0"/>
        </p:nvPicPr>
        <p:blipFill>
          <a:blip r:embed="rId2">
            <a:alphaModFix/>
          </a:blip>
          <a:stretch/>
        </p:blipFill>
        <p:spPr bwMode="auto">
          <a:xfrm>
            <a:off x="4508500" y="9085792"/>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ctrTitle" hasCustomPrompt="0"/>
          </p:nvPr>
        </p:nvSpPr>
        <p:spPr bwMode="auto">
          <a:xfrm>
            <a:off x="567212" y="393700"/>
            <a:ext cx="6716231" cy="10064294"/>
          </a:xfrm>
        </p:spPr>
        <p:txBody>
          <a:bodyPr/>
          <a:lstStyle/>
          <a:p>
            <a:pPr marL="12700">
              <a:lnSpc>
                <a:spcPct val="100000"/>
              </a:lnSpc>
              <a:defRPr/>
            </a:pPr>
            <a:r>
              <a:rPr lang="en-US" sz="1800" b="0" i="1">
                <a:solidFill>
                  <a:srgbClr val="F89623"/>
                </a:solidFill>
                <a:latin typeface="Segoe UI"/>
                <a:cs typeface="Segoe UI"/>
              </a:rPr>
              <a:t>Job</a:t>
            </a:r>
            <a:r>
              <a:rPr lang="en-US" sz="1800" b="0" i="1" spc="135">
                <a:solidFill>
                  <a:srgbClr val="F89623"/>
                </a:solidFill>
                <a:latin typeface="Segoe UI"/>
                <a:cs typeface="Segoe UI"/>
              </a:rPr>
              <a:t> </a:t>
            </a:r>
            <a:r>
              <a:rPr lang="en-US" sz="1800" b="0" i="1">
                <a:solidFill>
                  <a:srgbClr val="F89623"/>
                </a:solidFill>
                <a:latin typeface="Segoe UI"/>
                <a:cs typeface="Segoe UI"/>
              </a:rPr>
              <a:t>Oriented</a:t>
            </a:r>
            <a:r>
              <a:rPr lang="en-US" sz="1800" b="0" i="1" spc="140">
                <a:solidFill>
                  <a:srgbClr val="F89623"/>
                </a:solidFill>
                <a:latin typeface="Segoe UI"/>
                <a:cs typeface="Segoe UI"/>
              </a:rPr>
              <a:t> </a:t>
            </a:r>
            <a:r>
              <a:rPr lang="en-US" sz="1800" b="0" i="1">
                <a:solidFill>
                  <a:srgbClr val="F89623"/>
                </a:solidFill>
                <a:latin typeface="Segoe UI"/>
                <a:cs typeface="Segoe UI"/>
              </a:rPr>
              <a:t>Linguistic</a:t>
            </a:r>
            <a:r>
              <a:rPr lang="en-US" sz="1800" b="0" i="1" spc="140">
                <a:solidFill>
                  <a:srgbClr val="F89623"/>
                </a:solidFill>
                <a:latin typeface="Segoe UI"/>
                <a:cs typeface="Segoe UI"/>
              </a:rPr>
              <a:t> </a:t>
            </a:r>
            <a:r>
              <a:rPr lang="en-US" sz="1800" b="0" i="1">
                <a:solidFill>
                  <a:srgbClr val="F89623"/>
                </a:solidFill>
                <a:latin typeface="Segoe UI"/>
                <a:cs typeface="Segoe UI"/>
              </a:rPr>
              <a:t>Support</a:t>
            </a:r>
            <a:r>
              <a:rPr lang="en-US" sz="1800" b="0" i="1" spc="140">
                <a:solidFill>
                  <a:srgbClr val="F89623"/>
                </a:solidFill>
                <a:latin typeface="Segoe UI"/>
                <a:cs typeface="Segoe UI"/>
              </a:rPr>
              <a:t> </a:t>
            </a:r>
            <a:r>
              <a:rPr lang="en-US" sz="1800" b="0" i="1" spc="-10">
                <a:solidFill>
                  <a:srgbClr val="F89623"/>
                </a:solidFill>
                <a:latin typeface="Segoe UI"/>
                <a:cs typeface="Segoe UI"/>
              </a:rPr>
              <a:t>Scenarios</a:t>
            </a:r>
            <a:br>
              <a:rPr lang="en-US" sz="1800" b="0" i="1" spc="-10">
                <a:solidFill>
                  <a:srgbClr val="F89623"/>
                </a:solidFill>
                <a:latin typeface="Segoe UI"/>
                <a:cs typeface="Segoe UI"/>
              </a:rPr>
            </a:br>
            <a:br>
              <a:rPr lang="en-US" sz="1800" b="0">
                <a:latin typeface="Segoe UI"/>
                <a:cs typeface="Segoe UI"/>
              </a:rPr>
            </a:br>
            <a:r>
              <a:rPr lang="en-US" sz="1800" b="0" i="1">
                <a:solidFill>
                  <a:srgbClr val="3B373A"/>
                </a:solidFill>
                <a:latin typeface="Segoe UI"/>
                <a:cs typeface="Segoe UI"/>
              </a:rPr>
              <a:t>The</a:t>
            </a:r>
            <a:r>
              <a:rPr lang="en-US" sz="1800" b="0" i="1" spc="65">
                <a:solidFill>
                  <a:srgbClr val="3B373A"/>
                </a:solidFill>
                <a:latin typeface="Segoe UI"/>
                <a:cs typeface="Segoe UI"/>
              </a:rPr>
              <a:t> </a:t>
            </a:r>
            <a:r>
              <a:rPr lang="en-US" sz="1800" b="0" i="1">
                <a:solidFill>
                  <a:srgbClr val="3B373A"/>
                </a:solidFill>
                <a:latin typeface="Segoe UI"/>
                <a:cs typeface="Segoe UI"/>
              </a:rPr>
              <a:t>teaching</a:t>
            </a:r>
            <a:r>
              <a:rPr lang="en-US" sz="1800" b="0" i="1" spc="65">
                <a:solidFill>
                  <a:srgbClr val="3B373A"/>
                </a:solidFill>
                <a:latin typeface="Segoe UI"/>
                <a:cs typeface="Segoe UI"/>
              </a:rPr>
              <a:t> </a:t>
            </a:r>
            <a:r>
              <a:rPr lang="en-US" sz="1800" b="0" i="1">
                <a:solidFill>
                  <a:srgbClr val="3B373A"/>
                </a:solidFill>
                <a:latin typeface="Segoe UI"/>
                <a:cs typeface="Segoe UI"/>
              </a:rPr>
              <a:t>scenarios</a:t>
            </a:r>
            <a:r>
              <a:rPr lang="en-US" sz="1800" b="0" i="1" spc="70">
                <a:solidFill>
                  <a:srgbClr val="3B373A"/>
                </a:solidFill>
                <a:latin typeface="Segoe UI"/>
                <a:cs typeface="Segoe UI"/>
              </a:rPr>
              <a:t> </a:t>
            </a:r>
            <a:r>
              <a:rPr lang="en-US" sz="1800" b="0" i="1">
                <a:solidFill>
                  <a:srgbClr val="3B373A"/>
                </a:solidFill>
                <a:latin typeface="Segoe UI"/>
                <a:cs typeface="Segoe UI"/>
              </a:rPr>
              <a:t>on</a:t>
            </a:r>
            <a:r>
              <a:rPr lang="en-US" sz="1800" b="0" i="1" spc="65">
                <a:solidFill>
                  <a:srgbClr val="3B373A"/>
                </a:solidFill>
                <a:latin typeface="Segoe UI"/>
                <a:cs typeface="Segoe UI"/>
              </a:rPr>
              <a:t> </a:t>
            </a:r>
            <a:r>
              <a:rPr lang="en-US" sz="1800" b="0" i="1">
                <a:solidFill>
                  <a:srgbClr val="3B373A"/>
                </a:solidFill>
                <a:latin typeface="Segoe UI"/>
                <a:cs typeface="Segoe UI"/>
              </a:rPr>
              <a:t>language</a:t>
            </a:r>
            <a:r>
              <a:rPr lang="en-US" sz="1800" b="0" i="1" spc="70">
                <a:solidFill>
                  <a:srgbClr val="3B373A"/>
                </a:solidFill>
                <a:latin typeface="Segoe UI"/>
                <a:cs typeface="Segoe UI"/>
              </a:rPr>
              <a:t> </a:t>
            </a:r>
            <a:r>
              <a:rPr lang="en-US" sz="1800" b="0" i="1">
                <a:solidFill>
                  <a:srgbClr val="3B373A"/>
                </a:solidFill>
                <a:latin typeface="Segoe UI"/>
                <a:cs typeface="Segoe UI"/>
              </a:rPr>
              <a:t>and</a:t>
            </a:r>
            <a:r>
              <a:rPr lang="en-US" sz="1800" b="0" i="1" spc="65">
                <a:solidFill>
                  <a:srgbClr val="3B373A"/>
                </a:solidFill>
                <a:latin typeface="Segoe UI"/>
                <a:cs typeface="Segoe UI"/>
              </a:rPr>
              <a:t> </a:t>
            </a:r>
            <a:r>
              <a:rPr lang="en-US" sz="1800" b="0" i="1">
                <a:solidFill>
                  <a:srgbClr val="3B373A"/>
                </a:solidFill>
                <a:latin typeface="Segoe UI"/>
                <a:cs typeface="Segoe UI"/>
              </a:rPr>
              <a:t>labour</a:t>
            </a:r>
            <a:r>
              <a:rPr lang="en-US" sz="1800" b="0" i="1" spc="70">
                <a:solidFill>
                  <a:srgbClr val="3B373A"/>
                </a:solidFill>
                <a:latin typeface="Segoe UI"/>
                <a:cs typeface="Segoe UI"/>
              </a:rPr>
              <a:t> </a:t>
            </a:r>
            <a:r>
              <a:rPr lang="en-US" sz="1800" b="0" i="1" spc="-10">
                <a:solidFill>
                  <a:srgbClr val="3B373A"/>
                </a:solidFill>
                <a:latin typeface="Segoe UI"/>
                <a:cs typeface="Segoe UI"/>
              </a:rPr>
              <a:t>rights</a:t>
            </a:r>
            <a:br>
              <a:rPr lang="en-US" sz="1800" b="0">
                <a:latin typeface="Segoe UI"/>
                <a:cs typeface="Segoe UI"/>
              </a:rPr>
            </a:br>
            <a:br>
              <a:rPr lang="en-US" sz="1800" b="0">
                <a:latin typeface="Segoe UI"/>
                <a:cs typeface="Segoe UI"/>
              </a:rPr>
            </a:br>
            <a:r>
              <a:rPr lang="en-US" sz="1800" b="0">
                <a:latin typeface="Segoe UI"/>
                <a:cs typeface="Segoe UI"/>
              </a:rPr>
              <a:t>Migrant trainers </a:t>
            </a:r>
            <a:r>
              <a:rPr lang="en-US" sz="1800" b="0">
                <a:solidFill>
                  <a:srgbClr val="3B373A"/>
                </a:solidFill>
                <a:latin typeface="Segoe UI"/>
                <a:cs typeface="Segoe UI"/>
              </a:rPr>
              <a:t>can</a:t>
            </a:r>
            <a:r>
              <a:rPr lang="en-US" sz="1800" b="0" spc="225">
                <a:solidFill>
                  <a:srgbClr val="3B373A"/>
                </a:solidFill>
                <a:latin typeface="Segoe UI"/>
                <a:cs typeface="Segoe UI"/>
              </a:rPr>
              <a:t> </a:t>
            </a:r>
            <a:r>
              <a:rPr lang="en-US" sz="1800" b="0" spc="-10">
                <a:solidFill>
                  <a:srgbClr val="3B373A"/>
                </a:solidFill>
                <a:latin typeface="Segoe UI"/>
                <a:cs typeface="Segoe UI"/>
              </a:rPr>
              <a:t>learn </a:t>
            </a:r>
            <a:r>
              <a:rPr lang="en-US" sz="1800" b="0">
                <a:solidFill>
                  <a:srgbClr val="3B373A"/>
                </a:solidFill>
                <a:latin typeface="Segoe UI"/>
                <a:cs typeface="Segoe UI"/>
              </a:rPr>
              <a:t>how</a:t>
            </a:r>
            <a:r>
              <a:rPr lang="en-US" sz="1800" b="0" spc="70">
                <a:solidFill>
                  <a:srgbClr val="3B373A"/>
                </a:solidFill>
                <a:latin typeface="Segoe UI"/>
                <a:cs typeface="Segoe UI"/>
              </a:rPr>
              <a:t> </a:t>
            </a:r>
            <a:r>
              <a:rPr lang="en-US" sz="1800" b="0">
                <a:solidFill>
                  <a:srgbClr val="3B373A"/>
                </a:solidFill>
                <a:latin typeface="Segoe UI"/>
                <a:cs typeface="Segoe UI"/>
              </a:rPr>
              <a:t>to</a:t>
            </a:r>
            <a:r>
              <a:rPr lang="en-US" sz="1800" b="0" spc="75">
                <a:solidFill>
                  <a:srgbClr val="3B373A"/>
                </a:solidFill>
                <a:latin typeface="Segoe UI"/>
                <a:cs typeface="Segoe UI"/>
              </a:rPr>
              <a:t> </a:t>
            </a:r>
            <a:r>
              <a:rPr lang="en-US" sz="1800" b="0">
                <a:solidFill>
                  <a:srgbClr val="3B373A"/>
                </a:solidFill>
                <a:latin typeface="Segoe UI"/>
                <a:cs typeface="Segoe UI"/>
              </a:rPr>
              <a:t>create</a:t>
            </a:r>
            <a:r>
              <a:rPr lang="en-US" sz="1800" b="0" spc="75">
                <a:solidFill>
                  <a:srgbClr val="3B373A"/>
                </a:solidFill>
                <a:latin typeface="Segoe UI"/>
                <a:cs typeface="Segoe UI"/>
              </a:rPr>
              <a:t> </a:t>
            </a:r>
            <a:r>
              <a:rPr lang="en-US" sz="1800" b="0">
                <a:solidFill>
                  <a:srgbClr val="3B373A"/>
                </a:solidFill>
                <a:latin typeface="Segoe UI"/>
                <a:cs typeface="Segoe UI"/>
              </a:rPr>
              <a:t>a</a:t>
            </a:r>
            <a:r>
              <a:rPr lang="en-US" sz="1800" b="0" spc="75">
                <a:solidFill>
                  <a:srgbClr val="3B373A"/>
                </a:solidFill>
                <a:latin typeface="Segoe UI"/>
                <a:cs typeface="Segoe UI"/>
              </a:rPr>
              <a:t> </a:t>
            </a:r>
            <a:r>
              <a:rPr lang="en-US" sz="1800" b="0">
                <a:solidFill>
                  <a:srgbClr val="3B373A"/>
                </a:solidFill>
                <a:latin typeface="Segoe UI"/>
                <a:cs typeface="Segoe UI"/>
              </a:rPr>
              <a:t>short</a:t>
            </a:r>
            <a:r>
              <a:rPr lang="en-US" sz="1800" b="0" spc="75">
                <a:solidFill>
                  <a:srgbClr val="3B373A"/>
                </a:solidFill>
                <a:latin typeface="Segoe UI"/>
                <a:cs typeface="Segoe UI"/>
              </a:rPr>
              <a:t> </a:t>
            </a:r>
            <a:r>
              <a:rPr lang="en-US" sz="1800" b="0">
                <a:solidFill>
                  <a:srgbClr val="3B373A"/>
                </a:solidFill>
                <a:latin typeface="Segoe UI"/>
                <a:cs typeface="Segoe UI"/>
              </a:rPr>
              <a:t>syllabus</a:t>
            </a:r>
            <a:r>
              <a:rPr lang="en-US" sz="1800" b="0" spc="75">
                <a:solidFill>
                  <a:srgbClr val="3B373A"/>
                </a:solidFill>
                <a:latin typeface="Segoe UI"/>
                <a:cs typeface="Segoe UI"/>
              </a:rPr>
              <a:t> </a:t>
            </a:r>
            <a:r>
              <a:rPr lang="en-US" sz="1800" b="0">
                <a:solidFill>
                  <a:srgbClr val="3B373A"/>
                </a:solidFill>
                <a:latin typeface="Segoe UI"/>
                <a:cs typeface="Segoe UI"/>
              </a:rPr>
              <a:t>by</a:t>
            </a:r>
            <a:r>
              <a:rPr lang="en-US" sz="1800" b="0" spc="70">
                <a:solidFill>
                  <a:srgbClr val="3B373A"/>
                </a:solidFill>
                <a:latin typeface="Segoe UI"/>
                <a:cs typeface="Segoe UI"/>
              </a:rPr>
              <a:t> </a:t>
            </a:r>
            <a:r>
              <a:rPr lang="en-US" sz="1800" b="0">
                <a:solidFill>
                  <a:srgbClr val="3B373A"/>
                </a:solidFill>
                <a:latin typeface="Segoe UI"/>
                <a:cs typeface="Segoe UI"/>
              </a:rPr>
              <a:t>asking</a:t>
            </a:r>
            <a:r>
              <a:rPr lang="en-US" sz="1800" b="0" spc="75">
                <a:solidFill>
                  <a:srgbClr val="3B373A"/>
                </a:solidFill>
                <a:latin typeface="Segoe UI"/>
                <a:cs typeface="Segoe UI"/>
              </a:rPr>
              <a:t> </a:t>
            </a:r>
            <a:r>
              <a:rPr lang="en-US" sz="1800" b="0">
                <a:solidFill>
                  <a:srgbClr val="3B373A"/>
                </a:solidFill>
                <a:latin typeface="Segoe UI"/>
                <a:cs typeface="Segoe UI"/>
              </a:rPr>
              <a:t>three</a:t>
            </a:r>
            <a:r>
              <a:rPr lang="en-US" sz="1800" b="0" spc="75">
                <a:solidFill>
                  <a:srgbClr val="3B373A"/>
                </a:solidFill>
                <a:latin typeface="Segoe UI"/>
                <a:cs typeface="Segoe UI"/>
              </a:rPr>
              <a:t> </a:t>
            </a:r>
            <a:r>
              <a:rPr lang="en-US" sz="1800" b="0">
                <a:solidFill>
                  <a:srgbClr val="3B373A"/>
                </a:solidFill>
                <a:latin typeface="Segoe UI"/>
                <a:cs typeface="Segoe UI"/>
              </a:rPr>
              <a:t>questions:</a:t>
            </a:r>
            <a:br>
              <a:rPr lang="en-US" sz="1800" b="0">
                <a:solidFill>
                  <a:srgbClr val="3B373A"/>
                </a:solidFill>
                <a:latin typeface="Segoe UI"/>
                <a:cs typeface="Segoe UI"/>
              </a:rPr>
            </a:br>
            <a:r>
              <a:rPr lang="en-US" sz="1800" b="0">
                <a:solidFill>
                  <a:srgbClr val="3B373A"/>
                </a:solidFill>
                <a:latin typeface="Segoe UI"/>
                <a:cs typeface="Segoe UI"/>
              </a:rPr>
              <a:t>What</a:t>
            </a:r>
            <a:r>
              <a:rPr lang="en-US" sz="1800" b="0" spc="75">
                <a:solidFill>
                  <a:srgbClr val="3B373A"/>
                </a:solidFill>
                <a:latin typeface="Segoe UI"/>
                <a:cs typeface="Segoe UI"/>
              </a:rPr>
              <a:t> </a:t>
            </a:r>
            <a:r>
              <a:rPr lang="en-US" sz="1800" b="0">
                <a:solidFill>
                  <a:srgbClr val="3B373A"/>
                </a:solidFill>
                <a:latin typeface="Segoe UI"/>
                <a:cs typeface="Segoe UI"/>
              </a:rPr>
              <a:t>(should</a:t>
            </a:r>
            <a:r>
              <a:rPr lang="en-US" sz="1800" b="0" spc="75">
                <a:solidFill>
                  <a:srgbClr val="3B373A"/>
                </a:solidFill>
                <a:latin typeface="Segoe UI"/>
                <a:cs typeface="Segoe UI"/>
              </a:rPr>
              <a:t> </a:t>
            </a:r>
            <a:r>
              <a:rPr lang="en-US" sz="1800" b="0" spc="-50">
                <a:solidFill>
                  <a:srgbClr val="3B373A"/>
                </a:solidFill>
                <a:latin typeface="Segoe UI"/>
                <a:cs typeface="Segoe UI"/>
              </a:rPr>
              <a:t>I </a:t>
            </a:r>
            <a:r>
              <a:rPr lang="en-US" sz="1800" b="0">
                <a:solidFill>
                  <a:srgbClr val="3B373A"/>
                </a:solidFill>
                <a:latin typeface="Segoe UI"/>
                <a:cs typeface="Segoe UI"/>
              </a:rPr>
              <a:t>teach)?</a:t>
            </a:r>
            <a:r>
              <a:rPr lang="en-US" sz="1800" b="0" spc="120">
                <a:solidFill>
                  <a:srgbClr val="3B373A"/>
                </a:solidFill>
                <a:latin typeface="Segoe UI"/>
                <a:cs typeface="Segoe UI"/>
              </a:rPr>
              <a:t> </a:t>
            </a:r>
            <a:br>
              <a:rPr lang="en-US" sz="1800" b="0" spc="120">
                <a:solidFill>
                  <a:srgbClr val="3B373A"/>
                </a:solidFill>
                <a:latin typeface="Segoe UI"/>
                <a:cs typeface="Segoe UI"/>
              </a:rPr>
            </a:br>
            <a:r>
              <a:rPr lang="en-US" sz="1800" b="0">
                <a:solidFill>
                  <a:srgbClr val="3B373A"/>
                </a:solidFill>
                <a:latin typeface="Segoe UI"/>
                <a:cs typeface="Segoe UI"/>
              </a:rPr>
              <a:t>What</a:t>
            </a:r>
            <a:r>
              <a:rPr lang="en-US" sz="1800" b="0" spc="135">
                <a:solidFill>
                  <a:srgbClr val="3B373A"/>
                </a:solidFill>
                <a:latin typeface="Segoe UI"/>
                <a:cs typeface="Segoe UI"/>
              </a:rPr>
              <a:t> </a:t>
            </a:r>
            <a:r>
              <a:rPr lang="en-US" sz="1800" b="0">
                <a:solidFill>
                  <a:srgbClr val="3B373A"/>
                </a:solidFill>
                <a:latin typeface="Segoe UI"/>
                <a:cs typeface="Segoe UI"/>
              </a:rPr>
              <a:t>(can</a:t>
            </a:r>
            <a:r>
              <a:rPr lang="en-US" sz="1800" b="0" spc="135">
                <a:solidFill>
                  <a:srgbClr val="3B373A"/>
                </a:solidFill>
                <a:latin typeface="Segoe UI"/>
                <a:cs typeface="Segoe UI"/>
              </a:rPr>
              <a:t> </a:t>
            </a:r>
            <a:r>
              <a:rPr lang="en-US" sz="1800" b="0">
                <a:solidFill>
                  <a:srgbClr val="3B373A"/>
                </a:solidFill>
                <a:latin typeface="Segoe UI"/>
                <a:cs typeface="Segoe UI"/>
              </a:rPr>
              <a:t>I</a:t>
            </a:r>
            <a:r>
              <a:rPr lang="en-US" sz="1800" b="0" spc="135">
                <a:solidFill>
                  <a:srgbClr val="3B373A"/>
                </a:solidFill>
                <a:latin typeface="Segoe UI"/>
                <a:cs typeface="Segoe UI"/>
              </a:rPr>
              <a:t> </a:t>
            </a:r>
            <a:r>
              <a:rPr lang="en-US" sz="1800" b="0">
                <a:solidFill>
                  <a:srgbClr val="3B373A"/>
                </a:solidFill>
                <a:latin typeface="Segoe UI"/>
                <a:cs typeface="Segoe UI"/>
              </a:rPr>
              <a:t>accomplish</a:t>
            </a:r>
            <a:r>
              <a:rPr lang="en-US" sz="1800" b="0" spc="135">
                <a:solidFill>
                  <a:srgbClr val="3B373A"/>
                </a:solidFill>
                <a:latin typeface="Segoe UI"/>
                <a:cs typeface="Segoe UI"/>
              </a:rPr>
              <a:t> </a:t>
            </a:r>
            <a:r>
              <a:rPr lang="en-US" sz="1800" b="0">
                <a:solidFill>
                  <a:srgbClr val="3B373A"/>
                </a:solidFill>
                <a:latin typeface="Segoe UI"/>
                <a:cs typeface="Segoe UI"/>
              </a:rPr>
              <a:t>by</a:t>
            </a:r>
            <a:r>
              <a:rPr lang="en-US" sz="1800" b="0" spc="130">
                <a:solidFill>
                  <a:srgbClr val="3B373A"/>
                </a:solidFill>
                <a:latin typeface="Segoe UI"/>
                <a:cs typeface="Segoe UI"/>
              </a:rPr>
              <a:t> </a:t>
            </a:r>
            <a:r>
              <a:rPr lang="en-US" sz="1800" b="0">
                <a:solidFill>
                  <a:srgbClr val="3B373A"/>
                </a:solidFill>
                <a:latin typeface="Segoe UI"/>
                <a:cs typeface="Segoe UI"/>
              </a:rPr>
              <a:t>teaching</a:t>
            </a:r>
            <a:r>
              <a:rPr lang="en-US" sz="1800" b="0" spc="135">
                <a:solidFill>
                  <a:srgbClr val="3B373A"/>
                </a:solidFill>
                <a:latin typeface="Segoe UI"/>
                <a:cs typeface="Segoe UI"/>
              </a:rPr>
              <a:t> </a:t>
            </a:r>
            <a:r>
              <a:rPr lang="en-US" sz="1800" b="0">
                <a:solidFill>
                  <a:srgbClr val="3B373A"/>
                </a:solidFill>
                <a:latin typeface="Segoe UI"/>
                <a:cs typeface="Segoe UI"/>
              </a:rPr>
              <a:t>these</a:t>
            </a:r>
            <a:r>
              <a:rPr lang="en-US" sz="1800" b="0" spc="135">
                <a:solidFill>
                  <a:srgbClr val="3B373A"/>
                </a:solidFill>
                <a:latin typeface="Segoe UI"/>
                <a:cs typeface="Segoe UI"/>
              </a:rPr>
              <a:t> </a:t>
            </a:r>
            <a:r>
              <a:rPr lang="en-US" sz="1800" b="0">
                <a:solidFill>
                  <a:srgbClr val="3B373A"/>
                </a:solidFill>
                <a:latin typeface="Segoe UI"/>
                <a:cs typeface="Segoe UI"/>
              </a:rPr>
              <a:t>topics)?</a:t>
            </a:r>
            <a:r>
              <a:rPr lang="en-US" sz="1800" b="0" spc="135">
                <a:solidFill>
                  <a:srgbClr val="3B373A"/>
                </a:solidFill>
                <a:latin typeface="Segoe UI"/>
                <a:cs typeface="Segoe UI"/>
              </a:rPr>
              <a:t> </a:t>
            </a:r>
            <a:br>
              <a:rPr lang="en-US" sz="1800" b="0" spc="135">
                <a:solidFill>
                  <a:srgbClr val="3B373A"/>
                </a:solidFill>
                <a:latin typeface="Segoe UI"/>
                <a:cs typeface="Segoe UI"/>
              </a:rPr>
            </a:br>
            <a:r>
              <a:rPr lang="en-US" sz="1800" b="0">
                <a:solidFill>
                  <a:srgbClr val="3B373A"/>
                </a:solidFill>
                <a:latin typeface="Segoe UI"/>
                <a:cs typeface="Segoe UI"/>
              </a:rPr>
              <a:t>How</a:t>
            </a:r>
            <a:r>
              <a:rPr lang="en-US" sz="1800" b="0" spc="135">
                <a:solidFill>
                  <a:srgbClr val="3B373A"/>
                </a:solidFill>
                <a:latin typeface="Segoe UI"/>
                <a:cs typeface="Segoe UI"/>
              </a:rPr>
              <a:t> </a:t>
            </a:r>
            <a:r>
              <a:rPr lang="en-US" sz="1800" b="0">
                <a:solidFill>
                  <a:srgbClr val="3B373A"/>
                </a:solidFill>
                <a:latin typeface="Segoe UI"/>
                <a:cs typeface="Segoe UI"/>
              </a:rPr>
              <a:t>(I</a:t>
            </a:r>
            <a:r>
              <a:rPr lang="en-US" sz="1800" b="0" spc="135">
                <a:solidFill>
                  <a:srgbClr val="3B373A"/>
                </a:solidFill>
                <a:latin typeface="Segoe UI"/>
                <a:cs typeface="Segoe UI"/>
              </a:rPr>
              <a:t> </a:t>
            </a:r>
            <a:r>
              <a:rPr lang="en-US" sz="1800" b="0" spc="-10">
                <a:solidFill>
                  <a:srgbClr val="3B373A"/>
                </a:solidFill>
                <a:latin typeface="Segoe UI"/>
                <a:cs typeface="Segoe UI"/>
              </a:rPr>
              <a:t>teach </a:t>
            </a:r>
            <a:r>
              <a:rPr lang="en-US" sz="1800" b="0">
                <a:solidFill>
                  <a:srgbClr val="3B373A"/>
                </a:solidFill>
                <a:latin typeface="Segoe UI"/>
                <a:cs typeface="Segoe UI"/>
              </a:rPr>
              <a:t>the</a:t>
            </a:r>
            <a:r>
              <a:rPr lang="en-US" sz="1800" b="0" spc="-10">
                <a:solidFill>
                  <a:srgbClr val="3B373A"/>
                </a:solidFill>
                <a:latin typeface="Segoe UI"/>
                <a:cs typeface="Segoe UI"/>
              </a:rPr>
              <a:t> </a:t>
            </a:r>
            <a:r>
              <a:rPr lang="en-US" sz="1800" b="0">
                <a:solidFill>
                  <a:srgbClr val="3B373A"/>
                </a:solidFill>
                <a:latin typeface="Segoe UI"/>
                <a:cs typeface="Segoe UI"/>
              </a:rPr>
              <a:t>relevant</a:t>
            </a:r>
            <a:r>
              <a:rPr lang="en-US" sz="1800" b="0" spc="5">
                <a:solidFill>
                  <a:srgbClr val="3B373A"/>
                </a:solidFill>
                <a:latin typeface="Segoe UI"/>
                <a:cs typeface="Segoe UI"/>
              </a:rPr>
              <a:t> </a:t>
            </a:r>
            <a:r>
              <a:rPr lang="en-US" sz="1800" b="0">
                <a:solidFill>
                  <a:srgbClr val="3B373A"/>
                </a:solidFill>
                <a:latin typeface="Segoe UI"/>
                <a:cs typeface="Segoe UI"/>
              </a:rPr>
              <a:t>material)? </a:t>
            </a:r>
            <a:br>
              <a:rPr lang="en-US" sz="1800" b="0">
                <a:solidFill>
                  <a:srgbClr val="3B373A"/>
                </a:solidFill>
                <a:latin typeface="Segoe UI"/>
                <a:cs typeface="Segoe UI"/>
              </a:rPr>
            </a:br>
            <a:r>
              <a:rPr lang="en-US" sz="1800" b="0">
                <a:solidFill>
                  <a:srgbClr val="3B373A"/>
                </a:solidFill>
                <a:latin typeface="Segoe UI"/>
                <a:cs typeface="Segoe UI"/>
              </a:rPr>
              <a:t>How should I time my teaching in parts and how should I structure them?</a:t>
            </a:r>
            <a:br>
              <a:rPr lang="en-US" sz="1800" b="0">
                <a:solidFill>
                  <a:srgbClr val="3B373A"/>
                </a:solidFill>
                <a:latin typeface="Segoe UI"/>
                <a:cs typeface="Segoe UI"/>
              </a:rPr>
            </a:br>
            <a:br>
              <a:rPr lang="en-US" sz="1800" b="0">
                <a:solidFill>
                  <a:srgbClr val="3B373A"/>
                </a:solidFill>
                <a:latin typeface="Segoe UI"/>
                <a:cs typeface="Segoe UI"/>
              </a:rPr>
            </a:br>
            <a:r>
              <a:rPr lang="en-US" sz="1800" b="0">
                <a:solidFill>
                  <a:srgbClr val="3B373A"/>
                </a:solidFill>
                <a:latin typeface="Segoe UI"/>
                <a:cs typeface="Segoe UI"/>
              </a:rPr>
              <a:t>Activities to be conducted with migrant students:</a:t>
            </a:r>
            <a:br>
              <a:rPr lang="en-US" sz="1800" b="0">
                <a:solidFill>
                  <a:srgbClr val="3B373A"/>
                </a:solidFill>
                <a:latin typeface="Segoe UI"/>
                <a:cs typeface="Segoe UI"/>
              </a:rPr>
            </a:br>
            <a:br>
              <a:rPr lang="en-US" sz="1800" b="0">
                <a:solidFill>
                  <a:srgbClr val="3B373A"/>
                </a:solidFill>
                <a:latin typeface="Segoe UI"/>
                <a:cs typeface="Segoe UI"/>
              </a:rPr>
            </a:br>
            <a:r>
              <a:rPr lang="en-US" sz="1800" b="0">
                <a:solidFill>
                  <a:srgbClr val="3B373A"/>
                </a:solidFill>
                <a:latin typeface="Segoe UI"/>
                <a:cs typeface="Segoe UI"/>
              </a:rPr>
              <a:t>The</a:t>
            </a:r>
            <a:r>
              <a:rPr lang="en-US" sz="1800" b="0" spc="135">
                <a:solidFill>
                  <a:srgbClr val="3B373A"/>
                </a:solidFill>
                <a:latin typeface="Segoe UI"/>
                <a:cs typeface="Segoe UI"/>
              </a:rPr>
              <a:t> </a:t>
            </a:r>
            <a:r>
              <a:rPr lang="en-US" sz="1800" b="0" spc="-10">
                <a:solidFill>
                  <a:srgbClr val="3B373A"/>
                </a:solidFill>
                <a:latin typeface="Segoe UI"/>
                <a:cs typeface="Segoe UI"/>
              </a:rPr>
              <a:t>activities </a:t>
            </a:r>
            <a:r>
              <a:rPr lang="en-US" sz="1800" b="0">
                <a:solidFill>
                  <a:srgbClr val="3B373A"/>
                </a:solidFill>
                <a:latin typeface="Segoe UI"/>
                <a:cs typeface="Segoe UI"/>
              </a:rPr>
              <a:t>should</a:t>
            </a:r>
            <a:r>
              <a:rPr lang="en-US" sz="1800" b="0" spc="195">
                <a:solidFill>
                  <a:srgbClr val="3B373A"/>
                </a:solidFill>
                <a:latin typeface="Segoe UI"/>
                <a:cs typeface="Segoe UI"/>
              </a:rPr>
              <a:t> </a:t>
            </a:r>
            <a:r>
              <a:rPr lang="en-US" sz="1800" b="0">
                <a:solidFill>
                  <a:srgbClr val="3B373A"/>
                </a:solidFill>
                <a:latin typeface="Segoe UI"/>
                <a:cs typeface="Segoe UI"/>
              </a:rPr>
              <a:t>provoke</a:t>
            </a:r>
            <a:r>
              <a:rPr lang="en-US" sz="1800" b="0" spc="204">
                <a:solidFill>
                  <a:srgbClr val="3B373A"/>
                </a:solidFill>
                <a:latin typeface="Segoe UI"/>
                <a:cs typeface="Segoe UI"/>
              </a:rPr>
              <a:t> </a:t>
            </a:r>
            <a:r>
              <a:rPr lang="en-US" sz="1800" b="0">
                <a:solidFill>
                  <a:srgbClr val="3B373A"/>
                </a:solidFill>
                <a:latin typeface="Segoe UI"/>
                <a:cs typeface="Segoe UI"/>
              </a:rPr>
              <a:t>the</a:t>
            </a:r>
            <a:r>
              <a:rPr lang="en-US" sz="1800" b="0" spc="210">
                <a:solidFill>
                  <a:srgbClr val="3B373A"/>
                </a:solidFill>
                <a:latin typeface="Segoe UI"/>
                <a:cs typeface="Segoe UI"/>
              </a:rPr>
              <a:t> </a:t>
            </a:r>
            <a:r>
              <a:rPr lang="en-US" sz="1800" b="0">
                <a:solidFill>
                  <a:srgbClr val="3B373A"/>
                </a:solidFill>
                <a:latin typeface="Segoe UI"/>
                <a:cs typeface="Segoe UI"/>
              </a:rPr>
              <a:t>students’</a:t>
            </a:r>
            <a:r>
              <a:rPr lang="en-US" sz="1800" b="0" spc="204">
                <a:solidFill>
                  <a:srgbClr val="3B373A"/>
                </a:solidFill>
                <a:latin typeface="Segoe UI"/>
                <a:cs typeface="Segoe UI"/>
              </a:rPr>
              <a:t> </a:t>
            </a:r>
            <a:r>
              <a:rPr lang="en-US" sz="1800" b="0">
                <a:solidFill>
                  <a:srgbClr val="3B373A"/>
                </a:solidFill>
                <a:latin typeface="Segoe UI"/>
                <a:cs typeface="Segoe UI"/>
              </a:rPr>
              <a:t>memory</a:t>
            </a:r>
            <a:r>
              <a:rPr lang="en-US" sz="1800" b="0" spc="204">
                <a:solidFill>
                  <a:srgbClr val="3B373A"/>
                </a:solidFill>
                <a:latin typeface="Segoe UI"/>
                <a:cs typeface="Segoe UI"/>
              </a:rPr>
              <a:t> </a:t>
            </a:r>
            <a:r>
              <a:rPr lang="en-US" sz="1800" b="0">
                <a:solidFill>
                  <a:srgbClr val="3B373A"/>
                </a:solidFill>
                <a:latin typeface="Segoe UI"/>
                <a:cs typeface="Segoe UI"/>
              </a:rPr>
              <a:t>and</a:t>
            </a:r>
            <a:r>
              <a:rPr lang="en-US" sz="1800" b="0" spc="215">
                <a:solidFill>
                  <a:srgbClr val="3B373A"/>
                </a:solidFill>
                <a:latin typeface="Segoe UI"/>
                <a:cs typeface="Segoe UI"/>
              </a:rPr>
              <a:t> </a:t>
            </a:r>
            <a:r>
              <a:rPr lang="en-US" sz="1800" b="0">
                <a:solidFill>
                  <a:srgbClr val="3B373A"/>
                </a:solidFill>
                <a:latin typeface="Segoe UI"/>
                <a:cs typeface="Segoe UI"/>
              </a:rPr>
              <a:t>introduce</a:t>
            </a:r>
            <a:r>
              <a:rPr lang="en-US" sz="1800" b="0" spc="204">
                <a:solidFill>
                  <a:srgbClr val="3B373A"/>
                </a:solidFill>
                <a:latin typeface="Segoe UI"/>
                <a:cs typeface="Segoe UI"/>
              </a:rPr>
              <a:t> </a:t>
            </a:r>
            <a:r>
              <a:rPr lang="en-US" sz="1800" b="0">
                <a:solidFill>
                  <a:srgbClr val="3B373A"/>
                </a:solidFill>
                <a:latin typeface="Segoe UI"/>
                <a:cs typeface="Segoe UI"/>
              </a:rPr>
              <a:t>them</a:t>
            </a:r>
            <a:r>
              <a:rPr lang="en-US" sz="1800" b="0" spc="210">
                <a:solidFill>
                  <a:srgbClr val="3B373A"/>
                </a:solidFill>
                <a:latin typeface="Segoe UI"/>
                <a:cs typeface="Segoe UI"/>
              </a:rPr>
              <a:t> </a:t>
            </a:r>
            <a:r>
              <a:rPr lang="en-US" sz="1800" b="0">
                <a:solidFill>
                  <a:srgbClr val="3B373A"/>
                </a:solidFill>
                <a:latin typeface="Segoe UI"/>
                <a:cs typeface="Segoe UI"/>
              </a:rPr>
              <a:t>to</a:t>
            </a:r>
            <a:r>
              <a:rPr lang="en-US" sz="1800" b="0" spc="204">
                <a:solidFill>
                  <a:srgbClr val="3B373A"/>
                </a:solidFill>
                <a:latin typeface="Segoe UI"/>
                <a:cs typeface="Segoe UI"/>
              </a:rPr>
              <a:t> </a:t>
            </a:r>
            <a:r>
              <a:rPr lang="en-US" sz="1800" b="0">
                <a:solidFill>
                  <a:srgbClr val="3B373A"/>
                </a:solidFill>
                <a:latin typeface="Segoe UI"/>
                <a:cs typeface="Segoe UI"/>
              </a:rPr>
              <a:t>the</a:t>
            </a:r>
            <a:r>
              <a:rPr lang="en-US" sz="1800" b="0" spc="210">
                <a:solidFill>
                  <a:srgbClr val="3B373A"/>
                </a:solidFill>
                <a:latin typeface="Segoe UI"/>
                <a:cs typeface="Segoe UI"/>
              </a:rPr>
              <a:t> </a:t>
            </a:r>
            <a:r>
              <a:rPr lang="en-US" sz="1800" b="0" spc="-25">
                <a:solidFill>
                  <a:srgbClr val="3B373A"/>
                </a:solidFill>
                <a:latin typeface="Segoe UI"/>
                <a:cs typeface="Segoe UI"/>
              </a:rPr>
              <a:t>new </a:t>
            </a:r>
            <a:r>
              <a:rPr lang="en-US" sz="1800" b="0">
                <a:solidFill>
                  <a:srgbClr val="3B373A"/>
                </a:solidFill>
                <a:latin typeface="Segoe UI"/>
                <a:cs typeface="Segoe UI"/>
              </a:rPr>
              <a:t>information</a:t>
            </a:r>
            <a:r>
              <a:rPr lang="en-US" sz="1800" b="0" spc="120">
                <a:solidFill>
                  <a:srgbClr val="3B373A"/>
                </a:solidFill>
                <a:latin typeface="Segoe UI"/>
                <a:cs typeface="Segoe UI"/>
              </a:rPr>
              <a:t> </a:t>
            </a:r>
            <a:r>
              <a:rPr lang="en-US" sz="1800" b="0">
                <a:solidFill>
                  <a:srgbClr val="3B373A"/>
                </a:solidFill>
                <a:latin typeface="Segoe UI"/>
                <a:cs typeface="Segoe UI"/>
              </a:rPr>
              <a:t>as</a:t>
            </a:r>
            <a:r>
              <a:rPr lang="en-US" sz="1800" b="0" spc="130">
                <a:solidFill>
                  <a:srgbClr val="3B373A"/>
                </a:solidFill>
                <a:latin typeface="Segoe UI"/>
                <a:cs typeface="Segoe UI"/>
              </a:rPr>
              <a:t> </a:t>
            </a:r>
            <a:r>
              <a:rPr lang="en-US" sz="1800" b="0">
                <a:solidFill>
                  <a:srgbClr val="3B373A"/>
                </a:solidFill>
                <a:latin typeface="Segoe UI"/>
                <a:cs typeface="Segoe UI"/>
              </a:rPr>
              <a:t>a</a:t>
            </a:r>
            <a:r>
              <a:rPr lang="en-US" sz="1800" b="0" spc="125">
                <a:solidFill>
                  <a:srgbClr val="3B373A"/>
                </a:solidFill>
                <a:latin typeface="Segoe UI"/>
                <a:cs typeface="Segoe UI"/>
              </a:rPr>
              <a:t> </a:t>
            </a:r>
            <a:r>
              <a:rPr lang="en-US" sz="1800" b="0">
                <a:solidFill>
                  <a:srgbClr val="3B373A"/>
                </a:solidFill>
                <a:latin typeface="Segoe UI"/>
                <a:cs typeface="Segoe UI"/>
              </a:rPr>
              <a:t>starting</a:t>
            </a:r>
            <a:r>
              <a:rPr lang="en-US" sz="1800" b="0" spc="125">
                <a:solidFill>
                  <a:srgbClr val="3B373A"/>
                </a:solidFill>
                <a:latin typeface="Segoe UI"/>
                <a:cs typeface="Segoe UI"/>
              </a:rPr>
              <a:t> </a:t>
            </a:r>
            <a:r>
              <a:rPr lang="en-US" sz="1800" b="0">
                <a:solidFill>
                  <a:srgbClr val="3B373A"/>
                </a:solidFill>
                <a:latin typeface="Segoe UI"/>
                <a:cs typeface="Segoe UI"/>
              </a:rPr>
              <a:t>point to create</a:t>
            </a:r>
            <a:r>
              <a:rPr lang="en-US" sz="1800" b="0" spc="100">
                <a:solidFill>
                  <a:srgbClr val="3B373A"/>
                </a:solidFill>
                <a:latin typeface="Segoe UI"/>
                <a:cs typeface="Segoe UI"/>
              </a:rPr>
              <a:t> </a:t>
            </a:r>
            <a:r>
              <a:rPr lang="en-US" sz="1800" b="0">
                <a:solidFill>
                  <a:srgbClr val="3B373A"/>
                </a:solidFill>
                <a:latin typeface="Segoe UI"/>
                <a:cs typeface="Segoe UI"/>
              </a:rPr>
              <a:t>learning</a:t>
            </a:r>
            <a:r>
              <a:rPr lang="en-US" sz="1800" b="0" spc="105">
                <a:solidFill>
                  <a:srgbClr val="3B373A"/>
                </a:solidFill>
                <a:latin typeface="Segoe UI"/>
                <a:cs typeface="Segoe UI"/>
              </a:rPr>
              <a:t> </a:t>
            </a:r>
            <a:r>
              <a:rPr lang="en-US" sz="1800" b="0">
                <a:solidFill>
                  <a:srgbClr val="3B373A"/>
                </a:solidFill>
                <a:latin typeface="Segoe UI"/>
                <a:cs typeface="Segoe UI"/>
              </a:rPr>
              <a:t>motivations</a:t>
            </a:r>
            <a:r>
              <a:rPr lang="en-US" sz="1800" b="0" spc="100">
                <a:solidFill>
                  <a:srgbClr val="3B373A"/>
                </a:solidFill>
                <a:latin typeface="Segoe UI"/>
                <a:cs typeface="Segoe UI"/>
              </a:rPr>
              <a:t> </a:t>
            </a:r>
            <a:r>
              <a:rPr lang="en-US" sz="1800" b="0">
                <a:solidFill>
                  <a:srgbClr val="3B373A"/>
                </a:solidFill>
                <a:latin typeface="Segoe UI"/>
                <a:cs typeface="Segoe UI"/>
              </a:rPr>
              <a:t>and</a:t>
            </a:r>
            <a:r>
              <a:rPr lang="en-US" sz="1800" b="0" spc="105">
                <a:solidFill>
                  <a:srgbClr val="3B373A"/>
                </a:solidFill>
                <a:latin typeface="Segoe UI"/>
                <a:cs typeface="Segoe UI"/>
              </a:rPr>
              <a:t> </a:t>
            </a:r>
            <a:r>
              <a:rPr lang="en-US" sz="1800" b="0">
                <a:solidFill>
                  <a:srgbClr val="3B373A"/>
                </a:solidFill>
                <a:latin typeface="Segoe UI"/>
                <a:cs typeface="Segoe UI"/>
              </a:rPr>
              <a:t>more</a:t>
            </a:r>
            <a:r>
              <a:rPr lang="en-US" sz="1800" b="0" spc="105">
                <a:solidFill>
                  <a:srgbClr val="3B373A"/>
                </a:solidFill>
                <a:latin typeface="Segoe UI"/>
                <a:cs typeface="Segoe UI"/>
              </a:rPr>
              <a:t> </a:t>
            </a:r>
            <a:r>
              <a:rPr lang="en-US" sz="1800" b="0" spc="-10">
                <a:solidFill>
                  <a:srgbClr val="3B373A"/>
                </a:solidFill>
                <a:latin typeface="Segoe UI"/>
                <a:cs typeface="Segoe UI"/>
              </a:rPr>
              <a:t>favourable</a:t>
            </a:r>
            <a:r>
              <a:rPr lang="en-US" sz="1800" b="0" spc="-10">
                <a:solidFill>
                  <a:srgbClr val="3B373A"/>
                </a:solidFill>
                <a:latin typeface="Segoe UI"/>
                <a:cs typeface="Segoe UI"/>
              </a:rPr>
              <a:t> </a:t>
            </a:r>
            <a:r>
              <a:rPr lang="en-US" sz="1800" b="0">
                <a:solidFill>
                  <a:srgbClr val="3B373A"/>
                </a:solidFill>
                <a:latin typeface="Segoe UI"/>
                <a:cs typeface="Segoe UI"/>
              </a:rPr>
              <a:t>conditions</a:t>
            </a:r>
            <a:r>
              <a:rPr lang="en-US" sz="1800" b="0" spc="204">
                <a:solidFill>
                  <a:srgbClr val="3B373A"/>
                </a:solidFill>
                <a:latin typeface="Segoe UI"/>
                <a:cs typeface="Segoe UI"/>
              </a:rPr>
              <a:t> </a:t>
            </a:r>
            <a:r>
              <a:rPr lang="en-US" sz="1800" b="0">
                <a:solidFill>
                  <a:srgbClr val="3B373A"/>
                </a:solidFill>
                <a:latin typeface="Segoe UI"/>
                <a:cs typeface="Segoe UI"/>
              </a:rPr>
              <a:t>for</a:t>
            </a:r>
            <a:r>
              <a:rPr lang="en-US" sz="1800" b="0" spc="204">
                <a:solidFill>
                  <a:srgbClr val="3B373A"/>
                </a:solidFill>
                <a:latin typeface="Segoe UI"/>
                <a:cs typeface="Segoe UI"/>
              </a:rPr>
              <a:t> </a:t>
            </a:r>
            <a:r>
              <a:rPr lang="en-US" sz="1800" b="0">
                <a:solidFill>
                  <a:srgbClr val="3B373A"/>
                </a:solidFill>
                <a:latin typeface="Segoe UI"/>
                <a:cs typeface="Segoe UI"/>
              </a:rPr>
              <a:t>the</a:t>
            </a:r>
            <a:r>
              <a:rPr lang="en-US" sz="1800" b="0" spc="204">
                <a:solidFill>
                  <a:srgbClr val="3B373A"/>
                </a:solidFill>
                <a:latin typeface="Segoe UI"/>
                <a:cs typeface="Segoe UI"/>
              </a:rPr>
              <a:t> </a:t>
            </a:r>
            <a:r>
              <a:rPr lang="en-US" sz="1800" b="0">
                <a:solidFill>
                  <a:srgbClr val="3B373A"/>
                </a:solidFill>
                <a:latin typeface="Segoe UI"/>
                <a:cs typeface="Segoe UI"/>
              </a:rPr>
              <a:t>student’s</a:t>
            </a:r>
            <a:r>
              <a:rPr lang="en-US" sz="1800" b="0" spc="204">
                <a:solidFill>
                  <a:srgbClr val="3B373A"/>
                </a:solidFill>
                <a:latin typeface="Segoe UI"/>
                <a:cs typeface="Segoe UI"/>
              </a:rPr>
              <a:t> </a:t>
            </a:r>
            <a:r>
              <a:rPr lang="en-US" sz="1800" b="0">
                <a:solidFill>
                  <a:srgbClr val="3B373A"/>
                </a:solidFill>
                <a:latin typeface="Segoe UI"/>
                <a:cs typeface="Segoe UI"/>
              </a:rPr>
              <a:t>acquisition</a:t>
            </a:r>
            <a:r>
              <a:rPr lang="en-US" sz="1800" b="0" spc="204">
                <a:solidFill>
                  <a:srgbClr val="3B373A"/>
                </a:solidFill>
                <a:latin typeface="Segoe UI"/>
                <a:cs typeface="Segoe UI"/>
              </a:rPr>
              <a:t> </a:t>
            </a:r>
            <a:r>
              <a:rPr lang="en-US" sz="1800" b="0">
                <a:solidFill>
                  <a:srgbClr val="3B373A"/>
                </a:solidFill>
                <a:latin typeface="Segoe UI"/>
                <a:cs typeface="Segoe UI"/>
              </a:rPr>
              <a:t>of</a:t>
            </a:r>
            <a:r>
              <a:rPr lang="en-US" sz="1800" b="0" spc="204">
                <a:solidFill>
                  <a:srgbClr val="3B373A"/>
                </a:solidFill>
                <a:latin typeface="Segoe UI"/>
                <a:cs typeface="Segoe UI"/>
              </a:rPr>
              <a:t> </a:t>
            </a:r>
            <a:r>
              <a:rPr lang="en-US" sz="1800" b="0">
                <a:solidFill>
                  <a:srgbClr val="3B373A"/>
                </a:solidFill>
                <a:latin typeface="Segoe UI"/>
                <a:cs typeface="Segoe UI"/>
              </a:rPr>
              <a:t>the</a:t>
            </a:r>
            <a:r>
              <a:rPr lang="en-US" sz="1800" b="0" spc="204">
                <a:solidFill>
                  <a:srgbClr val="3B373A"/>
                </a:solidFill>
                <a:latin typeface="Segoe UI"/>
                <a:cs typeface="Segoe UI"/>
              </a:rPr>
              <a:t> </a:t>
            </a:r>
            <a:r>
              <a:rPr lang="en-US" sz="1800" b="0">
                <a:solidFill>
                  <a:srgbClr val="3B373A"/>
                </a:solidFill>
                <a:latin typeface="Segoe UI"/>
                <a:cs typeface="Segoe UI"/>
              </a:rPr>
              <a:t>cognitive</a:t>
            </a:r>
            <a:r>
              <a:rPr lang="en-US" sz="1800" b="0" spc="204">
                <a:solidFill>
                  <a:srgbClr val="3B373A"/>
                </a:solidFill>
                <a:latin typeface="Segoe UI"/>
                <a:cs typeface="Segoe UI"/>
              </a:rPr>
              <a:t> </a:t>
            </a:r>
            <a:r>
              <a:rPr lang="en-US" sz="1800" b="0">
                <a:solidFill>
                  <a:srgbClr val="3B373A"/>
                </a:solidFill>
                <a:latin typeface="Segoe UI"/>
                <a:cs typeface="Segoe UI"/>
              </a:rPr>
              <a:t>subject.</a:t>
            </a:r>
            <a:r>
              <a:rPr lang="en-US" sz="1800" b="0" spc="204">
                <a:solidFill>
                  <a:srgbClr val="3B373A"/>
                </a:solidFill>
                <a:latin typeface="Segoe UI"/>
                <a:cs typeface="Segoe UI"/>
              </a:rPr>
              <a:t> </a:t>
            </a:r>
            <a:br>
              <a:rPr lang="en-US" sz="1800" b="0" spc="204">
                <a:solidFill>
                  <a:srgbClr val="3B373A"/>
                </a:solidFill>
                <a:latin typeface="Segoe UI"/>
                <a:cs typeface="Segoe UI"/>
              </a:rPr>
            </a:br>
            <a:r>
              <a:rPr lang="en-US" sz="1800" b="0">
                <a:solidFill>
                  <a:srgbClr val="3B373A"/>
                </a:solidFill>
                <a:latin typeface="Segoe UI"/>
                <a:cs typeface="Segoe UI"/>
              </a:rPr>
              <a:t>In</a:t>
            </a:r>
            <a:r>
              <a:rPr lang="en-US" sz="1800" b="0" spc="204">
                <a:solidFill>
                  <a:srgbClr val="3B373A"/>
                </a:solidFill>
                <a:latin typeface="Segoe UI"/>
                <a:cs typeface="Segoe UI"/>
              </a:rPr>
              <a:t> </a:t>
            </a:r>
            <a:r>
              <a:rPr lang="en-US" sz="1800" b="0" spc="-25">
                <a:solidFill>
                  <a:srgbClr val="3B373A"/>
                </a:solidFill>
                <a:latin typeface="Segoe UI"/>
                <a:cs typeface="Segoe UI"/>
              </a:rPr>
              <a:t>the </a:t>
            </a:r>
            <a:r>
              <a:rPr lang="en-US" sz="1800" b="0">
                <a:solidFill>
                  <a:srgbClr val="3B373A"/>
                </a:solidFill>
                <a:latin typeface="Segoe UI"/>
                <a:cs typeface="Segoe UI"/>
              </a:rPr>
              <a:t>beginning,</a:t>
            </a:r>
            <a:r>
              <a:rPr lang="en-US" sz="1800" b="0" spc="145">
                <a:solidFill>
                  <a:srgbClr val="3B373A"/>
                </a:solidFill>
                <a:latin typeface="Segoe UI"/>
                <a:cs typeface="Segoe UI"/>
              </a:rPr>
              <a:t> </a:t>
            </a:r>
            <a:r>
              <a:rPr lang="en-US" sz="1800" b="0">
                <a:solidFill>
                  <a:srgbClr val="3B373A"/>
                </a:solidFill>
                <a:latin typeface="Segoe UI"/>
                <a:cs typeface="Segoe UI"/>
              </a:rPr>
              <a:t>we</a:t>
            </a:r>
            <a:r>
              <a:rPr lang="en-US" sz="1800" b="0" spc="150">
                <a:solidFill>
                  <a:srgbClr val="3B373A"/>
                </a:solidFill>
                <a:latin typeface="Segoe UI"/>
                <a:cs typeface="Segoe UI"/>
              </a:rPr>
              <a:t> </a:t>
            </a:r>
            <a:r>
              <a:rPr lang="en-US" sz="1800" b="0">
                <a:solidFill>
                  <a:srgbClr val="3B373A"/>
                </a:solidFill>
                <a:latin typeface="Segoe UI"/>
                <a:cs typeface="Segoe UI"/>
              </a:rPr>
              <a:t>intrigue</a:t>
            </a:r>
            <a:r>
              <a:rPr lang="en-US" sz="1800" b="0" spc="150">
                <a:solidFill>
                  <a:srgbClr val="3B373A"/>
                </a:solidFill>
                <a:latin typeface="Segoe UI"/>
                <a:cs typeface="Segoe UI"/>
              </a:rPr>
              <a:t> </a:t>
            </a:r>
            <a:r>
              <a:rPr lang="en-US" sz="1800" b="0">
                <a:solidFill>
                  <a:srgbClr val="3B373A"/>
                </a:solidFill>
                <a:latin typeface="Segoe UI"/>
                <a:cs typeface="Segoe UI"/>
              </a:rPr>
              <a:t>the</a:t>
            </a:r>
            <a:r>
              <a:rPr lang="en-US" sz="1800" b="0" spc="150">
                <a:solidFill>
                  <a:srgbClr val="3B373A"/>
                </a:solidFill>
                <a:latin typeface="Segoe UI"/>
                <a:cs typeface="Segoe UI"/>
              </a:rPr>
              <a:t> </a:t>
            </a:r>
            <a:r>
              <a:rPr lang="en-US" sz="1800" b="0">
                <a:solidFill>
                  <a:srgbClr val="3B373A"/>
                </a:solidFill>
                <a:latin typeface="Segoe UI"/>
                <a:cs typeface="Segoe UI"/>
              </a:rPr>
              <a:t>students</a:t>
            </a:r>
            <a:r>
              <a:rPr lang="en-US" sz="1800" b="0" spc="145">
                <a:solidFill>
                  <a:srgbClr val="3B373A"/>
                </a:solidFill>
                <a:latin typeface="Segoe UI"/>
                <a:cs typeface="Segoe UI"/>
              </a:rPr>
              <a:t> </a:t>
            </a:r>
            <a:r>
              <a:rPr lang="en-US" sz="1800" b="0">
                <a:solidFill>
                  <a:srgbClr val="3B373A"/>
                </a:solidFill>
                <a:latin typeface="Segoe UI"/>
                <a:cs typeface="Segoe UI"/>
              </a:rPr>
              <a:t>about</a:t>
            </a:r>
            <a:r>
              <a:rPr lang="en-US" sz="1800" b="0" spc="150">
                <a:solidFill>
                  <a:srgbClr val="3B373A"/>
                </a:solidFill>
                <a:latin typeface="Segoe UI"/>
                <a:cs typeface="Segoe UI"/>
              </a:rPr>
              <a:t> </a:t>
            </a:r>
            <a:r>
              <a:rPr lang="en-US" sz="1800" b="0">
                <a:solidFill>
                  <a:srgbClr val="3B373A"/>
                </a:solidFill>
                <a:latin typeface="Segoe UI"/>
                <a:cs typeface="Segoe UI"/>
              </a:rPr>
              <a:t>the</a:t>
            </a:r>
            <a:r>
              <a:rPr lang="en-US" sz="1800" b="0" spc="150">
                <a:solidFill>
                  <a:srgbClr val="3B373A"/>
                </a:solidFill>
                <a:latin typeface="Segoe UI"/>
                <a:cs typeface="Segoe UI"/>
              </a:rPr>
              <a:t> </a:t>
            </a:r>
            <a:r>
              <a:rPr lang="en-US" sz="1800" b="0">
                <a:solidFill>
                  <a:srgbClr val="3B373A"/>
                </a:solidFill>
                <a:latin typeface="Segoe UI"/>
                <a:cs typeface="Segoe UI"/>
              </a:rPr>
              <a:t>content</a:t>
            </a:r>
            <a:r>
              <a:rPr lang="en-US" sz="1800" b="0" spc="150">
                <a:solidFill>
                  <a:srgbClr val="3B373A"/>
                </a:solidFill>
                <a:latin typeface="Segoe UI"/>
                <a:cs typeface="Segoe UI"/>
              </a:rPr>
              <a:t> </a:t>
            </a:r>
            <a:r>
              <a:rPr lang="en-US" sz="1800" b="0">
                <a:solidFill>
                  <a:srgbClr val="3B373A"/>
                </a:solidFill>
                <a:latin typeface="Segoe UI"/>
                <a:cs typeface="Segoe UI"/>
              </a:rPr>
              <a:t>of</a:t>
            </a:r>
            <a:r>
              <a:rPr lang="en-US" sz="1800" b="0" spc="150">
                <a:solidFill>
                  <a:srgbClr val="3B373A"/>
                </a:solidFill>
                <a:latin typeface="Segoe UI"/>
                <a:cs typeface="Segoe UI"/>
              </a:rPr>
              <a:t> </a:t>
            </a:r>
            <a:r>
              <a:rPr lang="en-US" sz="1800" b="0">
                <a:solidFill>
                  <a:srgbClr val="3B373A"/>
                </a:solidFill>
                <a:latin typeface="Segoe UI"/>
                <a:cs typeface="Segoe UI"/>
              </a:rPr>
              <a:t>the</a:t>
            </a:r>
            <a:r>
              <a:rPr lang="en-US" sz="1800" b="0" spc="150">
                <a:solidFill>
                  <a:srgbClr val="3B373A"/>
                </a:solidFill>
                <a:latin typeface="Segoe UI"/>
                <a:cs typeface="Segoe UI"/>
              </a:rPr>
              <a:t> </a:t>
            </a:r>
            <a:r>
              <a:rPr lang="en-US" sz="1800" b="0">
                <a:solidFill>
                  <a:srgbClr val="3B373A"/>
                </a:solidFill>
                <a:latin typeface="Segoe UI"/>
                <a:cs typeface="Segoe UI"/>
              </a:rPr>
              <a:t>new</a:t>
            </a:r>
            <a:r>
              <a:rPr lang="en-US" sz="1800" b="0" spc="150">
                <a:solidFill>
                  <a:srgbClr val="3B373A"/>
                </a:solidFill>
                <a:latin typeface="Segoe UI"/>
                <a:cs typeface="Segoe UI"/>
              </a:rPr>
              <a:t> </a:t>
            </a:r>
            <a:r>
              <a:rPr lang="en-US" sz="1800" b="0" spc="-20">
                <a:solidFill>
                  <a:srgbClr val="3B373A"/>
                </a:solidFill>
                <a:latin typeface="Segoe UI"/>
                <a:cs typeface="Segoe UI"/>
              </a:rPr>
              <a:t>sub- </a:t>
            </a:r>
            <a:r>
              <a:rPr lang="en-US" sz="1800" b="0">
                <a:solidFill>
                  <a:srgbClr val="3B373A"/>
                </a:solidFill>
                <a:latin typeface="Segoe UI"/>
                <a:cs typeface="Segoe UI"/>
              </a:rPr>
              <a:t>ject</a:t>
            </a:r>
            <a:r>
              <a:rPr lang="en-US" sz="1800" b="0">
                <a:solidFill>
                  <a:srgbClr val="3B373A"/>
                </a:solidFill>
                <a:latin typeface="Segoe UI"/>
                <a:cs typeface="Segoe UI"/>
              </a:rPr>
              <a:t>,</a:t>
            </a:r>
            <a:r>
              <a:rPr lang="en-US" sz="1800" b="0" spc="90">
                <a:solidFill>
                  <a:srgbClr val="3B373A"/>
                </a:solidFill>
                <a:latin typeface="Segoe UI"/>
                <a:cs typeface="Segoe UI"/>
              </a:rPr>
              <a:t> </a:t>
            </a:r>
            <a:r>
              <a:rPr lang="en-US" sz="1800" b="0">
                <a:solidFill>
                  <a:srgbClr val="3B373A"/>
                </a:solidFill>
                <a:latin typeface="Segoe UI"/>
                <a:cs typeface="Segoe UI"/>
              </a:rPr>
              <a:t>using</a:t>
            </a:r>
            <a:r>
              <a:rPr lang="en-US" sz="1800" b="0" spc="95">
                <a:solidFill>
                  <a:srgbClr val="3B373A"/>
                </a:solidFill>
                <a:latin typeface="Segoe UI"/>
                <a:cs typeface="Segoe UI"/>
              </a:rPr>
              <a:t> </a:t>
            </a:r>
            <a:r>
              <a:rPr lang="en-US" sz="1800" b="0">
                <a:solidFill>
                  <a:srgbClr val="3B373A"/>
                </a:solidFill>
                <a:latin typeface="Segoe UI"/>
                <a:cs typeface="Segoe UI"/>
              </a:rPr>
              <a:t>educational</a:t>
            </a:r>
            <a:r>
              <a:rPr lang="en-US" sz="1800" b="0" spc="95">
                <a:solidFill>
                  <a:srgbClr val="3B373A"/>
                </a:solidFill>
                <a:latin typeface="Segoe UI"/>
                <a:cs typeface="Segoe UI"/>
              </a:rPr>
              <a:t> </a:t>
            </a:r>
            <a:r>
              <a:rPr lang="en-US" sz="1800" b="0">
                <a:solidFill>
                  <a:srgbClr val="3B373A"/>
                </a:solidFill>
                <a:latin typeface="Segoe UI"/>
                <a:cs typeface="Segoe UI"/>
              </a:rPr>
              <a:t>techniques</a:t>
            </a:r>
            <a:r>
              <a:rPr lang="en-US" sz="1800" b="0" spc="95">
                <a:solidFill>
                  <a:srgbClr val="3B373A"/>
                </a:solidFill>
                <a:latin typeface="Segoe UI"/>
                <a:cs typeface="Segoe UI"/>
              </a:rPr>
              <a:t> </a:t>
            </a:r>
            <a:r>
              <a:rPr lang="en-US" sz="1800" b="0">
                <a:solidFill>
                  <a:srgbClr val="3B373A"/>
                </a:solidFill>
                <a:latin typeface="Segoe UI"/>
                <a:cs typeface="Segoe UI"/>
              </a:rPr>
              <a:t>that</a:t>
            </a:r>
            <a:r>
              <a:rPr lang="en-US" sz="1800" b="0" spc="95">
                <a:solidFill>
                  <a:srgbClr val="3B373A"/>
                </a:solidFill>
                <a:latin typeface="Segoe UI"/>
                <a:cs typeface="Segoe UI"/>
              </a:rPr>
              <a:t> </a:t>
            </a:r>
            <a:r>
              <a:rPr lang="en-US" sz="1800" b="0">
                <a:solidFill>
                  <a:srgbClr val="3B373A"/>
                </a:solidFill>
                <a:latin typeface="Segoe UI"/>
                <a:cs typeface="Segoe UI"/>
              </a:rPr>
              <a:t>will</a:t>
            </a:r>
            <a:r>
              <a:rPr lang="en-US" sz="1800" b="0" spc="95">
                <a:solidFill>
                  <a:srgbClr val="3B373A"/>
                </a:solidFill>
                <a:latin typeface="Segoe UI"/>
                <a:cs typeface="Segoe UI"/>
              </a:rPr>
              <a:t> </a:t>
            </a:r>
            <a:r>
              <a:rPr lang="en-US" sz="1800" b="0">
                <a:solidFill>
                  <a:srgbClr val="3B373A"/>
                </a:solidFill>
                <a:latin typeface="Segoe UI"/>
                <a:cs typeface="Segoe UI"/>
              </a:rPr>
              <a:t>pleasantly</a:t>
            </a:r>
            <a:r>
              <a:rPr lang="en-US" sz="1800" b="0" spc="95">
                <a:solidFill>
                  <a:srgbClr val="3B373A"/>
                </a:solidFill>
                <a:latin typeface="Segoe UI"/>
                <a:cs typeface="Segoe UI"/>
              </a:rPr>
              <a:t> </a:t>
            </a:r>
            <a:r>
              <a:rPr lang="en-US" sz="1800" b="0">
                <a:solidFill>
                  <a:srgbClr val="3B373A"/>
                </a:solidFill>
                <a:latin typeface="Segoe UI"/>
                <a:cs typeface="Segoe UI"/>
              </a:rPr>
              <a:t>surprise</a:t>
            </a:r>
            <a:r>
              <a:rPr lang="en-US" sz="1800" b="0" spc="95">
                <a:solidFill>
                  <a:srgbClr val="3B373A"/>
                </a:solidFill>
                <a:latin typeface="Segoe UI"/>
                <a:cs typeface="Segoe UI"/>
              </a:rPr>
              <a:t> </a:t>
            </a:r>
            <a:r>
              <a:rPr lang="en-US" sz="1800" b="0">
                <a:solidFill>
                  <a:srgbClr val="3B373A"/>
                </a:solidFill>
                <a:latin typeface="Segoe UI"/>
                <a:cs typeface="Segoe UI"/>
              </a:rPr>
              <a:t>them</a:t>
            </a:r>
            <a:r>
              <a:rPr lang="en-US" sz="1800" b="0" spc="95">
                <a:solidFill>
                  <a:srgbClr val="3B373A"/>
                </a:solidFill>
                <a:latin typeface="Segoe UI"/>
                <a:cs typeface="Segoe UI"/>
              </a:rPr>
              <a:t> </a:t>
            </a:r>
            <a:r>
              <a:rPr lang="en-US" sz="1800" b="0" spc="-25">
                <a:solidFill>
                  <a:srgbClr val="3B373A"/>
                </a:solidFill>
                <a:latin typeface="Segoe UI"/>
                <a:cs typeface="Segoe UI"/>
              </a:rPr>
              <a:t>and </a:t>
            </a:r>
            <a:r>
              <a:rPr lang="en-US" sz="1800" b="0">
                <a:solidFill>
                  <a:srgbClr val="3B373A"/>
                </a:solidFill>
                <a:latin typeface="Segoe UI"/>
                <a:cs typeface="Segoe UI"/>
              </a:rPr>
              <a:t>mobilise</a:t>
            </a:r>
            <a:r>
              <a:rPr lang="en-US" sz="1800" b="0" spc="105">
                <a:solidFill>
                  <a:srgbClr val="3B373A"/>
                </a:solidFill>
                <a:latin typeface="Segoe UI"/>
                <a:cs typeface="Segoe UI"/>
              </a:rPr>
              <a:t> </a:t>
            </a:r>
            <a:r>
              <a:rPr lang="en-US" sz="1800" b="0">
                <a:solidFill>
                  <a:srgbClr val="3B373A"/>
                </a:solidFill>
                <a:latin typeface="Segoe UI"/>
                <a:cs typeface="Segoe UI"/>
              </a:rPr>
              <a:t>their</a:t>
            </a:r>
            <a:r>
              <a:rPr lang="en-US" sz="1800" b="0" spc="110">
                <a:solidFill>
                  <a:srgbClr val="3B373A"/>
                </a:solidFill>
                <a:latin typeface="Segoe UI"/>
                <a:cs typeface="Segoe UI"/>
              </a:rPr>
              <a:t> </a:t>
            </a:r>
            <a:r>
              <a:rPr lang="en-US" sz="1800" b="0">
                <a:solidFill>
                  <a:srgbClr val="3B373A"/>
                </a:solidFill>
                <a:latin typeface="Segoe UI"/>
                <a:cs typeface="Segoe UI"/>
              </a:rPr>
              <a:t>continued</a:t>
            </a:r>
            <a:r>
              <a:rPr lang="en-US" sz="1800" b="0" spc="114">
                <a:solidFill>
                  <a:srgbClr val="3B373A"/>
                </a:solidFill>
                <a:latin typeface="Segoe UI"/>
                <a:cs typeface="Segoe UI"/>
              </a:rPr>
              <a:t> </a:t>
            </a:r>
            <a:r>
              <a:rPr lang="en-US" sz="1800" b="0">
                <a:solidFill>
                  <a:srgbClr val="3B373A"/>
                </a:solidFill>
                <a:latin typeface="Segoe UI"/>
                <a:cs typeface="Segoe UI"/>
              </a:rPr>
              <a:t>interest</a:t>
            </a:r>
            <a:r>
              <a:rPr lang="en-US" sz="1800" b="0" spc="105">
                <a:solidFill>
                  <a:srgbClr val="3B373A"/>
                </a:solidFill>
                <a:latin typeface="Segoe UI"/>
                <a:cs typeface="Segoe UI"/>
              </a:rPr>
              <a:t> </a:t>
            </a:r>
            <a:r>
              <a:rPr lang="en-US" sz="1800" b="0">
                <a:solidFill>
                  <a:srgbClr val="3B373A"/>
                </a:solidFill>
                <a:latin typeface="Segoe UI"/>
                <a:cs typeface="Segoe UI"/>
              </a:rPr>
              <a:t>(e.g.,</a:t>
            </a:r>
            <a:r>
              <a:rPr lang="en-US" sz="1800" b="0" spc="114">
                <a:solidFill>
                  <a:srgbClr val="3B373A"/>
                </a:solidFill>
                <a:latin typeface="Segoe UI"/>
                <a:cs typeface="Segoe UI"/>
              </a:rPr>
              <a:t> </a:t>
            </a:r>
            <a:r>
              <a:rPr lang="en-US" sz="1800" b="0">
                <a:solidFill>
                  <a:srgbClr val="3B373A"/>
                </a:solidFill>
                <a:latin typeface="Segoe UI"/>
                <a:cs typeface="Segoe UI"/>
              </a:rPr>
              <a:t>the</a:t>
            </a:r>
            <a:r>
              <a:rPr lang="en-US" sz="1800" b="0" spc="110">
                <a:solidFill>
                  <a:srgbClr val="3B373A"/>
                </a:solidFill>
                <a:latin typeface="Segoe UI"/>
                <a:cs typeface="Segoe UI"/>
              </a:rPr>
              <a:t> </a:t>
            </a:r>
            <a:r>
              <a:rPr lang="en-US" sz="1800" b="0">
                <a:solidFill>
                  <a:srgbClr val="3B373A"/>
                </a:solidFill>
                <a:latin typeface="Segoe UI"/>
                <a:cs typeface="Segoe UI"/>
              </a:rPr>
              <a:t>method</a:t>
            </a:r>
            <a:r>
              <a:rPr lang="en-US" sz="1800" b="0" spc="110">
                <a:solidFill>
                  <a:srgbClr val="3B373A"/>
                </a:solidFill>
                <a:latin typeface="Segoe UI"/>
                <a:cs typeface="Segoe UI"/>
              </a:rPr>
              <a:t> </a:t>
            </a:r>
            <a:r>
              <a:rPr lang="en-US" sz="1800" b="0">
                <a:solidFill>
                  <a:srgbClr val="3B373A"/>
                </a:solidFill>
                <a:latin typeface="Segoe UI"/>
                <a:cs typeface="Segoe UI"/>
              </a:rPr>
              <a:t>of</a:t>
            </a:r>
            <a:r>
              <a:rPr lang="en-US" sz="1800" b="0" spc="110">
                <a:solidFill>
                  <a:srgbClr val="3B373A"/>
                </a:solidFill>
                <a:latin typeface="Segoe UI"/>
                <a:cs typeface="Segoe UI"/>
              </a:rPr>
              <a:t> </a:t>
            </a:r>
            <a:r>
              <a:rPr lang="en-US" sz="1800" b="0">
                <a:solidFill>
                  <a:srgbClr val="3B373A"/>
                </a:solidFill>
                <a:latin typeface="Segoe UI"/>
                <a:cs typeface="Segoe UI"/>
              </a:rPr>
              <a:t>automatic</a:t>
            </a:r>
            <a:r>
              <a:rPr lang="en-US" sz="1800" b="0" spc="114">
                <a:solidFill>
                  <a:srgbClr val="3B373A"/>
                </a:solidFill>
                <a:latin typeface="Segoe UI"/>
                <a:cs typeface="Segoe UI"/>
              </a:rPr>
              <a:t> </a:t>
            </a:r>
            <a:r>
              <a:rPr lang="en-US" sz="1800" b="0" spc="-10">
                <a:solidFill>
                  <a:srgbClr val="3B373A"/>
                </a:solidFill>
                <a:latin typeface="Segoe UI"/>
                <a:cs typeface="Segoe UI"/>
              </a:rPr>
              <a:t>writing, </a:t>
            </a:r>
            <a:r>
              <a:rPr lang="en-US" sz="1800" b="0">
                <a:solidFill>
                  <a:srgbClr val="3B373A"/>
                </a:solidFill>
                <a:latin typeface="Segoe UI"/>
                <a:cs typeface="Segoe UI"/>
              </a:rPr>
              <a:t>brainstorming,</a:t>
            </a:r>
            <a:r>
              <a:rPr lang="en-US" sz="1800" b="0" spc="150">
                <a:solidFill>
                  <a:srgbClr val="3B373A"/>
                </a:solidFill>
                <a:latin typeface="Segoe UI"/>
                <a:cs typeface="Segoe UI"/>
              </a:rPr>
              <a:t> </a:t>
            </a:r>
            <a:r>
              <a:rPr lang="en-US" sz="1800" b="0">
                <a:solidFill>
                  <a:srgbClr val="3B373A"/>
                </a:solidFill>
                <a:latin typeface="Segoe UI"/>
                <a:cs typeface="Segoe UI"/>
              </a:rPr>
              <a:t>role-play</a:t>
            </a:r>
            <a:r>
              <a:rPr lang="en-US" sz="1800" b="0" spc="150">
                <a:solidFill>
                  <a:srgbClr val="3B373A"/>
                </a:solidFill>
                <a:latin typeface="Segoe UI"/>
                <a:cs typeface="Segoe UI"/>
              </a:rPr>
              <a:t> </a:t>
            </a:r>
            <a:r>
              <a:rPr lang="en-US" sz="1800" b="0" spc="-10">
                <a:solidFill>
                  <a:srgbClr val="3B373A"/>
                </a:solidFill>
                <a:latin typeface="Segoe UI"/>
                <a:cs typeface="Segoe UI"/>
              </a:rPr>
              <a:t>etc.).</a:t>
            </a:r>
            <a:br>
              <a:rPr lang="en-US" sz="1800" b="0">
                <a:latin typeface="Segoe UI"/>
                <a:cs typeface="Segoe UI"/>
              </a:rPr>
            </a:br>
            <a:r>
              <a:rPr lang="en-US" sz="1800" b="0">
                <a:solidFill>
                  <a:srgbClr val="3B373A"/>
                </a:solidFill>
                <a:latin typeface="Segoe UI"/>
                <a:cs typeface="Segoe UI"/>
              </a:rPr>
              <a:t>The</a:t>
            </a:r>
            <a:r>
              <a:rPr lang="en-US" sz="1800" b="0" spc="120">
                <a:solidFill>
                  <a:srgbClr val="3B373A"/>
                </a:solidFill>
                <a:latin typeface="Segoe UI"/>
                <a:cs typeface="Segoe UI"/>
              </a:rPr>
              <a:t> </a:t>
            </a:r>
            <a:r>
              <a:rPr lang="en-US" sz="1800" b="0">
                <a:solidFill>
                  <a:srgbClr val="3B373A"/>
                </a:solidFill>
                <a:latin typeface="Segoe UI"/>
                <a:cs typeface="Segoe UI"/>
              </a:rPr>
              <a:t>scenarios</a:t>
            </a:r>
            <a:r>
              <a:rPr lang="en-US" sz="1800" b="0" spc="120">
                <a:solidFill>
                  <a:srgbClr val="3B373A"/>
                </a:solidFill>
                <a:latin typeface="Segoe UI"/>
                <a:cs typeface="Segoe UI"/>
              </a:rPr>
              <a:t> </a:t>
            </a:r>
            <a:r>
              <a:rPr lang="en-US" sz="1800" b="0">
                <a:solidFill>
                  <a:srgbClr val="3B373A"/>
                </a:solidFill>
                <a:latin typeface="Segoe UI"/>
                <a:cs typeface="Segoe UI"/>
              </a:rPr>
              <a:t>concerning</a:t>
            </a:r>
            <a:r>
              <a:rPr lang="en-US" sz="1800" b="0" spc="120">
                <a:solidFill>
                  <a:srgbClr val="3B373A"/>
                </a:solidFill>
                <a:latin typeface="Segoe UI"/>
                <a:cs typeface="Segoe UI"/>
              </a:rPr>
              <a:t> </a:t>
            </a:r>
            <a:r>
              <a:rPr lang="en-US" sz="1800" b="0">
                <a:solidFill>
                  <a:srgbClr val="3B373A"/>
                </a:solidFill>
                <a:latin typeface="Segoe UI"/>
                <a:cs typeface="Segoe UI"/>
              </a:rPr>
              <a:t>Labour</a:t>
            </a:r>
            <a:r>
              <a:rPr lang="en-US" sz="1800" b="0" spc="120">
                <a:solidFill>
                  <a:srgbClr val="3B373A"/>
                </a:solidFill>
                <a:latin typeface="Segoe UI"/>
                <a:cs typeface="Segoe UI"/>
              </a:rPr>
              <a:t> </a:t>
            </a:r>
            <a:r>
              <a:rPr lang="en-US" sz="1800" b="0">
                <a:solidFill>
                  <a:srgbClr val="3B373A"/>
                </a:solidFill>
                <a:latin typeface="Segoe UI"/>
                <a:cs typeface="Segoe UI"/>
              </a:rPr>
              <a:t>Rights</a:t>
            </a:r>
            <a:r>
              <a:rPr lang="en-US" sz="1800" b="0" spc="120">
                <a:solidFill>
                  <a:srgbClr val="3B373A"/>
                </a:solidFill>
                <a:latin typeface="Segoe UI"/>
                <a:cs typeface="Segoe UI"/>
              </a:rPr>
              <a:t> </a:t>
            </a:r>
            <a:r>
              <a:rPr lang="en-US" sz="1800" b="0">
                <a:solidFill>
                  <a:srgbClr val="3B373A"/>
                </a:solidFill>
                <a:latin typeface="Segoe UI"/>
                <a:cs typeface="Segoe UI"/>
              </a:rPr>
              <a:t>should</a:t>
            </a:r>
            <a:r>
              <a:rPr lang="en-US" sz="1800" b="0" spc="120">
                <a:solidFill>
                  <a:srgbClr val="3B373A"/>
                </a:solidFill>
                <a:latin typeface="Segoe UI"/>
                <a:cs typeface="Segoe UI"/>
              </a:rPr>
              <a:t> </a:t>
            </a:r>
            <a:r>
              <a:rPr lang="en-US" sz="1800" b="0">
                <a:solidFill>
                  <a:srgbClr val="3B373A"/>
                </a:solidFill>
                <a:latin typeface="Segoe UI"/>
                <a:cs typeface="Segoe UI"/>
              </a:rPr>
              <a:t>have</a:t>
            </a:r>
            <a:r>
              <a:rPr lang="en-US" sz="1800" b="0" spc="120">
                <a:solidFill>
                  <a:srgbClr val="3B373A"/>
                </a:solidFill>
                <a:latin typeface="Segoe UI"/>
                <a:cs typeface="Segoe UI"/>
              </a:rPr>
              <a:t> </a:t>
            </a:r>
            <a:r>
              <a:rPr lang="en-US" sz="1800" b="0">
                <a:solidFill>
                  <a:srgbClr val="3B373A"/>
                </a:solidFill>
                <a:latin typeface="Segoe UI"/>
                <a:cs typeface="Segoe UI"/>
              </a:rPr>
              <a:t>at</a:t>
            </a:r>
            <a:r>
              <a:rPr lang="en-US" sz="1800" b="0" spc="120">
                <a:solidFill>
                  <a:srgbClr val="3B373A"/>
                </a:solidFill>
                <a:latin typeface="Segoe UI"/>
                <a:cs typeface="Segoe UI"/>
              </a:rPr>
              <a:t> </a:t>
            </a:r>
            <a:r>
              <a:rPr lang="en-US" sz="1800" b="0">
                <a:solidFill>
                  <a:srgbClr val="3B373A"/>
                </a:solidFill>
                <a:latin typeface="Segoe UI"/>
                <a:cs typeface="Segoe UI"/>
              </a:rPr>
              <a:t>least</a:t>
            </a:r>
            <a:r>
              <a:rPr lang="en-US" sz="1800" b="0" spc="120">
                <a:solidFill>
                  <a:srgbClr val="3B373A"/>
                </a:solidFill>
                <a:latin typeface="Segoe UI"/>
                <a:cs typeface="Segoe UI"/>
              </a:rPr>
              <a:t> </a:t>
            </a:r>
            <a:r>
              <a:rPr lang="en-US" sz="1800" b="0">
                <a:solidFill>
                  <a:srgbClr val="3B373A"/>
                </a:solidFill>
                <a:latin typeface="Segoe UI"/>
                <a:cs typeface="Segoe UI"/>
              </a:rPr>
              <a:t>four</a:t>
            </a:r>
            <a:r>
              <a:rPr lang="en-US" sz="1800" b="0" spc="120">
                <a:solidFill>
                  <a:srgbClr val="3B373A"/>
                </a:solidFill>
                <a:latin typeface="Segoe UI"/>
                <a:cs typeface="Segoe UI"/>
              </a:rPr>
              <a:t> </a:t>
            </a:r>
            <a:r>
              <a:rPr lang="en-US" sz="1800" b="0" spc="-10">
                <a:solidFill>
                  <a:srgbClr val="3B373A"/>
                </a:solidFill>
                <a:latin typeface="Segoe UI"/>
                <a:cs typeface="Segoe UI"/>
              </a:rPr>
              <a:t>activ</a:t>
            </a:r>
            <a:r>
              <a:rPr lang="en-US" sz="1800" b="0">
                <a:solidFill>
                  <a:srgbClr val="3B373A"/>
                </a:solidFill>
                <a:latin typeface="Segoe UI"/>
                <a:cs typeface="Segoe UI"/>
              </a:rPr>
              <a:t>ities</a:t>
            </a:r>
            <a:r>
              <a:rPr lang="en-US" sz="1800" b="0" spc="240">
                <a:solidFill>
                  <a:srgbClr val="3B373A"/>
                </a:solidFill>
                <a:latin typeface="Segoe UI"/>
                <a:cs typeface="Segoe UI"/>
              </a:rPr>
              <a:t> </a:t>
            </a:r>
            <a:r>
              <a:rPr lang="en-US" sz="1800" b="0">
                <a:solidFill>
                  <a:srgbClr val="3B373A"/>
                </a:solidFill>
                <a:latin typeface="Segoe UI"/>
                <a:cs typeface="Segoe UI"/>
              </a:rPr>
              <a:t>regarding</a:t>
            </a:r>
            <a:r>
              <a:rPr lang="en-US" sz="1800" b="0" spc="260">
                <a:solidFill>
                  <a:srgbClr val="3B373A"/>
                </a:solidFill>
                <a:latin typeface="Segoe UI"/>
                <a:cs typeface="Segoe UI"/>
              </a:rPr>
              <a:t> </a:t>
            </a:r>
            <a:r>
              <a:rPr lang="en-US" sz="1800" b="0">
                <a:solidFill>
                  <a:srgbClr val="3B373A"/>
                </a:solidFill>
                <a:latin typeface="Segoe UI"/>
                <a:cs typeface="Segoe UI"/>
              </a:rPr>
              <a:t>the</a:t>
            </a:r>
            <a:r>
              <a:rPr lang="en-US" sz="1800" b="0" spc="260">
                <a:solidFill>
                  <a:srgbClr val="3B373A"/>
                </a:solidFill>
                <a:latin typeface="Segoe UI"/>
                <a:cs typeface="Segoe UI"/>
              </a:rPr>
              <a:t> </a:t>
            </a:r>
            <a:r>
              <a:rPr lang="en-US" sz="1800" b="0">
                <a:solidFill>
                  <a:srgbClr val="3B373A"/>
                </a:solidFill>
                <a:latin typeface="Segoe UI"/>
                <a:cs typeface="Segoe UI"/>
              </a:rPr>
              <a:t>duration</a:t>
            </a:r>
            <a:r>
              <a:rPr lang="en-US" sz="1800" b="0" spc="260">
                <a:solidFill>
                  <a:srgbClr val="3B373A"/>
                </a:solidFill>
                <a:latin typeface="Segoe UI"/>
                <a:cs typeface="Segoe UI"/>
              </a:rPr>
              <a:t> </a:t>
            </a:r>
            <a:r>
              <a:rPr lang="en-US" sz="1800" b="0">
                <a:solidFill>
                  <a:srgbClr val="3B373A"/>
                </a:solidFill>
                <a:latin typeface="Segoe UI"/>
                <a:cs typeface="Segoe UI"/>
              </a:rPr>
              <a:t>and</a:t>
            </a:r>
            <a:r>
              <a:rPr lang="en-US" sz="1800" b="0" spc="260">
                <a:solidFill>
                  <a:srgbClr val="3B373A"/>
                </a:solidFill>
                <a:latin typeface="Segoe UI"/>
                <a:cs typeface="Segoe UI"/>
              </a:rPr>
              <a:t> </a:t>
            </a:r>
            <a:r>
              <a:rPr lang="en-US" sz="1800" b="0">
                <a:solidFill>
                  <a:srgbClr val="3B373A"/>
                </a:solidFill>
                <a:latin typeface="Segoe UI"/>
                <a:cs typeface="Segoe UI"/>
              </a:rPr>
              <a:t>students’</a:t>
            </a:r>
            <a:r>
              <a:rPr lang="en-US" sz="1800" b="0" spc="250">
                <a:solidFill>
                  <a:srgbClr val="3B373A"/>
                </a:solidFill>
                <a:latin typeface="Segoe UI"/>
                <a:cs typeface="Segoe UI"/>
              </a:rPr>
              <a:t> </a:t>
            </a:r>
            <a:r>
              <a:rPr lang="en-US" sz="1800" b="0">
                <a:solidFill>
                  <a:srgbClr val="3B373A"/>
                </a:solidFill>
                <a:latin typeface="Segoe UI"/>
                <a:cs typeface="Segoe UI"/>
              </a:rPr>
              <a:t>motivation.</a:t>
            </a:r>
            <a:r>
              <a:rPr lang="en-US" sz="1800" b="0" spc="254">
                <a:solidFill>
                  <a:srgbClr val="3B373A"/>
                </a:solidFill>
                <a:latin typeface="Segoe UI"/>
                <a:cs typeface="Segoe UI"/>
              </a:rPr>
              <a:t> </a:t>
            </a:r>
            <a:br>
              <a:rPr lang="en-US" sz="1800" b="0" spc="254">
                <a:solidFill>
                  <a:srgbClr val="3B373A"/>
                </a:solidFill>
                <a:latin typeface="Segoe UI"/>
                <a:cs typeface="Segoe UI"/>
              </a:rPr>
            </a:br>
            <a:r>
              <a:rPr lang="en-US" sz="1800" b="0">
                <a:solidFill>
                  <a:srgbClr val="3B373A"/>
                </a:solidFill>
                <a:latin typeface="Segoe UI"/>
                <a:cs typeface="Segoe UI"/>
              </a:rPr>
              <a:t>In</a:t>
            </a:r>
            <a:r>
              <a:rPr lang="en-US" sz="1800" b="0" spc="254">
                <a:solidFill>
                  <a:srgbClr val="3B373A"/>
                </a:solidFill>
                <a:latin typeface="Segoe UI"/>
                <a:cs typeface="Segoe UI"/>
              </a:rPr>
              <a:t> </a:t>
            </a:r>
            <a:r>
              <a:rPr lang="en-US" sz="1800" b="0">
                <a:solidFill>
                  <a:srgbClr val="3B373A"/>
                </a:solidFill>
                <a:latin typeface="Segoe UI"/>
                <a:cs typeface="Segoe UI"/>
              </a:rPr>
              <a:t>the</a:t>
            </a:r>
            <a:r>
              <a:rPr lang="en-US" sz="1800" b="0" spc="260">
                <a:solidFill>
                  <a:srgbClr val="3B373A"/>
                </a:solidFill>
                <a:latin typeface="Segoe UI"/>
                <a:cs typeface="Segoe UI"/>
              </a:rPr>
              <a:t> </a:t>
            </a:r>
            <a:r>
              <a:rPr lang="en-US" sz="1800" b="0">
                <a:solidFill>
                  <a:srgbClr val="3B373A"/>
                </a:solidFill>
                <a:latin typeface="Segoe UI"/>
                <a:cs typeface="Segoe UI"/>
              </a:rPr>
              <a:t>warm-</a:t>
            </a:r>
            <a:r>
              <a:rPr lang="en-US" sz="1800" b="0" spc="-25">
                <a:solidFill>
                  <a:srgbClr val="3B373A"/>
                </a:solidFill>
                <a:latin typeface="Segoe UI"/>
                <a:cs typeface="Segoe UI"/>
              </a:rPr>
              <a:t>up </a:t>
            </a:r>
            <a:r>
              <a:rPr lang="en-US" sz="1800" b="0">
                <a:solidFill>
                  <a:srgbClr val="3B373A"/>
                </a:solidFill>
                <a:latin typeface="Segoe UI"/>
                <a:cs typeface="Segoe UI"/>
              </a:rPr>
              <a:t>phase,</a:t>
            </a:r>
            <a:r>
              <a:rPr lang="en-US" sz="1800" b="0" spc="190">
                <a:solidFill>
                  <a:srgbClr val="3B373A"/>
                </a:solidFill>
                <a:latin typeface="Segoe UI"/>
                <a:cs typeface="Segoe UI"/>
              </a:rPr>
              <a:t> </a:t>
            </a:r>
            <a:r>
              <a:rPr lang="en-US" sz="1800" b="0">
                <a:solidFill>
                  <a:srgbClr val="3B373A"/>
                </a:solidFill>
                <a:latin typeface="Segoe UI"/>
                <a:cs typeface="Segoe UI"/>
              </a:rPr>
              <a:t>the</a:t>
            </a:r>
            <a:r>
              <a:rPr lang="en-US" sz="1800" b="0" spc="190">
                <a:solidFill>
                  <a:srgbClr val="3B373A"/>
                </a:solidFill>
                <a:latin typeface="Segoe UI"/>
                <a:cs typeface="Segoe UI"/>
              </a:rPr>
              <a:t> </a:t>
            </a:r>
            <a:r>
              <a:rPr lang="en-US" sz="1800" b="0">
                <a:solidFill>
                  <a:srgbClr val="3B373A"/>
                </a:solidFill>
                <a:latin typeface="Segoe UI"/>
                <a:cs typeface="Segoe UI"/>
              </a:rPr>
              <a:t>educator</a:t>
            </a:r>
            <a:r>
              <a:rPr lang="en-US" sz="1800" b="0" spc="190">
                <a:solidFill>
                  <a:srgbClr val="3B373A"/>
                </a:solidFill>
                <a:latin typeface="Segoe UI"/>
                <a:cs typeface="Segoe UI"/>
              </a:rPr>
              <a:t> </a:t>
            </a:r>
            <a:r>
              <a:rPr lang="en-US" sz="1800" b="0">
                <a:solidFill>
                  <a:srgbClr val="3B373A"/>
                </a:solidFill>
                <a:latin typeface="Segoe UI"/>
                <a:cs typeface="Segoe UI"/>
              </a:rPr>
              <a:t>could</a:t>
            </a:r>
            <a:r>
              <a:rPr lang="en-US" sz="1800" b="0" spc="190">
                <a:solidFill>
                  <a:srgbClr val="3B373A"/>
                </a:solidFill>
                <a:latin typeface="Segoe UI"/>
                <a:cs typeface="Segoe UI"/>
              </a:rPr>
              <a:t> </a:t>
            </a:r>
            <a:r>
              <a:rPr lang="en-US" sz="1800" b="0">
                <a:solidFill>
                  <a:srgbClr val="3B373A"/>
                </a:solidFill>
                <a:latin typeface="Segoe UI"/>
                <a:cs typeface="Segoe UI"/>
              </a:rPr>
              <a:t>display</a:t>
            </a:r>
            <a:r>
              <a:rPr lang="en-US" sz="1800" b="0" spc="190">
                <a:solidFill>
                  <a:srgbClr val="3B373A"/>
                </a:solidFill>
                <a:latin typeface="Segoe UI"/>
                <a:cs typeface="Segoe UI"/>
              </a:rPr>
              <a:t> </a:t>
            </a:r>
            <a:r>
              <a:rPr lang="en-US" sz="1800" b="0">
                <a:solidFill>
                  <a:srgbClr val="3B373A"/>
                </a:solidFill>
                <a:latin typeface="Segoe UI"/>
                <a:cs typeface="Segoe UI"/>
              </a:rPr>
              <a:t>photos</a:t>
            </a:r>
            <a:r>
              <a:rPr lang="en-US" sz="1800" b="0" spc="190">
                <a:solidFill>
                  <a:srgbClr val="3B373A"/>
                </a:solidFill>
                <a:latin typeface="Segoe UI"/>
                <a:cs typeface="Segoe UI"/>
              </a:rPr>
              <a:t> </a:t>
            </a:r>
            <a:r>
              <a:rPr lang="en-US" sz="1800" b="0">
                <a:solidFill>
                  <a:srgbClr val="3B373A"/>
                </a:solidFill>
                <a:latin typeface="Segoe UI"/>
                <a:cs typeface="Segoe UI"/>
              </a:rPr>
              <a:t>of</a:t>
            </a:r>
            <a:r>
              <a:rPr lang="en-US" sz="1800" b="0" spc="190">
                <a:solidFill>
                  <a:srgbClr val="3B373A"/>
                </a:solidFill>
                <a:latin typeface="Segoe UI"/>
                <a:cs typeface="Segoe UI"/>
              </a:rPr>
              <a:t> </a:t>
            </a:r>
            <a:r>
              <a:rPr lang="en-US" sz="1800" b="0">
                <a:solidFill>
                  <a:srgbClr val="3B373A"/>
                </a:solidFill>
                <a:latin typeface="Segoe UI"/>
                <a:cs typeface="Segoe UI"/>
              </a:rPr>
              <a:t>working</a:t>
            </a:r>
            <a:r>
              <a:rPr lang="en-US" sz="1800" b="0" spc="190">
                <a:solidFill>
                  <a:srgbClr val="3B373A"/>
                </a:solidFill>
                <a:latin typeface="Segoe UI"/>
                <a:cs typeface="Segoe UI"/>
              </a:rPr>
              <a:t> </a:t>
            </a:r>
            <a:r>
              <a:rPr lang="en-US" sz="1800" b="0">
                <a:solidFill>
                  <a:srgbClr val="3B373A"/>
                </a:solidFill>
                <a:latin typeface="Segoe UI"/>
                <a:cs typeface="Segoe UI"/>
              </a:rPr>
              <a:t>people,</a:t>
            </a:r>
            <a:r>
              <a:rPr lang="en-US" sz="1800" b="0" spc="190">
                <a:solidFill>
                  <a:srgbClr val="3B373A"/>
                </a:solidFill>
                <a:latin typeface="Segoe UI"/>
                <a:cs typeface="Segoe UI"/>
              </a:rPr>
              <a:t> </a:t>
            </a:r>
            <a:r>
              <a:rPr lang="en-US" sz="1800" b="0" spc="-10">
                <a:solidFill>
                  <a:srgbClr val="3B373A"/>
                </a:solidFill>
                <a:latin typeface="Segoe UI"/>
                <a:cs typeface="Segoe UI"/>
              </a:rPr>
              <a:t>pregnant </a:t>
            </a:r>
            <a:r>
              <a:rPr lang="en-US" sz="1800" b="0">
                <a:solidFill>
                  <a:srgbClr val="3B373A"/>
                </a:solidFill>
                <a:latin typeface="Segoe UI"/>
                <a:cs typeface="Segoe UI"/>
              </a:rPr>
              <a:t>workers,</a:t>
            </a:r>
            <a:r>
              <a:rPr lang="en-US" sz="1800" b="0" spc="85">
                <a:solidFill>
                  <a:srgbClr val="3B373A"/>
                </a:solidFill>
                <a:latin typeface="Segoe UI"/>
                <a:cs typeface="Segoe UI"/>
              </a:rPr>
              <a:t> </a:t>
            </a:r>
            <a:r>
              <a:rPr lang="en-US" sz="1800" b="0">
                <a:solidFill>
                  <a:srgbClr val="3B373A"/>
                </a:solidFill>
                <a:latin typeface="Segoe UI"/>
                <a:cs typeface="Segoe UI"/>
              </a:rPr>
              <a:t>and</a:t>
            </a:r>
            <a:r>
              <a:rPr lang="en-US" sz="1800" b="0" spc="100">
                <a:solidFill>
                  <a:srgbClr val="3B373A"/>
                </a:solidFill>
                <a:latin typeface="Segoe UI"/>
                <a:cs typeface="Segoe UI"/>
              </a:rPr>
              <a:t> </a:t>
            </a:r>
            <a:r>
              <a:rPr lang="en-US" sz="1800" b="0">
                <a:solidFill>
                  <a:srgbClr val="3B373A"/>
                </a:solidFill>
                <a:latin typeface="Segoe UI"/>
                <a:cs typeface="Segoe UI"/>
              </a:rPr>
              <a:t>parents</a:t>
            </a:r>
            <a:r>
              <a:rPr lang="en-US" sz="1800" b="0" spc="95">
                <a:solidFill>
                  <a:srgbClr val="3B373A"/>
                </a:solidFill>
                <a:latin typeface="Segoe UI"/>
                <a:cs typeface="Segoe UI"/>
              </a:rPr>
              <a:t> </a:t>
            </a:r>
            <a:r>
              <a:rPr lang="en-US" sz="1800" b="0">
                <a:solidFill>
                  <a:srgbClr val="3B373A"/>
                </a:solidFill>
                <a:latin typeface="Segoe UI"/>
                <a:cs typeface="Segoe UI"/>
              </a:rPr>
              <a:t>with</a:t>
            </a:r>
            <a:r>
              <a:rPr lang="en-US" sz="1800" b="0" spc="100">
                <a:solidFill>
                  <a:srgbClr val="3B373A"/>
                </a:solidFill>
                <a:latin typeface="Segoe UI"/>
                <a:cs typeface="Segoe UI"/>
              </a:rPr>
              <a:t> </a:t>
            </a:r>
            <a:r>
              <a:rPr lang="en-US" sz="1800" b="0">
                <a:solidFill>
                  <a:srgbClr val="3B373A"/>
                </a:solidFill>
                <a:latin typeface="Segoe UI"/>
                <a:cs typeface="Segoe UI"/>
              </a:rPr>
              <a:t>young</a:t>
            </a:r>
            <a:r>
              <a:rPr lang="en-US" sz="1800" b="0" spc="100">
                <a:solidFill>
                  <a:srgbClr val="3B373A"/>
                </a:solidFill>
                <a:latin typeface="Segoe UI"/>
                <a:cs typeface="Segoe UI"/>
              </a:rPr>
              <a:t> </a:t>
            </a:r>
            <a:r>
              <a:rPr lang="en-US" sz="1800" b="0">
                <a:solidFill>
                  <a:srgbClr val="3B373A"/>
                </a:solidFill>
                <a:latin typeface="Segoe UI"/>
                <a:cs typeface="Segoe UI"/>
              </a:rPr>
              <a:t>children</a:t>
            </a:r>
            <a:r>
              <a:rPr lang="en-US" sz="1800" b="0" spc="95">
                <a:solidFill>
                  <a:srgbClr val="3B373A"/>
                </a:solidFill>
                <a:latin typeface="Segoe UI"/>
                <a:cs typeface="Segoe UI"/>
              </a:rPr>
              <a:t> </a:t>
            </a:r>
            <a:r>
              <a:rPr lang="en-US" sz="1800" b="0">
                <a:solidFill>
                  <a:srgbClr val="3B373A"/>
                </a:solidFill>
                <a:latin typeface="Segoe UI"/>
                <a:cs typeface="Segoe UI"/>
              </a:rPr>
              <a:t>working</a:t>
            </a:r>
            <a:r>
              <a:rPr lang="en-US" sz="1800" b="0" spc="100">
                <a:solidFill>
                  <a:srgbClr val="3B373A"/>
                </a:solidFill>
                <a:latin typeface="Segoe UI"/>
                <a:cs typeface="Segoe UI"/>
              </a:rPr>
              <a:t> </a:t>
            </a:r>
            <a:r>
              <a:rPr lang="en-US" sz="1800" b="0">
                <a:solidFill>
                  <a:srgbClr val="3B373A"/>
                </a:solidFill>
                <a:latin typeface="Segoe UI"/>
                <a:cs typeface="Segoe UI"/>
              </a:rPr>
              <a:t>from</a:t>
            </a:r>
            <a:r>
              <a:rPr lang="en-US" sz="1800" b="0" spc="95">
                <a:solidFill>
                  <a:srgbClr val="3B373A"/>
                </a:solidFill>
                <a:latin typeface="Segoe UI"/>
                <a:cs typeface="Segoe UI"/>
              </a:rPr>
              <a:t> </a:t>
            </a:r>
            <a:r>
              <a:rPr lang="en-US" sz="1800" b="0">
                <a:solidFill>
                  <a:srgbClr val="3B373A"/>
                </a:solidFill>
                <a:latin typeface="Segoe UI"/>
                <a:cs typeface="Segoe UI"/>
              </a:rPr>
              <a:t>home.</a:t>
            </a:r>
            <a:r>
              <a:rPr lang="en-US" sz="1800" b="0" spc="100">
                <a:solidFill>
                  <a:srgbClr val="3B373A"/>
                </a:solidFill>
                <a:latin typeface="Segoe UI"/>
                <a:cs typeface="Segoe UI"/>
              </a:rPr>
              <a:t> </a:t>
            </a:r>
            <a:br>
              <a:rPr lang="en-US" sz="1800" b="0" spc="100">
                <a:solidFill>
                  <a:srgbClr val="3B373A"/>
                </a:solidFill>
                <a:latin typeface="Segoe UI"/>
                <a:cs typeface="Segoe UI"/>
              </a:rPr>
            </a:br>
            <a:r>
              <a:rPr lang="en-US" sz="1800" b="0">
                <a:solidFill>
                  <a:srgbClr val="3B373A"/>
                </a:solidFill>
                <a:latin typeface="Segoe UI"/>
                <a:cs typeface="Segoe UI"/>
              </a:rPr>
              <a:t>Then</a:t>
            </a:r>
            <a:r>
              <a:rPr lang="en-US" sz="1800" b="0" spc="100">
                <a:solidFill>
                  <a:srgbClr val="3B373A"/>
                </a:solidFill>
                <a:latin typeface="Segoe UI"/>
                <a:cs typeface="Segoe UI"/>
              </a:rPr>
              <a:t> </a:t>
            </a:r>
            <a:r>
              <a:rPr lang="en-US" sz="1800" b="0" spc="-25">
                <a:solidFill>
                  <a:srgbClr val="3B373A"/>
                </a:solidFill>
                <a:latin typeface="Segoe UI"/>
                <a:cs typeface="Segoe UI"/>
              </a:rPr>
              <a:t>the </a:t>
            </a:r>
            <a:r>
              <a:rPr lang="en-US" sz="1800" b="0">
                <a:solidFill>
                  <a:srgbClr val="3B373A"/>
                </a:solidFill>
                <a:latin typeface="Segoe UI"/>
                <a:cs typeface="Segoe UI"/>
              </a:rPr>
              <a:t>students</a:t>
            </a:r>
            <a:r>
              <a:rPr lang="en-US" sz="1800" b="0" spc="130">
                <a:solidFill>
                  <a:srgbClr val="3B373A"/>
                </a:solidFill>
                <a:latin typeface="Segoe UI"/>
                <a:cs typeface="Segoe UI"/>
              </a:rPr>
              <a:t> </a:t>
            </a:r>
            <a:r>
              <a:rPr lang="en-US" sz="1800" b="0">
                <a:solidFill>
                  <a:srgbClr val="3B373A"/>
                </a:solidFill>
                <a:latin typeface="Segoe UI"/>
                <a:cs typeface="Segoe UI"/>
              </a:rPr>
              <a:t>should</a:t>
            </a:r>
            <a:r>
              <a:rPr lang="en-US" sz="1800" b="0" spc="130">
                <a:solidFill>
                  <a:srgbClr val="3B373A"/>
                </a:solidFill>
                <a:latin typeface="Segoe UI"/>
                <a:cs typeface="Segoe UI"/>
              </a:rPr>
              <a:t> </a:t>
            </a:r>
            <a:r>
              <a:rPr lang="en-US" sz="1800" b="0">
                <a:solidFill>
                  <a:srgbClr val="3B373A"/>
                </a:solidFill>
                <a:latin typeface="Segoe UI"/>
                <a:cs typeface="Segoe UI"/>
              </a:rPr>
              <a:t>recall</a:t>
            </a:r>
            <a:r>
              <a:rPr lang="en-US" sz="1800" b="0" spc="135">
                <a:solidFill>
                  <a:srgbClr val="3B373A"/>
                </a:solidFill>
                <a:latin typeface="Segoe UI"/>
                <a:cs typeface="Segoe UI"/>
              </a:rPr>
              <a:t> </a:t>
            </a:r>
            <a:r>
              <a:rPr lang="en-US" sz="1800" b="0">
                <a:solidFill>
                  <a:srgbClr val="3B373A"/>
                </a:solidFill>
                <a:latin typeface="Segoe UI"/>
                <a:cs typeface="Segoe UI"/>
              </a:rPr>
              <a:t>the</a:t>
            </a:r>
            <a:r>
              <a:rPr lang="en-US" sz="1800" b="0" spc="135">
                <a:solidFill>
                  <a:srgbClr val="3B373A"/>
                </a:solidFill>
                <a:latin typeface="Segoe UI"/>
                <a:cs typeface="Segoe UI"/>
              </a:rPr>
              <a:t> </a:t>
            </a:r>
            <a:r>
              <a:rPr lang="en-US" sz="1800" b="0">
                <a:solidFill>
                  <a:srgbClr val="3B373A"/>
                </a:solidFill>
                <a:latin typeface="Segoe UI"/>
                <a:cs typeface="Segoe UI"/>
              </a:rPr>
              <a:t>vocabulary</a:t>
            </a:r>
            <a:r>
              <a:rPr lang="en-US" sz="1800" b="0" spc="135">
                <a:solidFill>
                  <a:srgbClr val="3B373A"/>
                </a:solidFill>
                <a:latin typeface="Segoe UI"/>
                <a:cs typeface="Segoe UI"/>
              </a:rPr>
              <a:t> </a:t>
            </a:r>
            <a:r>
              <a:rPr lang="en-US" sz="1800" b="0">
                <a:solidFill>
                  <a:srgbClr val="3B373A"/>
                </a:solidFill>
                <a:latin typeface="Segoe UI"/>
                <a:cs typeface="Segoe UI"/>
              </a:rPr>
              <a:t>they</a:t>
            </a:r>
            <a:r>
              <a:rPr lang="en-US" sz="1800" b="0" spc="135">
                <a:solidFill>
                  <a:srgbClr val="3B373A"/>
                </a:solidFill>
                <a:latin typeface="Segoe UI"/>
                <a:cs typeface="Segoe UI"/>
              </a:rPr>
              <a:t> </a:t>
            </a:r>
            <a:r>
              <a:rPr lang="en-US" sz="1800" b="0">
                <a:solidFill>
                  <a:srgbClr val="3B373A"/>
                </a:solidFill>
                <a:latin typeface="Segoe UI"/>
                <a:cs typeface="Segoe UI"/>
              </a:rPr>
              <a:t>already</a:t>
            </a:r>
            <a:r>
              <a:rPr lang="en-US" sz="1800" b="0" spc="135">
                <a:solidFill>
                  <a:srgbClr val="3B373A"/>
                </a:solidFill>
                <a:latin typeface="Segoe UI"/>
                <a:cs typeface="Segoe UI"/>
              </a:rPr>
              <a:t> </a:t>
            </a:r>
            <a:r>
              <a:rPr lang="en-US" sz="1800" b="0">
                <a:solidFill>
                  <a:srgbClr val="3B373A"/>
                </a:solidFill>
                <a:latin typeface="Segoe UI"/>
                <a:cs typeface="Segoe UI"/>
              </a:rPr>
              <a:t>know</a:t>
            </a:r>
            <a:r>
              <a:rPr lang="en-US" sz="1800" b="0" spc="135">
                <a:solidFill>
                  <a:srgbClr val="3B373A"/>
                </a:solidFill>
                <a:latin typeface="Segoe UI"/>
                <a:cs typeface="Segoe UI"/>
              </a:rPr>
              <a:t> </a:t>
            </a:r>
            <a:r>
              <a:rPr lang="en-US" sz="1800" b="0">
                <a:solidFill>
                  <a:srgbClr val="3B373A"/>
                </a:solidFill>
                <a:latin typeface="Segoe UI"/>
                <a:cs typeface="Segoe UI"/>
              </a:rPr>
              <a:t>while</a:t>
            </a:r>
            <a:r>
              <a:rPr lang="en-US" sz="1800" b="0" spc="135">
                <a:solidFill>
                  <a:srgbClr val="3B373A"/>
                </a:solidFill>
                <a:latin typeface="Segoe UI"/>
                <a:cs typeface="Segoe UI"/>
              </a:rPr>
              <a:t> </a:t>
            </a:r>
            <a:r>
              <a:rPr lang="en-US" sz="1800" b="0">
                <a:solidFill>
                  <a:srgbClr val="3B373A"/>
                </a:solidFill>
                <a:latin typeface="Segoe UI"/>
                <a:cs typeface="Segoe UI"/>
              </a:rPr>
              <a:t>the</a:t>
            </a:r>
            <a:r>
              <a:rPr lang="en-US" sz="1800" b="0" spc="140">
                <a:solidFill>
                  <a:srgbClr val="3B373A"/>
                </a:solidFill>
                <a:latin typeface="Segoe UI"/>
                <a:cs typeface="Segoe UI"/>
              </a:rPr>
              <a:t> migrant trainers </a:t>
            </a:r>
            <a:r>
              <a:rPr lang="en-US" sz="1800" b="0">
                <a:solidFill>
                  <a:srgbClr val="3B373A"/>
                </a:solidFill>
                <a:latin typeface="Segoe UI"/>
                <a:cs typeface="Segoe UI"/>
              </a:rPr>
              <a:t>write</a:t>
            </a:r>
            <a:r>
              <a:rPr lang="en-US" sz="1800" b="0" spc="40">
                <a:solidFill>
                  <a:srgbClr val="3B373A"/>
                </a:solidFill>
                <a:latin typeface="Segoe UI"/>
                <a:cs typeface="Segoe UI"/>
              </a:rPr>
              <a:t> </a:t>
            </a:r>
            <a:r>
              <a:rPr lang="en-US" sz="1800" b="0">
                <a:solidFill>
                  <a:srgbClr val="3B373A"/>
                </a:solidFill>
                <a:latin typeface="Segoe UI"/>
                <a:cs typeface="Segoe UI"/>
              </a:rPr>
              <a:t>down</a:t>
            </a:r>
            <a:r>
              <a:rPr lang="en-US" sz="1800" b="0" spc="35">
                <a:solidFill>
                  <a:srgbClr val="3B373A"/>
                </a:solidFill>
                <a:latin typeface="Segoe UI"/>
                <a:cs typeface="Segoe UI"/>
              </a:rPr>
              <a:t> </a:t>
            </a:r>
            <a:r>
              <a:rPr lang="en-US" sz="1800" b="0">
                <a:solidFill>
                  <a:srgbClr val="3B373A"/>
                </a:solidFill>
                <a:latin typeface="Segoe UI"/>
                <a:cs typeface="Segoe UI"/>
              </a:rPr>
              <a:t>the</a:t>
            </a:r>
            <a:r>
              <a:rPr lang="en-US" sz="1800" b="0" spc="40">
                <a:solidFill>
                  <a:srgbClr val="3B373A"/>
                </a:solidFill>
                <a:latin typeface="Segoe UI"/>
                <a:cs typeface="Segoe UI"/>
              </a:rPr>
              <a:t> </a:t>
            </a:r>
            <a:r>
              <a:rPr lang="en-US" sz="1800" b="0">
                <a:solidFill>
                  <a:srgbClr val="3B373A"/>
                </a:solidFill>
                <a:latin typeface="Segoe UI"/>
                <a:cs typeface="Segoe UI"/>
              </a:rPr>
              <a:t>keywords</a:t>
            </a:r>
            <a:r>
              <a:rPr lang="en-US" sz="1800" b="0" spc="40">
                <a:solidFill>
                  <a:srgbClr val="3B373A"/>
                </a:solidFill>
                <a:latin typeface="Segoe UI"/>
                <a:cs typeface="Segoe UI"/>
              </a:rPr>
              <a:t> </a:t>
            </a:r>
            <a:r>
              <a:rPr lang="en-US" sz="1800" b="0">
                <a:solidFill>
                  <a:srgbClr val="3B373A"/>
                </a:solidFill>
                <a:latin typeface="Segoe UI"/>
                <a:cs typeface="Segoe UI"/>
              </a:rPr>
              <a:t>on</a:t>
            </a:r>
            <a:r>
              <a:rPr lang="en-US" sz="1800" b="0" spc="35">
                <a:solidFill>
                  <a:srgbClr val="3B373A"/>
                </a:solidFill>
                <a:latin typeface="Segoe UI"/>
                <a:cs typeface="Segoe UI"/>
              </a:rPr>
              <a:t> </a:t>
            </a:r>
            <a:r>
              <a:rPr lang="en-US" sz="1800" b="0">
                <a:solidFill>
                  <a:srgbClr val="3B373A"/>
                </a:solidFill>
                <a:latin typeface="Segoe UI"/>
                <a:cs typeface="Segoe UI"/>
              </a:rPr>
              <a:t>the</a:t>
            </a:r>
            <a:r>
              <a:rPr lang="en-US" sz="1800" b="0" spc="40">
                <a:solidFill>
                  <a:srgbClr val="3B373A"/>
                </a:solidFill>
                <a:latin typeface="Segoe UI"/>
                <a:cs typeface="Segoe UI"/>
              </a:rPr>
              <a:t> </a:t>
            </a:r>
            <a:r>
              <a:rPr lang="en-US" sz="1800" b="0">
                <a:solidFill>
                  <a:srgbClr val="3B373A"/>
                </a:solidFill>
                <a:latin typeface="Segoe UI"/>
                <a:cs typeface="Segoe UI"/>
              </a:rPr>
              <a:t>board.</a:t>
            </a:r>
            <a:r>
              <a:rPr lang="en-US" sz="1800" b="0" spc="40">
                <a:solidFill>
                  <a:srgbClr val="3B373A"/>
                </a:solidFill>
                <a:latin typeface="Segoe UI"/>
                <a:cs typeface="Segoe UI"/>
              </a:rPr>
              <a:t> </a:t>
            </a:r>
            <a:br>
              <a:rPr lang="en-US" sz="1800" b="0" spc="40">
                <a:solidFill>
                  <a:srgbClr val="3B373A"/>
                </a:solidFill>
                <a:latin typeface="Segoe UI"/>
                <a:cs typeface="Segoe UI"/>
              </a:rPr>
            </a:br>
            <a:r>
              <a:rPr lang="en-US" sz="1800" b="0">
                <a:solidFill>
                  <a:srgbClr val="3B373A"/>
                </a:solidFill>
                <a:latin typeface="Segoe UI"/>
                <a:cs typeface="Segoe UI"/>
              </a:rPr>
              <a:t>Using</a:t>
            </a:r>
            <a:r>
              <a:rPr lang="en-US" sz="1800" b="0" spc="35">
                <a:solidFill>
                  <a:srgbClr val="3B373A"/>
                </a:solidFill>
                <a:latin typeface="Segoe UI"/>
                <a:cs typeface="Segoe UI"/>
              </a:rPr>
              <a:t> </a:t>
            </a:r>
            <a:r>
              <a:rPr lang="en-US" sz="1800" b="0">
                <a:solidFill>
                  <a:srgbClr val="3B373A"/>
                </a:solidFill>
                <a:latin typeface="Segoe UI"/>
                <a:cs typeface="Segoe UI"/>
              </a:rPr>
              <a:t>photos</a:t>
            </a:r>
            <a:r>
              <a:rPr lang="en-US" sz="1800" b="0" spc="40">
                <a:solidFill>
                  <a:srgbClr val="3B373A"/>
                </a:solidFill>
                <a:latin typeface="Segoe UI"/>
                <a:cs typeface="Segoe UI"/>
              </a:rPr>
              <a:t> </a:t>
            </a:r>
            <a:r>
              <a:rPr lang="en-US" sz="1800" b="0">
                <a:solidFill>
                  <a:srgbClr val="3B373A"/>
                </a:solidFill>
                <a:latin typeface="Segoe UI"/>
                <a:cs typeface="Segoe UI"/>
              </a:rPr>
              <a:t>can</a:t>
            </a:r>
            <a:r>
              <a:rPr lang="en-US" sz="1800" b="0" spc="40">
                <a:solidFill>
                  <a:srgbClr val="3B373A"/>
                </a:solidFill>
                <a:latin typeface="Segoe UI"/>
                <a:cs typeface="Segoe UI"/>
              </a:rPr>
              <a:t> </a:t>
            </a:r>
            <a:r>
              <a:rPr lang="en-US" sz="1800" b="0" spc="-10">
                <a:solidFill>
                  <a:srgbClr val="3B373A"/>
                </a:solidFill>
                <a:latin typeface="Segoe UI"/>
                <a:cs typeface="Segoe UI"/>
              </a:rPr>
              <a:t>encour</a:t>
            </a:r>
            <a:r>
              <a:rPr lang="en-US" sz="1800" b="0">
                <a:solidFill>
                  <a:srgbClr val="3B373A"/>
                </a:solidFill>
                <a:latin typeface="Segoe UI"/>
                <a:cs typeface="Segoe UI"/>
              </a:rPr>
              <a:t>age</a:t>
            </a:r>
            <a:r>
              <a:rPr lang="en-US" sz="1800" b="0" spc="15">
                <a:solidFill>
                  <a:srgbClr val="3B373A"/>
                </a:solidFill>
                <a:latin typeface="Segoe UI"/>
                <a:cs typeface="Segoe UI"/>
              </a:rPr>
              <a:t> </a:t>
            </a:r>
            <a:r>
              <a:rPr lang="en-US" sz="1800" b="0">
                <a:solidFill>
                  <a:srgbClr val="3B373A"/>
                </a:solidFill>
                <a:latin typeface="Segoe UI"/>
                <a:cs typeface="Segoe UI"/>
              </a:rPr>
              <a:t>students</a:t>
            </a:r>
            <a:r>
              <a:rPr lang="en-US" sz="1800" b="0" spc="20">
                <a:solidFill>
                  <a:srgbClr val="3B373A"/>
                </a:solidFill>
                <a:latin typeface="Segoe UI"/>
                <a:cs typeface="Segoe UI"/>
              </a:rPr>
              <a:t> </a:t>
            </a:r>
            <a:r>
              <a:rPr lang="en-US" sz="1800" b="0">
                <a:solidFill>
                  <a:srgbClr val="3B373A"/>
                </a:solidFill>
                <a:latin typeface="Segoe UI"/>
                <a:cs typeface="Segoe UI"/>
              </a:rPr>
              <a:t>to</a:t>
            </a:r>
            <a:r>
              <a:rPr lang="en-US" sz="1800" b="0" spc="15">
                <a:solidFill>
                  <a:srgbClr val="3B373A"/>
                </a:solidFill>
                <a:latin typeface="Segoe UI"/>
                <a:cs typeface="Segoe UI"/>
              </a:rPr>
              <a:t> </a:t>
            </a:r>
            <a:r>
              <a:rPr lang="en-US" sz="1800" b="0">
                <a:solidFill>
                  <a:srgbClr val="3B373A"/>
                </a:solidFill>
                <a:latin typeface="Segoe UI"/>
                <a:cs typeface="Segoe UI"/>
              </a:rPr>
              <a:t>recognise</a:t>
            </a:r>
            <a:r>
              <a:rPr lang="en-US" sz="1800" b="0" spc="20">
                <a:solidFill>
                  <a:srgbClr val="3B373A"/>
                </a:solidFill>
                <a:latin typeface="Segoe UI"/>
                <a:cs typeface="Segoe UI"/>
              </a:rPr>
              <a:t> </a:t>
            </a:r>
            <a:r>
              <a:rPr lang="en-US" sz="1800" b="0">
                <a:solidFill>
                  <a:srgbClr val="3B373A"/>
                </a:solidFill>
                <a:latin typeface="Segoe UI"/>
                <a:cs typeface="Segoe UI"/>
              </a:rPr>
              <a:t>and</a:t>
            </a:r>
            <a:r>
              <a:rPr lang="en-US" sz="1800" b="0" spc="15">
                <a:solidFill>
                  <a:srgbClr val="3B373A"/>
                </a:solidFill>
                <a:latin typeface="Segoe UI"/>
                <a:cs typeface="Segoe UI"/>
              </a:rPr>
              <a:t> </a:t>
            </a:r>
            <a:r>
              <a:rPr lang="en-US" sz="1800" b="0">
                <a:solidFill>
                  <a:srgbClr val="3B373A"/>
                </a:solidFill>
                <a:latin typeface="Segoe UI"/>
                <a:cs typeface="Segoe UI"/>
              </a:rPr>
              <a:t>comment</a:t>
            </a:r>
            <a:r>
              <a:rPr lang="en-US" sz="1800" b="0" spc="20">
                <a:solidFill>
                  <a:srgbClr val="3B373A"/>
                </a:solidFill>
                <a:latin typeface="Segoe UI"/>
                <a:cs typeface="Segoe UI"/>
              </a:rPr>
              <a:t> </a:t>
            </a:r>
            <a:r>
              <a:rPr lang="en-US" sz="1800" b="0">
                <a:solidFill>
                  <a:srgbClr val="3B373A"/>
                </a:solidFill>
                <a:latin typeface="Segoe UI"/>
                <a:cs typeface="Segoe UI"/>
              </a:rPr>
              <a:t>on</a:t>
            </a:r>
            <a:r>
              <a:rPr lang="en-US" sz="1800" b="0" spc="15">
                <a:solidFill>
                  <a:srgbClr val="3B373A"/>
                </a:solidFill>
                <a:latin typeface="Segoe UI"/>
                <a:cs typeface="Segoe UI"/>
              </a:rPr>
              <a:t> </a:t>
            </a:r>
            <a:r>
              <a:rPr lang="en-US" sz="1800" b="0">
                <a:solidFill>
                  <a:srgbClr val="3B373A"/>
                </a:solidFill>
                <a:latin typeface="Segoe UI"/>
                <a:cs typeface="Segoe UI"/>
              </a:rPr>
              <a:t>the</a:t>
            </a:r>
            <a:r>
              <a:rPr lang="en-US" sz="1800" b="0" spc="20">
                <a:solidFill>
                  <a:srgbClr val="3B373A"/>
                </a:solidFill>
                <a:latin typeface="Segoe UI"/>
                <a:cs typeface="Segoe UI"/>
              </a:rPr>
              <a:t> </a:t>
            </a:r>
            <a:r>
              <a:rPr lang="en-US" sz="1800" b="0">
                <a:solidFill>
                  <a:srgbClr val="3B373A"/>
                </a:solidFill>
                <a:latin typeface="Segoe UI"/>
                <a:cs typeface="Segoe UI"/>
              </a:rPr>
              <a:t>situation</a:t>
            </a:r>
            <a:br>
              <a:rPr lang="en-US" sz="4400">
                <a:latin typeface="Segoe UI"/>
                <a:cs typeface="Segoe UI"/>
              </a:rPr>
            </a:br>
            <a:endParaRPr lang="en-US"/>
          </a:p>
        </p:txBody>
      </p:sp>
      <p:cxnSp>
        <p:nvCxnSpPr>
          <p:cNvPr id="3" name="Google Shape;233;p13" hidden="0"/>
          <p:cNvCxnSpPr>
            <a:cxnSpLocks/>
          </p:cNvCxnSpPr>
          <p:nvPr isPhoto="0" userDrawn="0"/>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4" name="Google Shape;234;p13" hidden="0"/>
          <p:cNvPicPr/>
          <p:nvPr isPhoto="0" userDrawn="0"/>
        </p:nvPicPr>
        <p:blipFill>
          <a:blip r:embed="rId2">
            <a:alphaModFix/>
          </a:blip>
          <a:stretch/>
        </p:blipFill>
        <p:spPr bwMode="auto">
          <a:xfrm>
            <a:off x="4508500" y="9085792"/>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ctrTitle" hasCustomPrompt="0"/>
          </p:nvPr>
        </p:nvSpPr>
        <p:spPr bwMode="auto">
          <a:xfrm>
            <a:off x="567213" y="774700"/>
            <a:ext cx="6428422" cy="9352047"/>
          </a:xfrm>
        </p:spPr>
        <p:txBody>
          <a:bodyPr/>
          <a:lstStyle/>
          <a:p>
            <a:pPr marL="12700" marR="6985">
              <a:lnSpc>
                <a:spcPct val="107100"/>
              </a:lnSpc>
              <a:spcBef>
                <a:spcPts val="100"/>
              </a:spcBef>
              <a:defRPr/>
            </a:pPr>
            <a:r>
              <a:rPr lang="en-US" sz="2000">
                <a:solidFill>
                  <a:srgbClr val="3B373A"/>
                </a:solidFill>
                <a:latin typeface="Segoe UI"/>
                <a:cs typeface="Segoe UI"/>
              </a:rPr>
              <a:t>Other</a:t>
            </a:r>
            <a:r>
              <a:rPr lang="en-US" sz="2000" spc="160">
                <a:solidFill>
                  <a:srgbClr val="3B373A"/>
                </a:solidFill>
                <a:latin typeface="Segoe UI"/>
                <a:cs typeface="Segoe UI"/>
              </a:rPr>
              <a:t> </a:t>
            </a:r>
            <a:r>
              <a:rPr lang="en-US" sz="2000">
                <a:solidFill>
                  <a:srgbClr val="3B373A"/>
                </a:solidFill>
                <a:latin typeface="Segoe UI"/>
                <a:cs typeface="Segoe UI"/>
              </a:rPr>
              <a:t>activities</a:t>
            </a:r>
            <a:r>
              <a:rPr lang="en-US" sz="2000" spc="165">
                <a:solidFill>
                  <a:srgbClr val="3B373A"/>
                </a:solidFill>
                <a:latin typeface="Segoe UI"/>
                <a:cs typeface="Segoe UI"/>
              </a:rPr>
              <a:t> </a:t>
            </a:r>
            <a:r>
              <a:rPr lang="en-US" sz="2000">
                <a:solidFill>
                  <a:srgbClr val="3B373A"/>
                </a:solidFill>
                <a:latin typeface="Segoe UI"/>
                <a:cs typeface="Segoe UI"/>
              </a:rPr>
              <a:t>could</a:t>
            </a:r>
            <a:r>
              <a:rPr lang="en-US" sz="2000" spc="160">
                <a:solidFill>
                  <a:srgbClr val="3B373A"/>
                </a:solidFill>
                <a:latin typeface="Segoe UI"/>
                <a:cs typeface="Segoe UI"/>
              </a:rPr>
              <a:t> </a:t>
            </a:r>
            <a:r>
              <a:rPr lang="en-US" sz="2000">
                <a:solidFill>
                  <a:srgbClr val="3B373A"/>
                </a:solidFill>
                <a:latin typeface="Segoe UI"/>
                <a:cs typeface="Segoe UI"/>
              </a:rPr>
              <a:t>concentrate</a:t>
            </a:r>
            <a:r>
              <a:rPr lang="en-US" sz="2000" spc="160">
                <a:solidFill>
                  <a:srgbClr val="3B373A"/>
                </a:solidFill>
                <a:latin typeface="Segoe UI"/>
                <a:cs typeface="Segoe UI"/>
              </a:rPr>
              <a:t> </a:t>
            </a:r>
            <a:r>
              <a:rPr lang="en-US" sz="2000">
                <a:solidFill>
                  <a:srgbClr val="3B373A"/>
                </a:solidFill>
                <a:latin typeface="Segoe UI"/>
                <a:cs typeface="Segoe UI"/>
              </a:rPr>
              <a:t>on</a:t>
            </a:r>
            <a:r>
              <a:rPr lang="en-US" sz="2000" spc="160">
                <a:solidFill>
                  <a:srgbClr val="3B373A"/>
                </a:solidFill>
                <a:latin typeface="Segoe UI"/>
                <a:cs typeface="Segoe UI"/>
              </a:rPr>
              <a:t> </a:t>
            </a:r>
            <a:r>
              <a:rPr lang="en-US" sz="2000">
                <a:solidFill>
                  <a:srgbClr val="3B373A"/>
                </a:solidFill>
                <a:latin typeface="Segoe UI"/>
                <a:cs typeface="Segoe UI"/>
              </a:rPr>
              <a:t>issues</a:t>
            </a:r>
            <a:r>
              <a:rPr lang="en-US" sz="2000" spc="155">
                <a:solidFill>
                  <a:srgbClr val="3B373A"/>
                </a:solidFill>
                <a:latin typeface="Segoe UI"/>
                <a:cs typeface="Segoe UI"/>
              </a:rPr>
              <a:t> </a:t>
            </a:r>
            <a:r>
              <a:rPr lang="en-US" sz="2000">
                <a:solidFill>
                  <a:srgbClr val="3B373A"/>
                </a:solidFill>
                <a:latin typeface="Segoe UI"/>
                <a:cs typeface="Segoe UI"/>
              </a:rPr>
              <a:t>of</a:t>
            </a:r>
            <a:r>
              <a:rPr lang="en-US" sz="2000" spc="165">
                <a:solidFill>
                  <a:srgbClr val="3B373A"/>
                </a:solidFill>
                <a:latin typeface="Segoe UI"/>
                <a:cs typeface="Segoe UI"/>
              </a:rPr>
              <a:t> </a:t>
            </a:r>
            <a:r>
              <a:rPr lang="en-US" sz="2000" spc="-10">
                <a:solidFill>
                  <a:srgbClr val="3B373A"/>
                </a:solidFill>
                <a:latin typeface="Segoe UI"/>
                <a:cs typeface="Segoe UI"/>
              </a:rPr>
              <a:t>labour</a:t>
            </a:r>
            <a:r>
              <a:rPr lang="en-US" sz="2000" spc="-10">
                <a:solidFill>
                  <a:srgbClr val="3B373A"/>
                </a:solidFill>
                <a:latin typeface="Segoe UI"/>
                <a:cs typeface="Segoe UI"/>
              </a:rPr>
              <a:t> </a:t>
            </a:r>
            <a:r>
              <a:rPr lang="en-US" sz="2000">
                <a:solidFill>
                  <a:srgbClr val="3B373A"/>
                </a:solidFill>
                <a:latin typeface="Segoe UI"/>
                <a:cs typeface="Segoe UI"/>
              </a:rPr>
              <a:t>legislation</a:t>
            </a:r>
            <a:br>
              <a:rPr lang="en-US" sz="1800" b="0" spc="114">
                <a:solidFill>
                  <a:srgbClr val="3B373A"/>
                </a:solidFill>
                <a:latin typeface="Segoe UI"/>
                <a:cs typeface="Segoe UI"/>
              </a:rPr>
            </a:br>
            <a:br>
              <a:rPr lang="en-US" sz="1800" b="0" spc="114">
                <a:solidFill>
                  <a:srgbClr val="3B373A"/>
                </a:solidFill>
                <a:latin typeface="Segoe UI"/>
                <a:cs typeface="Segoe UI"/>
              </a:rPr>
            </a:br>
            <a:r>
              <a:rPr lang="en-US" sz="1800" b="0" spc="114">
                <a:solidFill>
                  <a:srgbClr val="3B373A"/>
                </a:solidFill>
                <a:latin typeface="Segoe UI"/>
                <a:cs typeface="Segoe UI"/>
              </a:rPr>
              <a:t>Discuss </a:t>
            </a:r>
            <a:r>
              <a:rPr lang="en-US" sz="1800" b="0">
                <a:solidFill>
                  <a:srgbClr val="3B373A"/>
                </a:solidFill>
                <a:latin typeface="Segoe UI"/>
                <a:cs typeface="Segoe UI"/>
              </a:rPr>
              <a:t>in</a:t>
            </a:r>
            <a:r>
              <a:rPr lang="en-US" sz="1800" b="0" spc="85">
                <a:solidFill>
                  <a:srgbClr val="3B373A"/>
                </a:solidFill>
                <a:latin typeface="Segoe UI"/>
                <a:cs typeface="Segoe UI"/>
              </a:rPr>
              <a:t> </a:t>
            </a:r>
            <a:r>
              <a:rPr lang="en-US" sz="1800" b="0">
                <a:solidFill>
                  <a:srgbClr val="3B373A"/>
                </a:solidFill>
                <a:latin typeface="Segoe UI"/>
                <a:cs typeface="Segoe UI"/>
              </a:rPr>
              <a:t>the</a:t>
            </a:r>
            <a:r>
              <a:rPr lang="en-US" sz="1800" b="0" spc="85">
                <a:solidFill>
                  <a:srgbClr val="3B373A"/>
                </a:solidFill>
                <a:latin typeface="Segoe UI"/>
                <a:cs typeface="Segoe UI"/>
              </a:rPr>
              <a:t> </a:t>
            </a:r>
            <a:r>
              <a:rPr lang="en-US" sz="1800" b="0">
                <a:solidFill>
                  <a:srgbClr val="3B373A"/>
                </a:solidFill>
                <a:latin typeface="Segoe UI"/>
                <a:cs typeface="Segoe UI"/>
              </a:rPr>
              <a:t>classroom</a:t>
            </a:r>
            <a:r>
              <a:rPr lang="en-US" sz="1800" b="0" spc="85">
                <a:solidFill>
                  <a:srgbClr val="3B373A"/>
                </a:solidFill>
                <a:latin typeface="Segoe UI"/>
                <a:cs typeface="Segoe UI"/>
              </a:rPr>
              <a:t> </a:t>
            </a:r>
            <a:r>
              <a:rPr lang="en-US" sz="1800" b="0">
                <a:solidFill>
                  <a:srgbClr val="3B373A"/>
                </a:solidFill>
                <a:latin typeface="Segoe UI"/>
                <a:cs typeface="Segoe UI"/>
              </a:rPr>
              <a:t>asking</a:t>
            </a:r>
            <a:r>
              <a:rPr lang="en-US" sz="1800" b="0" spc="85">
                <a:solidFill>
                  <a:srgbClr val="3B373A"/>
                </a:solidFill>
                <a:latin typeface="Segoe UI"/>
                <a:cs typeface="Segoe UI"/>
              </a:rPr>
              <a:t> </a:t>
            </a:r>
            <a:r>
              <a:rPr lang="en-US" sz="1800" b="0">
                <a:solidFill>
                  <a:srgbClr val="3B373A"/>
                </a:solidFill>
                <a:latin typeface="Segoe UI"/>
                <a:cs typeface="Segoe UI"/>
              </a:rPr>
              <a:t>the</a:t>
            </a:r>
            <a:r>
              <a:rPr lang="en-US" sz="1800" b="0" spc="85">
                <a:solidFill>
                  <a:srgbClr val="3B373A"/>
                </a:solidFill>
                <a:latin typeface="Segoe UI"/>
                <a:cs typeface="Segoe UI"/>
              </a:rPr>
              <a:t> </a:t>
            </a:r>
            <a:r>
              <a:rPr lang="en-US" sz="1800" b="0">
                <a:solidFill>
                  <a:srgbClr val="3B373A"/>
                </a:solidFill>
                <a:latin typeface="Segoe UI"/>
                <a:cs typeface="Segoe UI"/>
              </a:rPr>
              <a:t>following</a:t>
            </a:r>
            <a:r>
              <a:rPr lang="en-US" sz="1800" b="0" spc="85">
                <a:solidFill>
                  <a:srgbClr val="3B373A"/>
                </a:solidFill>
                <a:latin typeface="Segoe UI"/>
                <a:cs typeface="Segoe UI"/>
              </a:rPr>
              <a:t> </a:t>
            </a:r>
            <a:r>
              <a:rPr lang="en-US" sz="1800" b="0">
                <a:solidFill>
                  <a:srgbClr val="3B373A"/>
                </a:solidFill>
                <a:latin typeface="Segoe UI"/>
                <a:cs typeface="Segoe UI"/>
              </a:rPr>
              <a:t>questions:</a:t>
            </a:r>
            <a:br>
              <a:rPr lang="en-US" sz="1800" b="0">
                <a:solidFill>
                  <a:srgbClr val="3B373A"/>
                </a:solidFill>
                <a:latin typeface="Segoe UI"/>
                <a:cs typeface="Segoe UI"/>
              </a:rPr>
            </a:br>
            <a:r>
              <a:rPr lang="en-US" sz="1800" b="0" spc="85">
                <a:solidFill>
                  <a:srgbClr val="3B373A"/>
                </a:solidFill>
                <a:latin typeface="Segoe UI"/>
                <a:cs typeface="Segoe UI"/>
              </a:rPr>
              <a:t> </a:t>
            </a:r>
            <a:r>
              <a:rPr lang="en-US" sz="1800" b="0">
                <a:solidFill>
                  <a:srgbClr val="3B373A"/>
                </a:solidFill>
                <a:latin typeface="Segoe UI"/>
                <a:cs typeface="Segoe UI"/>
              </a:rPr>
              <a:t>a)</a:t>
            </a:r>
            <a:r>
              <a:rPr lang="en-US" sz="1800" b="0" spc="85">
                <a:solidFill>
                  <a:srgbClr val="3B373A"/>
                </a:solidFill>
                <a:latin typeface="Segoe UI"/>
                <a:cs typeface="Segoe UI"/>
              </a:rPr>
              <a:t> </a:t>
            </a:r>
            <a:r>
              <a:rPr lang="en-US" sz="1800" b="0">
                <a:solidFill>
                  <a:srgbClr val="3B373A"/>
                </a:solidFill>
                <a:latin typeface="Segoe UI"/>
                <a:cs typeface="Segoe UI"/>
              </a:rPr>
              <a:t>do</a:t>
            </a:r>
            <a:r>
              <a:rPr lang="en-US" sz="1800" b="0" spc="90">
                <a:solidFill>
                  <a:srgbClr val="3B373A"/>
                </a:solidFill>
                <a:latin typeface="Segoe UI"/>
                <a:cs typeface="Segoe UI"/>
              </a:rPr>
              <a:t> </a:t>
            </a:r>
            <a:r>
              <a:rPr lang="en-US" sz="1800" b="0">
                <a:solidFill>
                  <a:srgbClr val="3B373A"/>
                </a:solidFill>
                <a:latin typeface="Segoe UI"/>
                <a:cs typeface="Segoe UI"/>
              </a:rPr>
              <a:t>you</a:t>
            </a:r>
            <a:r>
              <a:rPr lang="en-US" sz="1800" b="0" spc="85">
                <a:solidFill>
                  <a:srgbClr val="3B373A"/>
                </a:solidFill>
                <a:latin typeface="Segoe UI"/>
                <a:cs typeface="Segoe UI"/>
              </a:rPr>
              <a:t> </a:t>
            </a:r>
            <a:r>
              <a:rPr lang="en-US" sz="1800" b="0" spc="-10">
                <a:solidFill>
                  <a:srgbClr val="3B373A"/>
                </a:solidFill>
                <a:latin typeface="Segoe UI"/>
                <a:cs typeface="Segoe UI"/>
              </a:rPr>
              <a:t>work?</a:t>
            </a:r>
            <a:br>
              <a:rPr lang="en-US" sz="1800" b="0">
                <a:latin typeface="Segoe UI"/>
                <a:cs typeface="Segoe UI"/>
              </a:rPr>
            </a:br>
            <a:r>
              <a:rPr lang="en-US" sz="1800" b="0">
                <a:solidFill>
                  <a:srgbClr val="3B373A"/>
                </a:solidFill>
                <a:latin typeface="Segoe UI"/>
                <a:cs typeface="Segoe UI"/>
              </a:rPr>
              <a:t>b)</a:t>
            </a:r>
            <a:r>
              <a:rPr lang="en-US" sz="1800" b="0" spc="25">
                <a:solidFill>
                  <a:srgbClr val="3B373A"/>
                </a:solidFill>
                <a:latin typeface="Segoe UI"/>
                <a:cs typeface="Segoe UI"/>
              </a:rPr>
              <a:t> </a:t>
            </a:r>
            <a:r>
              <a:rPr lang="en-US" sz="1800" b="0">
                <a:solidFill>
                  <a:srgbClr val="3B373A"/>
                </a:solidFill>
                <a:latin typeface="Segoe UI"/>
                <a:cs typeface="Segoe UI"/>
              </a:rPr>
              <a:t>do</a:t>
            </a:r>
            <a:r>
              <a:rPr lang="en-US" sz="1800" b="0" spc="25">
                <a:solidFill>
                  <a:srgbClr val="3B373A"/>
                </a:solidFill>
                <a:latin typeface="Segoe UI"/>
                <a:cs typeface="Segoe UI"/>
              </a:rPr>
              <a:t> </a:t>
            </a:r>
            <a:r>
              <a:rPr lang="en-US" sz="1800" b="0">
                <a:solidFill>
                  <a:srgbClr val="3B373A"/>
                </a:solidFill>
                <a:latin typeface="Segoe UI"/>
                <a:cs typeface="Segoe UI"/>
              </a:rPr>
              <a:t>you</a:t>
            </a:r>
            <a:r>
              <a:rPr lang="en-US" sz="1800" b="0" spc="30">
                <a:solidFill>
                  <a:srgbClr val="3B373A"/>
                </a:solidFill>
                <a:latin typeface="Segoe UI"/>
                <a:cs typeface="Segoe UI"/>
              </a:rPr>
              <a:t> </a:t>
            </a:r>
            <a:r>
              <a:rPr lang="en-US" sz="1800" b="0">
                <a:solidFill>
                  <a:srgbClr val="3B373A"/>
                </a:solidFill>
                <a:latin typeface="Segoe UI"/>
                <a:cs typeface="Segoe UI"/>
              </a:rPr>
              <a:t>have</a:t>
            </a:r>
            <a:r>
              <a:rPr lang="en-US" sz="1800" b="0" spc="25">
                <a:solidFill>
                  <a:srgbClr val="3B373A"/>
                </a:solidFill>
                <a:latin typeface="Segoe UI"/>
                <a:cs typeface="Segoe UI"/>
              </a:rPr>
              <a:t> </a:t>
            </a:r>
            <a:r>
              <a:rPr lang="en-US" sz="1800" b="0">
                <a:solidFill>
                  <a:srgbClr val="3B373A"/>
                </a:solidFill>
                <a:latin typeface="Segoe UI"/>
                <a:cs typeface="Segoe UI"/>
              </a:rPr>
              <a:t>a</a:t>
            </a:r>
            <a:r>
              <a:rPr lang="en-US" sz="1800" b="0" spc="30">
                <a:solidFill>
                  <a:srgbClr val="3B373A"/>
                </a:solidFill>
                <a:latin typeface="Segoe UI"/>
                <a:cs typeface="Segoe UI"/>
              </a:rPr>
              <a:t> </a:t>
            </a:r>
            <a:r>
              <a:rPr lang="en-US" sz="1800" b="0">
                <a:solidFill>
                  <a:srgbClr val="3B373A"/>
                </a:solidFill>
                <a:latin typeface="Segoe UI"/>
                <a:cs typeface="Segoe UI"/>
              </a:rPr>
              <a:t>contract?</a:t>
            </a:r>
            <a:r>
              <a:rPr lang="en-US" sz="1800" b="0" spc="25">
                <a:solidFill>
                  <a:srgbClr val="3B373A"/>
                </a:solidFill>
                <a:latin typeface="Segoe UI"/>
                <a:cs typeface="Segoe UI"/>
              </a:rPr>
              <a:t> </a:t>
            </a:r>
            <a:r>
              <a:rPr lang="en-US" sz="1800" b="0">
                <a:solidFill>
                  <a:srgbClr val="3B373A"/>
                </a:solidFill>
                <a:latin typeface="Segoe UI"/>
                <a:cs typeface="Segoe UI"/>
              </a:rPr>
              <a:t>If</a:t>
            </a:r>
            <a:r>
              <a:rPr lang="en-US" sz="1800" b="0" spc="25">
                <a:solidFill>
                  <a:srgbClr val="3B373A"/>
                </a:solidFill>
                <a:latin typeface="Segoe UI"/>
                <a:cs typeface="Segoe UI"/>
              </a:rPr>
              <a:t> </a:t>
            </a:r>
            <a:r>
              <a:rPr lang="en-US" sz="1800" b="0">
                <a:solidFill>
                  <a:srgbClr val="3B373A"/>
                </a:solidFill>
                <a:latin typeface="Segoe UI"/>
                <a:cs typeface="Segoe UI"/>
              </a:rPr>
              <a:t>so,</a:t>
            </a:r>
            <a:r>
              <a:rPr lang="en-US" sz="1800" b="0" spc="30">
                <a:solidFill>
                  <a:srgbClr val="3B373A"/>
                </a:solidFill>
                <a:latin typeface="Segoe UI"/>
                <a:cs typeface="Segoe UI"/>
              </a:rPr>
              <a:t> </a:t>
            </a:r>
            <a:r>
              <a:rPr lang="en-US" sz="1800" b="0">
                <a:solidFill>
                  <a:srgbClr val="3B373A"/>
                </a:solidFill>
                <a:latin typeface="Segoe UI"/>
                <a:cs typeface="Segoe UI"/>
              </a:rPr>
              <a:t>what</a:t>
            </a:r>
            <a:r>
              <a:rPr lang="en-US" sz="1800" b="0" spc="25">
                <a:solidFill>
                  <a:srgbClr val="3B373A"/>
                </a:solidFill>
                <a:latin typeface="Segoe UI"/>
                <a:cs typeface="Segoe UI"/>
              </a:rPr>
              <a:t> </a:t>
            </a:r>
            <a:r>
              <a:rPr lang="en-US" sz="1800" b="0">
                <a:solidFill>
                  <a:srgbClr val="3B373A"/>
                </a:solidFill>
                <a:latin typeface="Segoe UI"/>
                <a:cs typeface="Segoe UI"/>
              </a:rPr>
              <a:t>kind</a:t>
            </a:r>
            <a:r>
              <a:rPr lang="en-US" sz="1800" b="0" spc="30">
                <a:solidFill>
                  <a:srgbClr val="3B373A"/>
                </a:solidFill>
                <a:latin typeface="Segoe UI"/>
                <a:cs typeface="Segoe UI"/>
              </a:rPr>
              <a:t> </a:t>
            </a:r>
            <a:r>
              <a:rPr lang="en-US" sz="1800" b="0">
                <a:solidFill>
                  <a:srgbClr val="3B373A"/>
                </a:solidFill>
                <a:latin typeface="Segoe UI"/>
                <a:cs typeface="Segoe UI"/>
              </a:rPr>
              <a:t>(e.g.,</a:t>
            </a:r>
            <a:r>
              <a:rPr lang="en-US" sz="1800" b="0" spc="25">
                <a:solidFill>
                  <a:srgbClr val="3B373A"/>
                </a:solidFill>
                <a:latin typeface="Segoe UI"/>
                <a:cs typeface="Segoe UI"/>
              </a:rPr>
              <a:t> </a:t>
            </a:r>
            <a:r>
              <a:rPr lang="en-US" sz="1800" b="0">
                <a:solidFill>
                  <a:srgbClr val="3B373A"/>
                </a:solidFill>
                <a:latin typeface="Segoe UI"/>
                <a:cs typeface="Segoe UI"/>
              </a:rPr>
              <a:t>how</a:t>
            </a:r>
            <a:r>
              <a:rPr lang="en-US" sz="1800" b="0" spc="25">
                <a:solidFill>
                  <a:srgbClr val="3B373A"/>
                </a:solidFill>
                <a:latin typeface="Segoe UI"/>
                <a:cs typeface="Segoe UI"/>
              </a:rPr>
              <a:t> </a:t>
            </a:r>
            <a:r>
              <a:rPr lang="en-US" sz="1800" b="0">
                <a:solidFill>
                  <a:srgbClr val="3B373A"/>
                </a:solidFill>
                <a:latin typeface="Segoe UI"/>
                <a:cs typeface="Segoe UI"/>
              </a:rPr>
              <a:t>many</a:t>
            </a:r>
            <a:r>
              <a:rPr lang="en-US" sz="1800" b="0" spc="30">
                <a:solidFill>
                  <a:srgbClr val="3B373A"/>
                </a:solidFill>
                <a:latin typeface="Segoe UI"/>
                <a:cs typeface="Segoe UI"/>
              </a:rPr>
              <a:t> </a:t>
            </a:r>
            <a:r>
              <a:rPr lang="en-US" sz="1800" b="0">
                <a:solidFill>
                  <a:srgbClr val="3B373A"/>
                </a:solidFill>
                <a:latin typeface="Segoe UI"/>
                <a:cs typeface="Segoe UI"/>
              </a:rPr>
              <a:t>hours</a:t>
            </a:r>
            <a:r>
              <a:rPr lang="en-US" sz="1800" b="0" spc="25">
                <a:solidFill>
                  <a:srgbClr val="3B373A"/>
                </a:solidFill>
                <a:latin typeface="Segoe UI"/>
                <a:cs typeface="Segoe UI"/>
              </a:rPr>
              <a:t> </a:t>
            </a:r>
            <a:r>
              <a:rPr lang="en-US" sz="1800" b="0">
                <a:solidFill>
                  <a:srgbClr val="3B373A"/>
                </a:solidFill>
                <a:latin typeface="Segoe UI"/>
                <a:cs typeface="Segoe UI"/>
              </a:rPr>
              <a:t>do</a:t>
            </a:r>
            <a:r>
              <a:rPr lang="en-US" sz="1800" b="0" spc="30">
                <a:solidFill>
                  <a:srgbClr val="3B373A"/>
                </a:solidFill>
                <a:latin typeface="Segoe UI"/>
                <a:cs typeface="Segoe UI"/>
              </a:rPr>
              <a:t> </a:t>
            </a:r>
            <a:r>
              <a:rPr lang="en-US" sz="1800" b="0" spc="-25">
                <a:solidFill>
                  <a:srgbClr val="3B373A"/>
                </a:solidFill>
                <a:latin typeface="Segoe UI"/>
                <a:cs typeface="Segoe UI"/>
              </a:rPr>
              <a:t>you </a:t>
            </a:r>
            <a:r>
              <a:rPr lang="en-US" sz="1800" b="0">
                <a:solidFill>
                  <a:srgbClr val="3B373A"/>
                </a:solidFill>
                <a:latin typeface="Segoe UI"/>
                <a:cs typeface="Segoe UI"/>
              </a:rPr>
              <a:t>work</a:t>
            </a:r>
            <a:r>
              <a:rPr lang="en-US" sz="1800" b="0" spc="150">
                <a:solidFill>
                  <a:srgbClr val="3B373A"/>
                </a:solidFill>
                <a:latin typeface="Segoe UI"/>
                <a:cs typeface="Segoe UI"/>
              </a:rPr>
              <a:t> </a:t>
            </a:r>
            <a:r>
              <a:rPr lang="en-US" sz="1800" b="0">
                <a:solidFill>
                  <a:srgbClr val="3B373A"/>
                </a:solidFill>
                <a:latin typeface="Segoe UI"/>
                <a:cs typeface="Segoe UI"/>
              </a:rPr>
              <a:t>and</a:t>
            </a:r>
            <a:r>
              <a:rPr lang="en-US" sz="1800" b="0" spc="155">
                <a:solidFill>
                  <a:srgbClr val="3B373A"/>
                </a:solidFill>
                <a:latin typeface="Segoe UI"/>
                <a:cs typeface="Segoe UI"/>
              </a:rPr>
              <a:t> </a:t>
            </a:r>
            <a:r>
              <a:rPr lang="en-US" sz="1800" b="0">
                <a:solidFill>
                  <a:srgbClr val="3B373A"/>
                </a:solidFill>
                <a:latin typeface="Segoe UI"/>
                <a:cs typeface="Segoe UI"/>
              </a:rPr>
              <a:t>for</a:t>
            </a:r>
            <a:r>
              <a:rPr lang="en-US" sz="1800" b="0" spc="150">
                <a:solidFill>
                  <a:srgbClr val="3B373A"/>
                </a:solidFill>
                <a:latin typeface="Segoe UI"/>
                <a:cs typeface="Segoe UI"/>
              </a:rPr>
              <a:t> </a:t>
            </a:r>
            <a:r>
              <a:rPr lang="en-US" sz="1800" b="0">
                <a:solidFill>
                  <a:srgbClr val="3B373A"/>
                </a:solidFill>
                <a:latin typeface="Segoe UI"/>
                <a:cs typeface="Segoe UI"/>
              </a:rPr>
              <a:t>how</a:t>
            </a:r>
            <a:r>
              <a:rPr lang="en-US" sz="1800" b="0" spc="155">
                <a:solidFill>
                  <a:srgbClr val="3B373A"/>
                </a:solidFill>
                <a:latin typeface="Segoe UI"/>
                <a:cs typeface="Segoe UI"/>
              </a:rPr>
              <a:t> </a:t>
            </a:r>
            <a:r>
              <a:rPr lang="en-US" sz="1800" b="0">
                <a:solidFill>
                  <a:srgbClr val="3B373A"/>
                </a:solidFill>
                <a:latin typeface="Segoe UI"/>
                <a:cs typeface="Segoe UI"/>
              </a:rPr>
              <a:t>long</a:t>
            </a:r>
            <a:r>
              <a:rPr lang="en-US" sz="1800" b="0" spc="150">
                <a:solidFill>
                  <a:srgbClr val="3B373A"/>
                </a:solidFill>
                <a:latin typeface="Segoe UI"/>
                <a:cs typeface="Segoe UI"/>
              </a:rPr>
              <a:t> </a:t>
            </a:r>
            <a:r>
              <a:rPr lang="en-US" sz="1800" b="0">
                <a:solidFill>
                  <a:srgbClr val="3B373A"/>
                </a:solidFill>
                <a:latin typeface="Segoe UI"/>
                <a:cs typeface="Segoe UI"/>
              </a:rPr>
              <a:t>your</a:t>
            </a:r>
            <a:r>
              <a:rPr lang="en-US" sz="1800" b="0" spc="155">
                <a:solidFill>
                  <a:srgbClr val="3B373A"/>
                </a:solidFill>
                <a:latin typeface="Segoe UI"/>
                <a:cs typeface="Segoe UI"/>
              </a:rPr>
              <a:t> </a:t>
            </a:r>
            <a:r>
              <a:rPr lang="en-US" sz="1800" b="0">
                <a:solidFill>
                  <a:srgbClr val="3B373A"/>
                </a:solidFill>
                <a:latin typeface="Segoe UI"/>
                <a:cs typeface="Segoe UI"/>
              </a:rPr>
              <a:t>contract</a:t>
            </a:r>
            <a:r>
              <a:rPr lang="en-US" sz="1800" b="0" spc="150">
                <a:solidFill>
                  <a:srgbClr val="3B373A"/>
                </a:solidFill>
                <a:latin typeface="Segoe UI"/>
                <a:cs typeface="Segoe UI"/>
              </a:rPr>
              <a:t> </a:t>
            </a:r>
            <a:r>
              <a:rPr lang="en-US" sz="1800" b="0">
                <a:solidFill>
                  <a:srgbClr val="3B373A"/>
                </a:solidFill>
                <a:latin typeface="Segoe UI"/>
                <a:cs typeface="Segoe UI"/>
              </a:rPr>
              <a:t>is</a:t>
            </a:r>
            <a:r>
              <a:rPr lang="en-US" sz="1800" b="0" spc="155">
                <a:solidFill>
                  <a:srgbClr val="3B373A"/>
                </a:solidFill>
                <a:latin typeface="Segoe UI"/>
                <a:cs typeface="Segoe UI"/>
              </a:rPr>
              <a:t> </a:t>
            </a:r>
            <a:r>
              <a:rPr lang="en-US" sz="1800" b="0">
                <a:solidFill>
                  <a:srgbClr val="3B373A"/>
                </a:solidFill>
                <a:latin typeface="Segoe UI"/>
                <a:cs typeface="Segoe UI"/>
              </a:rPr>
              <a:t>valid)</a:t>
            </a:r>
            <a:r>
              <a:rPr lang="en-US" sz="1800" b="0" spc="150">
                <a:solidFill>
                  <a:srgbClr val="3B373A"/>
                </a:solidFill>
                <a:latin typeface="Segoe UI"/>
                <a:cs typeface="Segoe UI"/>
              </a:rPr>
              <a:t> </a:t>
            </a:r>
            <a:br>
              <a:rPr lang="en-US" sz="1800" b="0" spc="155">
                <a:solidFill>
                  <a:srgbClr val="3B373A"/>
                </a:solidFill>
                <a:latin typeface="Segoe UI"/>
                <a:cs typeface="Segoe UI"/>
              </a:rPr>
            </a:br>
            <a:r>
              <a:rPr lang="en-US" sz="1800" b="0">
                <a:solidFill>
                  <a:srgbClr val="3B373A"/>
                </a:solidFill>
                <a:latin typeface="Segoe UI"/>
                <a:cs typeface="Segoe UI"/>
              </a:rPr>
              <a:t>c)</a:t>
            </a:r>
            <a:r>
              <a:rPr lang="en-US" sz="1800" b="0" spc="150">
                <a:solidFill>
                  <a:srgbClr val="3B373A"/>
                </a:solidFill>
                <a:latin typeface="Segoe UI"/>
                <a:cs typeface="Segoe UI"/>
              </a:rPr>
              <a:t> </a:t>
            </a:r>
            <a:r>
              <a:rPr lang="en-US" sz="1800" b="0">
                <a:solidFill>
                  <a:srgbClr val="3B373A"/>
                </a:solidFill>
                <a:latin typeface="Segoe UI"/>
                <a:cs typeface="Segoe UI"/>
              </a:rPr>
              <a:t>do</a:t>
            </a:r>
            <a:r>
              <a:rPr lang="en-US" sz="1800" b="0" spc="155">
                <a:solidFill>
                  <a:srgbClr val="3B373A"/>
                </a:solidFill>
                <a:latin typeface="Segoe UI"/>
                <a:cs typeface="Segoe UI"/>
              </a:rPr>
              <a:t> </a:t>
            </a:r>
            <a:r>
              <a:rPr lang="en-US" sz="1800" b="0">
                <a:solidFill>
                  <a:srgbClr val="3B373A"/>
                </a:solidFill>
                <a:latin typeface="Segoe UI"/>
                <a:cs typeface="Segoe UI"/>
              </a:rPr>
              <a:t>you</a:t>
            </a:r>
            <a:r>
              <a:rPr lang="en-US" sz="1800" b="0" spc="150">
                <a:solidFill>
                  <a:srgbClr val="3B373A"/>
                </a:solidFill>
                <a:latin typeface="Segoe UI"/>
                <a:cs typeface="Segoe UI"/>
              </a:rPr>
              <a:t> </a:t>
            </a:r>
            <a:r>
              <a:rPr lang="en-US" sz="1800" b="0">
                <a:solidFill>
                  <a:srgbClr val="3B373A"/>
                </a:solidFill>
                <a:latin typeface="Segoe UI"/>
                <a:cs typeface="Segoe UI"/>
              </a:rPr>
              <a:t>know</a:t>
            </a:r>
            <a:r>
              <a:rPr lang="en-US" sz="1800" b="0" spc="155">
                <a:solidFill>
                  <a:srgbClr val="3B373A"/>
                </a:solidFill>
                <a:latin typeface="Segoe UI"/>
                <a:cs typeface="Segoe UI"/>
              </a:rPr>
              <a:t> </a:t>
            </a:r>
            <a:r>
              <a:rPr lang="en-US" sz="1800" b="0" spc="-20">
                <a:solidFill>
                  <a:srgbClr val="3B373A"/>
                </a:solidFill>
                <a:latin typeface="Segoe UI"/>
                <a:cs typeface="Segoe UI"/>
              </a:rPr>
              <a:t>that </a:t>
            </a:r>
            <a:r>
              <a:rPr lang="en-US" sz="1800" b="0">
                <a:solidFill>
                  <a:srgbClr val="3B373A"/>
                </a:solidFill>
                <a:latin typeface="Segoe UI"/>
                <a:cs typeface="Segoe UI"/>
              </a:rPr>
              <a:t>you</a:t>
            </a:r>
            <a:r>
              <a:rPr lang="en-US" sz="1800" b="0" spc="220">
                <a:solidFill>
                  <a:srgbClr val="3B373A"/>
                </a:solidFill>
                <a:latin typeface="Segoe UI"/>
                <a:cs typeface="Segoe UI"/>
              </a:rPr>
              <a:t> </a:t>
            </a:r>
            <a:r>
              <a:rPr lang="en-US" sz="1800" b="0">
                <a:solidFill>
                  <a:srgbClr val="3B373A"/>
                </a:solidFill>
                <a:latin typeface="Segoe UI"/>
                <a:cs typeface="Segoe UI"/>
              </a:rPr>
              <a:t>can</a:t>
            </a:r>
            <a:r>
              <a:rPr lang="en-US" sz="1800" b="0" spc="225">
                <a:solidFill>
                  <a:srgbClr val="3B373A"/>
                </a:solidFill>
                <a:latin typeface="Segoe UI"/>
                <a:cs typeface="Segoe UI"/>
              </a:rPr>
              <a:t> </a:t>
            </a:r>
            <a:r>
              <a:rPr lang="en-US" sz="1800" b="0">
                <a:solidFill>
                  <a:srgbClr val="3B373A"/>
                </a:solidFill>
                <a:latin typeface="Segoe UI"/>
                <a:cs typeface="Segoe UI"/>
              </a:rPr>
              <a:t>be</a:t>
            </a:r>
            <a:r>
              <a:rPr lang="en-US" sz="1800" b="0" spc="225">
                <a:solidFill>
                  <a:srgbClr val="3B373A"/>
                </a:solidFill>
                <a:latin typeface="Segoe UI"/>
                <a:cs typeface="Segoe UI"/>
              </a:rPr>
              <a:t> </a:t>
            </a:r>
            <a:r>
              <a:rPr lang="en-US" sz="1800" b="0">
                <a:solidFill>
                  <a:srgbClr val="3B373A"/>
                </a:solidFill>
                <a:latin typeface="Segoe UI"/>
                <a:cs typeface="Segoe UI"/>
              </a:rPr>
              <a:t>absent</a:t>
            </a:r>
            <a:r>
              <a:rPr lang="en-US" sz="1800" b="0" spc="225">
                <a:solidFill>
                  <a:srgbClr val="3B373A"/>
                </a:solidFill>
                <a:latin typeface="Segoe UI"/>
                <a:cs typeface="Segoe UI"/>
              </a:rPr>
              <a:t> </a:t>
            </a:r>
            <a:r>
              <a:rPr lang="en-US" sz="1800" b="0">
                <a:solidFill>
                  <a:srgbClr val="3B373A"/>
                </a:solidFill>
                <a:latin typeface="Segoe UI"/>
                <a:cs typeface="Segoe UI"/>
              </a:rPr>
              <a:t>if</a:t>
            </a:r>
            <a:r>
              <a:rPr lang="en-US" sz="1800" b="0" spc="225">
                <a:solidFill>
                  <a:srgbClr val="3B373A"/>
                </a:solidFill>
                <a:latin typeface="Segoe UI"/>
                <a:cs typeface="Segoe UI"/>
              </a:rPr>
              <a:t> </a:t>
            </a:r>
            <a:r>
              <a:rPr lang="en-US" sz="1800" b="0">
                <a:solidFill>
                  <a:srgbClr val="3B373A"/>
                </a:solidFill>
                <a:latin typeface="Segoe UI"/>
                <a:cs typeface="Segoe UI"/>
              </a:rPr>
              <a:t>your</a:t>
            </a:r>
            <a:r>
              <a:rPr lang="en-US" sz="1800" b="0" spc="220">
                <a:solidFill>
                  <a:srgbClr val="3B373A"/>
                </a:solidFill>
                <a:latin typeface="Segoe UI"/>
                <a:cs typeface="Segoe UI"/>
              </a:rPr>
              <a:t> </a:t>
            </a:r>
            <a:r>
              <a:rPr lang="en-US" sz="1800" b="0">
                <a:solidFill>
                  <a:srgbClr val="3B373A"/>
                </a:solidFill>
                <a:latin typeface="Segoe UI"/>
                <a:cs typeface="Segoe UI"/>
              </a:rPr>
              <a:t>child</a:t>
            </a:r>
            <a:r>
              <a:rPr lang="en-US" sz="1800" b="0" spc="225">
                <a:solidFill>
                  <a:srgbClr val="3B373A"/>
                </a:solidFill>
                <a:latin typeface="Segoe UI"/>
                <a:cs typeface="Segoe UI"/>
              </a:rPr>
              <a:t> </a:t>
            </a:r>
            <a:r>
              <a:rPr lang="en-US" sz="1800" b="0">
                <a:solidFill>
                  <a:srgbClr val="3B373A"/>
                </a:solidFill>
                <a:latin typeface="Segoe UI"/>
                <a:cs typeface="Segoe UI"/>
              </a:rPr>
              <a:t>is</a:t>
            </a:r>
            <a:r>
              <a:rPr lang="en-US" sz="1800" b="0" spc="225">
                <a:solidFill>
                  <a:srgbClr val="3B373A"/>
                </a:solidFill>
                <a:latin typeface="Segoe UI"/>
                <a:cs typeface="Segoe UI"/>
              </a:rPr>
              <a:t> </a:t>
            </a:r>
            <a:r>
              <a:rPr lang="en-US" sz="1800" b="0">
                <a:solidFill>
                  <a:srgbClr val="3B373A"/>
                </a:solidFill>
                <a:latin typeface="Segoe UI"/>
                <a:cs typeface="Segoe UI"/>
              </a:rPr>
              <a:t>sick?</a:t>
            </a:r>
            <a:r>
              <a:rPr lang="en-US" sz="1800" b="0" spc="225">
                <a:solidFill>
                  <a:srgbClr val="3B373A"/>
                </a:solidFill>
                <a:latin typeface="Segoe UI"/>
                <a:cs typeface="Segoe UI"/>
              </a:rPr>
              <a:t> </a:t>
            </a:r>
            <a:r>
              <a:rPr lang="en-US" sz="1800" b="0">
                <a:solidFill>
                  <a:srgbClr val="3B373A"/>
                </a:solidFill>
                <a:latin typeface="Segoe UI"/>
                <a:cs typeface="Segoe UI"/>
              </a:rPr>
              <a:t>T</a:t>
            </a:r>
            <a:br>
              <a:rPr lang="en-US" sz="1800" b="0">
                <a:solidFill>
                  <a:srgbClr val="3B373A"/>
                </a:solidFill>
                <a:latin typeface="Segoe UI"/>
                <a:cs typeface="Segoe UI"/>
              </a:rPr>
            </a:br>
            <a:br>
              <a:rPr lang="en-US" sz="1800" b="0">
                <a:solidFill>
                  <a:srgbClr val="3B373A"/>
                </a:solidFill>
                <a:latin typeface="Segoe UI"/>
                <a:cs typeface="Segoe UI"/>
              </a:rPr>
            </a:br>
            <a:r>
              <a:rPr lang="en-US" sz="1800" b="0">
                <a:solidFill>
                  <a:srgbClr val="3B373A"/>
                </a:solidFill>
                <a:latin typeface="Segoe UI"/>
                <a:cs typeface="Segoe UI"/>
              </a:rPr>
              <a:t>Then</a:t>
            </a:r>
            <a:r>
              <a:rPr lang="en-US" sz="1800" b="0" spc="225">
                <a:solidFill>
                  <a:srgbClr val="3B373A"/>
                </a:solidFill>
                <a:latin typeface="Segoe UI"/>
                <a:cs typeface="Segoe UI"/>
              </a:rPr>
              <a:t> </a:t>
            </a:r>
            <a:r>
              <a:rPr lang="en-US" sz="1800" b="0">
                <a:solidFill>
                  <a:srgbClr val="3B373A"/>
                </a:solidFill>
                <a:latin typeface="Segoe UI"/>
                <a:cs typeface="Segoe UI"/>
              </a:rPr>
              <a:t>provide</a:t>
            </a:r>
            <a:r>
              <a:rPr lang="en-US" sz="1800" b="0" spc="225">
                <a:solidFill>
                  <a:srgbClr val="3B373A"/>
                </a:solidFill>
                <a:latin typeface="Segoe UI"/>
                <a:cs typeface="Segoe UI"/>
              </a:rPr>
              <a:t> </a:t>
            </a:r>
            <a:r>
              <a:rPr lang="en-US" sz="1800" b="0">
                <a:solidFill>
                  <a:srgbClr val="3B373A"/>
                </a:solidFill>
                <a:latin typeface="Segoe UI"/>
                <a:cs typeface="Segoe UI"/>
              </a:rPr>
              <a:t>refugee</a:t>
            </a:r>
            <a:r>
              <a:rPr lang="en-US" sz="1800" b="0" spc="229">
                <a:solidFill>
                  <a:srgbClr val="3B373A"/>
                </a:solidFill>
                <a:latin typeface="Segoe UI"/>
                <a:cs typeface="Segoe UI"/>
              </a:rPr>
              <a:t> </a:t>
            </a:r>
            <a:r>
              <a:rPr lang="en-US" sz="1800" b="0" spc="-10">
                <a:solidFill>
                  <a:srgbClr val="3B373A"/>
                </a:solidFill>
                <a:latin typeface="Segoe UI"/>
                <a:cs typeface="Segoe UI"/>
              </a:rPr>
              <a:t>workers </a:t>
            </a:r>
            <a:r>
              <a:rPr lang="en-US" sz="1800" b="0">
                <a:solidFill>
                  <a:srgbClr val="3B373A"/>
                </a:solidFill>
                <a:latin typeface="Segoe UI"/>
                <a:cs typeface="Segoe UI"/>
              </a:rPr>
              <a:t>with</a:t>
            </a:r>
            <a:r>
              <a:rPr lang="en-US" sz="1800" b="0" spc="185">
                <a:solidFill>
                  <a:srgbClr val="3B373A"/>
                </a:solidFill>
                <a:latin typeface="Segoe UI"/>
                <a:cs typeface="Segoe UI"/>
              </a:rPr>
              <a:t> </a:t>
            </a:r>
            <a:r>
              <a:rPr lang="en-US" sz="1800" b="0">
                <a:solidFill>
                  <a:srgbClr val="3B373A"/>
                </a:solidFill>
                <a:latin typeface="Segoe UI"/>
                <a:cs typeface="Segoe UI"/>
              </a:rPr>
              <a:t>employment</a:t>
            </a:r>
            <a:r>
              <a:rPr lang="en-US" sz="1800" b="0" spc="175">
                <a:solidFill>
                  <a:srgbClr val="3B373A"/>
                </a:solidFill>
                <a:latin typeface="Segoe UI"/>
                <a:cs typeface="Segoe UI"/>
              </a:rPr>
              <a:t> </a:t>
            </a:r>
            <a:r>
              <a:rPr lang="en-US" sz="1800" b="0">
                <a:solidFill>
                  <a:srgbClr val="3B373A"/>
                </a:solidFill>
                <a:latin typeface="Segoe UI"/>
                <a:cs typeface="Segoe UI"/>
              </a:rPr>
              <a:t>rights</a:t>
            </a:r>
            <a:r>
              <a:rPr lang="en-US" sz="1800" b="0" spc="190">
                <a:solidFill>
                  <a:srgbClr val="3B373A"/>
                </a:solidFill>
                <a:latin typeface="Segoe UI"/>
                <a:cs typeface="Segoe UI"/>
              </a:rPr>
              <a:t> </a:t>
            </a:r>
            <a:r>
              <a:rPr lang="en-US" sz="1800" b="0">
                <a:solidFill>
                  <a:srgbClr val="3B373A"/>
                </a:solidFill>
                <a:latin typeface="Segoe UI"/>
                <a:cs typeface="Segoe UI"/>
              </a:rPr>
              <a:t>material</a:t>
            </a:r>
            <a:r>
              <a:rPr lang="en-US" sz="1800" b="0" spc="175">
                <a:solidFill>
                  <a:srgbClr val="3B373A"/>
                </a:solidFill>
                <a:latin typeface="Segoe UI"/>
                <a:cs typeface="Segoe UI"/>
              </a:rPr>
              <a:t> </a:t>
            </a:r>
            <a:r>
              <a:rPr lang="en-US" sz="1800" b="0">
                <a:solidFill>
                  <a:srgbClr val="3B373A"/>
                </a:solidFill>
                <a:latin typeface="Segoe UI"/>
                <a:cs typeface="Segoe UI"/>
              </a:rPr>
              <a:t>regarding</a:t>
            </a:r>
            <a:r>
              <a:rPr lang="en-US" sz="1800" b="0" spc="185">
                <a:solidFill>
                  <a:srgbClr val="3B373A"/>
                </a:solidFill>
                <a:latin typeface="Segoe UI"/>
                <a:cs typeface="Segoe UI"/>
              </a:rPr>
              <a:t> </a:t>
            </a:r>
            <a:r>
              <a:rPr lang="en-US" sz="1800" b="0">
                <a:solidFill>
                  <a:srgbClr val="3B373A"/>
                </a:solidFill>
                <a:latin typeface="Segoe UI"/>
                <a:cs typeface="Segoe UI"/>
              </a:rPr>
              <a:t>a)</a:t>
            </a:r>
            <a:r>
              <a:rPr lang="en-US" sz="1800" b="0" spc="190">
                <a:solidFill>
                  <a:srgbClr val="3B373A"/>
                </a:solidFill>
                <a:latin typeface="Segoe UI"/>
                <a:cs typeface="Segoe UI"/>
              </a:rPr>
              <a:t> </a:t>
            </a:r>
            <a:r>
              <a:rPr lang="en-US" sz="1800" b="0">
                <a:solidFill>
                  <a:srgbClr val="3B373A"/>
                </a:solidFill>
                <a:latin typeface="Segoe UI"/>
                <a:cs typeface="Segoe UI"/>
              </a:rPr>
              <a:t>parental</a:t>
            </a:r>
            <a:r>
              <a:rPr lang="en-US" sz="1800" b="0" spc="185">
                <a:solidFill>
                  <a:srgbClr val="3B373A"/>
                </a:solidFill>
                <a:latin typeface="Segoe UI"/>
                <a:cs typeface="Segoe UI"/>
              </a:rPr>
              <a:t> </a:t>
            </a:r>
            <a:r>
              <a:rPr lang="en-US" sz="1800" b="0">
                <a:solidFill>
                  <a:srgbClr val="3B373A"/>
                </a:solidFill>
                <a:latin typeface="Segoe UI"/>
                <a:cs typeface="Segoe UI"/>
              </a:rPr>
              <a:t>leave,</a:t>
            </a:r>
            <a:r>
              <a:rPr lang="en-US" sz="1800" b="0" spc="175">
                <a:solidFill>
                  <a:srgbClr val="3B373A"/>
                </a:solidFill>
                <a:latin typeface="Segoe UI"/>
                <a:cs typeface="Segoe UI"/>
              </a:rPr>
              <a:t> </a:t>
            </a:r>
            <a:r>
              <a:rPr lang="en-US" sz="1800" b="0">
                <a:solidFill>
                  <a:srgbClr val="3B373A"/>
                </a:solidFill>
                <a:latin typeface="Segoe UI"/>
                <a:cs typeface="Segoe UI"/>
              </a:rPr>
              <a:t>b)</a:t>
            </a:r>
            <a:r>
              <a:rPr lang="en-US" sz="1800" b="0" spc="190">
                <a:solidFill>
                  <a:srgbClr val="3B373A"/>
                </a:solidFill>
                <a:latin typeface="Segoe UI"/>
                <a:cs typeface="Segoe UI"/>
              </a:rPr>
              <a:t> </a:t>
            </a:r>
            <a:r>
              <a:rPr lang="en-US" sz="1800" b="0" spc="-10">
                <a:solidFill>
                  <a:srgbClr val="3B373A"/>
                </a:solidFill>
                <a:latin typeface="Segoe UI"/>
                <a:cs typeface="Segoe UI"/>
              </a:rPr>
              <a:t>mater</a:t>
            </a:r>
            <a:r>
              <a:rPr lang="en-US" sz="1800" b="0">
                <a:solidFill>
                  <a:srgbClr val="3B373A"/>
                </a:solidFill>
                <a:latin typeface="Segoe UI"/>
                <a:cs typeface="Segoe UI"/>
              </a:rPr>
              <a:t>nity</a:t>
            </a:r>
            <a:r>
              <a:rPr lang="en-US" sz="1800" b="0" spc="185">
                <a:solidFill>
                  <a:srgbClr val="3B373A"/>
                </a:solidFill>
                <a:latin typeface="Segoe UI"/>
                <a:cs typeface="Segoe UI"/>
              </a:rPr>
              <a:t> </a:t>
            </a:r>
            <a:r>
              <a:rPr lang="en-US" sz="1800" b="0">
                <a:solidFill>
                  <a:srgbClr val="3B373A"/>
                </a:solidFill>
                <a:latin typeface="Segoe UI"/>
                <a:cs typeface="Segoe UI"/>
              </a:rPr>
              <a:t>leave</a:t>
            </a:r>
            <a:r>
              <a:rPr lang="en-US" sz="1800" b="0" spc="190">
                <a:solidFill>
                  <a:srgbClr val="3B373A"/>
                </a:solidFill>
                <a:latin typeface="Segoe UI"/>
                <a:cs typeface="Segoe UI"/>
              </a:rPr>
              <a:t> </a:t>
            </a:r>
            <a:r>
              <a:rPr lang="en-US" sz="1800" b="0">
                <a:solidFill>
                  <a:srgbClr val="3B373A"/>
                </a:solidFill>
                <a:latin typeface="Segoe UI"/>
                <a:cs typeface="Segoe UI"/>
              </a:rPr>
              <a:t>and</a:t>
            </a:r>
            <a:r>
              <a:rPr lang="en-US" sz="1800" b="0" spc="190">
                <a:solidFill>
                  <a:srgbClr val="3B373A"/>
                </a:solidFill>
                <a:latin typeface="Segoe UI"/>
                <a:cs typeface="Segoe UI"/>
              </a:rPr>
              <a:t> </a:t>
            </a:r>
            <a:r>
              <a:rPr lang="en-US" sz="1800" b="0">
                <a:solidFill>
                  <a:srgbClr val="3B373A"/>
                </a:solidFill>
                <a:latin typeface="Segoe UI"/>
                <a:cs typeface="Segoe UI"/>
              </a:rPr>
              <a:t>c)</a:t>
            </a:r>
            <a:r>
              <a:rPr lang="en-US" sz="1800" b="0" spc="190">
                <a:solidFill>
                  <a:srgbClr val="3B373A"/>
                </a:solidFill>
                <a:latin typeface="Segoe UI"/>
                <a:cs typeface="Segoe UI"/>
              </a:rPr>
              <a:t> </a:t>
            </a:r>
            <a:r>
              <a:rPr lang="en-US" sz="1800" b="0">
                <a:solidFill>
                  <a:srgbClr val="3B373A"/>
                </a:solidFill>
                <a:latin typeface="Segoe UI"/>
                <a:cs typeface="Segoe UI"/>
              </a:rPr>
              <a:t>paternity</a:t>
            </a:r>
            <a:r>
              <a:rPr lang="en-US" sz="1800" b="0" spc="190">
                <a:solidFill>
                  <a:srgbClr val="3B373A"/>
                </a:solidFill>
                <a:latin typeface="Segoe UI"/>
                <a:cs typeface="Segoe UI"/>
              </a:rPr>
              <a:t> </a:t>
            </a:r>
            <a:r>
              <a:rPr lang="en-US" sz="1800" b="0">
                <a:solidFill>
                  <a:srgbClr val="3B373A"/>
                </a:solidFill>
                <a:latin typeface="Segoe UI"/>
                <a:cs typeface="Segoe UI"/>
              </a:rPr>
              <a:t>leave.</a:t>
            </a:r>
            <a:r>
              <a:rPr lang="en-US" sz="1800" b="0" spc="190">
                <a:solidFill>
                  <a:srgbClr val="3B373A"/>
                </a:solidFill>
                <a:latin typeface="Segoe UI"/>
                <a:cs typeface="Segoe UI"/>
              </a:rPr>
              <a:t> </a:t>
            </a:r>
            <a:r>
              <a:rPr lang="en-US" sz="1800" b="0">
                <a:solidFill>
                  <a:srgbClr val="3B373A"/>
                </a:solidFill>
                <a:latin typeface="Segoe UI"/>
                <a:cs typeface="Segoe UI"/>
              </a:rPr>
              <a:t>After</a:t>
            </a:r>
            <a:r>
              <a:rPr lang="en-US" sz="1800" b="0" spc="190">
                <a:solidFill>
                  <a:srgbClr val="3B373A"/>
                </a:solidFill>
                <a:latin typeface="Segoe UI"/>
                <a:cs typeface="Segoe UI"/>
              </a:rPr>
              <a:t> </a:t>
            </a:r>
            <a:r>
              <a:rPr lang="en-US" sz="1800" b="0">
                <a:solidFill>
                  <a:srgbClr val="3B373A"/>
                </a:solidFill>
                <a:latin typeface="Segoe UI"/>
                <a:cs typeface="Segoe UI"/>
              </a:rPr>
              <a:t>reading</a:t>
            </a:r>
            <a:r>
              <a:rPr lang="en-US" sz="1800" b="0" spc="190">
                <a:solidFill>
                  <a:srgbClr val="3B373A"/>
                </a:solidFill>
                <a:latin typeface="Segoe UI"/>
                <a:cs typeface="Segoe UI"/>
              </a:rPr>
              <a:t> </a:t>
            </a:r>
            <a:r>
              <a:rPr lang="en-US" sz="1800" b="0">
                <a:solidFill>
                  <a:srgbClr val="3B373A"/>
                </a:solidFill>
                <a:latin typeface="Segoe UI"/>
                <a:cs typeface="Segoe UI"/>
              </a:rPr>
              <a:t>the</a:t>
            </a:r>
            <a:r>
              <a:rPr lang="en-US" sz="1800" b="0" spc="190">
                <a:solidFill>
                  <a:srgbClr val="3B373A"/>
                </a:solidFill>
                <a:latin typeface="Segoe UI"/>
                <a:cs typeface="Segoe UI"/>
              </a:rPr>
              <a:t> </a:t>
            </a:r>
            <a:r>
              <a:rPr lang="en-US" sz="1800" b="0">
                <a:solidFill>
                  <a:srgbClr val="3B373A"/>
                </a:solidFill>
                <a:latin typeface="Segoe UI"/>
                <a:cs typeface="Segoe UI"/>
              </a:rPr>
              <a:t>definitions,</a:t>
            </a:r>
            <a:r>
              <a:rPr lang="en-US" sz="1800" b="0" spc="190">
                <a:solidFill>
                  <a:srgbClr val="3B373A"/>
                </a:solidFill>
                <a:latin typeface="Segoe UI"/>
                <a:cs typeface="Segoe UI"/>
              </a:rPr>
              <a:t> </a:t>
            </a:r>
            <a:r>
              <a:rPr lang="en-US" sz="1800" b="0">
                <a:solidFill>
                  <a:srgbClr val="3B373A"/>
                </a:solidFill>
                <a:latin typeface="Segoe UI"/>
                <a:cs typeface="Segoe UI"/>
              </a:rPr>
              <a:t>the</a:t>
            </a:r>
            <a:r>
              <a:rPr lang="en-US" sz="1800" b="0" spc="190">
                <a:solidFill>
                  <a:srgbClr val="3B373A"/>
                </a:solidFill>
                <a:latin typeface="Segoe UI"/>
                <a:cs typeface="Segoe UI"/>
              </a:rPr>
              <a:t> </a:t>
            </a:r>
            <a:r>
              <a:rPr lang="en-US" sz="1800" b="0" spc="-20">
                <a:solidFill>
                  <a:srgbClr val="3B373A"/>
                </a:solidFill>
                <a:latin typeface="Segoe UI"/>
                <a:cs typeface="Segoe UI"/>
              </a:rPr>
              <a:t>stu</a:t>
            </a:r>
            <a:r>
              <a:rPr lang="en-US" sz="1800" b="0" spc="-20">
                <a:solidFill>
                  <a:srgbClr val="3B373A"/>
                </a:solidFill>
                <a:latin typeface="Segoe UI"/>
                <a:cs typeface="Segoe UI"/>
              </a:rPr>
              <a:t>- </a:t>
            </a:r>
            <a:r>
              <a:rPr lang="en-US" sz="1800" b="0">
                <a:solidFill>
                  <a:srgbClr val="3B373A"/>
                </a:solidFill>
                <a:latin typeface="Segoe UI"/>
                <a:cs typeface="Segoe UI"/>
              </a:rPr>
              <a:t>dents</a:t>
            </a:r>
            <a:r>
              <a:rPr lang="en-US" sz="1800" b="0" spc="120">
                <a:solidFill>
                  <a:srgbClr val="3B373A"/>
                </a:solidFill>
                <a:latin typeface="Segoe UI"/>
                <a:cs typeface="Segoe UI"/>
              </a:rPr>
              <a:t> </a:t>
            </a:r>
            <a:r>
              <a:rPr lang="en-US" sz="1800" b="0">
                <a:solidFill>
                  <a:srgbClr val="3B373A"/>
                </a:solidFill>
                <a:latin typeface="Segoe UI"/>
                <a:cs typeface="Segoe UI"/>
              </a:rPr>
              <a:t>match</a:t>
            </a:r>
            <a:r>
              <a:rPr lang="en-US" sz="1800" b="0" spc="125">
                <a:solidFill>
                  <a:srgbClr val="3B373A"/>
                </a:solidFill>
                <a:latin typeface="Segoe UI"/>
                <a:cs typeface="Segoe UI"/>
              </a:rPr>
              <a:t> </a:t>
            </a:r>
            <a:r>
              <a:rPr lang="en-US" sz="1800" b="0">
                <a:solidFill>
                  <a:srgbClr val="3B373A"/>
                </a:solidFill>
                <a:latin typeface="Segoe UI"/>
                <a:cs typeface="Segoe UI"/>
              </a:rPr>
              <a:t>them</a:t>
            </a:r>
            <a:r>
              <a:rPr lang="en-US" sz="1800" b="0" spc="130">
                <a:solidFill>
                  <a:srgbClr val="3B373A"/>
                </a:solidFill>
                <a:latin typeface="Segoe UI"/>
                <a:cs typeface="Segoe UI"/>
              </a:rPr>
              <a:t> </a:t>
            </a:r>
            <a:r>
              <a:rPr lang="en-US" sz="1800" b="0">
                <a:solidFill>
                  <a:srgbClr val="3B373A"/>
                </a:solidFill>
                <a:latin typeface="Segoe UI"/>
                <a:cs typeface="Segoe UI"/>
              </a:rPr>
              <a:t>with</a:t>
            </a:r>
            <a:r>
              <a:rPr lang="en-US" sz="1800" b="0" spc="130">
                <a:solidFill>
                  <a:srgbClr val="3B373A"/>
                </a:solidFill>
                <a:latin typeface="Segoe UI"/>
                <a:cs typeface="Segoe UI"/>
              </a:rPr>
              <a:t> </a:t>
            </a:r>
            <a:r>
              <a:rPr lang="en-US" sz="1800" b="0">
                <a:solidFill>
                  <a:srgbClr val="3B373A"/>
                </a:solidFill>
                <a:latin typeface="Segoe UI"/>
                <a:cs typeface="Segoe UI"/>
              </a:rPr>
              <a:t>the</a:t>
            </a:r>
            <a:r>
              <a:rPr lang="en-US" sz="1800" b="0" spc="130">
                <a:solidFill>
                  <a:srgbClr val="3B373A"/>
                </a:solidFill>
                <a:latin typeface="Segoe UI"/>
                <a:cs typeface="Segoe UI"/>
              </a:rPr>
              <a:t> </a:t>
            </a:r>
            <a:r>
              <a:rPr lang="en-US" sz="1800" b="0">
                <a:solidFill>
                  <a:srgbClr val="3B373A"/>
                </a:solidFill>
                <a:latin typeface="Segoe UI"/>
                <a:cs typeface="Segoe UI"/>
              </a:rPr>
              <a:t>keywords.</a:t>
            </a:r>
            <a:r>
              <a:rPr lang="en-US" sz="1800" b="0" spc="125">
                <a:solidFill>
                  <a:srgbClr val="3B373A"/>
                </a:solidFill>
                <a:latin typeface="Segoe UI"/>
                <a:cs typeface="Segoe UI"/>
              </a:rPr>
              <a:t> </a:t>
            </a:r>
            <a:br>
              <a:rPr lang="en-US" sz="1800" b="0" spc="125">
                <a:solidFill>
                  <a:srgbClr val="3B373A"/>
                </a:solidFill>
                <a:latin typeface="Segoe UI"/>
                <a:cs typeface="Segoe UI"/>
              </a:rPr>
            </a:br>
            <a:r>
              <a:rPr lang="en-US" sz="1800" b="0" spc="125">
                <a:solidFill>
                  <a:srgbClr val="3B373A"/>
                </a:solidFill>
                <a:latin typeface="Segoe UI"/>
                <a:cs typeface="Segoe UI"/>
              </a:rPr>
              <a:t>O</a:t>
            </a:r>
            <a:r>
              <a:rPr lang="en-US" sz="1800" b="0">
                <a:solidFill>
                  <a:srgbClr val="3B373A"/>
                </a:solidFill>
                <a:latin typeface="Segoe UI"/>
                <a:cs typeface="Segoe UI"/>
              </a:rPr>
              <a:t>ther</a:t>
            </a:r>
            <a:r>
              <a:rPr lang="en-US" sz="1800" b="0" spc="130">
                <a:solidFill>
                  <a:srgbClr val="3B373A"/>
                </a:solidFill>
                <a:latin typeface="Segoe UI"/>
                <a:cs typeface="Segoe UI"/>
              </a:rPr>
              <a:t> </a:t>
            </a:r>
            <a:r>
              <a:rPr lang="en-US" sz="1800" b="0">
                <a:solidFill>
                  <a:srgbClr val="3B373A"/>
                </a:solidFill>
                <a:latin typeface="Segoe UI"/>
                <a:cs typeface="Segoe UI"/>
              </a:rPr>
              <a:t>exercises</a:t>
            </a:r>
            <a:r>
              <a:rPr lang="en-US" sz="1800" b="0" spc="135">
                <a:solidFill>
                  <a:srgbClr val="3B373A"/>
                </a:solidFill>
                <a:latin typeface="Segoe UI"/>
                <a:cs typeface="Segoe UI"/>
              </a:rPr>
              <a:t> </a:t>
            </a:r>
            <a:r>
              <a:rPr lang="en-US" sz="1800" b="0" spc="-10">
                <a:solidFill>
                  <a:srgbClr val="3B373A"/>
                </a:solidFill>
                <a:latin typeface="Segoe UI"/>
                <a:cs typeface="Segoe UI"/>
              </a:rPr>
              <a:t>should </a:t>
            </a:r>
            <a:r>
              <a:rPr lang="en-US" sz="1800" b="0">
                <a:solidFill>
                  <a:srgbClr val="3B373A"/>
                </a:solidFill>
                <a:latin typeface="Segoe UI"/>
                <a:cs typeface="Segoe UI"/>
              </a:rPr>
              <a:t>demonstrate</a:t>
            </a:r>
            <a:r>
              <a:rPr lang="en-US" sz="1800" b="0" spc="254">
                <a:solidFill>
                  <a:srgbClr val="3B373A"/>
                </a:solidFill>
                <a:latin typeface="Segoe UI"/>
                <a:cs typeface="Segoe UI"/>
              </a:rPr>
              <a:t> </a:t>
            </a:r>
            <a:r>
              <a:rPr lang="en-US" sz="1800" b="0">
                <a:solidFill>
                  <a:srgbClr val="3B373A"/>
                </a:solidFill>
                <a:latin typeface="Segoe UI"/>
                <a:cs typeface="Segoe UI"/>
              </a:rPr>
              <a:t>a</a:t>
            </a:r>
            <a:r>
              <a:rPr lang="en-US" sz="1800" b="0" spc="254">
                <a:solidFill>
                  <a:srgbClr val="3B373A"/>
                </a:solidFill>
                <a:latin typeface="Segoe UI"/>
                <a:cs typeface="Segoe UI"/>
              </a:rPr>
              <a:t> </a:t>
            </a:r>
            <a:r>
              <a:rPr lang="en-US" sz="1800" b="0">
                <a:solidFill>
                  <a:srgbClr val="3B373A"/>
                </a:solidFill>
                <a:latin typeface="Segoe UI"/>
                <a:cs typeface="Segoe UI"/>
              </a:rPr>
              <a:t>more</a:t>
            </a:r>
            <a:r>
              <a:rPr lang="en-US" sz="1800" b="0" spc="254">
                <a:solidFill>
                  <a:srgbClr val="3B373A"/>
                </a:solidFill>
                <a:latin typeface="Segoe UI"/>
                <a:cs typeface="Segoe UI"/>
              </a:rPr>
              <a:t> </a:t>
            </a:r>
            <a:r>
              <a:rPr lang="en-US" sz="1800" b="0">
                <a:solidFill>
                  <a:srgbClr val="3B373A"/>
                </a:solidFill>
                <a:latin typeface="Segoe UI"/>
                <a:cs typeface="Segoe UI"/>
              </a:rPr>
              <a:t>active</a:t>
            </a:r>
            <a:r>
              <a:rPr lang="en-US" sz="1800" b="0" spc="254">
                <a:solidFill>
                  <a:srgbClr val="3B373A"/>
                </a:solidFill>
                <a:latin typeface="Segoe UI"/>
                <a:cs typeface="Segoe UI"/>
              </a:rPr>
              <a:t> </a:t>
            </a:r>
            <a:r>
              <a:rPr lang="en-US" sz="1800" b="0">
                <a:solidFill>
                  <a:srgbClr val="3B373A"/>
                </a:solidFill>
                <a:latin typeface="Segoe UI"/>
                <a:cs typeface="Segoe UI"/>
              </a:rPr>
              <a:t>involvement</a:t>
            </a:r>
            <a:r>
              <a:rPr lang="en-US" sz="1800" b="0" spc="254">
                <a:solidFill>
                  <a:srgbClr val="3B373A"/>
                </a:solidFill>
                <a:latin typeface="Segoe UI"/>
                <a:cs typeface="Segoe UI"/>
              </a:rPr>
              <a:t> </a:t>
            </a:r>
            <a:r>
              <a:rPr lang="en-US" sz="1800" b="0">
                <a:solidFill>
                  <a:srgbClr val="3B373A"/>
                </a:solidFill>
                <a:latin typeface="Segoe UI"/>
                <a:cs typeface="Segoe UI"/>
              </a:rPr>
              <a:t>of</a:t>
            </a:r>
            <a:r>
              <a:rPr lang="en-US" sz="1800" b="0" spc="254">
                <a:solidFill>
                  <a:srgbClr val="3B373A"/>
                </a:solidFill>
                <a:latin typeface="Segoe UI"/>
                <a:cs typeface="Segoe UI"/>
              </a:rPr>
              <a:t> </a:t>
            </a:r>
            <a:r>
              <a:rPr lang="en-US" sz="1800" b="0">
                <a:solidFill>
                  <a:srgbClr val="3B373A"/>
                </a:solidFill>
                <a:latin typeface="Segoe UI"/>
                <a:cs typeface="Segoe UI"/>
              </a:rPr>
              <a:t>the</a:t>
            </a:r>
            <a:r>
              <a:rPr lang="en-US" sz="1800" b="0" spc="254">
                <a:solidFill>
                  <a:srgbClr val="3B373A"/>
                </a:solidFill>
                <a:latin typeface="Segoe UI"/>
                <a:cs typeface="Segoe UI"/>
              </a:rPr>
              <a:t> </a:t>
            </a:r>
            <a:r>
              <a:rPr lang="en-US" sz="1800" b="0">
                <a:solidFill>
                  <a:srgbClr val="3B373A"/>
                </a:solidFill>
                <a:latin typeface="Segoe UI"/>
                <a:cs typeface="Segoe UI"/>
              </a:rPr>
              <a:t>students.</a:t>
            </a:r>
            <a:r>
              <a:rPr lang="en-US" sz="1800" b="0" spc="254">
                <a:solidFill>
                  <a:srgbClr val="3B373A"/>
                </a:solidFill>
                <a:latin typeface="Segoe UI"/>
                <a:cs typeface="Segoe UI"/>
              </a:rPr>
              <a:t> </a:t>
            </a:r>
            <a:r>
              <a:rPr lang="en-US" sz="1800" b="0">
                <a:solidFill>
                  <a:srgbClr val="3B373A"/>
                </a:solidFill>
                <a:latin typeface="Segoe UI"/>
                <a:cs typeface="Segoe UI"/>
              </a:rPr>
              <a:t>For</a:t>
            </a:r>
            <a:r>
              <a:rPr lang="en-US" sz="1800" b="0" spc="260">
                <a:solidFill>
                  <a:srgbClr val="3B373A"/>
                </a:solidFill>
                <a:latin typeface="Segoe UI"/>
                <a:cs typeface="Segoe UI"/>
              </a:rPr>
              <a:t> </a:t>
            </a:r>
            <a:r>
              <a:rPr lang="en-US" sz="1800" b="0" spc="-10">
                <a:solidFill>
                  <a:srgbClr val="3B373A"/>
                </a:solidFill>
                <a:latin typeface="Segoe UI"/>
                <a:cs typeface="Segoe UI"/>
              </a:rPr>
              <a:t>example, </a:t>
            </a:r>
            <a:r>
              <a:rPr lang="en-US" sz="1800" b="0">
                <a:solidFill>
                  <a:srgbClr val="3B373A"/>
                </a:solidFill>
                <a:latin typeface="Segoe UI"/>
                <a:cs typeface="Segoe UI"/>
              </a:rPr>
              <a:t>the</a:t>
            </a:r>
            <a:r>
              <a:rPr lang="en-US" sz="1800" b="0" spc="140">
                <a:solidFill>
                  <a:srgbClr val="3B373A"/>
                </a:solidFill>
                <a:latin typeface="Segoe UI"/>
                <a:cs typeface="Segoe UI"/>
              </a:rPr>
              <a:t> </a:t>
            </a:r>
            <a:r>
              <a:rPr lang="en-US" sz="1800" b="0">
                <a:solidFill>
                  <a:srgbClr val="3B373A"/>
                </a:solidFill>
                <a:latin typeface="Segoe UI"/>
                <a:cs typeface="Segoe UI"/>
              </a:rPr>
              <a:t>educators</a:t>
            </a:r>
            <a:r>
              <a:rPr lang="en-US" sz="1800" b="0" spc="150">
                <a:solidFill>
                  <a:srgbClr val="3B373A"/>
                </a:solidFill>
                <a:latin typeface="Segoe UI"/>
                <a:cs typeface="Segoe UI"/>
              </a:rPr>
              <a:t> </a:t>
            </a:r>
            <a:r>
              <a:rPr lang="en-US" sz="1800" b="0">
                <a:solidFill>
                  <a:srgbClr val="3B373A"/>
                </a:solidFill>
                <a:latin typeface="Segoe UI"/>
                <a:cs typeface="Segoe UI"/>
              </a:rPr>
              <a:t>may</a:t>
            </a:r>
            <a:r>
              <a:rPr lang="en-US" sz="1800" b="0" spc="145">
                <a:solidFill>
                  <a:srgbClr val="3B373A"/>
                </a:solidFill>
                <a:latin typeface="Segoe UI"/>
                <a:cs typeface="Segoe UI"/>
              </a:rPr>
              <a:t> </a:t>
            </a:r>
            <a:r>
              <a:rPr lang="en-US" sz="1800" b="0">
                <a:solidFill>
                  <a:srgbClr val="3B373A"/>
                </a:solidFill>
                <a:latin typeface="Segoe UI"/>
                <a:cs typeface="Segoe UI"/>
              </a:rPr>
              <a:t>distribute</a:t>
            </a:r>
            <a:r>
              <a:rPr lang="en-US" sz="1800" b="0" spc="150">
                <a:solidFill>
                  <a:srgbClr val="3B373A"/>
                </a:solidFill>
                <a:latin typeface="Segoe UI"/>
                <a:cs typeface="Segoe UI"/>
              </a:rPr>
              <a:t> </a:t>
            </a:r>
            <a:r>
              <a:rPr lang="en-US" sz="1800" b="0">
                <a:solidFill>
                  <a:srgbClr val="3B373A"/>
                </a:solidFill>
                <a:latin typeface="Segoe UI"/>
                <a:cs typeface="Segoe UI"/>
              </a:rPr>
              <a:t>three</a:t>
            </a:r>
            <a:r>
              <a:rPr lang="en-US" sz="1800" b="0" spc="155">
                <a:solidFill>
                  <a:srgbClr val="3B373A"/>
                </a:solidFill>
                <a:latin typeface="Segoe UI"/>
                <a:cs typeface="Segoe UI"/>
              </a:rPr>
              <a:t> </a:t>
            </a:r>
            <a:r>
              <a:rPr lang="en-US" sz="1800" b="0">
                <a:solidFill>
                  <a:srgbClr val="3B373A"/>
                </a:solidFill>
                <a:latin typeface="Segoe UI"/>
                <a:cs typeface="Segoe UI"/>
              </a:rPr>
              <a:t>cards</a:t>
            </a:r>
            <a:r>
              <a:rPr lang="en-US" sz="1800" b="0" spc="150">
                <a:solidFill>
                  <a:srgbClr val="3B373A"/>
                </a:solidFill>
                <a:latin typeface="Segoe UI"/>
                <a:cs typeface="Segoe UI"/>
              </a:rPr>
              <a:t> </a:t>
            </a:r>
            <a:r>
              <a:rPr lang="en-US" sz="1800" b="0">
                <a:solidFill>
                  <a:srgbClr val="3B373A"/>
                </a:solidFill>
                <a:latin typeface="Segoe UI"/>
                <a:cs typeface="Segoe UI"/>
              </a:rPr>
              <a:t>with</a:t>
            </a:r>
            <a:r>
              <a:rPr lang="en-US" sz="1800" b="0" spc="150">
                <a:solidFill>
                  <a:srgbClr val="3B373A"/>
                </a:solidFill>
                <a:latin typeface="Segoe UI"/>
                <a:cs typeface="Segoe UI"/>
              </a:rPr>
              <a:t> </a:t>
            </a:r>
            <a:r>
              <a:rPr lang="en-US" sz="1800" b="0">
                <a:solidFill>
                  <a:srgbClr val="3B373A"/>
                </a:solidFill>
                <a:latin typeface="Segoe UI"/>
                <a:cs typeface="Segoe UI"/>
              </a:rPr>
              <a:t>images</a:t>
            </a:r>
            <a:r>
              <a:rPr lang="en-US" sz="1800" b="0" spc="145">
                <a:solidFill>
                  <a:srgbClr val="3B373A"/>
                </a:solidFill>
                <a:latin typeface="Segoe UI"/>
                <a:cs typeface="Segoe UI"/>
              </a:rPr>
              <a:t> </a:t>
            </a:r>
            <a:r>
              <a:rPr lang="en-US" sz="1800" b="0">
                <a:solidFill>
                  <a:srgbClr val="3B373A"/>
                </a:solidFill>
                <a:latin typeface="Segoe UI"/>
                <a:cs typeface="Segoe UI"/>
              </a:rPr>
              <a:t>corresponding</a:t>
            </a:r>
            <a:r>
              <a:rPr lang="en-US" sz="1800" b="0" spc="155">
                <a:solidFill>
                  <a:srgbClr val="3B373A"/>
                </a:solidFill>
                <a:latin typeface="Segoe UI"/>
                <a:cs typeface="Segoe UI"/>
              </a:rPr>
              <a:t> </a:t>
            </a:r>
            <a:r>
              <a:rPr lang="en-US" sz="1800" b="0" spc="-25">
                <a:solidFill>
                  <a:srgbClr val="3B373A"/>
                </a:solidFill>
                <a:latin typeface="Segoe UI"/>
                <a:cs typeface="Segoe UI"/>
              </a:rPr>
              <a:t>to </a:t>
            </a:r>
            <a:r>
              <a:rPr lang="en-US" sz="1800" b="0">
                <a:solidFill>
                  <a:srgbClr val="3B373A"/>
                </a:solidFill>
                <a:latin typeface="Segoe UI"/>
                <a:cs typeface="Segoe UI"/>
              </a:rPr>
              <a:t>the</a:t>
            </a:r>
            <a:r>
              <a:rPr lang="en-US" sz="1800" b="0" spc="170">
                <a:solidFill>
                  <a:srgbClr val="3B373A"/>
                </a:solidFill>
                <a:latin typeface="Segoe UI"/>
                <a:cs typeface="Segoe UI"/>
              </a:rPr>
              <a:t> </a:t>
            </a:r>
            <a:r>
              <a:rPr lang="en-US" sz="1800" b="0">
                <a:solidFill>
                  <a:srgbClr val="3B373A"/>
                </a:solidFill>
                <a:latin typeface="Segoe UI"/>
                <a:cs typeface="Segoe UI"/>
              </a:rPr>
              <a:t>above</a:t>
            </a:r>
            <a:r>
              <a:rPr lang="en-US" sz="1800" b="0" spc="180">
                <a:solidFill>
                  <a:srgbClr val="3B373A"/>
                </a:solidFill>
                <a:latin typeface="Segoe UI"/>
                <a:cs typeface="Segoe UI"/>
              </a:rPr>
              <a:t> </a:t>
            </a:r>
            <a:r>
              <a:rPr lang="en-US" sz="1800" b="0">
                <a:solidFill>
                  <a:srgbClr val="3B373A"/>
                </a:solidFill>
                <a:latin typeface="Segoe UI"/>
                <a:cs typeface="Segoe UI"/>
              </a:rPr>
              <a:t>employment</a:t>
            </a:r>
            <a:r>
              <a:rPr lang="en-US" sz="1800" b="0" spc="185">
                <a:solidFill>
                  <a:srgbClr val="3B373A"/>
                </a:solidFill>
                <a:latin typeface="Segoe UI"/>
                <a:cs typeface="Segoe UI"/>
              </a:rPr>
              <a:t> </a:t>
            </a:r>
            <a:r>
              <a:rPr lang="en-US" sz="1800" b="0">
                <a:solidFill>
                  <a:srgbClr val="3B373A"/>
                </a:solidFill>
                <a:latin typeface="Segoe UI"/>
                <a:cs typeface="Segoe UI"/>
              </a:rPr>
              <a:t>rights</a:t>
            </a:r>
            <a:r>
              <a:rPr lang="en-US" sz="1800" b="0" spc="185">
                <a:solidFill>
                  <a:srgbClr val="3B373A"/>
                </a:solidFill>
                <a:latin typeface="Segoe UI"/>
                <a:cs typeface="Segoe UI"/>
              </a:rPr>
              <a:t> </a:t>
            </a:r>
            <a:r>
              <a:rPr lang="en-US" sz="1800" b="0">
                <a:solidFill>
                  <a:srgbClr val="3B373A"/>
                </a:solidFill>
                <a:latin typeface="Segoe UI"/>
                <a:cs typeface="Segoe UI"/>
              </a:rPr>
              <a:t>to</a:t>
            </a:r>
            <a:r>
              <a:rPr lang="en-US" sz="1800" b="0" spc="185">
                <a:solidFill>
                  <a:srgbClr val="3B373A"/>
                </a:solidFill>
                <a:latin typeface="Segoe UI"/>
                <a:cs typeface="Segoe UI"/>
              </a:rPr>
              <a:t> </a:t>
            </a:r>
            <a:r>
              <a:rPr lang="en-US" sz="1800" b="0">
                <a:solidFill>
                  <a:srgbClr val="3B373A"/>
                </a:solidFill>
                <a:latin typeface="Segoe UI"/>
                <a:cs typeface="Segoe UI"/>
              </a:rPr>
              <a:t>each</a:t>
            </a:r>
            <a:r>
              <a:rPr lang="en-US" sz="1800" b="0" spc="180">
                <a:solidFill>
                  <a:srgbClr val="3B373A"/>
                </a:solidFill>
                <a:latin typeface="Segoe UI"/>
                <a:cs typeface="Segoe UI"/>
              </a:rPr>
              <a:t> </a:t>
            </a:r>
            <a:r>
              <a:rPr lang="en-US" sz="1800" b="0">
                <a:solidFill>
                  <a:srgbClr val="3B373A"/>
                </a:solidFill>
                <a:latin typeface="Segoe UI"/>
                <a:cs typeface="Segoe UI"/>
              </a:rPr>
              <a:t>student.</a:t>
            </a:r>
            <a:r>
              <a:rPr lang="en-US" sz="1800" b="0" spc="180">
                <a:solidFill>
                  <a:srgbClr val="3B373A"/>
                </a:solidFill>
                <a:latin typeface="Segoe UI"/>
                <a:cs typeface="Segoe UI"/>
              </a:rPr>
              <a:t> </a:t>
            </a:r>
            <a:r>
              <a:rPr lang="en-US" sz="1800" b="0">
                <a:solidFill>
                  <a:srgbClr val="3B373A"/>
                </a:solidFill>
                <a:latin typeface="Segoe UI"/>
                <a:cs typeface="Segoe UI"/>
              </a:rPr>
              <a:t>Students</a:t>
            </a:r>
            <a:r>
              <a:rPr lang="en-US" sz="1800" b="0" spc="185">
                <a:solidFill>
                  <a:srgbClr val="3B373A"/>
                </a:solidFill>
                <a:latin typeface="Segoe UI"/>
                <a:cs typeface="Segoe UI"/>
              </a:rPr>
              <a:t> </a:t>
            </a:r>
            <a:r>
              <a:rPr lang="en-US" sz="1800" b="0">
                <a:solidFill>
                  <a:srgbClr val="3B373A"/>
                </a:solidFill>
                <a:latin typeface="Segoe UI"/>
                <a:cs typeface="Segoe UI"/>
              </a:rPr>
              <a:t>listen</a:t>
            </a:r>
            <a:r>
              <a:rPr lang="en-US" sz="1800" b="0" spc="180">
                <a:solidFill>
                  <a:srgbClr val="3B373A"/>
                </a:solidFill>
                <a:latin typeface="Segoe UI"/>
                <a:cs typeface="Segoe UI"/>
              </a:rPr>
              <a:t> </a:t>
            </a:r>
            <a:r>
              <a:rPr lang="en-US" sz="1800" b="0">
                <a:solidFill>
                  <a:srgbClr val="3B373A"/>
                </a:solidFill>
                <a:latin typeface="Segoe UI"/>
                <a:cs typeface="Segoe UI"/>
              </a:rPr>
              <a:t>to</a:t>
            </a:r>
            <a:r>
              <a:rPr lang="en-US" sz="1800" b="0" spc="185">
                <a:solidFill>
                  <a:srgbClr val="3B373A"/>
                </a:solidFill>
                <a:latin typeface="Segoe UI"/>
                <a:cs typeface="Segoe UI"/>
              </a:rPr>
              <a:t> </a:t>
            </a:r>
            <a:r>
              <a:rPr lang="en-US" sz="1800" b="0" spc="-10">
                <a:solidFill>
                  <a:srgbClr val="3B373A"/>
                </a:solidFill>
                <a:latin typeface="Segoe UI"/>
                <a:cs typeface="Segoe UI"/>
              </a:rPr>
              <a:t>three </a:t>
            </a:r>
            <a:r>
              <a:rPr lang="en-US" sz="1800" b="0">
                <a:solidFill>
                  <a:srgbClr val="3B373A"/>
                </a:solidFill>
                <a:latin typeface="Segoe UI"/>
                <a:cs typeface="Segoe UI"/>
              </a:rPr>
              <a:t>short</a:t>
            </a:r>
            <a:r>
              <a:rPr lang="en-US" sz="1800" b="0" spc="70">
                <a:solidFill>
                  <a:srgbClr val="3B373A"/>
                </a:solidFill>
                <a:latin typeface="Segoe UI"/>
                <a:cs typeface="Segoe UI"/>
              </a:rPr>
              <a:t> </a:t>
            </a:r>
            <a:r>
              <a:rPr lang="en-US" sz="1800" b="0">
                <a:solidFill>
                  <a:srgbClr val="3B373A"/>
                </a:solidFill>
                <a:latin typeface="Segoe UI"/>
                <a:cs typeface="Segoe UI"/>
              </a:rPr>
              <a:t>dialogues</a:t>
            </a:r>
            <a:r>
              <a:rPr lang="en-US" sz="1800" b="0" spc="85">
                <a:solidFill>
                  <a:srgbClr val="3B373A"/>
                </a:solidFill>
                <a:latin typeface="Segoe UI"/>
                <a:cs typeface="Segoe UI"/>
              </a:rPr>
              <a:t> </a:t>
            </a:r>
            <a:r>
              <a:rPr lang="en-US" sz="1800" b="0">
                <a:solidFill>
                  <a:srgbClr val="3B373A"/>
                </a:solidFill>
                <a:latin typeface="Segoe UI"/>
                <a:cs typeface="Segoe UI"/>
              </a:rPr>
              <a:t>and</a:t>
            </a:r>
            <a:r>
              <a:rPr lang="en-US" sz="1800" b="0" spc="80">
                <a:solidFill>
                  <a:srgbClr val="3B373A"/>
                </a:solidFill>
                <a:latin typeface="Segoe UI"/>
                <a:cs typeface="Segoe UI"/>
              </a:rPr>
              <a:t> </a:t>
            </a:r>
            <a:r>
              <a:rPr lang="en-US" sz="1800" b="0">
                <a:solidFill>
                  <a:srgbClr val="3B373A"/>
                </a:solidFill>
                <a:latin typeface="Segoe UI"/>
                <a:cs typeface="Segoe UI"/>
              </a:rPr>
              <a:t>pick</a:t>
            </a:r>
            <a:r>
              <a:rPr lang="en-US" sz="1800" b="0" spc="85">
                <a:solidFill>
                  <a:srgbClr val="3B373A"/>
                </a:solidFill>
                <a:latin typeface="Segoe UI"/>
                <a:cs typeface="Segoe UI"/>
              </a:rPr>
              <a:t> </a:t>
            </a:r>
            <a:r>
              <a:rPr lang="en-US" sz="1800" b="0">
                <a:solidFill>
                  <a:srgbClr val="3B373A"/>
                </a:solidFill>
                <a:latin typeface="Segoe UI"/>
                <a:cs typeface="Segoe UI"/>
              </a:rPr>
              <a:t>up</a:t>
            </a:r>
            <a:r>
              <a:rPr lang="en-US" sz="1800" b="0" spc="85">
                <a:solidFill>
                  <a:srgbClr val="3B373A"/>
                </a:solidFill>
                <a:latin typeface="Segoe UI"/>
                <a:cs typeface="Segoe UI"/>
              </a:rPr>
              <a:t> </a:t>
            </a:r>
            <a:r>
              <a:rPr lang="en-US" sz="1800" b="0">
                <a:solidFill>
                  <a:srgbClr val="3B373A"/>
                </a:solidFill>
                <a:latin typeface="Segoe UI"/>
                <a:cs typeface="Segoe UI"/>
              </a:rPr>
              <a:t>the</a:t>
            </a:r>
            <a:r>
              <a:rPr lang="en-US" sz="1800" b="0" spc="80">
                <a:solidFill>
                  <a:srgbClr val="3B373A"/>
                </a:solidFill>
                <a:latin typeface="Segoe UI"/>
                <a:cs typeface="Segoe UI"/>
              </a:rPr>
              <a:t> </a:t>
            </a:r>
            <a:r>
              <a:rPr lang="en-US" sz="1800" b="0">
                <a:solidFill>
                  <a:srgbClr val="3B373A"/>
                </a:solidFill>
                <a:latin typeface="Segoe UI"/>
                <a:cs typeface="Segoe UI"/>
              </a:rPr>
              <a:t>appropriate</a:t>
            </a:r>
            <a:r>
              <a:rPr lang="en-US" sz="1800" b="0" spc="85">
                <a:solidFill>
                  <a:srgbClr val="3B373A"/>
                </a:solidFill>
                <a:latin typeface="Segoe UI"/>
                <a:cs typeface="Segoe UI"/>
              </a:rPr>
              <a:t> </a:t>
            </a:r>
            <a:r>
              <a:rPr lang="en-US" sz="1800" b="0">
                <a:solidFill>
                  <a:srgbClr val="3B373A"/>
                </a:solidFill>
                <a:latin typeface="Segoe UI"/>
                <a:cs typeface="Segoe UI"/>
              </a:rPr>
              <a:t>card</a:t>
            </a:r>
            <a:r>
              <a:rPr lang="en-US" sz="1800" b="0" spc="85">
                <a:solidFill>
                  <a:srgbClr val="3B373A"/>
                </a:solidFill>
                <a:latin typeface="Segoe UI"/>
                <a:cs typeface="Segoe UI"/>
              </a:rPr>
              <a:t> </a:t>
            </a:r>
            <a:r>
              <a:rPr lang="en-US" sz="1800" b="0">
                <a:solidFill>
                  <a:srgbClr val="3B373A"/>
                </a:solidFill>
                <a:latin typeface="Segoe UI"/>
                <a:cs typeface="Segoe UI"/>
              </a:rPr>
              <a:t>each</a:t>
            </a:r>
            <a:r>
              <a:rPr lang="en-US" sz="1800" b="0" spc="80">
                <a:solidFill>
                  <a:srgbClr val="3B373A"/>
                </a:solidFill>
                <a:latin typeface="Segoe UI"/>
                <a:cs typeface="Segoe UI"/>
              </a:rPr>
              <a:t> </a:t>
            </a:r>
            <a:r>
              <a:rPr lang="en-US" sz="1800" b="0">
                <a:solidFill>
                  <a:srgbClr val="3B373A"/>
                </a:solidFill>
                <a:latin typeface="Segoe UI"/>
                <a:cs typeface="Segoe UI"/>
              </a:rPr>
              <a:t>time.</a:t>
            </a:r>
            <a:br>
              <a:rPr lang="en-US" sz="1800" b="0">
                <a:solidFill>
                  <a:srgbClr val="3B373A"/>
                </a:solidFill>
                <a:latin typeface="Segoe UI"/>
                <a:cs typeface="Segoe UI"/>
              </a:rPr>
            </a:br>
            <a:br>
              <a:rPr lang="en-US" sz="1800" b="0">
                <a:solidFill>
                  <a:srgbClr val="3B373A"/>
                </a:solidFill>
                <a:latin typeface="Segoe UI"/>
                <a:cs typeface="Segoe UI"/>
              </a:rPr>
            </a:br>
            <a:r>
              <a:rPr lang="en-US" sz="1800" b="0">
                <a:solidFill>
                  <a:srgbClr val="3B373A"/>
                </a:solidFill>
                <a:latin typeface="Segoe UI"/>
                <a:cs typeface="Segoe UI"/>
              </a:rPr>
              <a:t>The</a:t>
            </a:r>
            <a:r>
              <a:rPr lang="en-US" sz="1800" b="0" spc="85">
                <a:solidFill>
                  <a:srgbClr val="3B373A"/>
                </a:solidFill>
                <a:latin typeface="Segoe UI"/>
                <a:cs typeface="Segoe UI"/>
              </a:rPr>
              <a:t> migrant teacher</a:t>
            </a:r>
            <a:r>
              <a:rPr lang="en-US" sz="1800" b="0" spc="45">
                <a:solidFill>
                  <a:srgbClr val="3B373A"/>
                </a:solidFill>
                <a:latin typeface="Segoe UI"/>
                <a:cs typeface="Segoe UI"/>
              </a:rPr>
              <a:t> </a:t>
            </a:r>
            <a:r>
              <a:rPr lang="en-US" sz="1800" b="0">
                <a:solidFill>
                  <a:srgbClr val="3B373A"/>
                </a:solidFill>
                <a:latin typeface="Segoe UI"/>
                <a:cs typeface="Segoe UI"/>
              </a:rPr>
              <a:t>may</a:t>
            </a:r>
            <a:r>
              <a:rPr lang="en-US" sz="1800" b="0" spc="45">
                <a:solidFill>
                  <a:srgbClr val="3B373A"/>
                </a:solidFill>
                <a:latin typeface="Segoe UI"/>
                <a:cs typeface="Segoe UI"/>
              </a:rPr>
              <a:t> </a:t>
            </a:r>
            <a:r>
              <a:rPr lang="en-US" sz="1800" b="0">
                <a:solidFill>
                  <a:srgbClr val="3B373A"/>
                </a:solidFill>
                <a:latin typeface="Segoe UI"/>
                <a:cs typeface="Segoe UI"/>
              </a:rPr>
              <a:t>provide</a:t>
            </a:r>
            <a:r>
              <a:rPr lang="en-US" sz="1800" b="0" spc="45">
                <a:solidFill>
                  <a:srgbClr val="3B373A"/>
                </a:solidFill>
                <a:latin typeface="Segoe UI"/>
                <a:cs typeface="Segoe UI"/>
              </a:rPr>
              <a:t> </a:t>
            </a:r>
            <a:r>
              <a:rPr lang="en-US" sz="1800" b="0">
                <a:solidFill>
                  <a:srgbClr val="3B373A"/>
                </a:solidFill>
                <a:latin typeface="Segoe UI"/>
                <a:cs typeface="Segoe UI"/>
              </a:rPr>
              <a:t>an</a:t>
            </a:r>
            <a:r>
              <a:rPr lang="en-US" sz="1800" b="0" spc="45">
                <a:solidFill>
                  <a:srgbClr val="3B373A"/>
                </a:solidFill>
                <a:latin typeface="Segoe UI"/>
                <a:cs typeface="Segoe UI"/>
              </a:rPr>
              <a:t> </a:t>
            </a:r>
            <a:r>
              <a:rPr lang="en-US" sz="1800" b="0">
                <a:solidFill>
                  <a:srgbClr val="3B373A"/>
                </a:solidFill>
                <a:latin typeface="Segoe UI"/>
                <a:cs typeface="Segoe UI"/>
              </a:rPr>
              <a:t>example</a:t>
            </a:r>
            <a:r>
              <a:rPr lang="en-US" sz="1800" b="0" spc="45">
                <a:solidFill>
                  <a:srgbClr val="3B373A"/>
                </a:solidFill>
                <a:latin typeface="Segoe UI"/>
                <a:cs typeface="Segoe UI"/>
              </a:rPr>
              <a:t> </a:t>
            </a:r>
            <a:r>
              <a:rPr lang="en-US" sz="1800" b="0">
                <a:solidFill>
                  <a:srgbClr val="3B373A"/>
                </a:solidFill>
                <a:latin typeface="Segoe UI"/>
                <a:cs typeface="Segoe UI"/>
              </a:rPr>
              <a:t>of</a:t>
            </a:r>
            <a:r>
              <a:rPr lang="en-US" sz="1800" b="0" spc="45">
                <a:solidFill>
                  <a:srgbClr val="3B373A"/>
                </a:solidFill>
                <a:latin typeface="Segoe UI"/>
                <a:cs typeface="Segoe UI"/>
              </a:rPr>
              <a:t> </a:t>
            </a:r>
            <a:r>
              <a:rPr lang="en-US" sz="1800" b="0">
                <a:solidFill>
                  <a:srgbClr val="3B373A"/>
                </a:solidFill>
                <a:latin typeface="Segoe UI"/>
                <a:cs typeface="Segoe UI"/>
              </a:rPr>
              <a:t>an</a:t>
            </a:r>
            <a:r>
              <a:rPr lang="en-US" sz="1800" b="0" spc="45">
                <a:solidFill>
                  <a:srgbClr val="3B373A"/>
                </a:solidFill>
                <a:latin typeface="Segoe UI"/>
                <a:cs typeface="Segoe UI"/>
              </a:rPr>
              <a:t> </a:t>
            </a:r>
            <a:r>
              <a:rPr lang="en-US" sz="1800" b="0">
                <a:solidFill>
                  <a:srgbClr val="3B373A"/>
                </a:solidFill>
                <a:latin typeface="Segoe UI"/>
                <a:cs typeface="Segoe UI"/>
              </a:rPr>
              <a:t>oral</a:t>
            </a:r>
            <a:r>
              <a:rPr lang="en-US" sz="1800" b="0" spc="45">
                <a:solidFill>
                  <a:srgbClr val="3B373A"/>
                </a:solidFill>
                <a:latin typeface="Segoe UI"/>
                <a:cs typeface="Segoe UI"/>
              </a:rPr>
              <a:t> </a:t>
            </a:r>
            <a:r>
              <a:rPr lang="en-US" sz="1800" b="0">
                <a:solidFill>
                  <a:srgbClr val="3B373A"/>
                </a:solidFill>
                <a:latin typeface="Segoe UI"/>
                <a:cs typeface="Segoe UI"/>
              </a:rPr>
              <a:t>interaction</a:t>
            </a:r>
            <a:r>
              <a:rPr lang="en-US" sz="1800" b="0" spc="45">
                <a:solidFill>
                  <a:srgbClr val="3B373A"/>
                </a:solidFill>
                <a:latin typeface="Segoe UI"/>
                <a:cs typeface="Segoe UI"/>
              </a:rPr>
              <a:t> </a:t>
            </a:r>
            <a:r>
              <a:rPr lang="en-US" sz="1800" b="0">
                <a:solidFill>
                  <a:srgbClr val="3B373A"/>
                </a:solidFill>
                <a:latin typeface="Segoe UI"/>
                <a:cs typeface="Segoe UI"/>
              </a:rPr>
              <a:t>between</a:t>
            </a:r>
            <a:r>
              <a:rPr lang="en-US" sz="1800" b="0" spc="45">
                <a:solidFill>
                  <a:srgbClr val="3B373A"/>
                </a:solidFill>
                <a:latin typeface="Segoe UI"/>
                <a:cs typeface="Segoe UI"/>
              </a:rPr>
              <a:t> </a:t>
            </a:r>
            <a:r>
              <a:rPr lang="en-US" sz="1800" b="0">
                <a:solidFill>
                  <a:srgbClr val="3B373A"/>
                </a:solidFill>
                <a:latin typeface="Segoe UI"/>
                <a:cs typeface="Segoe UI"/>
              </a:rPr>
              <a:t>an</a:t>
            </a:r>
            <a:r>
              <a:rPr lang="en-US" sz="1800" b="0" spc="50">
                <a:solidFill>
                  <a:srgbClr val="3B373A"/>
                </a:solidFill>
                <a:latin typeface="Segoe UI"/>
                <a:cs typeface="Segoe UI"/>
              </a:rPr>
              <a:t> </a:t>
            </a:r>
            <a:r>
              <a:rPr lang="en-US" sz="1800" b="0" spc="-10">
                <a:solidFill>
                  <a:srgbClr val="3B373A"/>
                </a:solidFill>
                <a:latin typeface="Segoe UI"/>
                <a:cs typeface="Segoe UI"/>
              </a:rPr>
              <a:t>employee </a:t>
            </a:r>
            <a:r>
              <a:rPr lang="en-US" sz="1800" b="0">
                <a:solidFill>
                  <a:srgbClr val="3B373A"/>
                </a:solidFill>
                <a:latin typeface="Segoe UI"/>
                <a:cs typeface="Segoe UI"/>
              </a:rPr>
              <a:t>and</a:t>
            </a:r>
            <a:r>
              <a:rPr lang="en-US" sz="1800" b="0" spc="150">
                <a:solidFill>
                  <a:srgbClr val="3B373A"/>
                </a:solidFill>
                <a:latin typeface="Segoe UI"/>
                <a:cs typeface="Segoe UI"/>
              </a:rPr>
              <a:t> </a:t>
            </a:r>
            <a:r>
              <a:rPr lang="en-US" sz="1800" b="0">
                <a:solidFill>
                  <a:srgbClr val="3B373A"/>
                </a:solidFill>
                <a:latin typeface="Segoe UI"/>
                <a:cs typeface="Segoe UI"/>
              </a:rPr>
              <a:t>an</a:t>
            </a:r>
            <a:r>
              <a:rPr lang="en-US" sz="1800" b="0" spc="155">
                <a:solidFill>
                  <a:srgbClr val="3B373A"/>
                </a:solidFill>
                <a:latin typeface="Segoe UI"/>
                <a:cs typeface="Segoe UI"/>
              </a:rPr>
              <a:t> </a:t>
            </a:r>
            <a:r>
              <a:rPr lang="en-US" sz="1800" b="0">
                <a:solidFill>
                  <a:srgbClr val="3B373A"/>
                </a:solidFill>
                <a:latin typeface="Segoe UI"/>
                <a:cs typeface="Segoe UI"/>
              </a:rPr>
              <a:t>employer.</a:t>
            </a:r>
            <a:r>
              <a:rPr lang="en-US" sz="1800" b="0" spc="150">
                <a:solidFill>
                  <a:srgbClr val="3B373A"/>
                </a:solidFill>
                <a:latin typeface="Segoe UI"/>
                <a:cs typeface="Segoe UI"/>
              </a:rPr>
              <a:t> </a:t>
            </a:r>
            <a:r>
              <a:rPr lang="en-US" sz="1800" b="0">
                <a:solidFill>
                  <a:srgbClr val="3B373A"/>
                </a:solidFill>
                <a:latin typeface="Segoe UI"/>
                <a:cs typeface="Segoe UI"/>
              </a:rPr>
              <a:t>Then</a:t>
            </a:r>
            <a:r>
              <a:rPr lang="en-US" sz="1800" b="0" spc="155">
                <a:solidFill>
                  <a:srgbClr val="3B373A"/>
                </a:solidFill>
                <a:latin typeface="Segoe UI"/>
                <a:cs typeface="Segoe UI"/>
              </a:rPr>
              <a:t> </a:t>
            </a:r>
            <a:r>
              <a:rPr lang="en-US" sz="1800" b="0">
                <a:solidFill>
                  <a:srgbClr val="3B373A"/>
                </a:solidFill>
                <a:latin typeface="Segoe UI"/>
                <a:cs typeface="Segoe UI"/>
              </a:rPr>
              <a:t>ask</a:t>
            </a:r>
            <a:r>
              <a:rPr lang="en-US" sz="1800" b="0" spc="155">
                <a:solidFill>
                  <a:srgbClr val="3B373A"/>
                </a:solidFill>
                <a:latin typeface="Segoe UI"/>
                <a:cs typeface="Segoe UI"/>
              </a:rPr>
              <a:t> </a:t>
            </a:r>
            <a:r>
              <a:rPr lang="en-US" sz="1800" b="0">
                <a:solidFill>
                  <a:srgbClr val="3B373A"/>
                </a:solidFill>
                <a:latin typeface="Segoe UI"/>
                <a:cs typeface="Segoe UI"/>
              </a:rPr>
              <a:t>comprehension</a:t>
            </a:r>
            <a:r>
              <a:rPr lang="en-US" sz="1800" b="0" spc="150">
                <a:solidFill>
                  <a:srgbClr val="3B373A"/>
                </a:solidFill>
                <a:latin typeface="Segoe UI"/>
                <a:cs typeface="Segoe UI"/>
              </a:rPr>
              <a:t> </a:t>
            </a:r>
            <a:r>
              <a:rPr lang="en-US" sz="1800" b="0">
                <a:solidFill>
                  <a:srgbClr val="3B373A"/>
                </a:solidFill>
                <a:latin typeface="Segoe UI"/>
                <a:cs typeface="Segoe UI"/>
              </a:rPr>
              <a:t>questions</a:t>
            </a:r>
            <a:r>
              <a:rPr lang="en-US" sz="1800" b="0" spc="155">
                <a:solidFill>
                  <a:srgbClr val="3B373A"/>
                </a:solidFill>
                <a:latin typeface="Segoe UI"/>
                <a:cs typeface="Segoe UI"/>
              </a:rPr>
              <a:t> </a:t>
            </a:r>
            <a:r>
              <a:rPr lang="en-US" sz="1800" b="0">
                <a:solidFill>
                  <a:srgbClr val="3B373A"/>
                </a:solidFill>
                <a:latin typeface="Segoe UI"/>
                <a:cs typeface="Segoe UI"/>
              </a:rPr>
              <a:t>and</a:t>
            </a:r>
            <a:r>
              <a:rPr lang="en-US" sz="1800" b="0" spc="150">
                <a:solidFill>
                  <a:srgbClr val="3B373A"/>
                </a:solidFill>
                <a:latin typeface="Segoe UI"/>
                <a:cs typeface="Segoe UI"/>
              </a:rPr>
              <a:t> </a:t>
            </a:r>
            <a:r>
              <a:rPr lang="en-US" sz="1800" b="0">
                <a:solidFill>
                  <a:srgbClr val="3B373A"/>
                </a:solidFill>
                <a:latin typeface="Segoe UI"/>
                <a:cs typeface="Segoe UI"/>
              </a:rPr>
              <a:t>focus</a:t>
            </a:r>
            <a:r>
              <a:rPr lang="en-US" sz="1800" b="0" spc="155">
                <a:solidFill>
                  <a:srgbClr val="3B373A"/>
                </a:solidFill>
                <a:latin typeface="Segoe UI"/>
                <a:cs typeface="Segoe UI"/>
              </a:rPr>
              <a:t> </a:t>
            </a:r>
            <a:r>
              <a:rPr lang="en-US" sz="1800" b="0">
                <a:solidFill>
                  <a:srgbClr val="3B373A"/>
                </a:solidFill>
                <a:latin typeface="Segoe UI"/>
                <a:cs typeface="Segoe UI"/>
              </a:rPr>
              <a:t>on</a:t>
            </a:r>
            <a:r>
              <a:rPr lang="en-US" sz="1800" b="0" spc="155">
                <a:solidFill>
                  <a:srgbClr val="3B373A"/>
                </a:solidFill>
                <a:latin typeface="Segoe UI"/>
                <a:cs typeface="Segoe UI"/>
              </a:rPr>
              <a:t> </a:t>
            </a:r>
            <a:r>
              <a:rPr lang="en-US" sz="1800" b="0" spc="-25">
                <a:solidFill>
                  <a:srgbClr val="3B373A"/>
                </a:solidFill>
                <a:latin typeface="Segoe UI"/>
                <a:cs typeface="Segoe UI"/>
              </a:rPr>
              <a:t>the </a:t>
            </a:r>
            <a:r>
              <a:rPr lang="en-US" sz="1800" b="0">
                <a:solidFill>
                  <a:srgbClr val="3B373A"/>
                </a:solidFill>
                <a:latin typeface="Segoe UI"/>
                <a:cs typeface="Segoe UI"/>
              </a:rPr>
              <a:t>keywords</a:t>
            </a:r>
            <a:r>
              <a:rPr lang="en-US" sz="1800" b="0" spc="114">
                <a:solidFill>
                  <a:srgbClr val="3B373A"/>
                </a:solidFill>
                <a:latin typeface="Segoe UI"/>
                <a:cs typeface="Segoe UI"/>
              </a:rPr>
              <a:t> </a:t>
            </a:r>
            <a:r>
              <a:rPr lang="en-US" sz="1800" b="0">
                <a:solidFill>
                  <a:srgbClr val="3B373A"/>
                </a:solidFill>
                <a:latin typeface="Segoe UI"/>
                <a:cs typeface="Segoe UI"/>
              </a:rPr>
              <a:t>the</a:t>
            </a:r>
            <a:r>
              <a:rPr lang="en-US" sz="1800" b="0" spc="125">
                <a:solidFill>
                  <a:srgbClr val="3B373A"/>
                </a:solidFill>
                <a:latin typeface="Segoe UI"/>
                <a:cs typeface="Segoe UI"/>
              </a:rPr>
              <a:t> </a:t>
            </a:r>
            <a:r>
              <a:rPr lang="en-US" sz="1800" b="0">
                <a:solidFill>
                  <a:srgbClr val="3B373A"/>
                </a:solidFill>
                <a:latin typeface="Segoe UI"/>
                <a:cs typeface="Segoe UI"/>
              </a:rPr>
              <a:t>employee</a:t>
            </a:r>
            <a:r>
              <a:rPr lang="en-US" sz="1800" b="0" spc="125">
                <a:solidFill>
                  <a:srgbClr val="3B373A"/>
                </a:solidFill>
                <a:latin typeface="Segoe UI"/>
                <a:cs typeface="Segoe UI"/>
              </a:rPr>
              <a:t> </a:t>
            </a:r>
            <a:r>
              <a:rPr lang="en-US" sz="1800" b="0">
                <a:solidFill>
                  <a:srgbClr val="3B373A"/>
                </a:solidFill>
                <a:latin typeface="Segoe UI"/>
                <a:cs typeface="Segoe UI"/>
              </a:rPr>
              <a:t>uses</a:t>
            </a:r>
            <a:r>
              <a:rPr lang="en-US" sz="1800" b="0" spc="125">
                <a:solidFill>
                  <a:srgbClr val="3B373A"/>
                </a:solidFill>
                <a:latin typeface="Segoe UI"/>
                <a:cs typeface="Segoe UI"/>
              </a:rPr>
              <a:t> </a:t>
            </a:r>
            <a:r>
              <a:rPr lang="en-US" sz="1800" b="0">
                <a:solidFill>
                  <a:srgbClr val="3B373A"/>
                </a:solidFill>
                <a:latin typeface="Segoe UI"/>
                <a:cs typeface="Segoe UI"/>
              </a:rPr>
              <a:t>to</a:t>
            </a:r>
            <a:r>
              <a:rPr lang="en-US" sz="1800" b="0" spc="125">
                <a:solidFill>
                  <a:srgbClr val="3B373A"/>
                </a:solidFill>
                <a:latin typeface="Segoe UI"/>
                <a:cs typeface="Segoe UI"/>
              </a:rPr>
              <a:t> </a:t>
            </a:r>
            <a:r>
              <a:rPr lang="en-US" sz="1800" b="0">
                <a:solidFill>
                  <a:srgbClr val="3B373A"/>
                </a:solidFill>
                <a:latin typeface="Segoe UI"/>
                <a:cs typeface="Segoe UI"/>
              </a:rPr>
              <a:t>apply</a:t>
            </a:r>
            <a:r>
              <a:rPr lang="en-US" sz="1800" b="0" spc="125">
                <a:solidFill>
                  <a:srgbClr val="3B373A"/>
                </a:solidFill>
                <a:latin typeface="Segoe UI"/>
                <a:cs typeface="Segoe UI"/>
              </a:rPr>
              <a:t> </a:t>
            </a:r>
            <a:r>
              <a:rPr lang="en-US" sz="1800" b="0">
                <a:solidFill>
                  <a:srgbClr val="3B373A"/>
                </a:solidFill>
                <a:latin typeface="Segoe UI"/>
                <a:cs typeface="Segoe UI"/>
              </a:rPr>
              <a:t>for</a:t>
            </a:r>
            <a:r>
              <a:rPr lang="en-US" sz="1800" b="0" spc="125">
                <a:solidFill>
                  <a:srgbClr val="3B373A"/>
                </a:solidFill>
                <a:latin typeface="Segoe UI"/>
                <a:cs typeface="Segoe UI"/>
              </a:rPr>
              <a:t> </a:t>
            </a:r>
            <a:r>
              <a:rPr lang="en-US" sz="1800" b="0">
                <a:solidFill>
                  <a:srgbClr val="3B373A"/>
                </a:solidFill>
                <a:latin typeface="Segoe UI"/>
                <a:cs typeface="Segoe UI"/>
              </a:rPr>
              <a:t>a</a:t>
            </a:r>
            <a:r>
              <a:rPr lang="en-US" sz="1800" b="0" spc="125">
                <a:solidFill>
                  <a:srgbClr val="3B373A"/>
                </a:solidFill>
                <a:latin typeface="Segoe UI"/>
                <a:cs typeface="Segoe UI"/>
              </a:rPr>
              <a:t> </a:t>
            </a:r>
            <a:r>
              <a:rPr lang="en-US" sz="1800" b="0">
                <a:solidFill>
                  <a:srgbClr val="3B373A"/>
                </a:solidFill>
                <a:latin typeface="Segoe UI"/>
                <a:cs typeface="Segoe UI"/>
              </a:rPr>
              <a:t>leave</a:t>
            </a:r>
            <a:r>
              <a:rPr lang="en-US" sz="1800" b="0" spc="125">
                <a:solidFill>
                  <a:srgbClr val="3B373A"/>
                </a:solidFill>
                <a:latin typeface="Segoe UI"/>
                <a:cs typeface="Segoe UI"/>
              </a:rPr>
              <a:t> </a:t>
            </a:r>
            <a:r>
              <a:rPr lang="en-US" sz="1800" b="0">
                <a:solidFill>
                  <a:srgbClr val="3B373A"/>
                </a:solidFill>
                <a:latin typeface="Segoe UI"/>
                <a:cs typeface="Segoe UI"/>
              </a:rPr>
              <a:t>of</a:t>
            </a:r>
            <a:r>
              <a:rPr lang="en-US" sz="1800" b="0" spc="125">
                <a:solidFill>
                  <a:srgbClr val="3B373A"/>
                </a:solidFill>
                <a:latin typeface="Segoe UI"/>
                <a:cs typeface="Segoe UI"/>
              </a:rPr>
              <a:t> </a:t>
            </a:r>
            <a:r>
              <a:rPr lang="en-US" sz="1800" b="0">
                <a:solidFill>
                  <a:srgbClr val="3B373A"/>
                </a:solidFill>
                <a:latin typeface="Segoe UI"/>
                <a:cs typeface="Segoe UI"/>
              </a:rPr>
              <a:t>absence.</a:t>
            </a:r>
            <a:r>
              <a:rPr lang="en-US" sz="1800" b="0" spc="125">
                <a:solidFill>
                  <a:srgbClr val="3B373A"/>
                </a:solidFill>
                <a:latin typeface="Segoe UI"/>
                <a:cs typeface="Segoe UI"/>
              </a:rPr>
              <a:t> </a:t>
            </a:r>
            <a:br>
              <a:rPr lang="en-US" sz="1800" b="0" spc="125">
                <a:solidFill>
                  <a:srgbClr val="3B373A"/>
                </a:solidFill>
                <a:latin typeface="Segoe UI"/>
                <a:cs typeface="Segoe UI"/>
              </a:rPr>
            </a:br>
            <a:br>
              <a:rPr lang="en-US" sz="1800" b="0" spc="125">
                <a:solidFill>
                  <a:srgbClr val="3B373A"/>
                </a:solidFill>
                <a:latin typeface="Segoe UI"/>
                <a:cs typeface="Segoe UI"/>
              </a:rPr>
            </a:br>
            <a:r>
              <a:rPr lang="en-US" sz="1800" b="0">
                <a:solidFill>
                  <a:srgbClr val="3B373A"/>
                </a:solidFill>
                <a:latin typeface="Segoe UI"/>
                <a:cs typeface="Segoe UI"/>
              </a:rPr>
              <a:t>Using</a:t>
            </a:r>
            <a:r>
              <a:rPr lang="en-US" sz="1800" b="0" spc="125">
                <a:solidFill>
                  <a:srgbClr val="3B373A"/>
                </a:solidFill>
                <a:latin typeface="Segoe UI"/>
                <a:cs typeface="Segoe UI"/>
              </a:rPr>
              <a:t> </a:t>
            </a:r>
            <a:r>
              <a:rPr lang="en-US" sz="1800" b="0" spc="-25">
                <a:solidFill>
                  <a:srgbClr val="3B373A"/>
                </a:solidFill>
                <a:latin typeface="Segoe UI"/>
                <a:cs typeface="Segoe UI"/>
              </a:rPr>
              <a:t>the </a:t>
            </a:r>
            <a:r>
              <a:rPr lang="en-US" sz="1800" b="0">
                <a:solidFill>
                  <a:srgbClr val="3B373A"/>
                </a:solidFill>
                <a:latin typeface="Segoe UI"/>
                <a:cs typeface="Segoe UI"/>
              </a:rPr>
              <a:t>above</a:t>
            </a:r>
            <a:r>
              <a:rPr lang="en-US" sz="1800" b="0" spc="-20">
                <a:solidFill>
                  <a:srgbClr val="3B373A"/>
                </a:solidFill>
                <a:latin typeface="Segoe UI"/>
                <a:cs typeface="Segoe UI"/>
              </a:rPr>
              <a:t> </a:t>
            </a:r>
            <a:r>
              <a:rPr lang="en-US" sz="1800" b="0">
                <a:solidFill>
                  <a:srgbClr val="3B373A"/>
                </a:solidFill>
                <a:latin typeface="Segoe UI"/>
                <a:cs typeface="Segoe UI"/>
              </a:rPr>
              <a:t>dialogue</a:t>
            </a:r>
            <a:r>
              <a:rPr lang="en-US" sz="1800" b="0" spc="-5">
                <a:solidFill>
                  <a:srgbClr val="3B373A"/>
                </a:solidFill>
                <a:latin typeface="Segoe UI"/>
                <a:cs typeface="Segoe UI"/>
              </a:rPr>
              <a:t> </a:t>
            </a:r>
            <a:r>
              <a:rPr lang="en-US" sz="1800" b="0">
                <a:solidFill>
                  <a:srgbClr val="3B373A"/>
                </a:solidFill>
                <a:latin typeface="Segoe UI"/>
                <a:cs typeface="Segoe UI"/>
              </a:rPr>
              <a:t>as</a:t>
            </a:r>
            <a:r>
              <a:rPr lang="en-US" sz="1800" b="0" spc="-5">
                <a:solidFill>
                  <a:srgbClr val="3B373A"/>
                </a:solidFill>
                <a:latin typeface="Segoe UI"/>
                <a:cs typeface="Segoe UI"/>
              </a:rPr>
              <a:t> </a:t>
            </a:r>
            <a:r>
              <a:rPr lang="en-US" sz="1800" b="0">
                <a:solidFill>
                  <a:srgbClr val="3B373A"/>
                </a:solidFill>
                <a:latin typeface="Segoe UI"/>
                <a:cs typeface="Segoe UI"/>
              </a:rPr>
              <a:t>a</a:t>
            </a:r>
            <a:r>
              <a:rPr lang="en-US" sz="1800" b="0" spc="-5">
                <a:solidFill>
                  <a:srgbClr val="3B373A"/>
                </a:solidFill>
                <a:latin typeface="Segoe UI"/>
                <a:cs typeface="Segoe UI"/>
              </a:rPr>
              <a:t> </a:t>
            </a:r>
            <a:r>
              <a:rPr lang="en-US" sz="1800" b="0">
                <a:solidFill>
                  <a:srgbClr val="3B373A"/>
                </a:solidFill>
                <a:latin typeface="Segoe UI"/>
                <a:cs typeface="Segoe UI"/>
              </a:rPr>
              <a:t>model,</a:t>
            </a:r>
            <a:r>
              <a:rPr lang="en-US" sz="1800" b="0" spc="-5">
                <a:solidFill>
                  <a:srgbClr val="3B373A"/>
                </a:solidFill>
                <a:latin typeface="Segoe UI"/>
                <a:cs typeface="Segoe UI"/>
              </a:rPr>
              <a:t> </a:t>
            </a:r>
            <a:r>
              <a:rPr lang="en-US" sz="1800" b="0">
                <a:solidFill>
                  <a:srgbClr val="3B373A"/>
                </a:solidFill>
                <a:latin typeface="Segoe UI"/>
                <a:cs typeface="Segoe UI"/>
              </a:rPr>
              <a:t>you</a:t>
            </a:r>
            <a:r>
              <a:rPr lang="en-US" sz="1800" b="0" spc="-5">
                <a:solidFill>
                  <a:srgbClr val="3B373A"/>
                </a:solidFill>
                <a:latin typeface="Segoe UI"/>
                <a:cs typeface="Segoe UI"/>
              </a:rPr>
              <a:t> </a:t>
            </a:r>
            <a:r>
              <a:rPr lang="en-US" sz="1800" b="0">
                <a:solidFill>
                  <a:srgbClr val="3B373A"/>
                </a:solidFill>
                <a:latin typeface="Segoe UI"/>
                <a:cs typeface="Segoe UI"/>
              </a:rPr>
              <a:t>design</a:t>
            </a:r>
            <a:r>
              <a:rPr lang="en-US" sz="1800" b="0" spc="-10">
                <a:solidFill>
                  <a:srgbClr val="3B373A"/>
                </a:solidFill>
                <a:latin typeface="Segoe UI"/>
                <a:cs typeface="Segoe UI"/>
              </a:rPr>
              <a:t> </a:t>
            </a:r>
            <a:r>
              <a:rPr lang="en-US" sz="1800" b="0">
                <a:solidFill>
                  <a:srgbClr val="3B373A"/>
                </a:solidFill>
                <a:latin typeface="Segoe UI"/>
                <a:cs typeface="Segoe UI"/>
              </a:rPr>
              <a:t>a</a:t>
            </a:r>
            <a:r>
              <a:rPr lang="en-US" sz="1800" b="0" spc="-10">
                <a:solidFill>
                  <a:srgbClr val="3B373A"/>
                </a:solidFill>
                <a:latin typeface="Segoe UI"/>
                <a:cs typeface="Segoe UI"/>
              </a:rPr>
              <a:t> </a:t>
            </a:r>
            <a:r>
              <a:rPr lang="en-US" sz="1800" b="0">
                <a:solidFill>
                  <a:srgbClr val="3B373A"/>
                </a:solidFill>
                <a:latin typeface="Segoe UI"/>
                <a:cs typeface="Segoe UI"/>
              </a:rPr>
              <a:t>role</a:t>
            </a:r>
            <a:r>
              <a:rPr lang="en-US" sz="1800" b="0" spc="-5">
                <a:solidFill>
                  <a:srgbClr val="3B373A"/>
                </a:solidFill>
                <a:latin typeface="Segoe UI"/>
                <a:cs typeface="Segoe UI"/>
              </a:rPr>
              <a:t> </a:t>
            </a:r>
            <a:r>
              <a:rPr lang="en-US" sz="1800" b="0">
                <a:solidFill>
                  <a:srgbClr val="3B373A"/>
                </a:solidFill>
                <a:latin typeface="Segoe UI"/>
                <a:cs typeface="Segoe UI"/>
              </a:rPr>
              <a:t>play:</a:t>
            </a:r>
            <a:r>
              <a:rPr lang="en-US" sz="1800" b="0" spc="-5">
                <a:solidFill>
                  <a:srgbClr val="3B373A"/>
                </a:solidFill>
                <a:latin typeface="Segoe UI"/>
                <a:cs typeface="Segoe UI"/>
              </a:rPr>
              <a:t> </a:t>
            </a:r>
            <a:r>
              <a:rPr lang="en-US" sz="1800" b="0">
                <a:solidFill>
                  <a:srgbClr val="3B373A"/>
                </a:solidFill>
                <a:latin typeface="Segoe UI"/>
                <a:cs typeface="Segoe UI"/>
              </a:rPr>
              <a:t>Role</a:t>
            </a:r>
            <a:r>
              <a:rPr lang="en-US" sz="1800" b="0" spc="-5">
                <a:solidFill>
                  <a:srgbClr val="3B373A"/>
                </a:solidFill>
                <a:latin typeface="Segoe UI"/>
                <a:cs typeface="Segoe UI"/>
              </a:rPr>
              <a:t> </a:t>
            </a:r>
            <a:r>
              <a:rPr lang="en-US" sz="1800" b="0">
                <a:solidFill>
                  <a:srgbClr val="3B373A"/>
                </a:solidFill>
                <a:latin typeface="Segoe UI"/>
                <a:cs typeface="Segoe UI"/>
              </a:rPr>
              <a:t>A:</a:t>
            </a:r>
            <a:r>
              <a:rPr lang="en-US" sz="1800" b="0" spc="-5">
                <a:solidFill>
                  <a:srgbClr val="3B373A"/>
                </a:solidFill>
                <a:latin typeface="Segoe UI"/>
                <a:cs typeface="Segoe UI"/>
              </a:rPr>
              <a:t> </a:t>
            </a:r>
            <a:r>
              <a:rPr lang="en-US" sz="1800" b="0">
                <a:solidFill>
                  <a:srgbClr val="3B373A"/>
                </a:solidFill>
                <a:latin typeface="Segoe UI"/>
                <a:cs typeface="Segoe UI"/>
              </a:rPr>
              <a:t>Employer</a:t>
            </a:r>
            <a:r>
              <a:rPr lang="en-US" sz="1800" b="0" spc="-5">
                <a:solidFill>
                  <a:srgbClr val="3B373A"/>
                </a:solidFill>
                <a:latin typeface="Segoe UI"/>
                <a:cs typeface="Segoe UI"/>
              </a:rPr>
              <a:t> </a:t>
            </a:r>
            <a:r>
              <a:rPr lang="en-US" sz="1800" b="0" spc="-25">
                <a:solidFill>
                  <a:srgbClr val="3B373A"/>
                </a:solidFill>
                <a:latin typeface="Segoe UI"/>
                <a:cs typeface="Segoe UI"/>
              </a:rPr>
              <a:t>and </a:t>
            </a:r>
            <a:r>
              <a:rPr lang="en-US" sz="1800" b="0">
                <a:solidFill>
                  <a:srgbClr val="3B373A"/>
                </a:solidFill>
                <a:latin typeface="Segoe UI"/>
                <a:cs typeface="Segoe UI"/>
              </a:rPr>
              <a:t>Role</a:t>
            </a:r>
            <a:r>
              <a:rPr lang="en-US" sz="1800" b="0" spc="55">
                <a:solidFill>
                  <a:srgbClr val="3B373A"/>
                </a:solidFill>
                <a:latin typeface="Segoe UI"/>
                <a:cs typeface="Segoe UI"/>
              </a:rPr>
              <a:t> </a:t>
            </a:r>
            <a:r>
              <a:rPr lang="en-US" sz="1800" b="0">
                <a:solidFill>
                  <a:srgbClr val="3B373A"/>
                </a:solidFill>
                <a:latin typeface="Segoe UI"/>
                <a:cs typeface="Segoe UI"/>
              </a:rPr>
              <a:t>B.</a:t>
            </a:r>
            <a:r>
              <a:rPr lang="en-US" sz="1800" b="0" spc="55">
                <a:solidFill>
                  <a:srgbClr val="3B373A"/>
                </a:solidFill>
                <a:latin typeface="Segoe UI"/>
                <a:cs typeface="Segoe UI"/>
              </a:rPr>
              <a:t> </a:t>
            </a:r>
            <a:r>
              <a:rPr lang="en-US" sz="1800" b="0">
                <a:solidFill>
                  <a:srgbClr val="3B373A"/>
                </a:solidFill>
                <a:latin typeface="Segoe UI"/>
                <a:cs typeface="Segoe UI"/>
              </a:rPr>
              <a:t>Employee.</a:t>
            </a:r>
            <a:r>
              <a:rPr lang="en-US" sz="1800" b="0" spc="55">
                <a:solidFill>
                  <a:srgbClr val="3B373A"/>
                </a:solidFill>
                <a:latin typeface="Segoe UI"/>
                <a:cs typeface="Segoe UI"/>
              </a:rPr>
              <a:t> </a:t>
            </a:r>
            <a:r>
              <a:rPr lang="en-US" sz="1800" b="0">
                <a:solidFill>
                  <a:srgbClr val="3B373A"/>
                </a:solidFill>
                <a:latin typeface="Segoe UI"/>
                <a:cs typeface="Segoe UI"/>
              </a:rPr>
              <a:t>The</a:t>
            </a:r>
            <a:r>
              <a:rPr lang="en-US" sz="1800" b="0" spc="55">
                <a:solidFill>
                  <a:srgbClr val="3B373A"/>
                </a:solidFill>
                <a:latin typeface="Segoe UI"/>
                <a:cs typeface="Segoe UI"/>
              </a:rPr>
              <a:t> </a:t>
            </a:r>
            <a:r>
              <a:rPr lang="en-US" sz="1800" b="0">
                <a:solidFill>
                  <a:srgbClr val="3B373A"/>
                </a:solidFill>
                <a:latin typeface="Segoe UI"/>
                <a:cs typeface="Segoe UI"/>
              </a:rPr>
              <a:t>educators</a:t>
            </a:r>
            <a:r>
              <a:rPr lang="en-US" sz="1800" b="0" spc="60">
                <a:solidFill>
                  <a:srgbClr val="3B373A"/>
                </a:solidFill>
                <a:latin typeface="Segoe UI"/>
                <a:cs typeface="Segoe UI"/>
              </a:rPr>
              <a:t> </a:t>
            </a:r>
            <a:r>
              <a:rPr lang="en-US" sz="1800" b="0">
                <a:solidFill>
                  <a:srgbClr val="3B373A"/>
                </a:solidFill>
                <a:latin typeface="Segoe UI"/>
                <a:cs typeface="Segoe UI"/>
              </a:rPr>
              <a:t>may</a:t>
            </a:r>
            <a:r>
              <a:rPr lang="en-US" sz="1800" b="0" spc="55">
                <a:solidFill>
                  <a:srgbClr val="3B373A"/>
                </a:solidFill>
                <a:latin typeface="Segoe UI"/>
                <a:cs typeface="Segoe UI"/>
              </a:rPr>
              <a:t> </a:t>
            </a:r>
            <a:r>
              <a:rPr lang="en-US" sz="1800" b="0">
                <a:solidFill>
                  <a:srgbClr val="3B373A"/>
                </a:solidFill>
                <a:latin typeface="Segoe UI"/>
                <a:cs typeface="Segoe UI"/>
              </a:rPr>
              <a:t>hand</a:t>
            </a:r>
            <a:r>
              <a:rPr lang="en-US" sz="1800" b="0" spc="55">
                <a:solidFill>
                  <a:srgbClr val="3B373A"/>
                </a:solidFill>
                <a:latin typeface="Segoe UI"/>
                <a:cs typeface="Segoe UI"/>
              </a:rPr>
              <a:t> </a:t>
            </a:r>
            <a:r>
              <a:rPr lang="en-US" sz="1800" b="0">
                <a:solidFill>
                  <a:srgbClr val="3B373A"/>
                </a:solidFill>
                <a:latin typeface="Segoe UI"/>
                <a:cs typeface="Segoe UI"/>
              </a:rPr>
              <a:t>out</a:t>
            </a:r>
            <a:r>
              <a:rPr lang="en-US" sz="1800" b="0" spc="55">
                <a:solidFill>
                  <a:srgbClr val="3B373A"/>
                </a:solidFill>
                <a:latin typeface="Segoe UI"/>
                <a:cs typeface="Segoe UI"/>
              </a:rPr>
              <a:t> </a:t>
            </a:r>
            <a:r>
              <a:rPr lang="en-US" sz="1800" b="0">
                <a:solidFill>
                  <a:srgbClr val="3B373A"/>
                </a:solidFill>
                <a:latin typeface="Segoe UI"/>
                <a:cs typeface="Segoe UI"/>
              </a:rPr>
              <a:t>cards</a:t>
            </a:r>
            <a:r>
              <a:rPr lang="en-US" sz="1800" b="0" spc="55">
                <a:solidFill>
                  <a:srgbClr val="3B373A"/>
                </a:solidFill>
                <a:latin typeface="Segoe UI"/>
                <a:cs typeface="Segoe UI"/>
              </a:rPr>
              <a:t> </a:t>
            </a:r>
            <a:r>
              <a:rPr lang="en-US" sz="1800" b="0">
                <a:solidFill>
                  <a:srgbClr val="3B373A"/>
                </a:solidFill>
                <a:latin typeface="Segoe UI"/>
                <a:cs typeface="Segoe UI"/>
              </a:rPr>
              <a:t>with</a:t>
            </a:r>
            <a:r>
              <a:rPr lang="en-US" sz="1800" b="0" spc="60">
                <a:solidFill>
                  <a:srgbClr val="3B373A"/>
                </a:solidFill>
                <a:latin typeface="Segoe UI"/>
                <a:cs typeface="Segoe UI"/>
              </a:rPr>
              <a:t> </a:t>
            </a:r>
            <a:r>
              <a:rPr lang="en-US" sz="1800" b="0">
                <a:solidFill>
                  <a:srgbClr val="3B373A"/>
                </a:solidFill>
                <a:latin typeface="Segoe UI"/>
                <a:cs typeface="Segoe UI"/>
              </a:rPr>
              <a:t>different</a:t>
            </a:r>
            <a:r>
              <a:rPr lang="en-US" sz="1800" b="0" spc="55">
                <a:solidFill>
                  <a:srgbClr val="3B373A"/>
                </a:solidFill>
                <a:latin typeface="Segoe UI"/>
                <a:cs typeface="Segoe UI"/>
              </a:rPr>
              <a:t> </a:t>
            </a:r>
            <a:r>
              <a:rPr lang="en-US" sz="1800" b="0" spc="-20">
                <a:solidFill>
                  <a:srgbClr val="3B373A"/>
                </a:solidFill>
                <a:latin typeface="Segoe UI"/>
                <a:cs typeface="Segoe UI"/>
              </a:rPr>
              <a:t>con</a:t>
            </a:r>
            <a:r>
              <a:rPr lang="en-US" sz="1800" b="0">
                <a:solidFill>
                  <a:srgbClr val="3B373A"/>
                </a:solidFill>
                <a:latin typeface="Segoe UI"/>
                <a:cs typeface="Segoe UI"/>
              </a:rPr>
              <a:t>ditions</a:t>
            </a:r>
            <a:r>
              <a:rPr lang="en-US" sz="1800" b="0" spc="165">
                <a:solidFill>
                  <a:srgbClr val="3B373A"/>
                </a:solidFill>
                <a:latin typeface="Segoe UI"/>
                <a:cs typeface="Segoe UI"/>
              </a:rPr>
              <a:t> </a:t>
            </a:r>
            <a:r>
              <a:rPr lang="en-US" sz="1800" b="0">
                <a:solidFill>
                  <a:srgbClr val="3B373A"/>
                </a:solidFill>
                <a:latin typeface="Segoe UI"/>
                <a:cs typeface="Segoe UI"/>
              </a:rPr>
              <a:t>that</a:t>
            </a:r>
            <a:r>
              <a:rPr lang="en-US" sz="1800" b="0" spc="170">
                <a:solidFill>
                  <a:srgbClr val="3B373A"/>
                </a:solidFill>
                <a:latin typeface="Segoe UI"/>
                <a:cs typeface="Segoe UI"/>
              </a:rPr>
              <a:t> </a:t>
            </a:r>
            <a:r>
              <a:rPr lang="en-US" sz="1800" b="0">
                <a:solidFill>
                  <a:srgbClr val="3B373A"/>
                </a:solidFill>
                <a:latin typeface="Segoe UI"/>
                <a:cs typeface="Segoe UI"/>
              </a:rPr>
              <a:t>apply</a:t>
            </a:r>
            <a:r>
              <a:rPr lang="en-US" sz="1800" b="0" spc="170">
                <a:solidFill>
                  <a:srgbClr val="3B373A"/>
                </a:solidFill>
                <a:latin typeface="Segoe UI"/>
                <a:cs typeface="Segoe UI"/>
              </a:rPr>
              <a:t> </a:t>
            </a:r>
            <a:r>
              <a:rPr lang="en-US" sz="1800" b="0">
                <a:solidFill>
                  <a:srgbClr val="3B373A"/>
                </a:solidFill>
                <a:latin typeface="Segoe UI"/>
                <a:cs typeface="Segoe UI"/>
              </a:rPr>
              <a:t>to</a:t>
            </a:r>
            <a:r>
              <a:rPr lang="en-US" sz="1800" b="0" spc="170">
                <a:solidFill>
                  <a:srgbClr val="3B373A"/>
                </a:solidFill>
                <a:latin typeface="Segoe UI"/>
                <a:cs typeface="Segoe UI"/>
              </a:rPr>
              <a:t> </a:t>
            </a:r>
            <a:r>
              <a:rPr lang="en-US" sz="1800" b="0">
                <a:solidFill>
                  <a:srgbClr val="3B373A"/>
                </a:solidFill>
                <a:latin typeface="Segoe UI"/>
                <a:cs typeface="Segoe UI"/>
              </a:rPr>
              <a:t>all</a:t>
            </a:r>
            <a:r>
              <a:rPr lang="en-US" sz="1800" b="0" spc="170">
                <a:solidFill>
                  <a:srgbClr val="3B373A"/>
                </a:solidFill>
                <a:latin typeface="Segoe UI"/>
                <a:cs typeface="Segoe UI"/>
              </a:rPr>
              <a:t> </a:t>
            </a:r>
            <a:r>
              <a:rPr lang="en-US" sz="1800" b="0">
                <a:solidFill>
                  <a:srgbClr val="3B373A"/>
                </a:solidFill>
                <a:latin typeface="Segoe UI"/>
                <a:cs typeface="Segoe UI"/>
              </a:rPr>
              <a:t>three</a:t>
            </a:r>
            <a:r>
              <a:rPr lang="en-US" sz="1800" b="0" spc="165">
                <a:solidFill>
                  <a:srgbClr val="3B373A"/>
                </a:solidFill>
                <a:latin typeface="Segoe UI"/>
                <a:cs typeface="Segoe UI"/>
              </a:rPr>
              <a:t> </a:t>
            </a:r>
            <a:r>
              <a:rPr lang="en-US" sz="1800" b="0">
                <a:solidFill>
                  <a:srgbClr val="3B373A"/>
                </a:solidFill>
                <a:latin typeface="Segoe UI"/>
                <a:cs typeface="Segoe UI"/>
              </a:rPr>
              <a:t>types</a:t>
            </a:r>
            <a:r>
              <a:rPr lang="en-US" sz="1800" b="0" spc="170">
                <a:solidFill>
                  <a:srgbClr val="3B373A"/>
                </a:solidFill>
                <a:latin typeface="Segoe UI"/>
                <a:cs typeface="Segoe UI"/>
              </a:rPr>
              <a:t> </a:t>
            </a:r>
            <a:r>
              <a:rPr lang="en-US" sz="1800" b="0">
                <a:solidFill>
                  <a:srgbClr val="3B373A"/>
                </a:solidFill>
                <a:latin typeface="Segoe UI"/>
                <a:cs typeface="Segoe UI"/>
              </a:rPr>
              <a:t>of</a:t>
            </a:r>
            <a:r>
              <a:rPr lang="en-US" sz="1800" b="0" spc="170">
                <a:solidFill>
                  <a:srgbClr val="3B373A"/>
                </a:solidFill>
                <a:latin typeface="Segoe UI"/>
                <a:cs typeface="Segoe UI"/>
              </a:rPr>
              <a:t> </a:t>
            </a:r>
            <a:r>
              <a:rPr lang="en-US" sz="1800" b="0">
                <a:solidFill>
                  <a:srgbClr val="3B373A"/>
                </a:solidFill>
                <a:latin typeface="Segoe UI"/>
                <a:cs typeface="Segoe UI"/>
              </a:rPr>
              <a:t>leave</a:t>
            </a:r>
            <a:r>
              <a:rPr lang="en-US" sz="1800" b="0" spc="170">
                <a:solidFill>
                  <a:srgbClr val="3B373A"/>
                </a:solidFill>
                <a:latin typeface="Segoe UI"/>
                <a:cs typeface="Segoe UI"/>
              </a:rPr>
              <a:t> </a:t>
            </a:r>
            <a:r>
              <a:rPr lang="en-US" sz="1800" b="0">
                <a:solidFill>
                  <a:srgbClr val="3B373A"/>
                </a:solidFill>
                <a:latin typeface="Segoe UI"/>
                <a:cs typeface="Segoe UI"/>
              </a:rPr>
              <a:t>(maternity</a:t>
            </a:r>
            <a:r>
              <a:rPr lang="en-US" sz="1800" b="0" spc="170">
                <a:solidFill>
                  <a:srgbClr val="3B373A"/>
                </a:solidFill>
                <a:latin typeface="Segoe UI"/>
                <a:cs typeface="Segoe UI"/>
              </a:rPr>
              <a:t> </a:t>
            </a:r>
            <a:r>
              <a:rPr lang="en-US" sz="1800" b="0">
                <a:solidFill>
                  <a:srgbClr val="3B373A"/>
                </a:solidFill>
                <a:latin typeface="Segoe UI"/>
                <a:cs typeface="Segoe UI"/>
              </a:rPr>
              <a:t>leave,</a:t>
            </a:r>
            <a:r>
              <a:rPr lang="en-US" sz="1800" b="0" spc="170">
                <a:solidFill>
                  <a:srgbClr val="3B373A"/>
                </a:solidFill>
                <a:latin typeface="Segoe UI"/>
                <a:cs typeface="Segoe UI"/>
              </a:rPr>
              <a:t> </a:t>
            </a:r>
            <a:r>
              <a:rPr lang="en-US" sz="1800" b="0" spc="-10">
                <a:solidFill>
                  <a:srgbClr val="3B373A"/>
                </a:solidFill>
                <a:latin typeface="Segoe UI"/>
                <a:cs typeface="Segoe UI"/>
              </a:rPr>
              <a:t>paternity </a:t>
            </a:r>
            <a:r>
              <a:rPr lang="en-US" sz="1800" b="0">
                <a:solidFill>
                  <a:srgbClr val="3B373A"/>
                </a:solidFill>
                <a:latin typeface="Segoe UI"/>
                <a:cs typeface="Segoe UI"/>
              </a:rPr>
              <a:t>leave</a:t>
            </a:r>
            <a:r>
              <a:rPr lang="en-US" sz="1800" b="0" spc="55">
                <a:solidFill>
                  <a:srgbClr val="3B373A"/>
                </a:solidFill>
                <a:latin typeface="Segoe UI"/>
                <a:cs typeface="Segoe UI"/>
              </a:rPr>
              <a:t> </a:t>
            </a:r>
            <a:r>
              <a:rPr lang="en-US" sz="1800" b="0">
                <a:solidFill>
                  <a:srgbClr val="3B373A"/>
                </a:solidFill>
                <a:latin typeface="Segoe UI"/>
                <a:cs typeface="Segoe UI"/>
              </a:rPr>
              <a:t>and</a:t>
            </a:r>
            <a:r>
              <a:rPr lang="en-US" sz="1800" b="0" spc="70">
                <a:solidFill>
                  <a:srgbClr val="3B373A"/>
                </a:solidFill>
                <a:latin typeface="Segoe UI"/>
                <a:cs typeface="Segoe UI"/>
              </a:rPr>
              <a:t> </a:t>
            </a:r>
            <a:r>
              <a:rPr lang="en-US" sz="1800" b="0">
                <a:solidFill>
                  <a:srgbClr val="3B373A"/>
                </a:solidFill>
                <a:latin typeface="Segoe UI"/>
                <a:cs typeface="Segoe UI"/>
              </a:rPr>
              <a:t>parental</a:t>
            </a:r>
            <a:r>
              <a:rPr lang="en-US" sz="1800" b="0" spc="70">
                <a:solidFill>
                  <a:srgbClr val="3B373A"/>
                </a:solidFill>
                <a:latin typeface="Segoe UI"/>
                <a:cs typeface="Segoe UI"/>
              </a:rPr>
              <a:t> </a:t>
            </a:r>
            <a:r>
              <a:rPr lang="en-US" sz="1800" b="0" spc="-10">
                <a:solidFill>
                  <a:srgbClr val="3B373A"/>
                </a:solidFill>
                <a:latin typeface="Segoe UI"/>
                <a:cs typeface="Segoe UI"/>
              </a:rPr>
              <a:t>leave).</a:t>
            </a:r>
            <a:br>
              <a:rPr lang="en-US" sz="1800" b="0">
                <a:latin typeface="Segoe UI"/>
                <a:cs typeface="Segoe UI"/>
              </a:rPr>
            </a:br>
            <a:endParaRPr lang="en-US"/>
          </a:p>
        </p:txBody>
      </p:sp>
      <p:cxnSp>
        <p:nvCxnSpPr>
          <p:cNvPr id="3" name="Google Shape;233;p13" hidden="0"/>
          <p:cNvCxnSpPr>
            <a:cxnSpLocks/>
          </p:cNvCxnSpPr>
          <p:nvPr isPhoto="0" userDrawn="0"/>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4" name="Google Shape;234;p13" hidden="0"/>
          <p:cNvPicPr/>
          <p:nvPr isPhoto="0" userDrawn="0"/>
        </p:nvPicPr>
        <p:blipFill>
          <a:blip r:embed="rId2">
            <a:alphaModFix/>
          </a:blip>
          <a:stretch/>
        </p:blipFill>
        <p:spPr bwMode="auto">
          <a:xfrm>
            <a:off x="4508500" y="9085792"/>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sp>
        <p:nvSpPr>
          <p:cNvPr id="2" name="object 2" hidden="0"/>
          <p:cNvSpPr txBox="1"/>
          <p:nvPr isPhoto="0" userDrawn="0"/>
        </p:nvSpPr>
        <p:spPr bwMode="auto">
          <a:xfrm>
            <a:off x="768353" y="577444"/>
            <a:ext cx="6019793" cy="8093369"/>
          </a:xfrm>
          <a:prstGeom prst="rect">
            <a:avLst/>
          </a:prstGeom>
        </p:spPr>
        <p:txBody>
          <a:bodyPr vert="horz" wrap="square" lIns="0" tIns="12700" rIns="0" bIns="0" rtlCol="0">
            <a:spAutoFit/>
          </a:bodyPr>
          <a:lstStyle/>
          <a:p>
            <a:pPr marL="12700" marR="6985" algn="l">
              <a:lnSpc>
                <a:spcPct val="107100"/>
              </a:lnSpc>
              <a:spcBef>
                <a:spcPts val="100"/>
              </a:spcBef>
              <a:defRPr/>
            </a:pPr>
            <a:r>
              <a:rPr lang="en-US" sz="2400" b="1">
                <a:solidFill>
                  <a:srgbClr val="3B373A"/>
                </a:solidFill>
                <a:latin typeface="Segoe UI"/>
                <a:cs typeface="Segoe UI"/>
              </a:rPr>
              <a:t>Interactive exercises</a:t>
            </a:r>
            <a:endParaRPr/>
          </a:p>
          <a:p>
            <a:pPr marL="12700" marR="6985" algn="l">
              <a:lnSpc>
                <a:spcPct val="107100"/>
              </a:lnSpc>
              <a:spcBef>
                <a:spcPts val="100"/>
              </a:spcBef>
              <a:defRPr/>
            </a:pPr>
            <a:endParaRPr lang="en-US" sz="1600" spc="160">
              <a:solidFill>
                <a:srgbClr val="3B373A"/>
              </a:solidFill>
              <a:latin typeface="Segoe UI"/>
              <a:cs typeface="Segoe UI"/>
            </a:endParaRPr>
          </a:p>
          <a:p>
            <a:pPr marL="12700" marR="6985" algn="l">
              <a:lnSpc>
                <a:spcPct val="107100"/>
              </a:lnSpc>
              <a:spcBef>
                <a:spcPts val="100"/>
              </a:spcBef>
              <a:defRPr/>
            </a:pPr>
            <a:r>
              <a:rPr lang="en-US" sz="1600" b="0">
                <a:solidFill>
                  <a:srgbClr val="3B373A"/>
                </a:solidFill>
                <a:latin typeface="Segoe UI"/>
                <a:cs typeface="Segoe UI"/>
              </a:rPr>
              <a:t>A</a:t>
            </a:r>
            <a:r>
              <a:rPr lang="en-US" sz="1600" b="0" spc="120">
                <a:solidFill>
                  <a:srgbClr val="3B373A"/>
                </a:solidFill>
                <a:latin typeface="Segoe UI"/>
                <a:cs typeface="Segoe UI"/>
              </a:rPr>
              <a:t> </a:t>
            </a:r>
            <a:r>
              <a:rPr lang="en-US" sz="1600" b="0">
                <a:solidFill>
                  <a:srgbClr val="3B373A"/>
                </a:solidFill>
                <a:latin typeface="Segoe UI"/>
                <a:cs typeface="Segoe UI"/>
              </a:rPr>
              <a:t>warm-up</a:t>
            </a:r>
            <a:r>
              <a:rPr lang="en-US" sz="1600" b="0" spc="125">
                <a:solidFill>
                  <a:srgbClr val="3B373A"/>
                </a:solidFill>
                <a:latin typeface="Segoe UI"/>
                <a:cs typeface="Segoe UI"/>
              </a:rPr>
              <a:t> </a:t>
            </a:r>
            <a:r>
              <a:rPr lang="en-US" sz="1600" b="0">
                <a:solidFill>
                  <a:srgbClr val="3B373A"/>
                </a:solidFill>
                <a:latin typeface="Segoe UI"/>
                <a:cs typeface="Segoe UI"/>
              </a:rPr>
              <a:t>activity</a:t>
            </a:r>
            <a:r>
              <a:rPr lang="en-US" sz="1600" b="0" spc="125">
                <a:solidFill>
                  <a:srgbClr val="3B373A"/>
                </a:solidFill>
                <a:latin typeface="Segoe UI"/>
                <a:cs typeface="Segoe UI"/>
              </a:rPr>
              <a:t> </a:t>
            </a:r>
            <a:r>
              <a:rPr lang="en-US" sz="1600" b="0">
                <a:solidFill>
                  <a:srgbClr val="3B373A"/>
                </a:solidFill>
                <a:latin typeface="Segoe UI"/>
                <a:cs typeface="Segoe UI"/>
              </a:rPr>
              <a:t>in</a:t>
            </a:r>
            <a:r>
              <a:rPr lang="en-US" sz="1600" b="0" spc="120">
                <a:solidFill>
                  <a:srgbClr val="3B373A"/>
                </a:solidFill>
                <a:latin typeface="Segoe UI"/>
                <a:cs typeface="Segoe UI"/>
              </a:rPr>
              <a:t> </a:t>
            </a:r>
            <a:r>
              <a:rPr lang="en-US" sz="1600" b="0">
                <a:solidFill>
                  <a:srgbClr val="3B373A"/>
                </a:solidFill>
                <a:latin typeface="Segoe UI"/>
                <a:cs typeface="Segoe UI"/>
              </a:rPr>
              <a:t>the</a:t>
            </a:r>
            <a:r>
              <a:rPr lang="en-US" sz="1600" b="0" spc="125">
                <a:solidFill>
                  <a:srgbClr val="3B373A"/>
                </a:solidFill>
                <a:latin typeface="Segoe UI"/>
                <a:cs typeface="Segoe UI"/>
              </a:rPr>
              <a:t> </a:t>
            </a:r>
            <a:r>
              <a:rPr lang="en-US" sz="1600" b="0">
                <a:solidFill>
                  <a:srgbClr val="3B373A"/>
                </a:solidFill>
                <a:latin typeface="Segoe UI"/>
                <a:cs typeface="Segoe UI"/>
              </a:rPr>
              <a:t>linguistic</a:t>
            </a:r>
            <a:r>
              <a:rPr lang="en-US" sz="1600" b="0" spc="120">
                <a:solidFill>
                  <a:srgbClr val="3B373A"/>
                </a:solidFill>
                <a:latin typeface="Segoe UI"/>
                <a:cs typeface="Segoe UI"/>
              </a:rPr>
              <a:t> </a:t>
            </a:r>
            <a:r>
              <a:rPr lang="en-US" sz="1600" b="0">
                <a:solidFill>
                  <a:srgbClr val="3B373A"/>
                </a:solidFill>
                <a:latin typeface="Segoe UI"/>
                <a:cs typeface="Segoe UI"/>
              </a:rPr>
              <a:t>support</a:t>
            </a:r>
            <a:r>
              <a:rPr lang="en-US" sz="1600" b="0" spc="120">
                <a:solidFill>
                  <a:srgbClr val="3B373A"/>
                </a:solidFill>
                <a:latin typeface="Segoe UI"/>
                <a:cs typeface="Segoe UI"/>
              </a:rPr>
              <a:t> </a:t>
            </a:r>
            <a:r>
              <a:rPr lang="en-US" sz="1600" b="0">
                <a:solidFill>
                  <a:srgbClr val="3B373A"/>
                </a:solidFill>
                <a:latin typeface="Segoe UI"/>
                <a:cs typeface="Segoe UI"/>
              </a:rPr>
              <a:t>sessions</a:t>
            </a:r>
            <a:r>
              <a:rPr lang="en-US" sz="1600" b="0" spc="120">
                <a:solidFill>
                  <a:srgbClr val="3B373A"/>
                </a:solidFill>
                <a:latin typeface="Segoe UI"/>
                <a:cs typeface="Segoe UI"/>
              </a:rPr>
              <a:t> </a:t>
            </a:r>
            <a:r>
              <a:rPr lang="en-US" sz="1600" b="0">
                <a:solidFill>
                  <a:srgbClr val="3B373A"/>
                </a:solidFill>
                <a:latin typeface="Segoe UI"/>
                <a:cs typeface="Segoe UI"/>
              </a:rPr>
              <a:t>could</a:t>
            </a:r>
            <a:r>
              <a:rPr lang="en-US" sz="1600" b="0" spc="125">
                <a:solidFill>
                  <a:srgbClr val="3B373A"/>
                </a:solidFill>
                <a:latin typeface="Segoe UI"/>
                <a:cs typeface="Segoe UI"/>
              </a:rPr>
              <a:t> </a:t>
            </a:r>
            <a:r>
              <a:rPr lang="en-US" sz="1600" b="0">
                <a:solidFill>
                  <a:srgbClr val="3B373A"/>
                </a:solidFill>
                <a:latin typeface="Segoe UI"/>
                <a:cs typeface="Segoe UI"/>
              </a:rPr>
              <a:t>be</a:t>
            </a:r>
            <a:r>
              <a:rPr lang="en-US" sz="1600" b="0" spc="125">
                <a:solidFill>
                  <a:srgbClr val="3B373A"/>
                </a:solidFill>
                <a:latin typeface="Segoe UI"/>
                <a:cs typeface="Segoe UI"/>
              </a:rPr>
              <a:t> </a:t>
            </a:r>
            <a:r>
              <a:rPr lang="en-US" sz="1600" b="0">
                <a:solidFill>
                  <a:srgbClr val="3B373A"/>
                </a:solidFill>
                <a:latin typeface="Segoe UI"/>
                <a:cs typeface="Segoe UI"/>
              </a:rPr>
              <a:t>based</a:t>
            </a:r>
            <a:r>
              <a:rPr lang="en-US" sz="1600" b="0" spc="130">
                <a:solidFill>
                  <a:srgbClr val="3B373A"/>
                </a:solidFill>
                <a:latin typeface="Segoe UI"/>
                <a:cs typeface="Segoe UI"/>
              </a:rPr>
              <a:t> </a:t>
            </a:r>
            <a:r>
              <a:rPr lang="en-US" sz="1600" b="0" spc="-25">
                <a:solidFill>
                  <a:srgbClr val="3B373A"/>
                </a:solidFill>
                <a:latin typeface="Segoe UI"/>
                <a:cs typeface="Segoe UI"/>
              </a:rPr>
              <a:t>on </a:t>
            </a:r>
            <a:r>
              <a:rPr lang="en-US" sz="1600" b="0">
                <a:solidFill>
                  <a:srgbClr val="3B373A"/>
                </a:solidFill>
                <a:latin typeface="Segoe UI"/>
                <a:cs typeface="Segoe UI"/>
              </a:rPr>
              <a:t>a</a:t>
            </a:r>
            <a:r>
              <a:rPr lang="en-US" sz="1600" b="0" spc="180">
                <a:solidFill>
                  <a:srgbClr val="3B373A"/>
                </a:solidFill>
                <a:latin typeface="Segoe UI"/>
                <a:cs typeface="Segoe UI"/>
              </a:rPr>
              <a:t> </a:t>
            </a:r>
            <a:r>
              <a:rPr lang="en-US" sz="1600" b="0">
                <a:solidFill>
                  <a:srgbClr val="3B373A"/>
                </a:solidFill>
                <a:latin typeface="Segoe UI"/>
                <a:cs typeface="Segoe UI"/>
              </a:rPr>
              <a:t>video</a:t>
            </a:r>
            <a:r>
              <a:rPr lang="en-US" sz="1600" b="0" spc="185">
                <a:solidFill>
                  <a:srgbClr val="3B373A"/>
                </a:solidFill>
                <a:latin typeface="Segoe UI"/>
                <a:cs typeface="Segoe UI"/>
              </a:rPr>
              <a:t> </a:t>
            </a:r>
            <a:r>
              <a:rPr lang="en-US" sz="1600" b="0">
                <a:solidFill>
                  <a:srgbClr val="3B373A"/>
                </a:solidFill>
                <a:latin typeface="Segoe UI"/>
                <a:cs typeface="Segoe UI"/>
              </a:rPr>
              <a:t>displaying</a:t>
            </a:r>
            <a:r>
              <a:rPr lang="en-US" sz="1600" b="0" spc="190">
                <a:solidFill>
                  <a:srgbClr val="3B373A"/>
                </a:solidFill>
                <a:latin typeface="Segoe UI"/>
                <a:cs typeface="Segoe UI"/>
              </a:rPr>
              <a:t> </a:t>
            </a:r>
            <a:r>
              <a:rPr lang="en-US" sz="1600" b="0">
                <a:solidFill>
                  <a:srgbClr val="3B373A"/>
                </a:solidFill>
                <a:latin typeface="Segoe UI"/>
                <a:cs typeface="Segoe UI"/>
              </a:rPr>
              <a:t>scenes</a:t>
            </a:r>
            <a:r>
              <a:rPr lang="en-US" sz="1600" b="0" spc="190">
                <a:solidFill>
                  <a:srgbClr val="3B373A"/>
                </a:solidFill>
                <a:latin typeface="Segoe UI"/>
                <a:cs typeface="Segoe UI"/>
              </a:rPr>
              <a:t> </a:t>
            </a:r>
            <a:r>
              <a:rPr lang="en-US" sz="1600" b="0">
                <a:solidFill>
                  <a:srgbClr val="3B373A"/>
                </a:solidFill>
                <a:latin typeface="Segoe UI"/>
                <a:cs typeface="Segoe UI"/>
              </a:rPr>
              <a:t>from</a:t>
            </a:r>
            <a:r>
              <a:rPr lang="en-US" sz="1600" b="0" spc="190">
                <a:solidFill>
                  <a:srgbClr val="3B373A"/>
                </a:solidFill>
                <a:latin typeface="Segoe UI"/>
                <a:cs typeface="Segoe UI"/>
              </a:rPr>
              <a:t> </a:t>
            </a:r>
            <a:r>
              <a:rPr lang="en-US" sz="1600" b="0">
                <a:solidFill>
                  <a:srgbClr val="3B373A"/>
                </a:solidFill>
                <a:latin typeface="Segoe UI"/>
                <a:cs typeface="Segoe UI"/>
              </a:rPr>
              <a:t>a</a:t>
            </a:r>
            <a:r>
              <a:rPr lang="en-US" sz="1600" b="0" spc="190">
                <a:solidFill>
                  <a:srgbClr val="3B373A"/>
                </a:solidFill>
                <a:latin typeface="Segoe UI"/>
                <a:cs typeface="Segoe UI"/>
              </a:rPr>
              <a:t> </a:t>
            </a:r>
            <a:r>
              <a:rPr lang="en-US" sz="1600" b="0">
                <a:solidFill>
                  <a:srgbClr val="3B373A"/>
                </a:solidFill>
                <a:latin typeface="Segoe UI"/>
                <a:cs typeface="Segoe UI"/>
              </a:rPr>
              <a:t>working</a:t>
            </a:r>
            <a:r>
              <a:rPr lang="en-US" sz="1600" b="0" spc="200">
                <a:solidFill>
                  <a:srgbClr val="3B373A"/>
                </a:solidFill>
                <a:latin typeface="Segoe UI"/>
                <a:cs typeface="Segoe UI"/>
              </a:rPr>
              <a:t> </a:t>
            </a:r>
            <a:r>
              <a:rPr lang="en-US" sz="1600" b="0">
                <a:solidFill>
                  <a:srgbClr val="3B373A"/>
                </a:solidFill>
                <a:latin typeface="Segoe UI"/>
                <a:cs typeface="Segoe UI"/>
              </a:rPr>
              <a:t>environment.</a:t>
            </a:r>
            <a:r>
              <a:rPr lang="en-US" sz="1600" b="0" spc="190">
                <a:solidFill>
                  <a:srgbClr val="3B373A"/>
                </a:solidFill>
                <a:latin typeface="Segoe UI"/>
                <a:cs typeface="Segoe UI"/>
              </a:rPr>
              <a:t> </a:t>
            </a:r>
            <a:r>
              <a:rPr lang="en-US" sz="1600" b="0">
                <a:solidFill>
                  <a:srgbClr val="3B373A"/>
                </a:solidFill>
                <a:latin typeface="Segoe UI"/>
                <a:cs typeface="Segoe UI"/>
              </a:rPr>
              <a:t>For</a:t>
            </a:r>
            <a:r>
              <a:rPr lang="en-US" sz="1600" b="0" spc="190">
                <a:solidFill>
                  <a:srgbClr val="3B373A"/>
                </a:solidFill>
                <a:latin typeface="Segoe UI"/>
                <a:cs typeface="Segoe UI"/>
              </a:rPr>
              <a:t> </a:t>
            </a:r>
            <a:r>
              <a:rPr lang="en-US" sz="1600" b="0">
                <a:solidFill>
                  <a:srgbClr val="3B373A"/>
                </a:solidFill>
                <a:latin typeface="Segoe UI"/>
                <a:cs typeface="Segoe UI"/>
              </a:rPr>
              <a:t>example,</a:t>
            </a:r>
            <a:r>
              <a:rPr lang="en-US" sz="1600" b="0" spc="190">
                <a:solidFill>
                  <a:srgbClr val="3B373A"/>
                </a:solidFill>
                <a:latin typeface="Segoe UI"/>
                <a:cs typeface="Segoe UI"/>
              </a:rPr>
              <a:t> </a:t>
            </a:r>
            <a:r>
              <a:rPr lang="en-US" sz="1600" b="0" spc="-50">
                <a:solidFill>
                  <a:srgbClr val="3B373A"/>
                </a:solidFill>
                <a:latin typeface="Segoe UI"/>
                <a:cs typeface="Segoe UI"/>
              </a:rPr>
              <a:t>a </a:t>
            </a:r>
            <a:r>
              <a:rPr lang="en-US" sz="1600" b="0">
                <a:solidFill>
                  <a:srgbClr val="3B373A"/>
                </a:solidFill>
                <a:latin typeface="Segoe UI"/>
                <a:cs typeface="Segoe UI"/>
              </a:rPr>
              <a:t>video</a:t>
            </a:r>
            <a:r>
              <a:rPr lang="en-US" sz="1600" b="0" spc="220">
                <a:solidFill>
                  <a:srgbClr val="3B373A"/>
                </a:solidFill>
                <a:latin typeface="Segoe UI"/>
                <a:cs typeface="Segoe UI"/>
              </a:rPr>
              <a:t> </a:t>
            </a:r>
            <a:r>
              <a:rPr lang="en-US" sz="1600" b="0">
                <a:solidFill>
                  <a:srgbClr val="3B373A"/>
                </a:solidFill>
                <a:latin typeface="Segoe UI"/>
                <a:cs typeface="Segoe UI"/>
              </a:rPr>
              <a:t>focuses</a:t>
            </a:r>
            <a:r>
              <a:rPr lang="en-US" sz="1600" b="0" spc="225">
                <a:solidFill>
                  <a:srgbClr val="3B373A"/>
                </a:solidFill>
                <a:latin typeface="Segoe UI"/>
                <a:cs typeface="Segoe UI"/>
              </a:rPr>
              <a:t> </a:t>
            </a:r>
            <a:r>
              <a:rPr lang="en-US" sz="1600" b="0">
                <a:solidFill>
                  <a:srgbClr val="3B373A"/>
                </a:solidFill>
                <a:latin typeface="Segoe UI"/>
                <a:cs typeface="Segoe UI"/>
              </a:rPr>
              <a:t>on</a:t>
            </a:r>
            <a:r>
              <a:rPr lang="en-US" sz="1600" b="0" spc="225">
                <a:solidFill>
                  <a:srgbClr val="3B373A"/>
                </a:solidFill>
                <a:latin typeface="Segoe UI"/>
                <a:cs typeface="Segoe UI"/>
              </a:rPr>
              <a:t> </a:t>
            </a:r>
            <a:r>
              <a:rPr lang="en-US" sz="1600" b="0">
                <a:solidFill>
                  <a:srgbClr val="3B373A"/>
                </a:solidFill>
                <a:latin typeface="Segoe UI"/>
                <a:cs typeface="Segoe UI"/>
              </a:rPr>
              <a:t>the</a:t>
            </a:r>
            <a:r>
              <a:rPr lang="en-US" sz="1600" b="0" spc="225">
                <a:solidFill>
                  <a:srgbClr val="3B373A"/>
                </a:solidFill>
                <a:latin typeface="Segoe UI"/>
                <a:cs typeface="Segoe UI"/>
              </a:rPr>
              <a:t> </a:t>
            </a:r>
            <a:r>
              <a:rPr lang="en-US" sz="1600" b="0">
                <a:solidFill>
                  <a:srgbClr val="3B373A"/>
                </a:solidFill>
                <a:latin typeface="Segoe UI"/>
                <a:cs typeface="Segoe UI"/>
              </a:rPr>
              <a:t>kitchen’s</a:t>
            </a:r>
            <a:r>
              <a:rPr lang="en-US" sz="1600" b="0" spc="225">
                <a:solidFill>
                  <a:srgbClr val="3B373A"/>
                </a:solidFill>
                <a:latin typeface="Segoe UI"/>
                <a:cs typeface="Segoe UI"/>
              </a:rPr>
              <a:t> </a:t>
            </a:r>
            <a:r>
              <a:rPr lang="en-US" sz="1600" b="0">
                <a:solidFill>
                  <a:srgbClr val="3B373A"/>
                </a:solidFill>
                <a:latin typeface="Segoe UI"/>
                <a:cs typeface="Segoe UI"/>
              </a:rPr>
              <a:t>operation</a:t>
            </a:r>
            <a:r>
              <a:rPr lang="en-US" sz="1600" b="0" spc="220">
                <a:solidFill>
                  <a:srgbClr val="3B373A"/>
                </a:solidFill>
                <a:latin typeface="Segoe UI"/>
                <a:cs typeface="Segoe UI"/>
              </a:rPr>
              <a:t> </a:t>
            </a:r>
            <a:r>
              <a:rPr lang="en-US" sz="1600" b="0">
                <a:solidFill>
                  <a:srgbClr val="3B373A"/>
                </a:solidFill>
                <a:latin typeface="Segoe UI"/>
                <a:cs typeface="Segoe UI"/>
              </a:rPr>
              <a:t>points</a:t>
            </a:r>
            <a:r>
              <a:rPr lang="en-US" sz="1600" b="0" spc="225">
                <a:solidFill>
                  <a:srgbClr val="3B373A"/>
                </a:solidFill>
                <a:latin typeface="Segoe UI"/>
                <a:cs typeface="Segoe UI"/>
              </a:rPr>
              <a:t> </a:t>
            </a:r>
            <a:r>
              <a:rPr lang="en-US" sz="1600" b="0">
                <a:solidFill>
                  <a:srgbClr val="3B373A"/>
                </a:solidFill>
                <a:latin typeface="Segoe UI"/>
                <a:cs typeface="Segoe UI"/>
              </a:rPr>
              <a:t>and</a:t>
            </a:r>
            <a:r>
              <a:rPr lang="en-US" sz="1600" b="0" spc="225">
                <a:solidFill>
                  <a:srgbClr val="3B373A"/>
                </a:solidFill>
                <a:latin typeface="Segoe UI"/>
                <a:cs typeface="Segoe UI"/>
              </a:rPr>
              <a:t> </a:t>
            </a:r>
            <a:r>
              <a:rPr lang="en-US" sz="1600" b="0">
                <a:solidFill>
                  <a:srgbClr val="3B373A"/>
                </a:solidFill>
                <a:latin typeface="Segoe UI"/>
                <a:cs typeface="Segoe UI"/>
              </a:rPr>
              <a:t>the</a:t>
            </a:r>
            <a:r>
              <a:rPr lang="en-US" sz="1600" b="0" spc="225">
                <a:solidFill>
                  <a:srgbClr val="3B373A"/>
                </a:solidFill>
                <a:latin typeface="Segoe UI"/>
                <a:cs typeface="Segoe UI"/>
              </a:rPr>
              <a:t> </a:t>
            </a:r>
            <a:r>
              <a:rPr lang="en-US" sz="1600" b="0">
                <a:solidFill>
                  <a:srgbClr val="3B373A"/>
                </a:solidFill>
                <a:latin typeface="Segoe UI"/>
                <a:cs typeface="Segoe UI"/>
              </a:rPr>
              <a:t>orders.</a:t>
            </a:r>
            <a:r>
              <a:rPr lang="en-US" sz="1600" b="0" spc="225">
                <a:solidFill>
                  <a:srgbClr val="3B373A"/>
                </a:solidFill>
                <a:latin typeface="Segoe UI"/>
                <a:cs typeface="Segoe UI"/>
              </a:rPr>
              <a:t> </a:t>
            </a:r>
            <a:r>
              <a:rPr lang="en-US" sz="1600" b="0" spc="-10">
                <a:solidFill>
                  <a:srgbClr val="3B373A"/>
                </a:solidFill>
                <a:latin typeface="Segoe UI"/>
                <a:cs typeface="Segoe UI"/>
              </a:rPr>
              <a:t>After- </a:t>
            </a:r>
            <a:r>
              <a:rPr lang="en-US" sz="1600" b="0">
                <a:solidFill>
                  <a:srgbClr val="3B373A"/>
                </a:solidFill>
                <a:latin typeface="Segoe UI"/>
                <a:cs typeface="Segoe UI"/>
              </a:rPr>
              <a:t>wards,</a:t>
            </a:r>
            <a:r>
              <a:rPr lang="en-US" sz="1600" b="0" spc="15">
                <a:solidFill>
                  <a:srgbClr val="3B373A"/>
                </a:solidFill>
                <a:latin typeface="Segoe UI"/>
                <a:cs typeface="Segoe UI"/>
              </a:rPr>
              <a:t> </a:t>
            </a:r>
            <a:r>
              <a:rPr lang="en-US" sz="1600" b="0">
                <a:solidFill>
                  <a:srgbClr val="3B373A"/>
                </a:solidFill>
                <a:latin typeface="Segoe UI"/>
                <a:cs typeface="Segoe UI"/>
              </a:rPr>
              <a:t>the</a:t>
            </a:r>
            <a:r>
              <a:rPr lang="en-US" sz="1600" b="0" spc="15">
                <a:solidFill>
                  <a:srgbClr val="3B373A"/>
                </a:solidFill>
                <a:latin typeface="Segoe UI"/>
                <a:cs typeface="Segoe UI"/>
              </a:rPr>
              <a:t> </a:t>
            </a:r>
            <a:r>
              <a:rPr lang="en-US" sz="1600" b="0">
                <a:solidFill>
                  <a:srgbClr val="3B373A"/>
                </a:solidFill>
                <a:latin typeface="Segoe UI"/>
                <a:cs typeface="Segoe UI"/>
              </a:rPr>
              <a:t>educators</a:t>
            </a:r>
            <a:r>
              <a:rPr lang="en-US" sz="1600" b="0" spc="15">
                <a:solidFill>
                  <a:srgbClr val="3B373A"/>
                </a:solidFill>
                <a:latin typeface="Segoe UI"/>
                <a:cs typeface="Segoe UI"/>
              </a:rPr>
              <a:t> </a:t>
            </a:r>
            <a:r>
              <a:rPr lang="en-US" sz="1600" b="0">
                <a:solidFill>
                  <a:srgbClr val="3B373A"/>
                </a:solidFill>
                <a:latin typeface="Segoe UI"/>
                <a:cs typeface="Segoe UI"/>
              </a:rPr>
              <a:t>may</a:t>
            </a:r>
            <a:r>
              <a:rPr lang="en-US" sz="1600" b="0" spc="15">
                <a:solidFill>
                  <a:srgbClr val="3B373A"/>
                </a:solidFill>
                <a:latin typeface="Segoe UI"/>
                <a:cs typeface="Segoe UI"/>
              </a:rPr>
              <a:t> </a:t>
            </a:r>
            <a:r>
              <a:rPr lang="en-US" sz="1600" b="0">
                <a:solidFill>
                  <a:srgbClr val="3B373A"/>
                </a:solidFill>
                <a:latin typeface="Segoe UI"/>
                <a:cs typeface="Segoe UI"/>
              </a:rPr>
              <a:t>ask:</a:t>
            </a:r>
            <a:r>
              <a:rPr lang="en-US" sz="1600" b="0" spc="20">
                <a:solidFill>
                  <a:srgbClr val="3B373A"/>
                </a:solidFill>
                <a:latin typeface="Segoe UI"/>
                <a:cs typeface="Segoe UI"/>
              </a:rPr>
              <a:t> </a:t>
            </a:r>
            <a:r>
              <a:rPr lang="en-US" sz="1600" b="0">
                <a:solidFill>
                  <a:srgbClr val="3B373A"/>
                </a:solidFill>
                <a:latin typeface="Segoe UI"/>
                <a:cs typeface="Segoe UI"/>
              </a:rPr>
              <a:t>What</a:t>
            </a:r>
            <a:r>
              <a:rPr lang="en-US" sz="1600" b="0" spc="15">
                <a:solidFill>
                  <a:srgbClr val="3B373A"/>
                </a:solidFill>
                <a:latin typeface="Segoe UI"/>
                <a:cs typeface="Segoe UI"/>
              </a:rPr>
              <a:t> </a:t>
            </a:r>
            <a:r>
              <a:rPr lang="en-US" sz="1600" b="0">
                <a:solidFill>
                  <a:srgbClr val="3B373A"/>
                </a:solidFill>
                <a:latin typeface="Segoe UI"/>
                <a:cs typeface="Segoe UI"/>
              </a:rPr>
              <a:t>do</a:t>
            </a:r>
            <a:r>
              <a:rPr lang="en-US" sz="1600" b="0" spc="15">
                <a:solidFill>
                  <a:srgbClr val="3B373A"/>
                </a:solidFill>
                <a:latin typeface="Segoe UI"/>
                <a:cs typeface="Segoe UI"/>
              </a:rPr>
              <a:t> </a:t>
            </a:r>
            <a:r>
              <a:rPr lang="en-US" sz="1600" b="0">
                <a:solidFill>
                  <a:srgbClr val="3B373A"/>
                </a:solidFill>
                <a:latin typeface="Segoe UI"/>
                <a:cs typeface="Segoe UI"/>
              </a:rPr>
              <a:t>you</a:t>
            </a:r>
            <a:r>
              <a:rPr lang="en-US" sz="1600" b="0" spc="15">
                <a:solidFill>
                  <a:srgbClr val="3B373A"/>
                </a:solidFill>
                <a:latin typeface="Segoe UI"/>
                <a:cs typeface="Segoe UI"/>
              </a:rPr>
              <a:t> </a:t>
            </a:r>
            <a:r>
              <a:rPr lang="en-US" sz="1600" b="0">
                <a:solidFill>
                  <a:srgbClr val="3B373A"/>
                </a:solidFill>
                <a:latin typeface="Segoe UI"/>
                <a:cs typeface="Segoe UI"/>
              </a:rPr>
              <a:t>see</a:t>
            </a:r>
            <a:r>
              <a:rPr lang="en-US" sz="1600" b="0" spc="20">
                <a:solidFill>
                  <a:srgbClr val="3B373A"/>
                </a:solidFill>
                <a:latin typeface="Segoe UI"/>
                <a:cs typeface="Segoe UI"/>
              </a:rPr>
              <a:t> </a:t>
            </a:r>
            <a:r>
              <a:rPr lang="en-US" sz="1600" b="0">
                <a:solidFill>
                  <a:srgbClr val="3B373A"/>
                </a:solidFill>
                <a:latin typeface="Segoe UI"/>
                <a:cs typeface="Segoe UI"/>
              </a:rPr>
              <a:t>here?</a:t>
            </a:r>
            <a:r>
              <a:rPr lang="en-US" sz="1600" b="0" spc="15">
                <a:solidFill>
                  <a:srgbClr val="3B373A"/>
                </a:solidFill>
                <a:latin typeface="Segoe UI"/>
                <a:cs typeface="Segoe UI"/>
              </a:rPr>
              <a:t> </a:t>
            </a:r>
            <a:r>
              <a:rPr lang="en-US" sz="1600" b="0">
                <a:solidFill>
                  <a:srgbClr val="3B373A"/>
                </a:solidFill>
                <a:latin typeface="Segoe UI"/>
                <a:cs typeface="Segoe UI"/>
              </a:rPr>
              <a:t>Do</a:t>
            </a:r>
            <a:r>
              <a:rPr lang="en-US" sz="1600" b="0" spc="15">
                <a:solidFill>
                  <a:srgbClr val="3B373A"/>
                </a:solidFill>
                <a:latin typeface="Segoe UI"/>
                <a:cs typeface="Segoe UI"/>
              </a:rPr>
              <a:t> </a:t>
            </a:r>
            <a:r>
              <a:rPr lang="en-US" sz="1600" b="0">
                <a:solidFill>
                  <a:srgbClr val="3B373A"/>
                </a:solidFill>
                <a:latin typeface="Segoe UI"/>
                <a:cs typeface="Segoe UI"/>
              </a:rPr>
              <a:t>you</a:t>
            </a:r>
            <a:r>
              <a:rPr lang="en-US" sz="1600" b="0" spc="15">
                <a:solidFill>
                  <a:srgbClr val="3B373A"/>
                </a:solidFill>
                <a:latin typeface="Segoe UI"/>
                <a:cs typeface="Segoe UI"/>
              </a:rPr>
              <a:t> </a:t>
            </a:r>
            <a:r>
              <a:rPr lang="en-US" sz="1600" b="0">
                <a:solidFill>
                  <a:srgbClr val="3B373A"/>
                </a:solidFill>
                <a:latin typeface="Segoe UI"/>
                <a:cs typeface="Segoe UI"/>
              </a:rPr>
              <a:t>know</a:t>
            </a:r>
            <a:r>
              <a:rPr lang="en-US" sz="1600" b="0" spc="20">
                <a:solidFill>
                  <a:srgbClr val="3B373A"/>
                </a:solidFill>
                <a:latin typeface="Segoe UI"/>
                <a:cs typeface="Segoe UI"/>
              </a:rPr>
              <a:t> </a:t>
            </a:r>
            <a:r>
              <a:rPr lang="en-US" sz="1600" b="0" spc="-20">
                <a:solidFill>
                  <a:srgbClr val="3B373A"/>
                </a:solidFill>
                <a:latin typeface="Segoe UI"/>
                <a:cs typeface="Segoe UI"/>
              </a:rPr>
              <a:t>what </a:t>
            </a:r>
            <a:r>
              <a:rPr lang="en-US" sz="1600" b="0">
                <a:solidFill>
                  <a:srgbClr val="3B373A"/>
                </a:solidFill>
                <a:latin typeface="Segoe UI"/>
                <a:cs typeface="Segoe UI"/>
              </a:rPr>
              <a:t>they</a:t>
            </a:r>
            <a:r>
              <a:rPr lang="en-US" sz="1600" b="0" spc="10">
                <a:solidFill>
                  <a:srgbClr val="3B373A"/>
                </a:solidFill>
                <a:latin typeface="Segoe UI"/>
                <a:cs typeface="Segoe UI"/>
              </a:rPr>
              <a:t> </a:t>
            </a:r>
            <a:r>
              <a:rPr lang="en-US" sz="1600" b="0">
                <a:solidFill>
                  <a:srgbClr val="3B373A"/>
                </a:solidFill>
                <a:latin typeface="Segoe UI"/>
                <a:cs typeface="Segoe UI"/>
              </a:rPr>
              <a:t>call</a:t>
            </a:r>
            <a:r>
              <a:rPr lang="en-US" sz="1600" b="0" spc="25">
                <a:solidFill>
                  <a:srgbClr val="3B373A"/>
                </a:solidFill>
                <a:latin typeface="Segoe UI"/>
                <a:cs typeface="Segoe UI"/>
              </a:rPr>
              <a:t> </a:t>
            </a:r>
            <a:r>
              <a:rPr lang="en-US" sz="1600" b="0">
                <a:solidFill>
                  <a:srgbClr val="3B373A"/>
                </a:solidFill>
                <a:latin typeface="Segoe UI"/>
                <a:cs typeface="Segoe UI"/>
              </a:rPr>
              <a:t>this</a:t>
            </a:r>
            <a:r>
              <a:rPr lang="en-US" sz="1600" b="0" spc="20">
                <a:solidFill>
                  <a:srgbClr val="3B373A"/>
                </a:solidFill>
                <a:latin typeface="Segoe UI"/>
                <a:cs typeface="Segoe UI"/>
              </a:rPr>
              <a:t> </a:t>
            </a:r>
            <a:r>
              <a:rPr lang="en-US" sz="1600" b="0">
                <a:solidFill>
                  <a:srgbClr val="3B373A"/>
                </a:solidFill>
                <a:latin typeface="Segoe UI"/>
                <a:cs typeface="Segoe UI"/>
              </a:rPr>
              <a:t>job?</a:t>
            </a:r>
            <a:r>
              <a:rPr lang="en-US" sz="1600" b="0" spc="25">
                <a:solidFill>
                  <a:srgbClr val="3B373A"/>
                </a:solidFill>
                <a:latin typeface="Segoe UI"/>
                <a:cs typeface="Segoe UI"/>
              </a:rPr>
              <a:t> </a:t>
            </a:r>
            <a:r>
              <a:rPr lang="en-US" sz="1600" b="0">
                <a:solidFill>
                  <a:srgbClr val="3B373A"/>
                </a:solidFill>
                <a:latin typeface="Segoe UI"/>
                <a:cs typeface="Segoe UI"/>
              </a:rPr>
              <a:t>Who</a:t>
            </a:r>
            <a:r>
              <a:rPr lang="en-US" sz="1600" b="0" spc="25">
                <a:solidFill>
                  <a:srgbClr val="3B373A"/>
                </a:solidFill>
                <a:latin typeface="Segoe UI"/>
                <a:cs typeface="Segoe UI"/>
              </a:rPr>
              <a:t> </a:t>
            </a:r>
            <a:r>
              <a:rPr lang="en-US" sz="1600" b="0">
                <a:solidFill>
                  <a:srgbClr val="3B373A"/>
                </a:solidFill>
                <a:latin typeface="Segoe UI"/>
                <a:cs typeface="Segoe UI"/>
              </a:rPr>
              <a:t>is</a:t>
            </a:r>
            <a:r>
              <a:rPr lang="en-US" sz="1600" b="0" spc="20">
                <a:solidFill>
                  <a:srgbClr val="3B373A"/>
                </a:solidFill>
                <a:latin typeface="Segoe UI"/>
                <a:cs typeface="Segoe UI"/>
              </a:rPr>
              <a:t> </a:t>
            </a:r>
            <a:r>
              <a:rPr lang="en-US" sz="1600" b="0">
                <a:solidFill>
                  <a:srgbClr val="3B373A"/>
                </a:solidFill>
                <a:latin typeface="Segoe UI"/>
                <a:cs typeface="Segoe UI"/>
              </a:rPr>
              <a:t>this</a:t>
            </a:r>
            <a:r>
              <a:rPr lang="en-US" sz="1600" b="0" spc="25">
                <a:solidFill>
                  <a:srgbClr val="3B373A"/>
                </a:solidFill>
                <a:latin typeface="Segoe UI"/>
                <a:cs typeface="Segoe UI"/>
              </a:rPr>
              <a:t> </a:t>
            </a:r>
            <a:r>
              <a:rPr lang="en-US" sz="1600" b="0">
                <a:solidFill>
                  <a:srgbClr val="3B373A"/>
                </a:solidFill>
                <a:latin typeface="Segoe UI"/>
                <a:cs typeface="Segoe UI"/>
              </a:rPr>
              <a:t>woman</a:t>
            </a:r>
            <a:r>
              <a:rPr lang="en-US" sz="1600" b="0" spc="20">
                <a:solidFill>
                  <a:srgbClr val="3B373A"/>
                </a:solidFill>
                <a:latin typeface="Segoe UI"/>
                <a:cs typeface="Segoe UI"/>
              </a:rPr>
              <a:t> </a:t>
            </a:r>
            <a:r>
              <a:rPr lang="en-US" sz="1600" b="0">
                <a:solidFill>
                  <a:srgbClr val="3B373A"/>
                </a:solidFill>
                <a:latin typeface="Segoe UI"/>
                <a:cs typeface="Segoe UI"/>
              </a:rPr>
              <a:t>talking</a:t>
            </a:r>
            <a:r>
              <a:rPr lang="en-US" sz="1600" b="0" spc="25">
                <a:solidFill>
                  <a:srgbClr val="3B373A"/>
                </a:solidFill>
                <a:latin typeface="Segoe UI"/>
                <a:cs typeface="Segoe UI"/>
              </a:rPr>
              <a:t> </a:t>
            </a:r>
            <a:r>
              <a:rPr lang="en-US" sz="1600" b="0">
                <a:solidFill>
                  <a:srgbClr val="3B373A"/>
                </a:solidFill>
                <a:latin typeface="Segoe UI"/>
                <a:cs typeface="Segoe UI"/>
              </a:rPr>
              <a:t>to?</a:t>
            </a:r>
            <a:r>
              <a:rPr lang="en-US" sz="1600" b="0" spc="25">
                <a:solidFill>
                  <a:srgbClr val="3B373A"/>
                </a:solidFill>
                <a:latin typeface="Segoe UI"/>
                <a:cs typeface="Segoe UI"/>
              </a:rPr>
              <a:t> </a:t>
            </a:r>
            <a:r>
              <a:rPr lang="en-US" sz="1600" b="0">
                <a:solidFill>
                  <a:srgbClr val="3B373A"/>
                </a:solidFill>
                <a:latin typeface="Segoe UI"/>
                <a:cs typeface="Segoe UI"/>
              </a:rPr>
              <a:t>Who</a:t>
            </a:r>
            <a:r>
              <a:rPr lang="en-US" sz="1600" b="0" spc="20">
                <a:solidFill>
                  <a:srgbClr val="3B373A"/>
                </a:solidFill>
                <a:latin typeface="Segoe UI"/>
                <a:cs typeface="Segoe UI"/>
              </a:rPr>
              <a:t> </a:t>
            </a:r>
            <a:r>
              <a:rPr lang="en-US" sz="1600" b="0">
                <a:solidFill>
                  <a:srgbClr val="3B373A"/>
                </a:solidFill>
                <a:latin typeface="Segoe UI"/>
                <a:cs typeface="Segoe UI"/>
              </a:rPr>
              <a:t>speaks</a:t>
            </a:r>
            <a:r>
              <a:rPr lang="en-US" sz="1600" b="0" spc="25">
                <a:solidFill>
                  <a:srgbClr val="3B373A"/>
                </a:solidFill>
                <a:latin typeface="Segoe UI"/>
                <a:cs typeface="Segoe UI"/>
              </a:rPr>
              <a:t> </a:t>
            </a:r>
            <a:r>
              <a:rPr lang="en-US" sz="1600" b="0">
                <a:solidFill>
                  <a:srgbClr val="3B373A"/>
                </a:solidFill>
                <a:latin typeface="Segoe UI"/>
                <a:cs typeface="Segoe UI"/>
              </a:rPr>
              <a:t>next?</a:t>
            </a:r>
            <a:r>
              <a:rPr lang="en-US" sz="1600" b="0" spc="25">
                <a:solidFill>
                  <a:srgbClr val="3B373A"/>
                </a:solidFill>
                <a:latin typeface="Segoe UI"/>
                <a:cs typeface="Segoe UI"/>
              </a:rPr>
              <a:t> </a:t>
            </a:r>
            <a:r>
              <a:rPr lang="en-US" sz="1600" b="0" spc="-20">
                <a:solidFill>
                  <a:srgbClr val="3B373A"/>
                </a:solidFill>
                <a:latin typeface="Segoe UI"/>
                <a:cs typeface="Segoe UI"/>
              </a:rPr>
              <a:t>What </a:t>
            </a:r>
            <a:r>
              <a:rPr lang="en-US" sz="1600" b="0">
                <a:solidFill>
                  <a:srgbClr val="3B373A"/>
                </a:solidFill>
                <a:latin typeface="Segoe UI"/>
                <a:cs typeface="Segoe UI"/>
              </a:rPr>
              <a:t>is</a:t>
            </a:r>
            <a:r>
              <a:rPr lang="en-US" sz="1600" b="0" spc="265">
                <a:solidFill>
                  <a:srgbClr val="3B373A"/>
                </a:solidFill>
                <a:latin typeface="Segoe UI"/>
                <a:cs typeface="Segoe UI"/>
              </a:rPr>
              <a:t> </a:t>
            </a:r>
            <a:r>
              <a:rPr lang="en-US" sz="1600" b="0">
                <a:solidFill>
                  <a:srgbClr val="3B373A"/>
                </a:solidFill>
                <a:latin typeface="Segoe UI"/>
                <a:cs typeface="Segoe UI"/>
              </a:rPr>
              <a:t>the</a:t>
            </a:r>
            <a:r>
              <a:rPr lang="en-US" sz="1600" b="0" spc="270">
                <a:solidFill>
                  <a:srgbClr val="3B373A"/>
                </a:solidFill>
                <a:latin typeface="Segoe UI"/>
                <a:cs typeface="Segoe UI"/>
              </a:rPr>
              <a:t> </a:t>
            </a:r>
            <a:r>
              <a:rPr lang="en-US" sz="1600" b="0">
                <a:solidFill>
                  <a:srgbClr val="3B373A"/>
                </a:solidFill>
                <a:latin typeface="Segoe UI"/>
                <a:cs typeface="Segoe UI"/>
              </a:rPr>
              <a:t>clerk</a:t>
            </a:r>
            <a:r>
              <a:rPr lang="en-US" sz="1600" b="0" spc="270">
                <a:solidFill>
                  <a:srgbClr val="3B373A"/>
                </a:solidFill>
                <a:latin typeface="Segoe UI"/>
                <a:cs typeface="Segoe UI"/>
              </a:rPr>
              <a:t> </a:t>
            </a:r>
            <a:r>
              <a:rPr lang="en-US" sz="1600" b="0">
                <a:solidFill>
                  <a:srgbClr val="3B373A"/>
                </a:solidFill>
                <a:latin typeface="Segoe UI"/>
                <a:cs typeface="Segoe UI"/>
              </a:rPr>
              <a:t>doing</a:t>
            </a:r>
            <a:r>
              <a:rPr lang="en-US" sz="1600" b="0" spc="265">
                <a:solidFill>
                  <a:srgbClr val="3B373A"/>
                </a:solidFill>
                <a:latin typeface="Segoe UI"/>
                <a:cs typeface="Segoe UI"/>
              </a:rPr>
              <a:t> </a:t>
            </a:r>
            <a:r>
              <a:rPr lang="en-US" sz="1600" b="0">
                <a:solidFill>
                  <a:srgbClr val="3B373A"/>
                </a:solidFill>
                <a:latin typeface="Segoe UI"/>
                <a:cs typeface="Segoe UI"/>
              </a:rPr>
              <a:t>here?</a:t>
            </a:r>
            <a:r>
              <a:rPr lang="en-US" sz="1600" b="0" spc="270">
                <a:solidFill>
                  <a:srgbClr val="3B373A"/>
                </a:solidFill>
                <a:latin typeface="Segoe UI"/>
                <a:cs typeface="Segoe UI"/>
              </a:rPr>
              <a:t> </a:t>
            </a:r>
            <a:r>
              <a:rPr lang="en-US" sz="1600" b="0">
                <a:solidFill>
                  <a:srgbClr val="3B373A"/>
                </a:solidFill>
                <a:latin typeface="Segoe UI"/>
                <a:cs typeface="Segoe UI"/>
              </a:rPr>
              <a:t>How</a:t>
            </a:r>
            <a:r>
              <a:rPr lang="en-US" sz="1600" b="0" spc="270">
                <a:solidFill>
                  <a:srgbClr val="3B373A"/>
                </a:solidFill>
                <a:latin typeface="Segoe UI"/>
                <a:cs typeface="Segoe UI"/>
              </a:rPr>
              <a:t> </a:t>
            </a:r>
            <a:r>
              <a:rPr lang="en-US" sz="1600" b="0">
                <a:solidFill>
                  <a:srgbClr val="3B373A"/>
                </a:solidFill>
                <a:latin typeface="Segoe UI"/>
                <a:cs typeface="Segoe UI"/>
              </a:rPr>
              <a:t>are</a:t>
            </a:r>
            <a:r>
              <a:rPr lang="en-US" sz="1600" b="0" spc="265">
                <a:solidFill>
                  <a:srgbClr val="3B373A"/>
                </a:solidFill>
                <a:latin typeface="Segoe UI"/>
                <a:cs typeface="Segoe UI"/>
              </a:rPr>
              <a:t> </a:t>
            </a:r>
            <a:r>
              <a:rPr lang="en-US" sz="1600" b="0">
                <a:solidFill>
                  <a:srgbClr val="3B373A"/>
                </a:solidFill>
                <a:latin typeface="Segoe UI"/>
                <a:cs typeface="Segoe UI"/>
              </a:rPr>
              <a:t>you</a:t>
            </a:r>
            <a:r>
              <a:rPr lang="en-US" sz="1600" b="0" spc="270">
                <a:solidFill>
                  <a:srgbClr val="3B373A"/>
                </a:solidFill>
                <a:latin typeface="Segoe UI"/>
                <a:cs typeface="Segoe UI"/>
              </a:rPr>
              <a:t> </a:t>
            </a:r>
            <a:r>
              <a:rPr lang="en-US" sz="1600" b="0">
                <a:solidFill>
                  <a:srgbClr val="3B373A"/>
                </a:solidFill>
                <a:latin typeface="Segoe UI"/>
                <a:cs typeface="Segoe UI"/>
              </a:rPr>
              <a:t>doing</a:t>
            </a:r>
            <a:r>
              <a:rPr lang="en-US" sz="1600" b="0" spc="270">
                <a:solidFill>
                  <a:srgbClr val="3B373A"/>
                </a:solidFill>
                <a:latin typeface="Segoe UI"/>
                <a:cs typeface="Segoe UI"/>
              </a:rPr>
              <a:t> </a:t>
            </a:r>
            <a:r>
              <a:rPr lang="en-US" sz="1600" b="0">
                <a:solidFill>
                  <a:srgbClr val="3B373A"/>
                </a:solidFill>
                <a:latin typeface="Segoe UI"/>
                <a:cs typeface="Segoe UI"/>
              </a:rPr>
              <a:t>at</a:t>
            </a:r>
            <a:r>
              <a:rPr lang="en-US" sz="1600" b="0" spc="265">
                <a:solidFill>
                  <a:srgbClr val="3B373A"/>
                </a:solidFill>
                <a:latin typeface="Segoe UI"/>
                <a:cs typeface="Segoe UI"/>
              </a:rPr>
              <a:t> </a:t>
            </a:r>
            <a:r>
              <a:rPr lang="en-US" sz="1600" b="0">
                <a:solidFill>
                  <a:srgbClr val="3B373A"/>
                </a:solidFill>
                <a:latin typeface="Segoe UI"/>
                <a:cs typeface="Segoe UI"/>
              </a:rPr>
              <a:t>work?</a:t>
            </a:r>
            <a:r>
              <a:rPr lang="en-US" sz="1600" b="0" spc="270">
                <a:solidFill>
                  <a:srgbClr val="3B373A"/>
                </a:solidFill>
                <a:latin typeface="Segoe UI"/>
                <a:cs typeface="Segoe UI"/>
              </a:rPr>
              <a:t> </a:t>
            </a:r>
            <a:r>
              <a:rPr lang="en-US" sz="1600" b="0">
                <a:solidFill>
                  <a:srgbClr val="3B373A"/>
                </a:solidFill>
                <a:latin typeface="Segoe UI"/>
                <a:cs typeface="Segoe UI"/>
              </a:rPr>
              <a:t>We</a:t>
            </a:r>
            <a:r>
              <a:rPr lang="en-US" sz="1600" b="0" spc="270">
                <a:solidFill>
                  <a:srgbClr val="3B373A"/>
                </a:solidFill>
                <a:latin typeface="Segoe UI"/>
                <a:cs typeface="Segoe UI"/>
              </a:rPr>
              <a:t> </a:t>
            </a:r>
            <a:r>
              <a:rPr lang="en-US" sz="1600" b="0">
                <a:solidFill>
                  <a:srgbClr val="3B373A"/>
                </a:solidFill>
                <a:latin typeface="Segoe UI"/>
                <a:cs typeface="Segoe UI"/>
              </a:rPr>
              <a:t>show</a:t>
            </a:r>
            <a:r>
              <a:rPr lang="en-US" sz="1600" b="0" spc="265">
                <a:solidFill>
                  <a:srgbClr val="3B373A"/>
                </a:solidFill>
                <a:latin typeface="Segoe UI"/>
                <a:cs typeface="Segoe UI"/>
              </a:rPr>
              <a:t> </a:t>
            </a:r>
            <a:r>
              <a:rPr lang="en-US" sz="1600" b="0" spc="-10">
                <a:solidFill>
                  <a:srgbClr val="3B373A"/>
                </a:solidFill>
                <a:latin typeface="Segoe UI"/>
                <a:cs typeface="Segoe UI"/>
              </a:rPr>
              <a:t>cata</a:t>
            </a:r>
            <a:r>
              <a:rPr lang="en-US" sz="1600" b="0">
                <a:solidFill>
                  <a:srgbClr val="3B373A"/>
                </a:solidFill>
                <a:latin typeface="Segoe UI"/>
                <a:cs typeface="Segoe UI"/>
              </a:rPr>
              <a:t>logue</a:t>
            </a:r>
            <a:r>
              <a:rPr lang="en-US" sz="1600" b="0" spc="50">
                <a:solidFill>
                  <a:srgbClr val="3B373A"/>
                </a:solidFill>
                <a:latin typeface="Segoe UI"/>
                <a:cs typeface="Segoe UI"/>
              </a:rPr>
              <a:t> </a:t>
            </a:r>
            <a:r>
              <a:rPr lang="en-US" sz="1600" b="0">
                <a:solidFill>
                  <a:srgbClr val="3B373A"/>
                </a:solidFill>
                <a:latin typeface="Segoe UI"/>
                <a:cs typeface="Segoe UI"/>
              </a:rPr>
              <a:t>photos</a:t>
            </a:r>
            <a:r>
              <a:rPr lang="en-US" sz="1600" b="0" spc="55">
                <a:solidFill>
                  <a:srgbClr val="3B373A"/>
                </a:solidFill>
                <a:latin typeface="Segoe UI"/>
                <a:cs typeface="Segoe UI"/>
              </a:rPr>
              <a:t> </a:t>
            </a:r>
            <a:r>
              <a:rPr lang="en-US" sz="1600" b="0">
                <a:solidFill>
                  <a:srgbClr val="3B373A"/>
                </a:solidFill>
                <a:latin typeface="Segoe UI"/>
                <a:cs typeface="Segoe UI"/>
              </a:rPr>
              <a:t>and</a:t>
            </a:r>
            <a:r>
              <a:rPr lang="en-US" sz="1600" b="0" spc="50">
                <a:solidFill>
                  <a:srgbClr val="3B373A"/>
                </a:solidFill>
                <a:latin typeface="Segoe UI"/>
                <a:cs typeface="Segoe UI"/>
              </a:rPr>
              <a:t> </a:t>
            </a:r>
            <a:r>
              <a:rPr lang="en-US" sz="1600" b="0">
                <a:solidFill>
                  <a:srgbClr val="3B373A"/>
                </a:solidFill>
                <a:latin typeface="Segoe UI"/>
                <a:cs typeface="Segoe UI"/>
              </a:rPr>
              <a:t>discuss</a:t>
            </a:r>
            <a:r>
              <a:rPr lang="en-US" sz="1600" b="0" spc="55">
                <a:solidFill>
                  <a:srgbClr val="3B373A"/>
                </a:solidFill>
                <a:latin typeface="Segoe UI"/>
                <a:cs typeface="Segoe UI"/>
              </a:rPr>
              <a:t> </a:t>
            </a:r>
            <a:r>
              <a:rPr lang="en-US" sz="1600" b="0">
                <a:solidFill>
                  <a:srgbClr val="3B373A"/>
                </a:solidFill>
                <a:latin typeface="Segoe UI"/>
                <a:cs typeface="Segoe UI"/>
              </a:rPr>
              <a:t>(What</a:t>
            </a:r>
            <a:r>
              <a:rPr lang="en-US" sz="1600" b="0" spc="55">
                <a:solidFill>
                  <a:srgbClr val="3B373A"/>
                </a:solidFill>
                <a:latin typeface="Segoe UI"/>
                <a:cs typeface="Segoe UI"/>
              </a:rPr>
              <a:t> </a:t>
            </a:r>
            <a:r>
              <a:rPr lang="en-US" sz="1600" b="0">
                <a:solidFill>
                  <a:srgbClr val="3B373A"/>
                </a:solidFill>
                <a:latin typeface="Segoe UI"/>
                <a:cs typeface="Segoe UI"/>
              </a:rPr>
              <a:t>happened?</a:t>
            </a:r>
            <a:r>
              <a:rPr lang="en-US" sz="1600" b="0" spc="50">
                <a:solidFill>
                  <a:srgbClr val="3B373A"/>
                </a:solidFill>
                <a:latin typeface="Segoe UI"/>
                <a:cs typeface="Segoe UI"/>
              </a:rPr>
              <a:t> </a:t>
            </a:r>
            <a:r>
              <a:rPr lang="en-US" sz="1600" b="0">
                <a:solidFill>
                  <a:srgbClr val="3B373A"/>
                </a:solidFill>
                <a:latin typeface="Segoe UI"/>
                <a:cs typeface="Segoe UI"/>
              </a:rPr>
              <a:t>What</a:t>
            </a:r>
            <a:r>
              <a:rPr lang="en-US" sz="1600" b="0" spc="55">
                <a:solidFill>
                  <a:srgbClr val="3B373A"/>
                </a:solidFill>
                <a:latin typeface="Segoe UI"/>
                <a:cs typeface="Segoe UI"/>
              </a:rPr>
              <a:t> </a:t>
            </a:r>
            <a:r>
              <a:rPr lang="en-US" sz="1600" b="0">
                <a:solidFill>
                  <a:srgbClr val="3B373A"/>
                </a:solidFill>
                <a:latin typeface="Segoe UI"/>
                <a:cs typeface="Segoe UI"/>
              </a:rPr>
              <a:t>does</a:t>
            </a:r>
            <a:r>
              <a:rPr lang="en-US" sz="1600" b="0" spc="50">
                <a:solidFill>
                  <a:srgbClr val="3B373A"/>
                </a:solidFill>
                <a:latin typeface="Segoe UI"/>
                <a:cs typeface="Segoe UI"/>
              </a:rPr>
              <a:t> </a:t>
            </a:r>
            <a:r>
              <a:rPr lang="en-US" sz="1600" b="0">
                <a:solidFill>
                  <a:srgbClr val="3B373A"/>
                </a:solidFill>
                <a:latin typeface="Segoe UI"/>
                <a:cs typeface="Segoe UI"/>
              </a:rPr>
              <a:t>a</a:t>
            </a:r>
            <a:r>
              <a:rPr lang="en-US" sz="1600" b="0" spc="55">
                <a:solidFill>
                  <a:srgbClr val="3B373A"/>
                </a:solidFill>
                <a:latin typeface="Segoe UI"/>
                <a:cs typeface="Segoe UI"/>
              </a:rPr>
              <a:t> </a:t>
            </a:r>
            <a:r>
              <a:rPr lang="en-US" sz="1600" b="0">
                <a:solidFill>
                  <a:srgbClr val="3B373A"/>
                </a:solidFill>
                <a:latin typeface="Segoe UI"/>
                <a:cs typeface="Segoe UI"/>
              </a:rPr>
              <a:t>catalogue</a:t>
            </a:r>
            <a:r>
              <a:rPr lang="en-US" sz="1600" b="0" spc="55">
                <a:solidFill>
                  <a:srgbClr val="3B373A"/>
                </a:solidFill>
                <a:latin typeface="Segoe UI"/>
                <a:cs typeface="Segoe UI"/>
              </a:rPr>
              <a:t> </a:t>
            </a:r>
            <a:r>
              <a:rPr lang="en-US" sz="1600" b="0" spc="-20">
                <a:solidFill>
                  <a:srgbClr val="3B373A"/>
                </a:solidFill>
                <a:latin typeface="Segoe UI"/>
                <a:cs typeface="Segoe UI"/>
              </a:rPr>
              <a:t>say? </a:t>
            </a:r>
            <a:r>
              <a:rPr lang="en-US" sz="1600" b="0">
                <a:solidFill>
                  <a:srgbClr val="3B373A"/>
                </a:solidFill>
                <a:latin typeface="Segoe UI"/>
                <a:cs typeface="Segoe UI"/>
              </a:rPr>
              <a:t>What</a:t>
            </a:r>
            <a:r>
              <a:rPr lang="en-US" sz="1600" b="0" spc="10">
                <a:solidFill>
                  <a:srgbClr val="3B373A"/>
                </a:solidFill>
                <a:latin typeface="Segoe UI"/>
                <a:cs typeface="Segoe UI"/>
              </a:rPr>
              <a:t> </a:t>
            </a:r>
            <a:r>
              <a:rPr lang="en-US" sz="1600" b="0">
                <a:solidFill>
                  <a:srgbClr val="3B373A"/>
                </a:solidFill>
                <a:latin typeface="Segoe UI"/>
                <a:cs typeface="Segoe UI"/>
              </a:rPr>
              <a:t>does</a:t>
            </a:r>
            <a:r>
              <a:rPr lang="en-US" sz="1600" b="0" spc="15">
                <a:solidFill>
                  <a:srgbClr val="3B373A"/>
                </a:solidFill>
                <a:latin typeface="Segoe UI"/>
                <a:cs typeface="Segoe UI"/>
              </a:rPr>
              <a:t> </a:t>
            </a:r>
            <a:r>
              <a:rPr lang="en-US" sz="1600" b="0">
                <a:solidFill>
                  <a:srgbClr val="3B373A"/>
                </a:solidFill>
                <a:latin typeface="Segoe UI"/>
                <a:cs typeface="Segoe UI"/>
              </a:rPr>
              <a:t>this</a:t>
            </a:r>
            <a:r>
              <a:rPr lang="en-US" sz="1600" b="0" spc="15">
                <a:solidFill>
                  <a:srgbClr val="3B373A"/>
                </a:solidFill>
                <a:latin typeface="Segoe UI"/>
                <a:cs typeface="Segoe UI"/>
              </a:rPr>
              <a:t> </a:t>
            </a:r>
            <a:r>
              <a:rPr lang="en-US" sz="1600" b="0">
                <a:solidFill>
                  <a:srgbClr val="3B373A"/>
                </a:solidFill>
                <a:latin typeface="Segoe UI"/>
                <a:cs typeface="Segoe UI"/>
              </a:rPr>
              <a:t>store</a:t>
            </a:r>
            <a:r>
              <a:rPr lang="en-US" sz="1600" b="0" spc="5">
                <a:solidFill>
                  <a:srgbClr val="3B373A"/>
                </a:solidFill>
                <a:latin typeface="Segoe UI"/>
                <a:cs typeface="Segoe UI"/>
              </a:rPr>
              <a:t> </a:t>
            </a:r>
            <a:r>
              <a:rPr lang="en-US" sz="1600" b="0">
                <a:solidFill>
                  <a:srgbClr val="3B373A"/>
                </a:solidFill>
                <a:latin typeface="Segoe UI"/>
                <a:cs typeface="Segoe UI"/>
              </a:rPr>
              <a:t>sell?).</a:t>
            </a:r>
            <a:r>
              <a:rPr lang="en-US" sz="1600" b="0" spc="10">
                <a:solidFill>
                  <a:srgbClr val="3B373A"/>
                </a:solidFill>
                <a:latin typeface="Segoe UI"/>
                <a:cs typeface="Segoe UI"/>
              </a:rPr>
              <a:t> </a:t>
            </a:r>
            <a:r>
              <a:rPr lang="en-US" sz="1600" b="0">
                <a:solidFill>
                  <a:srgbClr val="3B373A"/>
                </a:solidFill>
                <a:latin typeface="Segoe UI"/>
                <a:cs typeface="Segoe UI"/>
              </a:rPr>
              <a:t>Another</a:t>
            </a:r>
            <a:r>
              <a:rPr lang="en-US" sz="1600" b="0" spc="15">
                <a:solidFill>
                  <a:srgbClr val="3B373A"/>
                </a:solidFill>
                <a:latin typeface="Segoe UI"/>
                <a:cs typeface="Segoe UI"/>
              </a:rPr>
              <a:t> </a:t>
            </a:r>
            <a:r>
              <a:rPr lang="en-US" sz="1600" b="0">
                <a:solidFill>
                  <a:srgbClr val="3B373A"/>
                </a:solidFill>
                <a:latin typeface="Segoe UI"/>
                <a:cs typeface="Segoe UI"/>
              </a:rPr>
              <a:t>activity</a:t>
            </a:r>
            <a:r>
              <a:rPr lang="en-US" sz="1600" b="0" spc="15">
                <a:solidFill>
                  <a:srgbClr val="3B373A"/>
                </a:solidFill>
                <a:latin typeface="Segoe UI"/>
                <a:cs typeface="Segoe UI"/>
              </a:rPr>
              <a:t> </a:t>
            </a:r>
            <a:r>
              <a:rPr lang="en-US" sz="1600" b="0">
                <a:solidFill>
                  <a:srgbClr val="3B373A"/>
                </a:solidFill>
                <a:latin typeface="Segoe UI"/>
                <a:cs typeface="Segoe UI"/>
              </a:rPr>
              <a:t>could</a:t>
            </a:r>
            <a:r>
              <a:rPr lang="en-US" sz="1600" b="0" spc="10">
                <a:solidFill>
                  <a:srgbClr val="3B373A"/>
                </a:solidFill>
                <a:latin typeface="Segoe UI"/>
                <a:cs typeface="Segoe UI"/>
              </a:rPr>
              <a:t> </a:t>
            </a:r>
            <a:r>
              <a:rPr lang="en-US" sz="1600" b="0">
                <a:solidFill>
                  <a:srgbClr val="3B373A"/>
                </a:solidFill>
                <a:latin typeface="Segoe UI"/>
                <a:cs typeface="Segoe UI"/>
              </a:rPr>
              <a:t>illustrate</a:t>
            </a:r>
            <a:r>
              <a:rPr lang="en-US" sz="1600" b="0" spc="15">
                <a:solidFill>
                  <a:srgbClr val="3B373A"/>
                </a:solidFill>
                <a:latin typeface="Segoe UI"/>
                <a:cs typeface="Segoe UI"/>
              </a:rPr>
              <a:t> </a:t>
            </a:r>
            <a:r>
              <a:rPr lang="en-US" sz="1600" b="0">
                <a:solidFill>
                  <a:srgbClr val="3B373A"/>
                </a:solidFill>
                <a:latin typeface="Segoe UI"/>
                <a:cs typeface="Segoe UI"/>
              </a:rPr>
              <a:t>a</a:t>
            </a:r>
            <a:r>
              <a:rPr lang="en-US" sz="1600" b="0" spc="15">
                <a:solidFill>
                  <a:srgbClr val="3B373A"/>
                </a:solidFill>
                <a:latin typeface="Segoe UI"/>
                <a:cs typeface="Segoe UI"/>
              </a:rPr>
              <a:t> </a:t>
            </a:r>
            <a:r>
              <a:rPr lang="en-US" sz="1600" b="0">
                <a:solidFill>
                  <a:srgbClr val="3B373A"/>
                </a:solidFill>
                <a:latin typeface="Segoe UI"/>
                <a:cs typeface="Segoe UI"/>
              </a:rPr>
              <a:t>pair</a:t>
            </a:r>
            <a:r>
              <a:rPr lang="en-US" sz="1600" b="0" spc="15">
                <a:solidFill>
                  <a:srgbClr val="3B373A"/>
                </a:solidFill>
                <a:latin typeface="Segoe UI"/>
                <a:cs typeface="Segoe UI"/>
              </a:rPr>
              <a:t> </a:t>
            </a:r>
            <a:r>
              <a:rPr lang="en-US" sz="1600" b="0" spc="-10">
                <a:solidFill>
                  <a:srgbClr val="3B373A"/>
                </a:solidFill>
                <a:latin typeface="Segoe UI"/>
                <a:cs typeface="Segoe UI"/>
              </a:rPr>
              <a:t>activity. </a:t>
            </a:r>
            <a:r>
              <a:rPr lang="en-US" sz="1600" b="0">
                <a:solidFill>
                  <a:srgbClr val="3B373A"/>
                </a:solidFill>
                <a:latin typeface="Segoe UI"/>
                <a:cs typeface="Segoe UI"/>
              </a:rPr>
              <a:t>We</a:t>
            </a:r>
            <a:r>
              <a:rPr lang="en-US" sz="1600" b="0" spc="90">
                <a:solidFill>
                  <a:srgbClr val="3B373A"/>
                </a:solidFill>
                <a:latin typeface="Segoe UI"/>
                <a:cs typeface="Segoe UI"/>
              </a:rPr>
              <a:t> </a:t>
            </a:r>
            <a:r>
              <a:rPr lang="en-US" sz="1600" b="0">
                <a:solidFill>
                  <a:srgbClr val="3B373A"/>
                </a:solidFill>
                <a:latin typeface="Segoe UI"/>
                <a:cs typeface="Segoe UI"/>
              </a:rPr>
              <a:t>provide</a:t>
            </a:r>
            <a:r>
              <a:rPr lang="en-US" sz="1600" b="0" spc="105">
                <a:solidFill>
                  <a:srgbClr val="3B373A"/>
                </a:solidFill>
                <a:latin typeface="Segoe UI"/>
                <a:cs typeface="Segoe UI"/>
              </a:rPr>
              <a:t> </a:t>
            </a:r>
            <a:r>
              <a:rPr lang="en-US" sz="1600" b="0">
                <a:solidFill>
                  <a:srgbClr val="3B373A"/>
                </a:solidFill>
                <a:latin typeface="Segoe UI"/>
                <a:cs typeface="Segoe UI"/>
              </a:rPr>
              <a:t>the</a:t>
            </a:r>
            <a:r>
              <a:rPr lang="en-US" sz="1600" b="0" spc="110">
                <a:solidFill>
                  <a:srgbClr val="3B373A"/>
                </a:solidFill>
                <a:latin typeface="Segoe UI"/>
                <a:cs typeface="Segoe UI"/>
              </a:rPr>
              <a:t> </a:t>
            </a:r>
            <a:r>
              <a:rPr lang="en-US" sz="1600" b="0">
                <a:solidFill>
                  <a:srgbClr val="3B373A"/>
                </a:solidFill>
                <a:latin typeface="Segoe UI"/>
                <a:cs typeface="Segoe UI"/>
              </a:rPr>
              <a:t>participants</a:t>
            </a:r>
            <a:r>
              <a:rPr lang="en-US" sz="1600" b="0" spc="105">
                <a:solidFill>
                  <a:srgbClr val="3B373A"/>
                </a:solidFill>
                <a:latin typeface="Segoe UI"/>
                <a:cs typeface="Segoe UI"/>
              </a:rPr>
              <a:t> </a:t>
            </a:r>
            <a:r>
              <a:rPr lang="en-US" sz="1600" b="0">
                <a:solidFill>
                  <a:srgbClr val="3B373A"/>
                </a:solidFill>
                <a:latin typeface="Segoe UI"/>
                <a:cs typeface="Segoe UI"/>
              </a:rPr>
              <a:t>with</a:t>
            </a:r>
            <a:r>
              <a:rPr lang="en-US" sz="1600" b="0" spc="110">
                <a:solidFill>
                  <a:srgbClr val="3B373A"/>
                </a:solidFill>
                <a:latin typeface="Segoe UI"/>
                <a:cs typeface="Segoe UI"/>
              </a:rPr>
              <a:t> </a:t>
            </a:r>
            <a:r>
              <a:rPr lang="en-US" sz="1600" b="0">
                <a:solidFill>
                  <a:srgbClr val="3B373A"/>
                </a:solidFill>
                <a:latin typeface="Segoe UI"/>
                <a:cs typeface="Segoe UI"/>
              </a:rPr>
              <a:t>a</a:t>
            </a:r>
            <a:r>
              <a:rPr lang="en-US" sz="1600" b="0" spc="105">
                <a:solidFill>
                  <a:srgbClr val="3B373A"/>
                </a:solidFill>
                <a:latin typeface="Segoe UI"/>
                <a:cs typeface="Segoe UI"/>
              </a:rPr>
              <a:t> </a:t>
            </a:r>
            <a:r>
              <a:rPr lang="en-US" sz="1600" b="0">
                <a:solidFill>
                  <a:srgbClr val="3B373A"/>
                </a:solidFill>
                <a:latin typeface="Segoe UI"/>
                <a:cs typeface="Segoe UI"/>
              </a:rPr>
              <a:t>worksheet,</a:t>
            </a:r>
            <a:r>
              <a:rPr lang="en-US" sz="1600" b="0" spc="105">
                <a:solidFill>
                  <a:srgbClr val="3B373A"/>
                </a:solidFill>
                <a:latin typeface="Segoe UI"/>
                <a:cs typeface="Segoe UI"/>
              </a:rPr>
              <a:t> </a:t>
            </a:r>
            <a:r>
              <a:rPr lang="en-US" sz="1600" b="0">
                <a:solidFill>
                  <a:srgbClr val="3B373A"/>
                </a:solidFill>
                <a:latin typeface="Segoe UI"/>
                <a:cs typeface="Segoe UI"/>
              </a:rPr>
              <a:t>the</a:t>
            </a:r>
            <a:r>
              <a:rPr lang="en-US" sz="1600" b="0" spc="110">
                <a:solidFill>
                  <a:srgbClr val="3B373A"/>
                </a:solidFill>
                <a:latin typeface="Segoe UI"/>
                <a:cs typeface="Segoe UI"/>
              </a:rPr>
              <a:t> </a:t>
            </a:r>
            <a:r>
              <a:rPr lang="en-US" sz="1600" b="0">
                <a:solidFill>
                  <a:srgbClr val="3B373A"/>
                </a:solidFill>
                <a:latin typeface="Segoe UI"/>
                <a:cs typeface="Segoe UI"/>
              </a:rPr>
              <a:t>restaurant</a:t>
            </a:r>
            <a:r>
              <a:rPr lang="en-US" sz="1600" b="0" spc="105">
                <a:solidFill>
                  <a:srgbClr val="3B373A"/>
                </a:solidFill>
                <a:latin typeface="Segoe UI"/>
                <a:cs typeface="Segoe UI"/>
              </a:rPr>
              <a:t> </a:t>
            </a:r>
            <a:r>
              <a:rPr lang="en-US" sz="1600" b="0">
                <a:solidFill>
                  <a:srgbClr val="3B373A"/>
                </a:solidFill>
                <a:latin typeface="Segoe UI"/>
                <a:cs typeface="Segoe UI"/>
              </a:rPr>
              <a:t>menu,</a:t>
            </a:r>
            <a:r>
              <a:rPr lang="en-US" sz="1600" b="0" spc="105">
                <a:solidFill>
                  <a:srgbClr val="3B373A"/>
                </a:solidFill>
                <a:latin typeface="Segoe UI"/>
                <a:cs typeface="Segoe UI"/>
              </a:rPr>
              <a:t> </a:t>
            </a:r>
            <a:r>
              <a:rPr lang="en-US" sz="1600" b="0" spc="-25">
                <a:solidFill>
                  <a:srgbClr val="3B373A"/>
                </a:solidFill>
                <a:latin typeface="Segoe UI"/>
                <a:cs typeface="Segoe UI"/>
              </a:rPr>
              <a:t>and </a:t>
            </a:r>
            <a:r>
              <a:rPr lang="en-US" sz="1600" b="0">
                <a:solidFill>
                  <a:srgbClr val="3B373A"/>
                </a:solidFill>
                <a:latin typeface="Segoe UI"/>
                <a:cs typeface="Segoe UI"/>
              </a:rPr>
              <a:t>notes</a:t>
            </a:r>
            <a:r>
              <a:rPr lang="en-US" sz="1600" b="0" spc="-15">
                <a:solidFill>
                  <a:srgbClr val="3B373A"/>
                </a:solidFill>
                <a:latin typeface="Segoe UI"/>
                <a:cs typeface="Segoe UI"/>
              </a:rPr>
              <a:t> </a:t>
            </a:r>
            <a:r>
              <a:rPr lang="en-US" sz="1600" b="0">
                <a:solidFill>
                  <a:srgbClr val="3B373A"/>
                </a:solidFill>
                <a:latin typeface="Segoe UI"/>
                <a:cs typeface="Segoe UI"/>
              </a:rPr>
              <a:t>with orders</a:t>
            </a:r>
            <a:r>
              <a:rPr lang="en-US" sz="1600" b="0" spc="-10">
                <a:solidFill>
                  <a:srgbClr val="3B373A"/>
                </a:solidFill>
                <a:latin typeface="Segoe UI"/>
                <a:cs typeface="Segoe UI"/>
              </a:rPr>
              <a:t> </a:t>
            </a:r>
            <a:r>
              <a:rPr lang="en-US" sz="1600" b="0">
                <a:solidFill>
                  <a:srgbClr val="3B373A"/>
                </a:solidFill>
                <a:latin typeface="Segoe UI"/>
                <a:cs typeface="Segoe UI"/>
              </a:rPr>
              <a:t>and</a:t>
            </a:r>
            <a:r>
              <a:rPr lang="en-US" sz="1600" b="0" spc="-5">
                <a:solidFill>
                  <a:srgbClr val="3B373A"/>
                </a:solidFill>
                <a:latin typeface="Segoe UI"/>
                <a:cs typeface="Segoe UI"/>
              </a:rPr>
              <a:t> </a:t>
            </a:r>
            <a:r>
              <a:rPr lang="en-US" sz="1600" b="0">
                <a:solidFill>
                  <a:srgbClr val="3B373A"/>
                </a:solidFill>
                <a:latin typeface="Segoe UI"/>
                <a:cs typeface="Segoe UI"/>
              </a:rPr>
              <a:t>pictures</a:t>
            </a:r>
            <a:r>
              <a:rPr lang="en-US" sz="1600" b="0" spc="-10">
                <a:solidFill>
                  <a:srgbClr val="3B373A"/>
                </a:solidFill>
                <a:latin typeface="Segoe UI"/>
                <a:cs typeface="Segoe UI"/>
              </a:rPr>
              <a:t> </a:t>
            </a:r>
            <a:r>
              <a:rPr lang="en-US" sz="1600" b="0">
                <a:solidFill>
                  <a:srgbClr val="3B373A"/>
                </a:solidFill>
                <a:latin typeface="Segoe UI"/>
                <a:cs typeface="Segoe UI"/>
              </a:rPr>
              <a:t>from</a:t>
            </a:r>
            <a:r>
              <a:rPr lang="en-US" sz="1600" b="0" spc="-10">
                <a:solidFill>
                  <a:srgbClr val="3B373A"/>
                </a:solidFill>
                <a:latin typeface="Segoe UI"/>
                <a:cs typeface="Segoe UI"/>
              </a:rPr>
              <a:t> </a:t>
            </a:r>
            <a:r>
              <a:rPr lang="en-US" sz="1600" b="0">
                <a:solidFill>
                  <a:srgbClr val="3B373A"/>
                </a:solidFill>
                <a:latin typeface="Segoe UI"/>
                <a:cs typeface="Segoe UI"/>
              </a:rPr>
              <a:t>the</a:t>
            </a:r>
            <a:r>
              <a:rPr lang="en-US" sz="1600" b="0" spc="-10">
                <a:solidFill>
                  <a:srgbClr val="3B373A"/>
                </a:solidFill>
                <a:latin typeface="Segoe UI"/>
                <a:cs typeface="Segoe UI"/>
              </a:rPr>
              <a:t> </a:t>
            </a:r>
            <a:r>
              <a:rPr lang="en-US" sz="1600" b="0">
                <a:solidFill>
                  <a:srgbClr val="3B373A"/>
                </a:solidFill>
                <a:latin typeface="Segoe UI"/>
                <a:cs typeface="Segoe UI"/>
              </a:rPr>
              <a:t>food.</a:t>
            </a:r>
            <a:r>
              <a:rPr lang="en-US" sz="1600" b="0" spc="-10">
                <a:solidFill>
                  <a:srgbClr val="3B373A"/>
                </a:solidFill>
                <a:latin typeface="Segoe UI"/>
                <a:cs typeface="Segoe UI"/>
              </a:rPr>
              <a:t> </a:t>
            </a:r>
            <a:r>
              <a:rPr lang="en-US" sz="1600" b="0">
                <a:solidFill>
                  <a:srgbClr val="3B373A"/>
                </a:solidFill>
                <a:latin typeface="Segoe UI"/>
                <a:cs typeface="Segoe UI"/>
              </a:rPr>
              <a:t>We</a:t>
            </a:r>
            <a:r>
              <a:rPr lang="en-US" sz="1600" b="0" spc="-10">
                <a:solidFill>
                  <a:srgbClr val="3B373A"/>
                </a:solidFill>
                <a:latin typeface="Segoe UI"/>
                <a:cs typeface="Segoe UI"/>
              </a:rPr>
              <a:t> </a:t>
            </a:r>
            <a:r>
              <a:rPr lang="en-US" sz="1600" b="0">
                <a:solidFill>
                  <a:srgbClr val="3B373A"/>
                </a:solidFill>
                <a:latin typeface="Segoe UI"/>
                <a:cs typeface="Segoe UI"/>
              </a:rPr>
              <a:t>instruct</a:t>
            </a:r>
            <a:r>
              <a:rPr lang="en-US" sz="1600" b="0" spc="-10">
                <a:solidFill>
                  <a:srgbClr val="3B373A"/>
                </a:solidFill>
                <a:latin typeface="Segoe UI"/>
                <a:cs typeface="Segoe UI"/>
              </a:rPr>
              <a:t> </a:t>
            </a:r>
            <a:r>
              <a:rPr lang="en-US" sz="1600" b="0">
                <a:solidFill>
                  <a:srgbClr val="3B373A"/>
                </a:solidFill>
                <a:latin typeface="Segoe UI"/>
                <a:cs typeface="Segoe UI"/>
              </a:rPr>
              <a:t>each</a:t>
            </a:r>
            <a:r>
              <a:rPr lang="en-US" sz="1600" b="0" spc="-10">
                <a:solidFill>
                  <a:srgbClr val="3B373A"/>
                </a:solidFill>
                <a:latin typeface="Segoe UI"/>
                <a:cs typeface="Segoe UI"/>
              </a:rPr>
              <a:t> </a:t>
            </a:r>
            <a:r>
              <a:rPr lang="en-US" sz="1600" b="0">
                <a:solidFill>
                  <a:srgbClr val="3B373A"/>
                </a:solidFill>
                <a:latin typeface="Segoe UI"/>
                <a:cs typeface="Segoe UI"/>
              </a:rPr>
              <a:t>couple</a:t>
            </a:r>
            <a:r>
              <a:rPr lang="en-US" sz="1600" b="0" spc="-10">
                <a:solidFill>
                  <a:srgbClr val="3B373A"/>
                </a:solidFill>
                <a:latin typeface="Segoe UI"/>
                <a:cs typeface="Segoe UI"/>
              </a:rPr>
              <a:t> </a:t>
            </a:r>
            <a:r>
              <a:rPr lang="en-US" sz="1600" b="0" spc="-25">
                <a:solidFill>
                  <a:srgbClr val="3B373A"/>
                </a:solidFill>
                <a:latin typeface="Segoe UI"/>
                <a:cs typeface="Segoe UI"/>
              </a:rPr>
              <a:t>on </a:t>
            </a:r>
            <a:r>
              <a:rPr lang="en-US" sz="1600" b="0">
                <a:solidFill>
                  <a:srgbClr val="3B373A"/>
                </a:solidFill>
                <a:latin typeface="Segoe UI"/>
                <a:cs typeface="Segoe UI"/>
              </a:rPr>
              <a:t>which</a:t>
            </a:r>
            <a:r>
              <a:rPr lang="en-US" sz="1600" b="0" spc="70">
                <a:solidFill>
                  <a:srgbClr val="3B373A"/>
                </a:solidFill>
                <a:latin typeface="Segoe UI"/>
                <a:cs typeface="Segoe UI"/>
              </a:rPr>
              <a:t> </a:t>
            </a:r>
            <a:r>
              <a:rPr lang="en-US" sz="1600" b="0">
                <a:solidFill>
                  <a:srgbClr val="3B373A"/>
                </a:solidFill>
                <a:latin typeface="Segoe UI"/>
                <a:cs typeface="Segoe UI"/>
              </a:rPr>
              <a:t>order</a:t>
            </a:r>
            <a:r>
              <a:rPr lang="en-US" sz="1600" b="0" spc="75">
                <a:solidFill>
                  <a:srgbClr val="3B373A"/>
                </a:solidFill>
                <a:latin typeface="Segoe UI"/>
                <a:cs typeface="Segoe UI"/>
              </a:rPr>
              <a:t> </a:t>
            </a:r>
            <a:r>
              <a:rPr lang="en-US" sz="1600" b="0">
                <a:solidFill>
                  <a:srgbClr val="3B373A"/>
                </a:solidFill>
                <a:latin typeface="Segoe UI"/>
                <a:cs typeface="Segoe UI"/>
              </a:rPr>
              <a:t>they</a:t>
            </a:r>
            <a:r>
              <a:rPr lang="en-US" sz="1600" b="0" spc="70">
                <a:solidFill>
                  <a:srgbClr val="3B373A"/>
                </a:solidFill>
                <a:latin typeface="Segoe UI"/>
                <a:cs typeface="Segoe UI"/>
              </a:rPr>
              <a:t> </a:t>
            </a:r>
            <a:r>
              <a:rPr lang="en-US" sz="1600" b="0">
                <a:solidFill>
                  <a:srgbClr val="3B373A"/>
                </a:solidFill>
                <a:latin typeface="Segoe UI"/>
                <a:cs typeface="Segoe UI"/>
              </a:rPr>
              <a:t>would</a:t>
            </a:r>
            <a:r>
              <a:rPr lang="en-US" sz="1600" b="0" spc="75">
                <a:solidFill>
                  <a:srgbClr val="3B373A"/>
                </a:solidFill>
                <a:latin typeface="Segoe UI"/>
                <a:cs typeface="Segoe UI"/>
              </a:rPr>
              <a:t> </a:t>
            </a:r>
            <a:r>
              <a:rPr lang="en-US" sz="1600" b="0" spc="-10">
                <a:solidFill>
                  <a:srgbClr val="3B373A"/>
                </a:solidFill>
                <a:latin typeface="Segoe UI"/>
                <a:cs typeface="Segoe UI"/>
              </a:rPr>
              <a:t>prepare.</a:t>
            </a:r>
            <a:br>
              <a:rPr lang="en-US" sz="1600">
                <a:latin typeface="Segoe UI"/>
                <a:cs typeface="Segoe UI"/>
              </a:rPr>
            </a:br>
            <a:r>
              <a:rPr lang="en-US" sz="1600">
                <a:latin typeface="Segoe UI"/>
                <a:cs typeface="Segoe UI"/>
              </a:rPr>
              <a:t>A</a:t>
            </a:r>
            <a:r>
              <a:rPr lang="en-US" sz="1600">
                <a:solidFill>
                  <a:srgbClr val="3B373A"/>
                </a:solidFill>
                <a:latin typeface="Segoe UI"/>
                <a:cs typeface="Segoe UI"/>
              </a:rPr>
              <a:t>fter</a:t>
            </a:r>
            <a:r>
              <a:rPr lang="en-US" sz="1600" spc="40">
                <a:solidFill>
                  <a:srgbClr val="3B373A"/>
                </a:solidFill>
                <a:latin typeface="Segoe UI"/>
                <a:cs typeface="Segoe UI"/>
              </a:rPr>
              <a:t> </a:t>
            </a:r>
            <a:r>
              <a:rPr lang="en-US" sz="1600">
                <a:solidFill>
                  <a:srgbClr val="3B373A"/>
                </a:solidFill>
                <a:latin typeface="Segoe UI"/>
                <a:cs typeface="Segoe UI"/>
              </a:rPr>
              <a:t>reading</a:t>
            </a:r>
            <a:r>
              <a:rPr lang="en-US" sz="1600" spc="45">
                <a:solidFill>
                  <a:srgbClr val="3B373A"/>
                </a:solidFill>
                <a:latin typeface="Segoe UI"/>
                <a:cs typeface="Segoe UI"/>
              </a:rPr>
              <a:t> </a:t>
            </a:r>
            <a:r>
              <a:rPr lang="en-US" sz="1600">
                <a:solidFill>
                  <a:srgbClr val="3B373A"/>
                </a:solidFill>
                <a:latin typeface="Segoe UI"/>
                <a:cs typeface="Segoe UI"/>
              </a:rPr>
              <a:t>the</a:t>
            </a:r>
            <a:r>
              <a:rPr lang="en-US" sz="1600" spc="45">
                <a:solidFill>
                  <a:srgbClr val="3B373A"/>
                </a:solidFill>
                <a:latin typeface="Segoe UI"/>
                <a:cs typeface="Segoe UI"/>
              </a:rPr>
              <a:t> </a:t>
            </a:r>
            <a:r>
              <a:rPr lang="en-US" sz="1600">
                <a:solidFill>
                  <a:srgbClr val="3B373A"/>
                </a:solidFill>
                <a:latin typeface="Segoe UI"/>
                <a:cs typeface="Segoe UI"/>
              </a:rPr>
              <a:t>order,</a:t>
            </a:r>
            <a:r>
              <a:rPr lang="en-US" sz="1600" spc="50">
                <a:solidFill>
                  <a:srgbClr val="3B373A"/>
                </a:solidFill>
                <a:latin typeface="Segoe UI"/>
                <a:cs typeface="Segoe UI"/>
              </a:rPr>
              <a:t> migrants</a:t>
            </a:r>
            <a:r>
              <a:rPr lang="en-US" sz="1600" spc="45">
                <a:solidFill>
                  <a:srgbClr val="3B373A"/>
                </a:solidFill>
                <a:latin typeface="Segoe UI"/>
                <a:cs typeface="Segoe UI"/>
              </a:rPr>
              <a:t> </a:t>
            </a:r>
            <a:r>
              <a:rPr lang="en-US" sz="1600">
                <a:solidFill>
                  <a:srgbClr val="3B373A"/>
                </a:solidFill>
                <a:latin typeface="Segoe UI"/>
                <a:cs typeface="Segoe UI"/>
              </a:rPr>
              <a:t>have</a:t>
            </a:r>
            <a:r>
              <a:rPr lang="en-US" sz="1600" spc="45">
                <a:solidFill>
                  <a:srgbClr val="3B373A"/>
                </a:solidFill>
                <a:latin typeface="Segoe UI"/>
                <a:cs typeface="Segoe UI"/>
              </a:rPr>
              <a:t> </a:t>
            </a:r>
            <a:r>
              <a:rPr lang="en-US" sz="1600">
                <a:solidFill>
                  <a:srgbClr val="3B373A"/>
                </a:solidFill>
                <a:latin typeface="Segoe UI"/>
                <a:cs typeface="Segoe UI"/>
              </a:rPr>
              <a:t>to</a:t>
            </a:r>
            <a:r>
              <a:rPr lang="en-US" sz="1600" spc="50">
                <a:solidFill>
                  <a:srgbClr val="3B373A"/>
                </a:solidFill>
                <a:latin typeface="Segoe UI"/>
                <a:cs typeface="Segoe UI"/>
              </a:rPr>
              <a:t> </a:t>
            </a:r>
            <a:r>
              <a:rPr lang="en-US" sz="1600">
                <a:solidFill>
                  <a:srgbClr val="3B373A"/>
                </a:solidFill>
                <a:latin typeface="Segoe UI"/>
                <a:cs typeface="Segoe UI"/>
              </a:rPr>
              <a:t>‘scan’</a:t>
            </a:r>
            <a:r>
              <a:rPr lang="en-US" sz="1600" spc="40">
                <a:solidFill>
                  <a:srgbClr val="3B373A"/>
                </a:solidFill>
                <a:latin typeface="Segoe UI"/>
                <a:cs typeface="Segoe UI"/>
              </a:rPr>
              <a:t> </a:t>
            </a:r>
            <a:r>
              <a:rPr lang="en-US" sz="1600">
                <a:solidFill>
                  <a:srgbClr val="3B373A"/>
                </a:solidFill>
                <a:latin typeface="Segoe UI"/>
                <a:cs typeface="Segoe UI"/>
              </a:rPr>
              <a:t>the</a:t>
            </a:r>
            <a:r>
              <a:rPr lang="en-US" sz="1600" spc="45">
                <a:solidFill>
                  <a:srgbClr val="3B373A"/>
                </a:solidFill>
                <a:latin typeface="Segoe UI"/>
                <a:cs typeface="Segoe UI"/>
              </a:rPr>
              <a:t> </a:t>
            </a:r>
            <a:r>
              <a:rPr lang="en-US" sz="1600">
                <a:solidFill>
                  <a:srgbClr val="3B373A"/>
                </a:solidFill>
                <a:latin typeface="Segoe UI"/>
                <a:cs typeface="Segoe UI"/>
              </a:rPr>
              <a:t>list</a:t>
            </a:r>
            <a:r>
              <a:rPr lang="en-US" sz="1600" spc="45">
                <a:solidFill>
                  <a:srgbClr val="3B373A"/>
                </a:solidFill>
                <a:latin typeface="Segoe UI"/>
                <a:cs typeface="Segoe UI"/>
              </a:rPr>
              <a:t> </a:t>
            </a:r>
            <a:r>
              <a:rPr lang="en-US" sz="1600">
                <a:solidFill>
                  <a:srgbClr val="3B373A"/>
                </a:solidFill>
                <a:latin typeface="Segoe UI"/>
                <a:cs typeface="Segoe UI"/>
              </a:rPr>
              <a:t>to</a:t>
            </a:r>
            <a:r>
              <a:rPr lang="en-US" sz="1600" spc="45">
                <a:solidFill>
                  <a:srgbClr val="3B373A"/>
                </a:solidFill>
                <a:latin typeface="Segoe UI"/>
                <a:cs typeface="Segoe UI"/>
              </a:rPr>
              <a:t> </a:t>
            </a:r>
            <a:r>
              <a:rPr lang="en-US" sz="1600">
                <a:solidFill>
                  <a:srgbClr val="3B373A"/>
                </a:solidFill>
                <a:latin typeface="Segoe UI"/>
                <a:cs typeface="Segoe UI"/>
              </a:rPr>
              <a:t>verify</a:t>
            </a:r>
            <a:r>
              <a:rPr lang="en-US" sz="1600" spc="40">
                <a:solidFill>
                  <a:srgbClr val="3B373A"/>
                </a:solidFill>
                <a:latin typeface="Segoe UI"/>
                <a:cs typeface="Segoe UI"/>
              </a:rPr>
              <a:t> </a:t>
            </a:r>
            <a:r>
              <a:rPr lang="en-US" sz="1600">
                <a:solidFill>
                  <a:srgbClr val="3B373A"/>
                </a:solidFill>
                <a:latin typeface="Segoe UI"/>
                <a:cs typeface="Segoe UI"/>
              </a:rPr>
              <a:t>what</a:t>
            </a:r>
            <a:r>
              <a:rPr lang="en-US" sz="1600" spc="50">
                <a:solidFill>
                  <a:srgbClr val="3B373A"/>
                </a:solidFill>
                <a:latin typeface="Segoe UI"/>
                <a:cs typeface="Segoe UI"/>
              </a:rPr>
              <a:t> </a:t>
            </a:r>
            <a:r>
              <a:rPr lang="en-US" sz="1600" spc="-10">
                <a:solidFill>
                  <a:srgbClr val="3B373A"/>
                </a:solidFill>
                <a:latin typeface="Segoe UI"/>
                <a:cs typeface="Segoe UI"/>
              </a:rPr>
              <a:t>materi</a:t>
            </a:r>
            <a:r>
              <a:rPr lang="en-US" sz="1600">
                <a:solidFill>
                  <a:srgbClr val="3B373A"/>
                </a:solidFill>
                <a:latin typeface="Segoe UI"/>
                <a:cs typeface="Segoe UI"/>
              </a:rPr>
              <a:t>als</a:t>
            </a:r>
            <a:r>
              <a:rPr lang="en-US" sz="1600" spc="90">
                <a:solidFill>
                  <a:srgbClr val="3B373A"/>
                </a:solidFill>
                <a:latin typeface="Segoe UI"/>
                <a:cs typeface="Segoe UI"/>
              </a:rPr>
              <a:t> </a:t>
            </a:r>
            <a:r>
              <a:rPr lang="en-US" sz="1600">
                <a:solidFill>
                  <a:srgbClr val="3B373A"/>
                </a:solidFill>
                <a:latin typeface="Segoe UI"/>
                <a:cs typeface="Segoe UI"/>
              </a:rPr>
              <a:t>are</a:t>
            </a:r>
            <a:r>
              <a:rPr lang="en-US" sz="1600" spc="95">
                <a:solidFill>
                  <a:srgbClr val="3B373A"/>
                </a:solidFill>
                <a:latin typeface="Segoe UI"/>
                <a:cs typeface="Segoe UI"/>
              </a:rPr>
              <a:t> </a:t>
            </a:r>
            <a:r>
              <a:rPr lang="en-US" sz="1600">
                <a:solidFill>
                  <a:srgbClr val="3B373A"/>
                </a:solidFill>
                <a:latin typeface="Segoe UI"/>
                <a:cs typeface="Segoe UI"/>
              </a:rPr>
              <a:t>needed</a:t>
            </a:r>
            <a:r>
              <a:rPr lang="en-US" sz="1600" spc="90">
                <a:solidFill>
                  <a:srgbClr val="3B373A"/>
                </a:solidFill>
                <a:latin typeface="Segoe UI"/>
                <a:cs typeface="Segoe UI"/>
              </a:rPr>
              <a:t> </a:t>
            </a:r>
            <a:r>
              <a:rPr lang="en-US" sz="1600">
                <a:solidFill>
                  <a:srgbClr val="3B373A"/>
                </a:solidFill>
                <a:latin typeface="Segoe UI"/>
                <a:cs typeface="Segoe UI"/>
              </a:rPr>
              <a:t>to</a:t>
            </a:r>
            <a:r>
              <a:rPr lang="en-US" sz="1600" spc="90">
                <a:solidFill>
                  <a:srgbClr val="3B373A"/>
                </a:solidFill>
                <a:latin typeface="Segoe UI"/>
                <a:cs typeface="Segoe UI"/>
              </a:rPr>
              <a:t> </a:t>
            </a:r>
            <a:r>
              <a:rPr lang="en-US" sz="1600">
                <a:solidFill>
                  <a:srgbClr val="3B373A"/>
                </a:solidFill>
                <a:latin typeface="Segoe UI"/>
                <a:cs typeface="Segoe UI"/>
              </a:rPr>
              <a:t>compose</a:t>
            </a:r>
            <a:r>
              <a:rPr lang="en-US" sz="1600" spc="95">
                <a:solidFill>
                  <a:srgbClr val="3B373A"/>
                </a:solidFill>
                <a:latin typeface="Segoe UI"/>
                <a:cs typeface="Segoe UI"/>
              </a:rPr>
              <a:t> </a:t>
            </a:r>
            <a:r>
              <a:rPr lang="en-US" sz="1600">
                <a:solidFill>
                  <a:srgbClr val="3B373A"/>
                </a:solidFill>
                <a:latin typeface="Segoe UI"/>
                <a:cs typeface="Segoe UI"/>
              </a:rPr>
              <a:t>the</a:t>
            </a:r>
            <a:r>
              <a:rPr lang="en-US" sz="1600" spc="90">
                <a:solidFill>
                  <a:srgbClr val="3B373A"/>
                </a:solidFill>
                <a:latin typeface="Segoe UI"/>
                <a:cs typeface="Segoe UI"/>
              </a:rPr>
              <a:t> </a:t>
            </a:r>
            <a:r>
              <a:rPr lang="en-US" sz="1600">
                <a:solidFill>
                  <a:srgbClr val="3B373A"/>
                </a:solidFill>
                <a:latin typeface="Segoe UI"/>
                <a:cs typeface="Segoe UI"/>
              </a:rPr>
              <a:t>order</a:t>
            </a:r>
            <a:r>
              <a:rPr lang="en-US" sz="1600" spc="95">
                <a:solidFill>
                  <a:srgbClr val="3B373A"/>
                </a:solidFill>
                <a:latin typeface="Segoe UI"/>
                <a:cs typeface="Segoe UI"/>
              </a:rPr>
              <a:t> </a:t>
            </a:r>
            <a:r>
              <a:rPr lang="en-US" sz="1600">
                <a:solidFill>
                  <a:srgbClr val="3B373A"/>
                </a:solidFill>
                <a:latin typeface="Segoe UI"/>
                <a:cs typeface="Segoe UI"/>
              </a:rPr>
              <a:t>for</a:t>
            </a:r>
            <a:r>
              <a:rPr lang="en-US" sz="1600" spc="90">
                <a:solidFill>
                  <a:srgbClr val="3B373A"/>
                </a:solidFill>
                <a:latin typeface="Segoe UI"/>
                <a:cs typeface="Segoe UI"/>
              </a:rPr>
              <a:t> </a:t>
            </a:r>
            <a:r>
              <a:rPr lang="en-US" sz="1600">
                <a:solidFill>
                  <a:srgbClr val="3B373A"/>
                </a:solidFill>
                <a:latin typeface="Segoe UI"/>
                <a:cs typeface="Segoe UI"/>
              </a:rPr>
              <a:t>each</a:t>
            </a:r>
            <a:r>
              <a:rPr lang="en-US" sz="1600" spc="95">
                <a:solidFill>
                  <a:srgbClr val="3B373A"/>
                </a:solidFill>
                <a:latin typeface="Segoe UI"/>
                <a:cs typeface="Segoe UI"/>
              </a:rPr>
              <a:t> </a:t>
            </a:r>
            <a:r>
              <a:rPr lang="en-US" sz="1600">
                <a:solidFill>
                  <a:srgbClr val="3B373A"/>
                </a:solidFill>
                <a:latin typeface="Segoe UI"/>
                <a:cs typeface="Segoe UI"/>
              </a:rPr>
              <a:t>table</a:t>
            </a:r>
            <a:r>
              <a:rPr lang="en-US" sz="1600" spc="90">
                <a:solidFill>
                  <a:srgbClr val="3B373A"/>
                </a:solidFill>
                <a:latin typeface="Segoe UI"/>
                <a:cs typeface="Segoe UI"/>
              </a:rPr>
              <a:t>.</a:t>
            </a:r>
            <a:endParaRPr/>
          </a:p>
          <a:p>
            <a:pPr marL="12700" marR="5080" algn="just">
              <a:lnSpc>
                <a:spcPct val="107100"/>
              </a:lnSpc>
              <a:spcBef>
                <a:spcPts val="100"/>
              </a:spcBef>
              <a:defRPr/>
            </a:pPr>
            <a:r>
              <a:rPr lang="en-US" sz="1600" spc="90">
                <a:solidFill>
                  <a:srgbClr val="3B373A"/>
                </a:solidFill>
                <a:latin typeface="Segoe UI"/>
                <a:cs typeface="Segoe UI"/>
              </a:rPr>
              <a:t>T</a:t>
            </a:r>
            <a:r>
              <a:rPr lang="en-US" sz="1600">
                <a:solidFill>
                  <a:srgbClr val="3B373A"/>
                </a:solidFill>
                <a:latin typeface="Segoe UI"/>
                <a:cs typeface="Segoe UI"/>
              </a:rPr>
              <a:t>ick</a:t>
            </a:r>
            <a:r>
              <a:rPr lang="en-US" sz="1600" spc="95">
                <a:solidFill>
                  <a:srgbClr val="3B373A"/>
                </a:solidFill>
                <a:latin typeface="Segoe UI"/>
                <a:cs typeface="Segoe UI"/>
              </a:rPr>
              <a:t> </a:t>
            </a:r>
            <a:r>
              <a:rPr lang="en-US" sz="1600" spc="-25">
                <a:solidFill>
                  <a:srgbClr val="3B373A"/>
                </a:solidFill>
                <a:latin typeface="Segoe UI"/>
                <a:cs typeface="Segoe UI"/>
              </a:rPr>
              <a:t>the </a:t>
            </a:r>
            <a:r>
              <a:rPr lang="en-US" sz="1600">
                <a:solidFill>
                  <a:srgbClr val="3B373A"/>
                </a:solidFill>
                <a:latin typeface="Segoe UI"/>
                <a:cs typeface="Segoe UI"/>
              </a:rPr>
              <a:t>suitable</a:t>
            </a:r>
            <a:r>
              <a:rPr lang="en-US" sz="1600" spc="175">
                <a:solidFill>
                  <a:srgbClr val="3B373A"/>
                </a:solidFill>
                <a:latin typeface="Segoe UI"/>
                <a:cs typeface="Segoe UI"/>
              </a:rPr>
              <a:t> </a:t>
            </a:r>
            <a:r>
              <a:rPr lang="en-US" sz="1600">
                <a:solidFill>
                  <a:srgbClr val="3B373A"/>
                </a:solidFill>
                <a:latin typeface="Segoe UI"/>
                <a:cs typeface="Segoe UI"/>
              </a:rPr>
              <a:t>materials</a:t>
            </a:r>
            <a:r>
              <a:rPr lang="en-US" sz="1600" spc="185">
                <a:solidFill>
                  <a:srgbClr val="3B373A"/>
                </a:solidFill>
                <a:latin typeface="Segoe UI"/>
                <a:cs typeface="Segoe UI"/>
              </a:rPr>
              <a:t> </a:t>
            </a:r>
            <a:r>
              <a:rPr lang="en-US" sz="1600">
                <a:solidFill>
                  <a:srgbClr val="3B373A"/>
                </a:solidFill>
                <a:latin typeface="Segoe UI"/>
                <a:cs typeface="Segoe UI"/>
              </a:rPr>
              <a:t>in</a:t>
            </a:r>
            <a:r>
              <a:rPr lang="en-US" sz="1600" spc="185">
                <a:solidFill>
                  <a:srgbClr val="3B373A"/>
                </a:solidFill>
                <a:latin typeface="Segoe UI"/>
                <a:cs typeface="Segoe UI"/>
              </a:rPr>
              <a:t> </a:t>
            </a:r>
            <a:r>
              <a:rPr lang="en-US" sz="1600">
                <a:solidFill>
                  <a:srgbClr val="3B373A"/>
                </a:solidFill>
                <a:latin typeface="Segoe UI"/>
                <a:cs typeface="Segoe UI"/>
              </a:rPr>
              <a:t>the</a:t>
            </a:r>
            <a:r>
              <a:rPr lang="en-US" sz="1600" spc="185">
                <a:solidFill>
                  <a:srgbClr val="3B373A"/>
                </a:solidFill>
                <a:latin typeface="Segoe UI"/>
                <a:cs typeface="Segoe UI"/>
              </a:rPr>
              <a:t> </a:t>
            </a:r>
            <a:r>
              <a:rPr lang="en-US" sz="1600">
                <a:solidFill>
                  <a:srgbClr val="3B373A"/>
                </a:solidFill>
                <a:latin typeface="Segoe UI"/>
                <a:cs typeface="Segoe UI"/>
              </a:rPr>
              <a:t>pictures.</a:t>
            </a:r>
            <a:r>
              <a:rPr lang="en-US" sz="1600" spc="190">
                <a:solidFill>
                  <a:srgbClr val="3B373A"/>
                </a:solidFill>
                <a:latin typeface="Segoe UI"/>
                <a:cs typeface="Segoe UI"/>
              </a:rPr>
              <a:t> </a:t>
            </a:r>
            <a:r>
              <a:rPr lang="en-US" sz="1600">
                <a:solidFill>
                  <a:srgbClr val="3B373A"/>
                </a:solidFill>
                <a:latin typeface="Segoe UI"/>
                <a:cs typeface="Segoe UI"/>
              </a:rPr>
              <a:t>Then</a:t>
            </a:r>
            <a:r>
              <a:rPr lang="en-US" sz="1600" spc="185">
                <a:solidFill>
                  <a:srgbClr val="3B373A"/>
                </a:solidFill>
                <a:latin typeface="Segoe UI"/>
                <a:cs typeface="Segoe UI"/>
              </a:rPr>
              <a:t> </a:t>
            </a:r>
            <a:r>
              <a:rPr lang="en-US" sz="1600">
                <a:solidFill>
                  <a:srgbClr val="3B373A"/>
                </a:solidFill>
                <a:latin typeface="Segoe UI"/>
                <a:cs typeface="Segoe UI"/>
              </a:rPr>
              <a:t>each</a:t>
            </a:r>
            <a:r>
              <a:rPr lang="en-US" sz="1600" spc="185">
                <a:solidFill>
                  <a:srgbClr val="3B373A"/>
                </a:solidFill>
                <a:latin typeface="Segoe UI"/>
                <a:cs typeface="Segoe UI"/>
              </a:rPr>
              <a:t> </a:t>
            </a:r>
            <a:r>
              <a:rPr lang="en-US" sz="1600">
                <a:solidFill>
                  <a:srgbClr val="3B373A"/>
                </a:solidFill>
                <a:latin typeface="Segoe UI"/>
                <a:cs typeface="Segoe UI"/>
              </a:rPr>
              <a:t>couple</a:t>
            </a:r>
            <a:r>
              <a:rPr lang="en-US" sz="1600" spc="185">
                <a:solidFill>
                  <a:srgbClr val="3B373A"/>
                </a:solidFill>
                <a:latin typeface="Segoe UI"/>
                <a:cs typeface="Segoe UI"/>
              </a:rPr>
              <a:t> </a:t>
            </a:r>
            <a:r>
              <a:rPr lang="en-US" sz="1600">
                <a:solidFill>
                  <a:srgbClr val="3B373A"/>
                </a:solidFill>
                <a:latin typeface="Segoe UI"/>
                <a:cs typeface="Segoe UI"/>
              </a:rPr>
              <a:t>presents</a:t>
            </a:r>
            <a:r>
              <a:rPr lang="en-US" sz="1600" spc="185">
                <a:solidFill>
                  <a:srgbClr val="3B373A"/>
                </a:solidFill>
                <a:latin typeface="Segoe UI"/>
                <a:cs typeface="Segoe UI"/>
              </a:rPr>
              <a:t> </a:t>
            </a:r>
            <a:r>
              <a:rPr lang="en-US" sz="1600">
                <a:solidFill>
                  <a:srgbClr val="3B373A"/>
                </a:solidFill>
                <a:latin typeface="Segoe UI"/>
                <a:cs typeface="Segoe UI"/>
              </a:rPr>
              <a:t>the</a:t>
            </a:r>
            <a:r>
              <a:rPr lang="en-US" sz="1600" spc="190">
                <a:solidFill>
                  <a:srgbClr val="3B373A"/>
                </a:solidFill>
                <a:latin typeface="Segoe UI"/>
                <a:cs typeface="Segoe UI"/>
              </a:rPr>
              <a:t> </a:t>
            </a:r>
            <a:r>
              <a:rPr lang="en-US" sz="1600" spc="-10">
                <a:solidFill>
                  <a:srgbClr val="3B373A"/>
                </a:solidFill>
                <a:latin typeface="Segoe UI"/>
                <a:cs typeface="Segoe UI"/>
              </a:rPr>
              <a:t>order </a:t>
            </a:r>
            <a:r>
              <a:rPr lang="en-US" sz="1600">
                <a:solidFill>
                  <a:srgbClr val="3B373A"/>
                </a:solidFill>
                <a:latin typeface="Segoe UI"/>
                <a:cs typeface="Segoe UI"/>
              </a:rPr>
              <a:t>they</a:t>
            </a:r>
            <a:r>
              <a:rPr lang="en-US" sz="1600" spc="-5">
                <a:solidFill>
                  <a:srgbClr val="3B373A"/>
                </a:solidFill>
                <a:latin typeface="Segoe UI"/>
                <a:cs typeface="Segoe UI"/>
              </a:rPr>
              <a:t> </a:t>
            </a:r>
            <a:r>
              <a:rPr lang="en-US" sz="1600">
                <a:solidFill>
                  <a:srgbClr val="3B373A"/>
                </a:solidFill>
                <a:latin typeface="Segoe UI"/>
                <a:cs typeface="Segoe UI"/>
              </a:rPr>
              <a:t>prepared</a:t>
            </a:r>
            <a:r>
              <a:rPr lang="en-US" sz="1600" spc="5">
                <a:solidFill>
                  <a:srgbClr val="3B373A"/>
                </a:solidFill>
                <a:latin typeface="Segoe UI"/>
                <a:cs typeface="Segoe UI"/>
              </a:rPr>
              <a:t> </a:t>
            </a:r>
            <a:r>
              <a:rPr lang="en-US" sz="1600">
                <a:solidFill>
                  <a:srgbClr val="3B373A"/>
                </a:solidFill>
                <a:latin typeface="Segoe UI"/>
                <a:cs typeface="Segoe UI"/>
              </a:rPr>
              <a:t>based</a:t>
            </a:r>
            <a:r>
              <a:rPr lang="en-US" sz="1600" spc="10">
                <a:solidFill>
                  <a:srgbClr val="3B373A"/>
                </a:solidFill>
                <a:latin typeface="Segoe UI"/>
                <a:cs typeface="Segoe UI"/>
              </a:rPr>
              <a:t> </a:t>
            </a:r>
            <a:r>
              <a:rPr lang="en-US" sz="1600">
                <a:solidFill>
                  <a:srgbClr val="3B373A"/>
                </a:solidFill>
                <a:latin typeface="Segoe UI"/>
                <a:cs typeface="Segoe UI"/>
              </a:rPr>
              <a:t>on</a:t>
            </a:r>
            <a:r>
              <a:rPr lang="en-US" sz="1600" spc="5">
                <a:solidFill>
                  <a:srgbClr val="3B373A"/>
                </a:solidFill>
                <a:latin typeface="Segoe UI"/>
                <a:cs typeface="Segoe UI"/>
              </a:rPr>
              <a:t> </a:t>
            </a:r>
            <a:r>
              <a:rPr lang="en-US" sz="1600">
                <a:solidFill>
                  <a:srgbClr val="3B373A"/>
                </a:solidFill>
                <a:latin typeface="Segoe UI"/>
                <a:cs typeface="Segoe UI"/>
              </a:rPr>
              <a:t>the</a:t>
            </a:r>
            <a:r>
              <a:rPr lang="en-US" sz="1600" spc="10">
                <a:solidFill>
                  <a:srgbClr val="3B373A"/>
                </a:solidFill>
                <a:latin typeface="Segoe UI"/>
                <a:cs typeface="Segoe UI"/>
              </a:rPr>
              <a:t> </a:t>
            </a:r>
            <a:r>
              <a:rPr lang="en-US" sz="1600">
                <a:solidFill>
                  <a:srgbClr val="3B373A"/>
                </a:solidFill>
                <a:latin typeface="Segoe UI"/>
                <a:cs typeface="Segoe UI"/>
              </a:rPr>
              <a:t>photos.</a:t>
            </a:r>
            <a:r>
              <a:rPr lang="en-US" sz="1600" spc="5">
                <a:solidFill>
                  <a:srgbClr val="3B373A"/>
                </a:solidFill>
                <a:latin typeface="Segoe UI"/>
                <a:cs typeface="Segoe UI"/>
              </a:rPr>
              <a:t> </a:t>
            </a:r>
            <a:r>
              <a:rPr lang="en-US" sz="1600">
                <a:solidFill>
                  <a:srgbClr val="3B373A"/>
                </a:solidFill>
                <a:latin typeface="Segoe UI"/>
                <a:cs typeface="Segoe UI"/>
              </a:rPr>
              <a:t>Developed</a:t>
            </a:r>
            <a:r>
              <a:rPr lang="en-US" sz="1600" spc="5">
                <a:solidFill>
                  <a:srgbClr val="3B373A"/>
                </a:solidFill>
                <a:latin typeface="Segoe UI"/>
                <a:cs typeface="Segoe UI"/>
              </a:rPr>
              <a:t> </a:t>
            </a:r>
            <a:r>
              <a:rPr lang="en-US" sz="1600">
                <a:solidFill>
                  <a:srgbClr val="3B373A"/>
                </a:solidFill>
                <a:latin typeface="Segoe UI"/>
                <a:cs typeface="Segoe UI"/>
              </a:rPr>
              <a:t>writing</a:t>
            </a:r>
            <a:r>
              <a:rPr lang="en-US" sz="1600" spc="10">
                <a:solidFill>
                  <a:srgbClr val="3B373A"/>
                </a:solidFill>
                <a:latin typeface="Segoe UI"/>
                <a:cs typeface="Segoe UI"/>
              </a:rPr>
              <a:t> </a:t>
            </a:r>
            <a:r>
              <a:rPr lang="en-US" sz="1600">
                <a:solidFill>
                  <a:srgbClr val="3B373A"/>
                </a:solidFill>
                <a:latin typeface="Segoe UI"/>
                <a:cs typeface="Segoe UI"/>
              </a:rPr>
              <a:t>skills</a:t>
            </a:r>
            <a:r>
              <a:rPr lang="en-US" sz="1600" spc="5">
                <a:solidFill>
                  <a:srgbClr val="3B373A"/>
                </a:solidFill>
                <a:latin typeface="Segoe UI"/>
                <a:cs typeface="Segoe UI"/>
              </a:rPr>
              <a:t> </a:t>
            </a:r>
            <a:r>
              <a:rPr lang="en-US" sz="1600">
                <a:solidFill>
                  <a:srgbClr val="3B373A"/>
                </a:solidFill>
                <a:latin typeface="Segoe UI"/>
                <a:cs typeface="Segoe UI"/>
              </a:rPr>
              <a:t>are</a:t>
            </a:r>
            <a:r>
              <a:rPr lang="en-US" sz="1600" spc="10">
                <a:solidFill>
                  <a:srgbClr val="3B373A"/>
                </a:solidFill>
                <a:latin typeface="Segoe UI"/>
                <a:cs typeface="Segoe UI"/>
              </a:rPr>
              <a:t> </a:t>
            </a:r>
            <a:r>
              <a:rPr lang="en-US" sz="1600" spc="-10">
                <a:solidFill>
                  <a:srgbClr val="3B373A"/>
                </a:solidFill>
                <a:latin typeface="Segoe UI"/>
                <a:cs typeface="Segoe UI"/>
              </a:rPr>
              <a:t>required </a:t>
            </a:r>
            <a:r>
              <a:rPr lang="en-US" sz="1600">
                <a:solidFill>
                  <a:srgbClr val="3B373A"/>
                </a:solidFill>
                <a:latin typeface="Segoe UI"/>
                <a:cs typeface="Segoe UI"/>
              </a:rPr>
              <a:t>to</a:t>
            </a:r>
            <a:r>
              <a:rPr lang="en-US" sz="1600" spc="40">
                <a:solidFill>
                  <a:srgbClr val="3B373A"/>
                </a:solidFill>
                <a:latin typeface="Segoe UI"/>
                <a:cs typeface="Segoe UI"/>
              </a:rPr>
              <a:t> </a:t>
            </a:r>
            <a:r>
              <a:rPr lang="en-US" sz="1600">
                <a:solidFill>
                  <a:srgbClr val="3B373A"/>
                </a:solidFill>
                <a:latin typeface="Segoe UI"/>
                <a:cs typeface="Segoe UI"/>
              </a:rPr>
              <a:t>work</a:t>
            </a:r>
            <a:r>
              <a:rPr lang="en-US" sz="1600" spc="55">
                <a:solidFill>
                  <a:srgbClr val="3B373A"/>
                </a:solidFill>
                <a:latin typeface="Segoe UI"/>
                <a:cs typeface="Segoe UI"/>
              </a:rPr>
              <a:t> </a:t>
            </a:r>
            <a:r>
              <a:rPr lang="en-US" sz="1600">
                <a:solidFill>
                  <a:srgbClr val="3B373A"/>
                </a:solidFill>
                <a:latin typeface="Segoe UI"/>
                <a:cs typeface="Segoe UI"/>
              </a:rPr>
              <a:t>as</a:t>
            </a:r>
            <a:r>
              <a:rPr lang="en-US" sz="1600" spc="55">
                <a:solidFill>
                  <a:srgbClr val="3B373A"/>
                </a:solidFill>
                <a:latin typeface="Segoe UI"/>
                <a:cs typeface="Segoe UI"/>
              </a:rPr>
              <a:t> </a:t>
            </a:r>
            <a:r>
              <a:rPr lang="en-US" sz="1600">
                <a:solidFill>
                  <a:srgbClr val="3B373A"/>
                </a:solidFill>
                <a:latin typeface="Segoe UI"/>
                <a:cs typeface="Segoe UI"/>
              </a:rPr>
              <a:t>a</a:t>
            </a:r>
            <a:r>
              <a:rPr lang="en-US" sz="1600" spc="55">
                <a:solidFill>
                  <a:srgbClr val="3B373A"/>
                </a:solidFill>
                <a:latin typeface="Segoe UI"/>
                <a:cs typeface="Segoe UI"/>
              </a:rPr>
              <a:t> </a:t>
            </a:r>
            <a:r>
              <a:rPr lang="en-US" sz="1600">
                <a:solidFill>
                  <a:srgbClr val="3B373A"/>
                </a:solidFill>
                <a:latin typeface="Segoe UI"/>
                <a:cs typeface="Segoe UI"/>
              </a:rPr>
              <a:t>waiter/waitress.</a:t>
            </a:r>
            <a:r>
              <a:rPr lang="en-US" sz="1600" spc="55">
                <a:solidFill>
                  <a:srgbClr val="3B373A"/>
                </a:solidFill>
                <a:latin typeface="Segoe UI"/>
                <a:cs typeface="Segoe UI"/>
              </a:rPr>
              <a:t> </a:t>
            </a:r>
            <a:endParaRPr/>
          </a:p>
          <a:p>
            <a:pPr marL="12700" marR="5080" algn="just">
              <a:lnSpc>
                <a:spcPct val="107100"/>
              </a:lnSpc>
              <a:spcBef>
                <a:spcPts val="100"/>
              </a:spcBef>
              <a:defRPr/>
            </a:pPr>
            <a:r>
              <a:rPr lang="en-US" sz="1600">
                <a:solidFill>
                  <a:srgbClr val="3B373A"/>
                </a:solidFill>
                <a:latin typeface="Segoe UI"/>
                <a:cs typeface="Segoe UI"/>
              </a:rPr>
              <a:t>As</a:t>
            </a:r>
            <a:r>
              <a:rPr lang="en-US" sz="1600" spc="55">
                <a:solidFill>
                  <a:srgbClr val="3B373A"/>
                </a:solidFill>
                <a:latin typeface="Segoe UI"/>
                <a:cs typeface="Segoe UI"/>
              </a:rPr>
              <a:t> </a:t>
            </a:r>
            <a:r>
              <a:rPr lang="en-US" sz="1600">
                <a:solidFill>
                  <a:srgbClr val="3B373A"/>
                </a:solidFill>
                <a:latin typeface="Segoe UI"/>
                <a:cs typeface="Segoe UI"/>
              </a:rPr>
              <a:t>an</a:t>
            </a:r>
            <a:r>
              <a:rPr lang="en-US" sz="1600" spc="50">
                <a:solidFill>
                  <a:srgbClr val="3B373A"/>
                </a:solidFill>
                <a:latin typeface="Segoe UI"/>
                <a:cs typeface="Segoe UI"/>
              </a:rPr>
              <a:t> </a:t>
            </a:r>
            <a:r>
              <a:rPr lang="en-US" sz="1600">
                <a:solidFill>
                  <a:srgbClr val="3B373A"/>
                </a:solidFill>
                <a:latin typeface="Segoe UI"/>
                <a:cs typeface="Segoe UI"/>
              </a:rPr>
              <a:t>exercise</a:t>
            </a:r>
            <a:r>
              <a:rPr lang="en-US" sz="1600" spc="55">
                <a:solidFill>
                  <a:srgbClr val="3B373A"/>
                </a:solidFill>
                <a:latin typeface="Segoe UI"/>
                <a:cs typeface="Segoe UI"/>
              </a:rPr>
              <a:t> </a:t>
            </a:r>
            <a:r>
              <a:rPr lang="en-US" sz="1600">
                <a:solidFill>
                  <a:srgbClr val="3B373A"/>
                </a:solidFill>
                <a:latin typeface="Segoe UI"/>
                <a:cs typeface="Segoe UI"/>
              </a:rPr>
              <a:t>that</a:t>
            </a:r>
            <a:r>
              <a:rPr lang="en-US" sz="1600" spc="55">
                <a:solidFill>
                  <a:srgbClr val="3B373A"/>
                </a:solidFill>
                <a:latin typeface="Segoe UI"/>
                <a:cs typeface="Segoe UI"/>
              </a:rPr>
              <a:t> </a:t>
            </a:r>
            <a:r>
              <a:rPr lang="en-US" sz="1600">
                <a:solidFill>
                  <a:srgbClr val="3B373A"/>
                </a:solidFill>
                <a:latin typeface="Segoe UI"/>
                <a:cs typeface="Segoe UI"/>
              </a:rPr>
              <a:t>aims</a:t>
            </a:r>
            <a:r>
              <a:rPr lang="en-US" sz="1600" spc="55">
                <a:solidFill>
                  <a:srgbClr val="3B373A"/>
                </a:solidFill>
                <a:latin typeface="Segoe UI"/>
                <a:cs typeface="Segoe UI"/>
              </a:rPr>
              <a:t> </a:t>
            </a:r>
            <a:r>
              <a:rPr lang="en-US" sz="1600">
                <a:solidFill>
                  <a:srgbClr val="3B373A"/>
                </a:solidFill>
                <a:latin typeface="Segoe UI"/>
                <a:cs typeface="Segoe UI"/>
              </a:rPr>
              <a:t>to</a:t>
            </a:r>
            <a:r>
              <a:rPr lang="en-US" sz="1600" spc="55">
                <a:solidFill>
                  <a:srgbClr val="3B373A"/>
                </a:solidFill>
                <a:latin typeface="Segoe UI"/>
                <a:cs typeface="Segoe UI"/>
              </a:rPr>
              <a:t> </a:t>
            </a:r>
            <a:r>
              <a:rPr lang="en-US" sz="1600">
                <a:solidFill>
                  <a:srgbClr val="3B373A"/>
                </a:solidFill>
                <a:latin typeface="Segoe UI"/>
                <a:cs typeface="Segoe UI"/>
              </a:rPr>
              <a:t>train</a:t>
            </a:r>
            <a:r>
              <a:rPr lang="en-US" sz="1600" spc="55">
                <a:solidFill>
                  <a:srgbClr val="3B373A"/>
                </a:solidFill>
                <a:latin typeface="Segoe UI"/>
                <a:cs typeface="Segoe UI"/>
              </a:rPr>
              <a:t> </a:t>
            </a:r>
            <a:r>
              <a:rPr lang="en-US" sz="1600">
                <a:solidFill>
                  <a:srgbClr val="3B373A"/>
                </a:solidFill>
                <a:latin typeface="Segoe UI"/>
                <a:cs typeface="Segoe UI"/>
              </a:rPr>
              <a:t>the</a:t>
            </a:r>
            <a:r>
              <a:rPr lang="en-US" sz="1600" spc="55">
                <a:solidFill>
                  <a:srgbClr val="3B373A"/>
                </a:solidFill>
                <a:latin typeface="Segoe UI"/>
                <a:cs typeface="Segoe UI"/>
              </a:rPr>
              <a:t> </a:t>
            </a:r>
            <a:r>
              <a:rPr lang="en-US" sz="1600" spc="-10">
                <a:solidFill>
                  <a:srgbClr val="3B373A"/>
                </a:solidFill>
                <a:latin typeface="Segoe UI"/>
                <a:cs typeface="Segoe UI"/>
              </a:rPr>
              <a:t>writing </a:t>
            </a:r>
            <a:r>
              <a:rPr lang="en-US" sz="1600">
                <a:solidFill>
                  <a:srgbClr val="3B373A"/>
                </a:solidFill>
                <a:latin typeface="Segoe UI"/>
                <a:cs typeface="Segoe UI"/>
              </a:rPr>
              <a:t>capacity</a:t>
            </a:r>
            <a:r>
              <a:rPr lang="en-US" sz="1600" spc="125">
                <a:solidFill>
                  <a:srgbClr val="3B373A"/>
                </a:solidFill>
                <a:latin typeface="Segoe UI"/>
                <a:cs typeface="Segoe UI"/>
              </a:rPr>
              <a:t> </a:t>
            </a:r>
            <a:r>
              <a:rPr lang="en-US" sz="1600">
                <a:solidFill>
                  <a:srgbClr val="3B373A"/>
                </a:solidFill>
                <a:latin typeface="Segoe UI"/>
                <a:cs typeface="Segoe UI"/>
              </a:rPr>
              <a:t>of</a:t>
            </a:r>
            <a:r>
              <a:rPr lang="en-US" sz="1600" spc="125">
                <a:solidFill>
                  <a:srgbClr val="3B373A"/>
                </a:solidFill>
                <a:latin typeface="Segoe UI"/>
                <a:cs typeface="Segoe UI"/>
              </a:rPr>
              <a:t> </a:t>
            </a:r>
            <a:r>
              <a:rPr lang="en-US" sz="1600">
                <a:solidFill>
                  <a:srgbClr val="3B373A"/>
                </a:solidFill>
                <a:latin typeface="Segoe UI"/>
                <a:cs typeface="Segoe UI"/>
              </a:rPr>
              <a:t>the</a:t>
            </a:r>
            <a:r>
              <a:rPr lang="en-US" sz="1600" spc="125">
                <a:solidFill>
                  <a:srgbClr val="3B373A"/>
                </a:solidFill>
                <a:latin typeface="Segoe UI"/>
                <a:cs typeface="Segoe UI"/>
              </a:rPr>
              <a:t> </a:t>
            </a:r>
            <a:r>
              <a:rPr lang="en-US" sz="1600">
                <a:solidFill>
                  <a:srgbClr val="3B373A"/>
                </a:solidFill>
                <a:latin typeface="Segoe UI"/>
                <a:cs typeface="Segoe UI"/>
              </a:rPr>
              <a:t>participants</a:t>
            </a:r>
            <a:r>
              <a:rPr lang="en-US" sz="1600" spc="125">
                <a:solidFill>
                  <a:srgbClr val="3B373A"/>
                </a:solidFill>
                <a:latin typeface="Segoe UI"/>
                <a:cs typeface="Segoe UI"/>
              </a:rPr>
              <a:t> </a:t>
            </a:r>
            <a:r>
              <a:rPr lang="en-US" sz="1600">
                <a:solidFill>
                  <a:srgbClr val="3B373A"/>
                </a:solidFill>
                <a:latin typeface="Segoe UI"/>
                <a:cs typeface="Segoe UI"/>
              </a:rPr>
              <a:t>you</a:t>
            </a:r>
            <a:r>
              <a:rPr lang="en-US" sz="1600" spc="125">
                <a:solidFill>
                  <a:srgbClr val="3B373A"/>
                </a:solidFill>
                <a:latin typeface="Segoe UI"/>
                <a:cs typeface="Segoe UI"/>
              </a:rPr>
              <a:t> </a:t>
            </a:r>
            <a:r>
              <a:rPr lang="en-US" sz="1600">
                <a:solidFill>
                  <a:srgbClr val="3B373A"/>
                </a:solidFill>
                <a:latin typeface="Segoe UI"/>
                <a:cs typeface="Segoe UI"/>
              </a:rPr>
              <a:t>could</a:t>
            </a:r>
            <a:r>
              <a:rPr lang="en-US" sz="1600" spc="125">
                <a:solidFill>
                  <a:srgbClr val="3B373A"/>
                </a:solidFill>
                <a:latin typeface="Segoe UI"/>
                <a:cs typeface="Segoe UI"/>
              </a:rPr>
              <a:t> </a:t>
            </a:r>
            <a:r>
              <a:rPr lang="en-US" sz="1600">
                <a:solidFill>
                  <a:srgbClr val="3B373A"/>
                </a:solidFill>
                <a:latin typeface="Segoe UI"/>
                <a:cs typeface="Segoe UI"/>
              </a:rPr>
              <a:t>share</a:t>
            </a:r>
            <a:r>
              <a:rPr lang="en-US" sz="1600" spc="125">
                <a:solidFill>
                  <a:srgbClr val="3B373A"/>
                </a:solidFill>
                <a:latin typeface="Segoe UI"/>
                <a:cs typeface="Segoe UI"/>
              </a:rPr>
              <a:t> </a:t>
            </a:r>
            <a:r>
              <a:rPr lang="en-US" sz="1600">
                <a:solidFill>
                  <a:srgbClr val="3B373A"/>
                </a:solidFill>
                <a:latin typeface="Segoe UI"/>
                <a:cs typeface="Segoe UI"/>
              </a:rPr>
              <a:t>photos</a:t>
            </a:r>
            <a:r>
              <a:rPr lang="en-US" sz="1600" spc="125">
                <a:solidFill>
                  <a:srgbClr val="3B373A"/>
                </a:solidFill>
                <a:latin typeface="Segoe UI"/>
                <a:cs typeface="Segoe UI"/>
              </a:rPr>
              <a:t> </a:t>
            </a:r>
            <a:r>
              <a:rPr lang="en-US" sz="1600">
                <a:solidFill>
                  <a:srgbClr val="3B373A"/>
                </a:solidFill>
                <a:latin typeface="Segoe UI"/>
                <a:cs typeface="Segoe UI"/>
              </a:rPr>
              <a:t>with</a:t>
            </a:r>
            <a:r>
              <a:rPr lang="en-US" sz="1600" spc="125">
                <a:solidFill>
                  <a:srgbClr val="3B373A"/>
                </a:solidFill>
                <a:latin typeface="Segoe UI"/>
                <a:cs typeface="Segoe UI"/>
              </a:rPr>
              <a:t> </a:t>
            </a:r>
            <a:r>
              <a:rPr lang="en-US" sz="1600">
                <a:solidFill>
                  <a:srgbClr val="3B373A"/>
                </a:solidFill>
                <a:latin typeface="Segoe UI"/>
                <a:cs typeface="Segoe UI"/>
              </a:rPr>
              <a:t>food</a:t>
            </a:r>
            <a:r>
              <a:rPr lang="en-US" sz="1600" spc="125">
                <a:solidFill>
                  <a:srgbClr val="3B373A"/>
                </a:solidFill>
                <a:latin typeface="Segoe UI"/>
                <a:cs typeface="Segoe UI"/>
              </a:rPr>
              <a:t> </a:t>
            </a:r>
            <a:r>
              <a:rPr lang="en-US" sz="1600">
                <a:solidFill>
                  <a:srgbClr val="3B373A"/>
                </a:solidFill>
                <a:latin typeface="Segoe UI"/>
                <a:cs typeface="Segoe UI"/>
              </a:rPr>
              <a:t>labels,</a:t>
            </a:r>
            <a:r>
              <a:rPr lang="en-US" sz="1600" spc="125">
                <a:solidFill>
                  <a:srgbClr val="3B373A"/>
                </a:solidFill>
                <a:latin typeface="Segoe UI"/>
                <a:cs typeface="Segoe UI"/>
              </a:rPr>
              <a:t> </a:t>
            </a:r>
            <a:r>
              <a:rPr lang="en-US" sz="1600" spc="-25">
                <a:solidFill>
                  <a:srgbClr val="3B373A"/>
                </a:solidFill>
                <a:latin typeface="Segoe UI"/>
                <a:cs typeface="Segoe UI"/>
              </a:rPr>
              <a:t>as </a:t>
            </a:r>
            <a:r>
              <a:rPr lang="en-US" sz="1600">
                <a:solidFill>
                  <a:srgbClr val="3B373A"/>
                </a:solidFill>
                <a:latin typeface="Segoe UI"/>
                <a:cs typeface="Segoe UI"/>
              </a:rPr>
              <a:t>well</a:t>
            </a:r>
            <a:r>
              <a:rPr lang="en-US" sz="1600" spc="120">
                <a:solidFill>
                  <a:srgbClr val="3B373A"/>
                </a:solidFill>
                <a:latin typeface="Segoe UI"/>
                <a:cs typeface="Segoe UI"/>
              </a:rPr>
              <a:t> </a:t>
            </a:r>
            <a:r>
              <a:rPr lang="en-US" sz="1600">
                <a:solidFill>
                  <a:srgbClr val="3B373A"/>
                </a:solidFill>
                <a:latin typeface="Segoe UI"/>
                <a:cs typeface="Segoe UI"/>
              </a:rPr>
              <a:t>as</a:t>
            </a:r>
            <a:r>
              <a:rPr lang="en-US" sz="1600" spc="130">
                <a:solidFill>
                  <a:srgbClr val="3B373A"/>
                </a:solidFill>
                <a:latin typeface="Segoe UI"/>
                <a:cs typeface="Segoe UI"/>
              </a:rPr>
              <a:t> </a:t>
            </a:r>
            <a:r>
              <a:rPr lang="en-US" sz="1600">
                <a:solidFill>
                  <a:srgbClr val="3B373A"/>
                </a:solidFill>
                <a:latin typeface="Segoe UI"/>
                <a:cs typeface="Segoe UI"/>
              </a:rPr>
              <a:t>an</a:t>
            </a:r>
            <a:r>
              <a:rPr lang="en-US" sz="1600" spc="130">
                <a:solidFill>
                  <a:srgbClr val="3B373A"/>
                </a:solidFill>
                <a:latin typeface="Segoe UI"/>
                <a:cs typeface="Segoe UI"/>
              </a:rPr>
              <a:t> </a:t>
            </a:r>
            <a:r>
              <a:rPr lang="en-US" sz="1600">
                <a:solidFill>
                  <a:srgbClr val="3B373A"/>
                </a:solidFill>
                <a:latin typeface="Segoe UI"/>
                <a:cs typeface="Segoe UI"/>
              </a:rPr>
              <a:t>adjoint</a:t>
            </a:r>
            <a:r>
              <a:rPr lang="en-US" sz="1600" spc="130">
                <a:solidFill>
                  <a:srgbClr val="3B373A"/>
                </a:solidFill>
                <a:latin typeface="Segoe UI"/>
                <a:cs typeface="Segoe UI"/>
              </a:rPr>
              <a:t> </a:t>
            </a:r>
            <a:r>
              <a:rPr lang="en-US" sz="1600">
                <a:solidFill>
                  <a:srgbClr val="3B373A"/>
                </a:solidFill>
                <a:latin typeface="Segoe UI"/>
                <a:cs typeface="Segoe UI"/>
              </a:rPr>
              <a:t>notice</a:t>
            </a:r>
            <a:r>
              <a:rPr lang="en-US" sz="1600" spc="130">
                <a:solidFill>
                  <a:srgbClr val="3B373A"/>
                </a:solidFill>
                <a:latin typeface="Segoe UI"/>
                <a:cs typeface="Segoe UI"/>
              </a:rPr>
              <a:t> </a:t>
            </a:r>
            <a:r>
              <a:rPr lang="en-US" sz="1600">
                <a:solidFill>
                  <a:srgbClr val="3B373A"/>
                </a:solidFill>
                <a:latin typeface="Segoe UI"/>
                <a:cs typeface="Segoe UI"/>
              </a:rPr>
              <a:t>from</a:t>
            </a:r>
            <a:r>
              <a:rPr lang="en-US" sz="1600" spc="130">
                <a:solidFill>
                  <a:srgbClr val="3B373A"/>
                </a:solidFill>
                <a:latin typeface="Segoe UI"/>
                <a:cs typeface="Segoe UI"/>
              </a:rPr>
              <a:t> </a:t>
            </a:r>
            <a:r>
              <a:rPr lang="en-US" sz="1600">
                <a:solidFill>
                  <a:srgbClr val="3B373A"/>
                </a:solidFill>
                <a:latin typeface="Segoe UI"/>
                <a:cs typeface="Segoe UI"/>
              </a:rPr>
              <a:t>a</a:t>
            </a:r>
            <a:r>
              <a:rPr lang="en-US" sz="1600" spc="130">
                <a:solidFill>
                  <a:srgbClr val="3B373A"/>
                </a:solidFill>
                <a:latin typeface="Segoe UI"/>
                <a:cs typeface="Segoe UI"/>
              </a:rPr>
              <a:t> </a:t>
            </a:r>
            <a:r>
              <a:rPr lang="en-US" sz="1600">
                <a:solidFill>
                  <a:srgbClr val="3B373A"/>
                </a:solidFill>
                <a:latin typeface="Segoe UI"/>
                <a:cs typeface="Segoe UI"/>
              </a:rPr>
              <a:t>colleague</a:t>
            </a:r>
            <a:r>
              <a:rPr lang="en-US" sz="1600" spc="130">
                <a:solidFill>
                  <a:srgbClr val="3B373A"/>
                </a:solidFill>
                <a:latin typeface="Segoe UI"/>
                <a:cs typeface="Segoe UI"/>
              </a:rPr>
              <a:t> </a:t>
            </a:r>
            <a:r>
              <a:rPr lang="en-US" sz="1600">
                <a:solidFill>
                  <a:srgbClr val="3B373A"/>
                </a:solidFill>
                <a:latin typeface="Segoe UI"/>
                <a:cs typeface="Segoe UI"/>
              </a:rPr>
              <a:t>who</a:t>
            </a:r>
            <a:r>
              <a:rPr lang="en-US" sz="1600" spc="130">
                <a:solidFill>
                  <a:srgbClr val="3B373A"/>
                </a:solidFill>
                <a:latin typeface="Segoe UI"/>
                <a:cs typeface="Segoe UI"/>
              </a:rPr>
              <a:t> </a:t>
            </a:r>
            <a:r>
              <a:rPr lang="en-US" sz="1600">
                <a:solidFill>
                  <a:srgbClr val="3B373A"/>
                </a:solidFill>
                <a:latin typeface="Segoe UI"/>
                <a:cs typeface="Segoe UI"/>
              </a:rPr>
              <a:t>writes</a:t>
            </a:r>
            <a:r>
              <a:rPr lang="en-US" sz="1600" spc="130">
                <a:solidFill>
                  <a:srgbClr val="3B373A"/>
                </a:solidFill>
                <a:latin typeface="Segoe UI"/>
                <a:cs typeface="Segoe UI"/>
              </a:rPr>
              <a:t> </a:t>
            </a:r>
            <a:r>
              <a:rPr lang="en-US" sz="1600">
                <a:solidFill>
                  <a:srgbClr val="3B373A"/>
                </a:solidFill>
                <a:latin typeface="Segoe UI"/>
                <a:cs typeface="Segoe UI"/>
              </a:rPr>
              <a:t>what</a:t>
            </a:r>
            <a:r>
              <a:rPr lang="en-US" sz="1600" spc="130">
                <a:solidFill>
                  <a:srgbClr val="3B373A"/>
                </a:solidFill>
                <a:latin typeface="Segoe UI"/>
                <a:cs typeface="Segoe UI"/>
              </a:rPr>
              <a:t> </a:t>
            </a:r>
            <a:r>
              <a:rPr lang="en-US" sz="1600">
                <a:solidFill>
                  <a:srgbClr val="3B373A"/>
                </a:solidFill>
                <a:latin typeface="Segoe UI"/>
                <a:cs typeface="Segoe UI"/>
              </a:rPr>
              <a:t>should</a:t>
            </a:r>
            <a:r>
              <a:rPr lang="en-US" sz="1600" spc="135">
                <a:solidFill>
                  <a:srgbClr val="3B373A"/>
                </a:solidFill>
                <a:latin typeface="Segoe UI"/>
                <a:cs typeface="Segoe UI"/>
              </a:rPr>
              <a:t> </a:t>
            </a:r>
            <a:r>
              <a:rPr lang="en-US" sz="1600" spc="-20">
                <a:solidFill>
                  <a:srgbClr val="3B373A"/>
                </a:solidFill>
                <a:latin typeface="Segoe UI"/>
                <a:cs typeface="Segoe UI"/>
              </a:rPr>
              <a:t>they </a:t>
            </a:r>
            <a:r>
              <a:rPr lang="en-US" sz="1600">
                <a:solidFill>
                  <a:srgbClr val="3B373A"/>
                </a:solidFill>
                <a:latin typeface="Segoe UI"/>
                <a:cs typeface="Segoe UI"/>
              </a:rPr>
              <a:t>check,</a:t>
            </a:r>
            <a:r>
              <a:rPr lang="en-US" sz="1600" spc="55">
                <a:solidFill>
                  <a:srgbClr val="3B373A"/>
                </a:solidFill>
                <a:latin typeface="Segoe UI"/>
                <a:cs typeface="Segoe UI"/>
              </a:rPr>
              <a:t> </a:t>
            </a:r>
            <a:r>
              <a:rPr lang="en-US" sz="1600">
                <a:solidFill>
                  <a:srgbClr val="3B373A"/>
                </a:solidFill>
                <a:latin typeface="Segoe UI"/>
                <a:cs typeface="Segoe UI"/>
              </a:rPr>
              <a:t>while</a:t>
            </a:r>
            <a:r>
              <a:rPr lang="en-US" sz="1600" spc="65">
                <a:solidFill>
                  <a:srgbClr val="3B373A"/>
                </a:solidFill>
                <a:latin typeface="Segoe UI"/>
                <a:cs typeface="Segoe UI"/>
              </a:rPr>
              <a:t> </a:t>
            </a:r>
            <a:r>
              <a:rPr lang="en-US" sz="1600">
                <a:solidFill>
                  <a:srgbClr val="3B373A"/>
                </a:solidFill>
                <a:latin typeface="Segoe UI"/>
                <a:cs typeface="Segoe UI"/>
              </a:rPr>
              <a:t>asking</a:t>
            </a:r>
            <a:r>
              <a:rPr lang="en-US" sz="1600" spc="65">
                <a:solidFill>
                  <a:srgbClr val="3B373A"/>
                </a:solidFill>
                <a:latin typeface="Segoe UI"/>
                <a:cs typeface="Segoe UI"/>
              </a:rPr>
              <a:t> </a:t>
            </a:r>
            <a:r>
              <a:rPr lang="en-US" sz="1600">
                <a:solidFill>
                  <a:srgbClr val="3B373A"/>
                </a:solidFill>
                <a:latin typeface="Segoe UI"/>
                <a:cs typeface="Segoe UI"/>
              </a:rPr>
              <a:t>the</a:t>
            </a:r>
            <a:r>
              <a:rPr lang="en-US" sz="1600" spc="65">
                <a:solidFill>
                  <a:srgbClr val="3B373A"/>
                </a:solidFill>
                <a:latin typeface="Segoe UI"/>
                <a:cs typeface="Segoe UI"/>
              </a:rPr>
              <a:t> </a:t>
            </a:r>
            <a:r>
              <a:rPr lang="en-US" sz="1600">
                <a:solidFill>
                  <a:srgbClr val="3B373A"/>
                </a:solidFill>
                <a:latin typeface="Segoe UI"/>
                <a:cs typeface="Segoe UI"/>
              </a:rPr>
              <a:t>student</a:t>
            </a:r>
            <a:r>
              <a:rPr lang="en-US" sz="1600" spc="65">
                <a:solidFill>
                  <a:srgbClr val="3B373A"/>
                </a:solidFill>
                <a:latin typeface="Segoe UI"/>
                <a:cs typeface="Segoe UI"/>
              </a:rPr>
              <a:t> </a:t>
            </a:r>
            <a:r>
              <a:rPr lang="en-US" sz="1600">
                <a:solidFill>
                  <a:srgbClr val="3B373A"/>
                </a:solidFill>
                <a:latin typeface="Segoe UI"/>
                <a:cs typeface="Segoe UI"/>
              </a:rPr>
              <a:t>to</a:t>
            </a:r>
            <a:r>
              <a:rPr lang="en-US" sz="1600" spc="65">
                <a:solidFill>
                  <a:srgbClr val="3B373A"/>
                </a:solidFill>
                <a:latin typeface="Segoe UI"/>
                <a:cs typeface="Segoe UI"/>
              </a:rPr>
              <a:t> </a:t>
            </a:r>
            <a:r>
              <a:rPr lang="en-US" sz="1600">
                <a:solidFill>
                  <a:srgbClr val="3B373A"/>
                </a:solidFill>
                <a:latin typeface="Segoe UI"/>
                <a:cs typeface="Segoe UI"/>
              </a:rPr>
              <a:t>note</a:t>
            </a:r>
            <a:r>
              <a:rPr lang="en-US" sz="1600" spc="65">
                <a:solidFill>
                  <a:srgbClr val="3B373A"/>
                </a:solidFill>
                <a:latin typeface="Segoe UI"/>
                <a:cs typeface="Segoe UI"/>
              </a:rPr>
              <a:t> </a:t>
            </a:r>
            <a:r>
              <a:rPr lang="en-US" sz="1600">
                <a:solidFill>
                  <a:srgbClr val="3B373A"/>
                </a:solidFill>
                <a:latin typeface="Segoe UI"/>
                <a:cs typeface="Segoe UI"/>
              </a:rPr>
              <a:t>what</a:t>
            </a:r>
            <a:r>
              <a:rPr lang="en-US" sz="1600" spc="65">
                <a:solidFill>
                  <a:srgbClr val="3B373A"/>
                </a:solidFill>
                <a:latin typeface="Segoe UI"/>
                <a:cs typeface="Segoe UI"/>
              </a:rPr>
              <a:t> </a:t>
            </a:r>
            <a:r>
              <a:rPr lang="en-US" sz="1600">
                <a:solidFill>
                  <a:srgbClr val="3B373A"/>
                </a:solidFill>
                <a:latin typeface="Segoe UI"/>
                <a:cs typeface="Segoe UI"/>
              </a:rPr>
              <a:t>should</a:t>
            </a:r>
            <a:r>
              <a:rPr lang="en-US" sz="1600" spc="65">
                <a:solidFill>
                  <a:srgbClr val="3B373A"/>
                </a:solidFill>
                <a:latin typeface="Segoe UI"/>
                <a:cs typeface="Segoe UI"/>
              </a:rPr>
              <a:t> </a:t>
            </a:r>
            <a:r>
              <a:rPr lang="en-US" sz="1600">
                <a:solidFill>
                  <a:srgbClr val="3B373A"/>
                </a:solidFill>
                <a:latin typeface="Segoe UI"/>
                <a:cs typeface="Segoe UI"/>
              </a:rPr>
              <a:t>they</a:t>
            </a:r>
            <a:r>
              <a:rPr lang="en-US" sz="1600" spc="70">
                <a:solidFill>
                  <a:srgbClr val="3B373A"/>
                </a:solidFill>
                <a:latin typeface="Segoe UI"/>
                <a:cs typeface="Segoe UI"/>
              </a:rPr>
              <a:t> </a:t>
            </a:r>
            <a:r>
              <a:rPr lang="en-US" sz="1600" spc="-20">
                <a:solidFill>
                  <a:srgbClr val="3B373A"/>
                </a:solidFill>
                <a:latin typeface="Segoe UI"/>
                <a:cs typeface="Segoe UI"/>
              </a:rPr>
              <a:t>buy.</a:t>
            </a:r>
            <a:endParaRPr lang="en-US" sz="1600">
              <a:latin typeface="Segoe UI"/>
              <a:cs typeface="Segoe UI"/>
            </a:endParaRPr>
          </a:p>
          <a:p>
            <a:pPr marL="12700" marR="5080" algn="just">
              <a:lnSpc>
                <a:spcPct val="107100"/>
              </a:lnSpc>
              <a:spcBef>
                <a:spcPts val="100"/>
              </a:spcBef>
              <a:defRPr/>
            </a:pPr>
            <a:r>
              <a:rPr lang="en-US" sz="1600" spc="-55">
                <a:solidFill>
                  <a:srgbClr val="3B373A"/>
                </a:solidFill>
                <a:latin typeface="Segoe UI"/>
                <a:cs typeface="Segoe UI"/>
              </a:rPr>
              <a:t>The migrants </a:t>
            </a:r>
            <a:r>
              <a:rPr lang="en-US" sz="1600">
                <a:solidFill>
                  <a:srgbClr val="3B373A"/>
                </a:solidFill>
                <a:latin typeface="Segoe UI"/>
                <a:cs typeface="Segoe UI"/>
              </a:rPr>
              <a:t>mark</a:t>
            </a:r>
            <a:r>
              <a:rPr lang="en-US" sz="1600" spc="-50">
                <a:solidFill>
                  <a:srgbClr val="3B373A"/>
                </a:solidFill>
                <a:latin typeface="Segoe UI"/>
                <a:cs typeface="Segoe UI"/>
              </a:rPr>
              <a:t> </a:t>
            </a:r>
            <a:r>
              <a:rPr lang="en-US" sz="1600">
                <a:solidFill>
                  <a:srgbClr val="3B373A"/>
                </a:solidFill>
                <a:latin typeface="Segoe UI"/>
                <a:cs typeface="Segoe UI"/>
              </a:rPr>
              <a:t>which</a:t>
            </a:r>
            <a:r>
              <a:rPr lang="en-US" sz="1600" spc="-55">
                <a:solidFill>
                  <a:srgbClr val="3B373A"/>
                </a:solidFill>
                <a:latin typeface="Segoe UI"/>
                <a:cs typeface="Segoe UI"/>
              </a:rPr>
              <a:t> </a:t>
            </a:r>
            <a:r>
              <a:rPr lang="en-US" sz="1600">
                <a:solidFill>
                  <a:srgbClr val="3B373A"/>
                </a:solidFill>
                <a:latin typeface="Segoe UI"/>
                <a:cs typeface="Segoe UI"/>
              </a:rPr>
              <a:t>ingredients</a:t>
            </a:r>
            <a:r>
              <a:rPr lang="en-US" sz="1600" spc="-50">
                <a:solidFill>
                  <a:srgbClr val="3B373A"/>
                </a:solidFill>
                <a:latin typeface="Segoe UI"/>
                <a:cs typeface="Segoe UI"/>
              </a:rPr>
              <a:t> </a:t>
            </a:r>
            <a:r>
              <a:rPr lang="en-US" sz="1600">
                <a:solidFill>
                  <a:srgbClr val="3B373A"/>
                </a:solidFill>
                <a:latin typeface="Segoe UI"/>
                <a:cs typeface="Segoe UI"/>
              </a:rPr>
              <a:t>they</a:t>
            </a:r>
            <a:r>
              <a:rPr lang="en-US" sz="1600" spc="-55">
                <a:solidFill>
                  <a:srgbClr val="3B373A"/>
                </a:solidFill>
                <a:latin typeface="Segoe UI"/>
                <a:cs typeface="Segoe UI"/>
              </a:rPr>
              <a:t> </a:t>
            </a:r>
            <a:r>
              <a:rPr lang="en-US" sz="1600">
                <a:solidFill>
                  <a:srgbClr val="3B373A"/>
                </a:solidFill>
                <a:latin typeface="Segoe UI"/>
                <a:cs typeface="Segoe UI"/>
              </a:rPr>
              <a:t>should</a:t>
            </a:r>
            <a:r>
              <a:rPr lang="en-US" sz="1600" spc="-50">
                <a:solidFill>
                  <a:srgbClr val="3B373A"/>
                </a:solidFill>
                <a:latin typeface="Segoe UI"/>
                <a:cs typeface="Segoe UI"/>
              </a:rPr>
              <a:t> </a:t>
            </a:r>
            <a:r>
              <a:rPr lang="en-US" sz="1600">
                <a:solidFill>
                  <a:srgbClr val="3B373A"/>
                </a:solidFill>
                <a:latin typeface="Segoe UI"/>
                <a:cs typeface="Segoe UI"/>
              </a:rPr>
              <a:t>throw</a:t>
            </a:r>
            <a:r>
              <a:rPr lang="en-US" sz="1600" spc="-50">
                <a:solidFill>
                  <a:srgbClr val="3B373A"/>
                </a:solidFill>
                <a:latin typeface="Segoe UI"/>
                <a:cs typeface="Segoe UI"/>
              </a:rPr>
              <a:t> </a:t>
            </a:r>
            <a:r>
              <a:rPr lang="en-US" sz="1600" spc="-20">
                <a:solidFill>
                  <a:srgbClr val="3B373A"/>
                </a:solidFill>
                <a:latin typeface="Segoe UI"/>
                <a:cs typeface="Segoe UI"/>
              </a:rPr>
              <a:t>away </a:t>
            </a:r>
            <a:r>
              <a:rPr lang="en-US" sz="1600">
                <a:solidFill>
                  <a:srgbClr val="3B373A"/>
                </a:solidFill>
                <a:latin typeface="Segoe UI"/>
                <a:cs typeface="Segoe UI"/>
              </a:rPr>
              <a:t>and</a:t>
            </a:r>
            <a:r>
              <a:rPr lang="en-US" sz="1600" spc="140">
                <a:solidFill>
                  <a:srgbClr val="3B373A"/>
                </a:solidFill>
                <a:latin typeface="Segoe UI"/>
                <a:cs typeface="Segoe UI"/>
              </a:rPr>
              <a:t> </a:t>
            </a:r>
            <a:r>
              <a:rPr lang="en-US" sz="1600">
                <a:solidFill>
                  <a:srgbClr val="3B373A"/>
                </a:solidFill>
                <a:latin typeface="Segoe UI"/>
                <a:cs typeface="Segoe UI"/>
              </a:rPr>
              <a:t>which</a:t>
            </a:r>
            <a:r>
              <a:rPr lang="en-US" sz="1600" spc="150">
                <a:solidFill>
                  <a:srgbClr val="3B373A"/>
                </a:solidFill>
                <a:latin typeface="Segoe UI"/>
                <a:cs typeface="Segoe UI"/>
              </a:rPr>
              <a:t> </a:t>
            </a:r>
            <a:r>
              <a:rPr lang="en-US" sz="1600">
                <a:solidFill>
                  <a:srgbClr val="3B373A"/>
                </a:solidFill>
                <a:latin typeface="Segoe UI"/>
                <a:cs typeface="Segoe UI"/>
              </a:rPr>
              <a:t>new</a:t>
            </a:r>
            <a:r>
              <a:rPr lang="en-US" sz="1600" spc="155">
                <a:solidFill>
                  <a:srgbClr val="3B373A"/>
                </a:solidFill>
                <a:latin typeface="Segoe UI"/>
                <a:cs typeface="Segoe UI"/>
              </a:rPr>
              <a:t> </a:t>
            </a:r>
            <a:r>
              <a:rPr lang="en-US" sz="1600">
                <a:solidFill>
                  <a:srgbClr val="3B373A"/>
                </a:solidFill>
                <a:latin typeface="Segoe UI"/>
                <a:cs typeface="Segoe UI"/>
              </a:rPr>
              <a:t>ones</a:t>
            </a:r>
            <a:r>
              <a:rPr lang="en-US" sz="1600" spc="150">
                <a:solidFill>
                  <a:srgbClr val="3B373A"/>
                </a:solidFill>
                <a:latin typeface="Segoe UI"/>
                <a:cs typeface="Segoe UI"/>
              </a:rPr>
              <a:t> </a:t>
            </a:r>
            <a:r>
              <a:rPr lang="en-US" sz="1600">
                <a:solidFill>
                  <a:srgbClr val="3B373A"/>
                </a:solidFill>
                <a:latin typeface="Segoe UI"/>
                <a:cs typeface="Segoe UI"/>
              </a:rPr>
              <a:t>to</a:t>
            </a:r>
            <a:r>
              <a:rPr lang="en-US" sz="1600" spc="150">
                <a:solidFill>
                  <a:srgbClr val="3B373A"/>
                </a:solidFill>
                <a:latin typeface="Segoe UI"/>
                <a:cs typeface="Segoe UI"/>
              </a:rPr>
              <a:t> </a:t>
            </a:r>
            <a:r>
              <a:rPr lang="en-US" sz="1600">
                <a:solidFill>
                  <a:srgbClr val="3B373A"/>
                </a:solidFill>
                <a:latin typeface="Segoe UI"/>
                <a:cs typeface="Segoe UI"/>
              </a:rPr>
              <a:t>order.</a:t>
            </a:r>
            <a:r>
              <a:rPr lang="en-US" sz="1600" spc="155">
                <a:solidFill>
                  <a:srgbClr val="3B373A"/>
                </a:solidFill>
                <a:latin typeface="Segoe UI"/>
                <a:cs typeface="Segoe UI"/>
              </a:rPr>
              <a:t> </a:t>
            </a:r>
            <a:r>
              <a:rPr lang="en-US" sz="1600">
                <a:solidFill>
                  <a:srgbClr val="3B373A"/>
                </a:solidFill>
                <a:latin typeface="Segoe UI"/>
                <a:cs typeface="Segoe UI"/>
              </a:rPr>
              <a:t>The</a:t>
            </a:r>
            <a:r>
              <a:rPr lang="en-US" sz="1600" spc="150">
                <a:solidFill>
                  <a:srgbClr val="3B373A"/>
                </a:solidFill>
                <a:latin typeface="Segoe UI"/>
                <a:cs typeface="Segoe UI"/>
              </a:rPr>
              <a:t> </a:t>
            </a:r>
            <a:r>
              <a:rPr lang="en-US" sz="1600">
                <a:solidFill>
                  <a:srgbClr val="3B373A"/>
                </a:solidFill>
                <a:latin typeface="Segoe UI"/>
                <a:cs typeface="Segoe UI"/>
              </a:rPr>
              <a:t>educators</a:t>
            </a:r>
            <a:r>
              <a:rPr lang="en-US" sz="1600" spc="150">
                <a:solidFill>
                  <a:srgbClr val="3B373A"/>
                </a:solidFill>
                <a:latin typeface="Segoe UI"/>
                <a:cs typeface="Segoe UI"/>
              </a:rPr>
              <a:t> </a:t>
            </a:r>
            <a:r>
              <a:rPr lang="en-US" sz="1600">
                <a:solidFill>
                  <a:srgbClr val="3B373A"/>
                </a:solidFill>
                <a:latin typeface="Segoe UI"/>
                <a:cs typeface="Segoe UI"/>
              </a:rPr>
              <a:t>examine</a:t>
            </a:r>
            <a:r>
              <a:rPr lang="en-US" sz="1600" spc="155">
                <a:solidFill>
                  <a:srgbClr val="3B373A"/>
                </a:solidFill>
                <a:latin typeface="Segoe UI"/>
                <a:cs typeface="Segoe UI"/>
              </a:rPr>
              <a:t> </a:t>
            </a:r>
            <a:r>
              <a:rPr lang="en-US" sz="1600">
                <a:solidFill>
                  <a:srgbClr val="3B373A"/>
                </a:solidFill>
                <a:latin typeface="Segoe UI"/>
                <a:cs typeface="Segoe UI"/>
              </a:rPr>
              <a:t>the</a:t>
            </a:r>
            <a:r>
              <a:rPr lang="en-US" sz="1600" spc="150">
                <a:solidFill>
                  <a:srgbClr val="3B373A"/>
                </a:solidFill>
                <a:latin typeface="Segoe UI"/>
                <a:cs typeface="Segoe UI"/>
              </a:rPr>
              <a:t> </a:t>
            </a:r>
            <a:r>
              <a:rPr lang="en-US" sz="1600">
                <a:solidFill>
                  <a:srgbClr val="3B373A"/>
                </a:solidFill>
                <a:latin typeface="Segoe UI"/>
                <a:cs typeface="Segoe UI"/>
              </a:rPr>
              <a:t>clarity</a:t>
            </a:r>
            <a:r>
              <a:rPr lang="en-US" sz="1600" spc="150">
                <a:solidFill>
                  <a:srgbClr val="3B373A"/>
                </a:solidFill>
                <a:latin typeface="Segoe UI"/>
                <a:cs typeface="Segoe UI"/>
              </a:rPr>
              <a:t> </a:t>
            </a:r>
            <a:r>
              <a:rPr lang="en-US" sz="1600">
                <a:solidFill>
                  <a:srgbClr val="3B373A"/>
                </a:solidFill>
                <a:latin typeface="Segoe UI"/>
                <a:cs typeface="Segoe UI"/>
              </a:rPr>
              <a:t>of</a:t>
            </a:r>
            <a:r>
              <a:rPr lang="en-US" sz="1600" spc="155">
                <a:solidFill>
                  <a:srgbClr val="3B373A"/>
                </a:solidFill>
                <a:latin typeface="Segoe UI"/>
                <a:cs typeface="Segoe UI"/>
              </a:rPr>
              <a:t> </a:t>
            </a:r>
            <a:r>
              <a:rPr lang="en-US" sz="1600" spc="-25">
                <a:solidFill>
                  <a:srgbClr val="3B373A"/>
                </a:solidFill>
                <a:latin typeface="Segoe UI"/>
                <a:cs typeface="Segoe UI"/>
              </a:rPr>
              <a:t>the </a:t>
            </a:r>
            <a:r>
              <a:rPr lang="en-US" sz="1600">
                <a:solidFill>
                  <a:srgbClr val="3B373A"/>
                </a:solidFill>
                <a:latin typeface="Segoe UI"/>
                <a:cs typeface="Segoe UI"/>
              </a:rPr>
              <a:t>notes</a:t>
            </a:r>
            <a:r>
              <a:rPr lang="en-US" sz="1600" spc="50">
                <a:solidFill>
                  <a:srgbClr val="3B373A"/>
                </a:solidFill>
                <a:latin typeface="Segoe UI"/>
                <a:cs typeface="Segoe UI"/>
              </a:rPr>
              <a:t> </a:t>
            </a:r>
            <a:r>
              <a:rPr lang="en-US" sz="1600">
                <a:solidFill>
                  <a:srgbClr val="3B373A"/>
                </a:solidFill>
                <a:latin typeface="Segoe UI"/>
                <a:cs typeface="Segoe UI"/>
              </a:rPr>
              <a:t>without</a:t>
            </a:r>
            <a:r>
              <a:rPr lang="en-US" sz="1600" spc="50">
                <a:solidFill>
                  <a:srgbClr val="3B373A"/>
                </a:solidFill>
                <a:latin typeface="Segoe UI"/>
                <a:cs typeface="Segoe UI"/>
              </a:rPr>
              <a:t> </a:t>
            </a:r>
            <a:r>
              <a:rPr lang="en-US" sz="1600">
                <a:solidFill>
                  <a:srgbClr val="3B373A"/>
                </a:solidFill>
                <a:latin typeface="Segoe UI"/>
                <a:cs typeface="Segoe UI"/>
              </a:rPr>
              <a:t>particular</a:t>
            </a:r>
            <a:r>
              <a:rPr lang="en-US" sz="1600" spc="55">
                <a:solidFill>
                  <a:srgbClr val="3B373A"/>
                </a:solidFill>
                <a:latin typeface="Segoe UI"/>
                <a:cs typeface="Segoe UI"/>
              </a:rPr>
              <a:t> </a:t>
            </a:r>
            <a:r>
              <a:rPr lang="en-US" sz="1600">
                <a:solidFill>
                  <a:srgbClr val="3B373A"/>
                </a:solidFill>
                <a:latin typeface="Segoe UI"/>
                <a:cs typeface="Segoe UI"/>
              </a:rPr>
              <a:t>interventions</a:t>
            </a:r>
            <a:r>
              <a:rPr lang="en-US" sz="1600" spc="50">
                <a:solidFill>
                  <a:srgbClr val="3B373A"/>
                </a:solidFill>
                <a:latin typeface="Segoe UI"/>
                <a:cs typeface="Segoe UI"/>
              </a:rPr>
              <a:t> </a:t>
            </a:r>
            <a:r>
              <a:rPr lang="en-US" sz="1600">
                <a:solidFill>
                  <a:srgbClr val="3B373A"/>
                </a:solidFill>
                <a:latin typeface="Segoe UI"/>
                <a:cs typeface="Segoe UI"/>
              </a:rPr>
              <a:t>to</a:t>
            </a:r>
            <a:r>
              <a:rPr lang="en-US" sz="1600" spc="55">
                <a:solidFill>
                  <a:srgbClr val="3B373A"/>
                </a:solidFill>
                <a:latin typeface="Segoe UI"/>
                <a:cs typeface="Segoe UI"/>
              </a:rPr>
              <a:t> </a:t>
            </a:r>
            <a:r>
              <a:rPr lang="en-US" sz="1600">
                <a:solidFill>
                  <a:srgbClr val="3B373A"/>
                </a:solidFill>
                <a:latin typeface="Segoe UI"/>
                <a:cs typeface="Segoe UI"/>
              </a:rPr>
              <a:t>the</a:t>
            </a:r>
            <a:r>
              <a:rPr lang="en-US" sz="1600" spc="50">
                <a:solidFill>
                  <a:srgbClr val="3B373A"/>
                </a:solidFill>
                <a:latin typeface="Segoe UI"/>
                <a:cs typeface="Segoe UI"/>
              </a:rPr>
              <a:t> </a:t>
            </a:r>
            <a:r>
              <a:rPr lang="en-US" sz="1600">
                <a:solidFill>
                  <a:srgbClr val="3B373A"/>
                </a:solidFill>
                <a:latin typeface="Segoe UI"/>
                <a:cs typeface="Segoe UI"/>
              </a:rPr>
              <a:t>spelling.</a:t>
            </a:r>
            <a:r>
              <a:rPr lang="en-US" sz="1600" spc="55">
                <a:solidFill>
                  <a:srgbClr val="3B373A"/>
                </a:solidFill>
                <a:latin typeface="Segoe UI"/>
                <a:cs typeface="Segoe UI"/>
              </a:rPr>
              <a:t> </a:t>
            </a:r>
            <a:r>
              <a:rPr lang="en-US" sz="1600">
                <a:solidFill>
                  <a:srgbClr val="3B373A"/>
                </a:solidFill>
                <a:latin typeface="Segoe UI"/>
                <a:cs typeface="Segoe UI"/>
              </a:rPr>
              <a:t>It</a:t>
            </a:r>
            <a:r>
              <a:rPr lang="en-US" sz="1600" spc="50">
                <a:solidFill>
                  <a:srgbClr val="3B373A"/>
                </a:solidFill>
                <a:latin typeface="Segoe UI"/>
                <a:cs typeface="Segoe UI"/>
              </a:rPr>
              <a:t> </a:t>
            </a:r>
            <a:r>
              <a:rPr lang="en-US" sz="1600">
                <a:solidFill>
                  <a:srgbClr val="3B373A"/>
                </a:solidFill>
                <a:latin typeface="Segoe UI"/>
                <a:cs typeface="Segoe UI"/>
              </a:rPr>
              <a:t>is</a:t>
            </a:r>
            <a:r>
              <a:rPr lang="en-US" sz="1600" spc="55">
                <a:solidFill>
                  <a:srgbClr val="3B373A"/>
                </a:solidFill>
                <a:latin typeface="Segoe UI"/>
                <a:cs typeface="Segoe UI"/>
              </a:rPr>
              <a:t> </a:t>
            </a:r>
            <a:r>
              <a:rPr lang="en-US" sz="1600" spc="-10">
                <a:solidFill>
                  <a:srgbClr val="3B373A"/>
                </a:solidFill>
                <a:latin typeface="Segoe UI"/>
                <a:cs typeface="Segoe UI"/>
              </a:rPr>
              <a:t>recommended </a:t>
            </a:r>
            <a:r>
              <a:rPr lang="en-US" sz="1600">
                <a:solidFill>
                  <a:srgbClr val="3B373A"/>
                </a:solidFill>
                <a:latin typeface="Segoe UI"/>
                <a:cs typeface="Segoe UI"/>
              </a:rPr>
              <a:t>to</a:t>
            </a:r>
            <a:r>
              <a:rPr lang="en-US" sz="1600" spc="-20">
                <a:solidFill>
                  <a:srgbClr val="3B373A"/>
                </a:solidFill>
                <a:latin typeface="Segoe UI"/>
                <a:cs typeface="Segoe UI"/>
              </a:rPr>
              <a:t> </a:t>
            </a:r>
            <a:r>
              <a:rPr lang="en-US" sz="1600">
                <a:solidFill>
                  <a:srgbClr val="3B373A"/>
                </a:solidFill>
                <a:latin typeface="Segoe UI"/>
                <a:cs typeface="Segoe UI"/>
              </a:rPr>
              <a:t>complete</a:t>
            </a:r>
            <a:r>
              <a:rPr lang="en-US" sz="1600" spc="-20">
                <a:solidFill>
                  <a:srgbClr val="3B373A"/>
                </a:solidFill>
                <a:latin typeface="Segoe UI"/>
                <a:cs typeface="Segoe UI"/>
              </a:rPr>
              <a:t> </a:t>
            </a:r>
            <a:r>
              <a:rPr lang="en-US" sz="1600">
                <a:solidFill>
                  <a:srgbClr val="3B373A"/>
                </a:solidFill>
                <a:latin typeface="Segoe UI"/>
                <a:cs typeface="Segoe UI"/>
              </a:rPr>
              <a:t>the</a:t>
            </a:r>
            <a:r>
              <a:rPr lang="en-US" sz="1600" spc="-15">
                <a:solidFill>
                  <a:srgbClr val="3B373A"/>
                </a:solidFill>
                <a:latin typeface="Segoe UI"/>
                <a:cs typeface="Segoe UI"/>
              </a:rPr>
              <a:t> </a:t>
            </a:r>
            <a:r>
              <a:rPr lang="en-US" sz="1600">
                <a:solidFill>
                  <a:srgbClr val="3B373A"/>
                </a:solidFill>
                <a:latin typeface="Segoe UI"/>
                <a:cs typeface="Segoe UI"/>
              </a:rPr>
              <a:t>scenarios</a:t>
            </a:r>
            <a:r>
              <a:rPr lang="en-US" sz="1600" spc="-20">
                <a:solidFill>
                  <a:srgbClr val="3B373A"/>
                </a:solidFill>
                <a:latin typeface="Segoe UI"/>
                <a:cs typeface="Segoe UI"/>
              </a:rPr>
              <a:t> </a:t>
            </a:r>
            <a:r>
              <a:rPr lang="en-US" sz="1600">
                <a:solidFill>
                  <a:srgbClr val="3B373A"/>
                </a:solidFill>
                <a:latin typeface="Segoe UI"/>
                <a:cs typeface="Segoe UI"/>
              </a:rPr>
              <a:t>by</a:t>
            </a:r>
            <a:r>
              <a:rPr lang="en-US" sz="1600" spc="-15">
                <a:solidFill>
                  <a:srgbClr val="3B373A"/>
                </a:solidFill>
                <a:latin typeface="Segoe UI"/>
                <a:cs typeface="Segoe UI"/>
              </a:rPr>
              <a:t> </a:t>
            </a:r>
            <a:r>
              <a:rPr lang="en-US" sz="1600">
                <a:solidFill>
                  <a:srgbClr val="3B373A"/>
                </a:solidFill>
                <a:latin typeface="Segoe UI"/>
                <a:cs typeface="Segoe UI"/>
              </a:rPr>
              <a:t>engaging</a:t>
            </a:r>
            <a:r>
              <a:rPr lang="en-US" sz="1600" spc="-20">
                <a:solidFill>
                  <a:srgbClr val="3B373A"/>
                </a:solidFill>
                <a:latin typeface="Segoe UI"/>
                <a:cs typeface="Segoe UI"/>
              </a:rPr>
              <a:t> </a:t>
            </a:r>
            <a:r>
              <a:rPr lang="en-US" sz="1600">
                <a:solidFill>
                  <a:srgbClr val="3B373A"/>
                </a:solidFill>
                <a:latin typeface="Segoe UI"/>
                <a:cs typeface="Segoe UI"/>
              </a:rPr>
              <a:t>the</a:t>
            </a:r>
            <a:r>
              <a:rPr lang="en-US" sz="1600" spc="-15">
                <a:solidFill>
                  <a:srgbClr val="3B373A"/>
                </a:solidFill>
                <a:latin typeface="Segoe UI"/>
                <a:cs typeface="Segoe UI"/>
              </a:rPr>
              <a:t> </a:t>
            </a:r>
            <a:r>
              <a:rPr lang="en-US" sz="1600">
                <a:solidFill>
                  <a:srgbClr val="3B373A"/>
                </a:solidFill>
                <a:latin typeface="Segoe UI"/>
                <a:cs typeface="Segoe UI"/>
              </a:rPr>
              <a:t>students</a:t>
            </a:r>
            <a:r>
              <a:rPr lang="en-US" sz="1600" spc="-20">
                <a:solidFill>
                  <a:srgbClr val="3B373A"/>
                </a:solidFill>
                <a:latin typeface="Segoe UI"/>
                <a:cs typeface="Segoe UI"/>
              </a:rPr>
              <a:t> </a:t>
            </a:r>
            <a:r>
              <a:rPr lang="en-US" sz="1600">
                <a:solidFill>
                  <a:srgbClr val="3B373A"/>
                </a:solidFill>
                <a:latin typeface="Segoe UI"/>
                <a:cs typeface="Segoe UI"/>
              </a:rPr>
              <a:t>in</a:t>
            </a:r>
            <a:r>
              <a:rPr lang="en-US" sz="1600" spc="-15">
                <a:solidFill>
                  <a:srgbClr val="3B373A"/>
                </a:solidFill>
                <a:latin typeface="Segoe UI"/>
                <a:cs typeface="Segoe UI"/>
              </a:rPr>
              <a:t> </a:t>
            </a:r>
            <a:r>
              <a:rPr lang="en-US" sz="1600">
                <a:solidFill>
                  <a:srgbClr val="3B373A"/>
                </a:solidFill>
                <a:latin typeface="Segoe UI"/>
                <a:cs typeface="Segoe UI"/>
              </a:rPr>
              <a:t>role-playing</a:t>
            </a:r>
            <a:r>
              <a:rPr lang="en-US" sz="1600" spc="-10">
                <a:solidFill>
                  <a:srgbClr val="3B373A"/>
                </a:solidFill>
                <a:latin typeface="Segoe UI"/>
                <a:cs typeface="Segoe UI"/>
              </a:rPr>
              <a:t> </a:t>
            </a:r>
            <a:r>
              <a:rPr lang="en-US" sz="1600" spc="-10">
                <a:solidFill>
                  <a:srgbClr val="3B373A"/>
                </a:solidFill>
                <a:latin typeface="Segoe UI"/>
                <a:cs typeface="Segoe UI"/>
              </a:rPr>
              <a:t>situa</a:t>
            </a:r>
            <a:r>
              <a:rPr lang="en-US" sz="1600" spc="-10">
                <a:solidFill>
                  <a:srgbClr val="3B373A"/>
                </a:solidFill>
                <a:latin typeface="Segoe UI"/>
                <a:cs typeface="Segoe UI"/>
              </a:rPr>
              <a:t>- </a:t>
            </a:r>
            <a:r>
              <a:rPr lang="en-US" sz="1600">
                <a:solidFill>
                  <a:srgbClr val="3B373A"/>
                </a:solidFill>
                <a:latin typeface="Segoe UI"/>
                <a:cs typeface="Segoe UI"/>
              </a:rPr>
              <a:t>tions</a:t>
            </a:r>
            <a:r>
              <a:rPr lang="en-US" sz="1600">
                <a:solidFill>
                  <a:srgbClr val="3B373A"/>
                </a:solidFill>
                <a:latin typeface="Segoe UI"/>
                <a:cs typeface="Segoe UI"/>
              </a:rPr>
              <a:t>.</a:t>
            </a:r>
            <a:r>
              <a:rPr lang="en-US" sz="1600" spc="65">
                <a:solidFill>
                  <a:srgbClr val="3B373A"/>
                </a:solidFill>
                <a:latin typeface="Segoe UI"/>
                <a:cs typeface="Segoe UI"/>
              </a:rPr>
              <a:t> </a:t>
            </a:r>
            <a:r>
              <a:rPr lang="en-US" sz="1600">
                <a:solidFill>
                  <a:srgbClr val="3B373A"/>
                </a:solidFill>
                <a:latin typeface="Segoe UI"/>
                <a:cs typeface="Segoe UI"/>
              </a:rPr>
              <a:t>Some</a:t>
            </a:r>
            <a:r>
              <a:rPr lang="en-US" sz="1600" spc="70">
                <a:solidFill>
                  <a:srgbClr val="3B373A"/>
                </a:solidFill>
                <a:latin typeface="Segoe UI"/>
                <a:cs typeface="Segoe UI"/>
              </a:rPr>
              <a:t> </a:t>
            </a:r>
            <a:r>
              <a:rPr lang="en-US" sz="1600">
                <a:solidFill>
                  <a:srgbClr val="3B373A"/>
                </a:solidFill>
                <a:latin typeface="Segoe UI"/>
                <a:cs typeface="Segoe UI"/>
              </a:rPr>
              <a:t>suggested</a:t>
            </a:r>
            <a:r>
              <a:rPr lang="en-US" sz="1600" spc="70">
                <a:solidFill>
                  <a:srgbClr val="3B373A"/>
                </a:solidFill>
                <a:latin typeface="Segoe UI"/>
                <a:cs typeface="Segoe UI"/>
              </a:rPr>
              <a:t> </a:t>
            </a:r>
            <a:r>
              <a:rPr lang="en-US" sz="1600">
                <a:solidFill>
                  <a:srgbClr val="3B373A"/>
                </a:solidFill>
                <a:latin typeface="Segoe UI"/>
                <a:cs typeface="Segoe UI"/>
              </a:rPr>
              <a:t>role-playing</a:t>
            </a:r>
            <a:r>
              <a:rPr lang="en-US" sz="1600" spc="70">
                <a:solidFill>
                  <a:srgbClr val="3B373A"/>
                </a:solidFill>
                <a:latin typeface="Segoe UI"/>
                <a:cs typeface="Segoe UI"/>
              </a:rPr>
              <a:t> </a:t>
            </a:r>
            <a:r>
              <a:rPr lang="en-US" sz="1600">
                <a:solidFill>
                  <a:srgbClr val="3B373A"/>
                </a:solidFill>
                <a:latin typeface="Segoe UI"/>
                <a:cs typeface="Segoe UI"/>
              </a:rPr>
              <a:t>activities</a:t>
            </a:r>
            <a:r>
              <a:rPr lang="en-US" sz="1600" spc="70">
                <a:solidFill>
                  <a:srgbClr val="3B373A"/>
                </a:solidFill>
                <a:latin typeface="Segoe UI"/>
                <a:cs typeface="Segoe UI"/>
              </a:rPr>
              <a:t> </a:t>
            </a:r>
            <a:r>
              <a:rPr lang="en-US" sz="1600">
                <a:solidFill>
                  <a:srgbClr val="3B373A"/>
                </a:solidFill>
                <a:latin typeface="Segoe UI"/>
                <a:cs typeface="Segoe UI"/>
              </a:rPr>
              <a:t>are</a:t>
            </a:r>
            <a:r>
              <a:rPr lang="en-US" sz="1600" spc="70">
                <a:solidFill>
                  <a:srgbClr val="3B373A"/>
                </a:solidFill>
                <a:latin typeface="Segoe UI"/>
                <a:cs typeface="Segoe UI"/>
              </a:rPr>
              <a:t> </a:t>
            </a:r>
            <a:r>
              <a:rPr lang="en-US" sz="1600">
                <a:solidFill>
                  <a:srgbClr val="3B373A"/>
                </a:solidFill>
                <a:latin typeface="Segoe UI"/>
                <a:cs typeface="Segoe UI"/>
              </a:rPr>
              <a:t>presented</a:t>
            </a:r>
            <a:r>
              <a:rPr lang="en-US" sz="1600" spc="70">
                <a:solidFill>
                  <a:srgbClr val="3B373A"/>
                </a:solidFill>
                <a:latin typeface="Segoe UI"/>
                <a:cs typeface="Segoe UI"/>
              </a:rPr>
              <a:t> </a:t>
            </a:r>
            <a:r>
              <a:rPr lang="en-US" sz="1600">
                <a:solidFill>
                  <a:srgbClr val="3B373A"/>
                </a:solidFill>
                <a:latin typeface="Segoe UI"/>
                <a:cs typeface="Segoe UI"/>
              </a:rPr>
              <a:t>below</a:t>
            </a:r>
            <a:r>
              <a:rPr lang="en-US" sz="1600" spc="70">
                <a:solidFill>
                  <a:srgbClr val="3B373A"/>
                </a:solidFill>
                <a:latin typeface="Segoe UI"/>
                <a:cs typeface="Segoe UI"/>
              </a:rPr>
              <a:t> </a:t>
            </a:r>
            <a:r>
              <a:rPr lang="en-US" sz="1600" spc="-10">
                <a:solidFill>
                  <a:srgbClr val="3B373A"/>
                </a:solidFill>
                <a:latin typeface="Segoe UI"/>
                <a:cs typeface="Segoe UI"/>
              </a:rPr>
              <a:t>based </a:t>
            </a:r>
            <a:r>
              <a:rPr lang="en-US" sz="1600">
                <a:solidFill>
                  <a:srgbClr val="3B373A"/>
                </a:solidFill>
                <a:latin typeface="Segoe UI"/>
                <a:cs typeface="Segoe UI"/>
              </a:rPr>
              <a:t>on</a:t>
            </a:r>
            <a:r>
              <a:rPr lang="en-US" sz="1600" spc="95">
                <a:solidFill>
                  <a:srgbClr val="3B373A"/>
                </a:solidFill>
                <a:latin typeface="Segoe UI"/>
                <a:cs typeface="Segoe UI"/>
              </a:rPr>
              <a:t> </a:t>
            </a:r>
            <a:r>
              <a:rPr lang="en-US" sz="1600">
                <a:solidFill>
                  <a:srgbClr val="3B373A"/>
                </a:solidFill>
                <a:latin typeface="Segoe UI"/>
                <a:cs typeface="Segoe UI"/>
              </a:rPr>
              <a:t>previous</a:t>
            </a:r>
            <a:r>
              <a:rPr lang="en-US" sz="1600" spc="95">
                <a:solidFill>
                  <a:srgbClr val="3B373A"/>
                </a:solidFill>
                <a:latin typeface="Segoe UI"/>
                <a:cs typeface="Segoe UI"/>
              </a:rPr>
              <a:t> </a:t>
            </a:r>
            <a:r>
              <a:rPr lang="en-US" sz="1600">
                <a:solidFill>
                  <a:srgbClr val="3B373A"/>
                </a:solidFill>
                <a:latin typeface="Segoe UI"/>
                <a:cs typeface="Segoe UI"/>
              </a:rPr>
              <a:t>communicative</a:t>
            </a:r>
            <a:r>
              <a:rPr lang="en-US" sz="1600" spc="100">
                <a:solidFill>
                  <a:srgbClr val="3B373A"/>
                </a:solidFill>
                <a:latin typeface="Segoe UI"/>
                <a:cs typeface="Segoe UI"/>
              </a:rPr>
              <a:t> </a:t>
            </a:r>
            <a:r>
              <a:rPr lang="en-US" sz="1600">
                <a:solidFill>
                  <a:srgbClr val="3B373A"/>
                </a:solidFill>
                <a:latin typeface="Segoe UI"/>
                <a:cs typeface="Segoe UI"/>
              </a:rPr>
              <a:t>situations</a:t>
            </a:r>
            <a:r>
              <a:rPr lang="en-US" sz="1600" spc="95">
                <a:solidFill>
                  <a:srgbClr val="3B373A"/>
                </a:solidFill>
                <a:latin typeface="Segoe UI"/>
                <a:cs typeface="Segoe UI"/>
              </a:rPr>
              <a:t> </a:t>
            </a:r>
            <a:r>
              <a:rPr lang="en-US" sz="1600">
                <a:solidFill>
                  <a:srgbClr val="3B373A"/>
                </a:solidFill>
                <a:latin typeface="Segoe UI"/>
                <a:cs typeface="Segoe UI"/>
              </a:rPr>
              <a:t>and</a:t>
            </a:r>
            <a:r>
              <a:rPr lang="en-US" sz="1600" spc="95">
                <a:solidFill>
                  <a:srgbClr val="3B373A"/>
                </a:solidFill>
                <a:latin typeface="Segoe UI"/>
                <a:cs typeface="Segoe UI"/>
              </a:rPr>
              <a:t> </a:t>
            </a:r>
            <a:r>
              <a:rPr lang="en-US" sz="1600">
                <a:solidFill>
                  <a:srgbClr val="3B373A"/>
                </a:solidFill>
                <a:latin typeface="Segoe UI"/>
                <a:cs typeface="Segoe UI"/>
              </a:rPr>
              <a:t>real-life</a:t>
            </a:r>
            <a:r>
              <a:rPr lang="en-US" sz="1600" spc="100">
                <a:solidFill>
                  <a:srgbClr val="3B373A"/>
                </a:solidFill>
                <a:latin typeface="Segoe UI"/>
                <a:cs typeface="Segoe UI"/>
              </a:rPr>
              <a:t> </a:t>
            </a:r>
            <a:r>
              <a:rPr lang="en-US" sz="1600" spc="-10">
                <a:solidFill>
                  <a:srgbClr val="3B373A"/>
                </a:solidFill>
                <a:latin typeface="Segoe UI"/>
                <a:cs typeface="Segoe UI"/>
              </a:rPr>
              <a:t>conditions.</a:t>
            </a:r>
            <a:endParaRPr lang="en-US" sz="1600">
              <a:latin typeface="Segoe UI"/>
              <a:cs typeface="Segoe UI"/>
            </a:endParaRPr>
          </a:p>
        </p:txBody>
      </p:sp>
      <p:cxnSp>
        <p:nvCxnSpPr>
          <p:cNvPr id="4" name="Google Shape;233;p13" hidden="0"/>
          <p:cNvCxnSpPr>
            <a:cxnSpLocks/>
          </p:cNvCxnSpPr>
          <p:nvPr isPhoto="0" userDrawn="0"/>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hidden="0"/>
          <p:cNvPicPr/>
          <p:nvPr isPhoto="0" userDrawn="0"/>
        </p:nvPicPr>
        <p:blipFill>
          <a:blip r:embed="rId2">
            <a:alphaModFix/>
          </a:blip>
          <a:stretch/>
        </p:blipFill>
        <p:spPr bwMode="auto">
          <a:xfrm>
            <a:off x="4508500" y="9085792"/>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grpSp>
        <p:nvGrpSpPr>
          <p:cNvPr id="2" name="object 2" hidden="0"/>
          <p:cNvGrpSpPr/>
          <p:nvPr isPhoto="0" userDrawn="0"/>
        </p:nvGrpSpPr>
        <p:grpSpPr bwMode="auto">
          <a:xfrm>
            <a:off x="482153" y="619387"/>
            <a:ext cx="5560060" cy="8785877"/>
            <a:chOff x="449999" y="3482992"/>
            <a:chExt cx="5560060" cy="5544185"/>
          </a:xfrm>
        </p:grpSpPr>
        <p:pic>
          <p:nvPicPr>
            <p:cNvPr id="3" name="object 3" hidden="0"/>
            <p:cNvPicPr/>
            <p:nvPr isPhoto="0" userDrawn="0"/>
          </p:nvPicPr>
          <p:blipFill>
            <a:blip r:embed="rId2"/>
            <a:stretch/>
          </p:blipFill>
          <p:spPr bwMode="auto">
            <a:xfrm>
              <a:off x="1410487" y="3482992"/>
              <a:ext cx="4599292" cy="4217485"/>
            </a:xfrm>
            <a:prstGeom prst="rect">
              <a:avLst/>
            </a:prstGeom>
          </p:spPr>
        </p:pic>
        <p:pic>
          <p:nvPicPr>
            <p:cNvPr id="4" name="object 4" hidden="0"/>
            <p:cNvPicPr/>
            <p:nvPr isPhoto="0" userDrawn="0"/>
          </p:nvPicPr>
          <p:blipFill>
            <a:blip r:embed="rId3"/>
            <a:stretch/>
          </p:blipFill>
          <p:spPr bwMode="auto">
            <a:xfrm>
              <a:off x="449999" y="6509697"/>
              <a:ext cx="2643233" cy="2517462"/>
            </a:xfrm>
            <a:prstGeom prst="rect">
              <a:avLst/>
            </a:prstGeom>
          </p:spPr>
        </p:pic>
      </p:grpSp>
      <p:sp>
        <p:nvSpPr>
          <p:cNvPr id="6" name="object 6" hidden="0"/>
          <p:cNvSpPr txBox="1"/>
          <p:nvPr isPhoto="0" userDrawn="0"/>
        </p:nvSpPr>
        <p:spPr bwMode="auto">
          <a:xfrm rot="21480000">
            <a:off x="1364086" y="6853103"/>
            <a:ext cx="1286335" cy="178435"/>
          </a:xfrm>
          <a:prstGeom prst="rect">
            <a:avLst/>
          </a:prstGeom>
        </p:spPr>
        <p:txBody>
          <a:bodyPr vert="horz" wrap="square" lIns="0" tIns="0" rIns="0" bIns="0" rtlCol="0">
            <a:spAutoFit/>
          </a:bodyPr>
          <a:lstStyle/>
          <a:p>
            <a:pPr>
              <a:lnSpc>
                <a:spcPts val="1405"/>
              </a:lnSpc>
              <a:defRPr/>
            </a:pPr>
            <a:r>
              <a:rPr sz="1400" b="1">
                <a:solidFill>
                  <a:srgbClr val="3B373A"/>
                </a:solidFill>
                <a:latin typeface="Segoe UI Black"/>
                <a:cs typeface="Segoe UI Black"/>
              </a:rPr>
              <a:t>Role-playing</a:t>
            </a:r>
            <a:r>
              <a:rPr sz="1400" b="1" spc="100">
                <a:solidFill>
                  <a:srgbClr val="3B373A"/>
                </a:solidFill>
                <a:latin typeface="Segoe UI Black"/>
                <a:cs typeface="Segoe UI Black"/>
              </a:rPr>
              <a:t> </a:t>
            </a:r>
            <a:r>
              <a:rPr sz="2100" b="1" spc="-75" baseline="30000">
                <a:solidFill>
                  <a:srgbClr val="3B373A"/>
                </a:solidFill>
                <a:latin typeface="Segoe UI Black"/>
                <a:cs typeface="Segoe UI Black"/>
              </a:rPr>
              <a:t>1</a:t>
            </a:r>
            <a:endParaRPr sz="2100" baseline="30000">
              <a:latin typeface="Segoe UI Black"/>
              <a:cs typeface="Segoe UI Black"/>
            </a:endParaRPr>
          </a:p>
        </p:txBody>
      </p:sp>
      <p:sp>
        <p:nvSpPr>
          <p:cNvPr id="7" name="object 7" hidden="0"/>
          <p:cNvSpPr txBox="1"/>
          <p:nvPr isPhoto="0" userDrawn="0"/>
        </p:nvSpPr>
        <p:spPr bwMode="auto">
          <a:xfrm rot="21480000">
            <a:off x="824065" y="7284773"/>
            <a:ext cx="1758436" cy="177800"/>
          </a:xfrm>
          <a:prstGeom prst="rect">
            <a:avLst/>
          </a:prstGeom>
        </p:spPr>
        <p:txBody>
          <a:bodyPr vert="horz" wrap="square" lIns="0" tIns="0" rIns="0" bIns="0" rtlCol="0">
            <a:spAutoFit/>
          </a:bodyPr>
          <a:lstStyle/>
          <a:p>
            <a:pPr>
              <a:lnSpc>
                <a:spcPts val="1395"/>
              </a:lnSpc>
              <a:defRPr/>
            </a:pPr>
            <a:r>
              <a:rPr sz="2100" spc="-44" baseline="-25000">
                <a:solidFill>
                  <a:srgbClr val="3B373A"/>
                </a:solidFill>
                <a:latin typeface="Segoe UI"/>
                <a:cs typeface="Segoe UI"/>
              </a:rPr>
              <a:t>You</a:t>
            </a:r>
            <a:r>
              <a:rPr sz="2100" spc="-7" baseline="-25000">
                <a:solidFill>
                  <a:srgbClr val="3B373A"/>
                </a:solidFill>
                <a:latin typeface="Segoe UI"/>
                <a:cs typeface="Segoe UI"/>
              </a:rPr>
              <a:t> </a:t>
            </a:r>
            <a:r>
              <a:rPr sz="2100" baseline="-25000">
                <a:solidFill>
                  <a:srgbClr val="3B373A"/>
                </a:solidFill>
                <a:latin typeface="Segoe UI"/>
                <a:cs typeface="Segoe UI"/>
              </a:rPr>
              <a:t>work </a:t>
            </a:r>
            <a:r>
              <a:rPr sz="1400">
                <a:solidFill>
                  <a:srgbClr val="3B373A"/>
                </a:solidFill>
                <a:latin typeface="Segoe UI"/>
                <a:cs typeface="Segoe UI"/>
              </a:rPr>
              <a:t>in</a:t>
            </a:r>
            <a:r>
              <a:rPr sz="1400" spc="-5">
                <a:solidFill>
                  <a:srgbClr val="3B373A"/>
                </a:solidFill>
                <a:latin typeface="Segoe UI"/>
                <a:cs typeface="Segoe UI"/>
              </a:rPr>
              <a:t> </a:t>
            </a:r>
            <a:r>
              <a:rPr sz="2100" baseline="30000">
                <a:solidFill>
                  <a:srgbClr val="3B373A"/>
                </a:solidFill>
                <a:latin typeface="Segoe UI"/>
                <a:cs typeface="Segoe UI"/>
              </a:rPr>
              <a:t>a </a:t>
            </a:r>
            <a:r>
              <a:rPr sz="2100" spc="-15" baseline="30000">
                <a:solidFill>
                  <a:srgbClr val="3B373A"/>
                </a:solidFill>
                <a:latin typeface="Segoe UI"/>
                <a:cs typeface="Segoe UI"/>
              </a:rPr>
              <a:t>kitchen.</a:t>
            </a:r>
            <a:endParaRPr sz="2100" baseline="30000">
              <a:latin typeface="Segoe UI"/>
              <a:cs typeface="Segoe UI"/>
            </a:endParaRPr>
          </a:p>
        </p:txBody>
      </p:sp>
      <p:sp>
        <p:nvSpPr>
          <p:cNvPr id="8" name="object 8" hidden="0"/>
          <p:cNvSpPr txBox="1"/>
          <p:nvPr isPhoto="0" userDrawn="0"/>
        </p:nvSpPr>
        <p:spPr bwMode="auto">
          <a:xfrm rot="21480000">
            <a:off x="835037" y="7503455"/>
            <a:ext cx="1618252" cy="177800"/>
          </a:xfrm>
          <a:prstGeom prst="rect">
            <a:avLst/>
          </a:prstGeom>
        </p:spPr>
        <p:txBody>
          <a:bodyPr vert="horz" wrap="square" lIns="0" tIns="0" rIns="0" bIns="0" rtlCol="0">
            <a:spAutoFit/>
          </a:bodyPr>
          <a:lstStyle/>
          <a:p>
            <a:pPr>
              <a:lnSpc>
                <a:spcPts val="1395"/>
              </a:lnSpc>
              <a:defRPr/>
            </a:pPr>
            <a:r>
              <a:rPr sz="2100" spc="-44" baseline="-25000">
                <a:solidFill>
                  <a:srgbClr val="3B373A"/>
                </a:solidFill>
                <a:latin typeface="Segoe UI"/>
                <a:cs typeface="Segoe UI"/>
              </a:rPr>
              <a:t>You</a:t>
            </a:r>
            <a:r>
              <a:rPr sz="2100" spc="7" baseline="-25000">
                <a:solidFill>
                  <a:srgbClr val="3B373A"/>
                </a:solidFill>
                <a:latin typeface="Segoe UI"/>
                <a:cs typeface="Segoe UI"/>
              </a:rPr>
              <a:t> </a:t>
            </a:r>
            <a:r>
              <a:rPr sz="2100" baseline="-25000">
                <a:solidFill>
                  <a:srgbClr val="3B373A"/>
                </a:solidFill>
                <a:latin typeface="Segoe UI"/>
                <a:cs typeface="Segoe UI"/>
              </a:rPr>
              <a:t>read</a:t>
            </a:r>
            <a:r>
              <a:rPr sz="2100" spc="7" baseline="-25000">
                <a:solidFill>
                  <a:srgbClr val="3B373A"/>
                </a:solidFill>
                <a:latin typeface="Segoe UI"/>
                <a:cs typeface="Segoe UI"/>
              </a:rPr>
              <a:t> </a:t>
            </a:r>
            <a:r>
              <a:rPr sz="1400">
                <a:solidFill>
                  <a:srgbClr val="3B373A"/>
                </a:solidFill>
                <a:latin typeface="Segoe UI"/>
                <a:cs typeface="Segoe UI"/>
              </a:rPr>
              <a:t>your</a:t>
            </a:r>
            <a:r>
              <a:rPr sz="1400" spc="5">
                <a:solidFill>
                  <a:srgbClr val="3B373A"/>
                </a:solidFill>
                <a:latin typeface="Segoe UI"/>
                <a:cs typeface="Segoe UI"/>
              </a:rPr>
              <a:t> </a:t>
            </a:r>
            <a:r>
              <a:rPr sz="2100" spc="-15" baseline="30000">
                <a:solidFill>
                  <a:srgbClr val="3B373A"/>
                </a:solidFill>
                <a:latin typeface="Segoe UI"/>
                <a:cs typeface="Segoe UI"/>
              </a:rPr>
              <a:t>notes</a:t>
            </a:r>
            <a:endParaRPr sz="2100" baseline="30000">
              <a:latin typeface="Segoe UI"/>
              <a:cs typeface="Segoe UI"/>
            </a:endParaRPr>
          </a:p>
        </p:txBody>
      </p:sp>
      <p:sp>
        <p:nvSpPr>
          <p:cNvPr id="9" name="object 9" hidden="0"/>
          <p:cNvSpPr txBox="1"/>
          <p:nvPr isPhoto="0" userDrawn="0"/>
        </p:nvSpPr>
        <p:spPr bwMode="auto">
          <a:xfrm rot="21480000">
            <a:off x="846899" y="7713347"/>
            <a:ext cx="1878508" cy="177800"/>
          </a:xfrm>
          <a:prstGeom prst="rect">
            <a:avLst/>
          </a:prstGeom>
        </p:spPr>
        <p:txBody>
          <a:bodyPr vert="horz" wrap="square" lIns="0" tIns="0" rIns="0" bIns="0" rtlCol="0">
            <a:spAutoFit/>
          </a:bodyPr>
          <a:lstStyle/>
          <a:p>
            <a:pPr>
              <a:lnSpc>
                <a:spcPts val="1400"/>
              </a:lnSpc>
              <a:defRPr/>
            </a:pPr>
            <a:r>
              <a:rPr sz="1400">
                <a:solidFill>
                  <a:srgbClr val="3B373A"/>
                </a:solidFill>
                <a:latin typeface="Segoe UI"/>
                <a:cs typeface="Segoe UI"/>
              </a:rPr>
              <a:t>from</a:t>
            </a:r>
            <a:r>
              <a:rPr sz="1400" spc="35">
                <a:solidFill>
                  <a:srgbClr val="3B373A"/>
                </a:solidFill>
                <a:latin typeface="Segoe UI"/>
                <a:cs typeface="Segoe UI"/>
              </a:rPr>
              <a:t> </a:t>
            </a:r>
            <a:r>
              <a:rPr sz="2100" baseline="30000">
                <a:solidFill>
                  <a:srgbClr val="3B373A"/>
                </a:solidFill>
                <a:latin typeface="Segoe UI"/>
                <a:cs typeface="Segoe UI"/>
              </a:rPr>
              <a:t>activity</a:t>
            </a:r>
            <a:r>
              <a:rPr sz="2100" spc="52" baseline="30000">
                <a:solidFill>
                  <a:srgbClr val="3B373A"/>
                </a:solidFill>
                <a:latin typeface="Segoe UI"/>
                <a:cs typeface="Segoe UI"/>
              </a:rPr>
              <a:t> </a:t>
            </a:r>
            <a:r>
              <a:rPr sz="2100" baseline="30000">
                <a:solidFill>
                  <a:srgbClr val="3B373A"/>
                </a:solidFill>
                <a:latin typeface="Segoe UI"/>
                <a:cs typeface="Segoe UI"/>
              </a:rPr>
              <a:t>two</a:t>
            </a:r>
            <a:r>
              <a:rPr sz="2100" spc="52" baseline="30000">
                <a:solidFill>
                  <a:srgbClr val="3B373A"/>
                </a:solidFill>
                <a:latin typeface="Segoe UI"/>
                <a:cs typeface="Segoe UI"/>
              </a:rPr>
              <a:t> </a:t>
            </a:r>
            <a:r>
              <a:rPr sz="2100" spc="-15" baseline="30000">
                <a:solidFill>
                  <a:srgbClr val="3B373A"/>
                </a:solidFill>
                <a:latin typeface="Segoe UI"/>
                <a:cs typeface="Segoe UI"/>
              </a:rPr>
              <a:t>about</a:t>
            </a:r>
            <a:endParaRPr sz="2100" baseline="30000">
              <a:latin typeface="Segoe UI"/>
              <a:cs typeface="Segoe UI"/>
            </a:endParaRPr>
          </a:p>
        </p:txBody>
      </p:sp>
      <p:sp>
        <p:nvSpPr>
          <p:cNvPr id="10" name="object 10" hidden="0"/>
          <p:cNvSpPr txBox="1"/>
          <p:nvPr isPhoto="0" userDrawn="0"/>
        </p:nvSpPr>
        <p:spPr bwMode="auto">
          <a:xfrm rot="21480000">
            <a:off x="857809" y="7933110"/>
            <a:ext cx="1688959" cy="177800"/>
          </a:xfrm>
          <a:prstGeom prst="rect">
            <a:avLst/>
          </a:prstGeom>
        </p:spPr>
        <p:txBody>
          <a:bodyPr vert="horz" wrap="square" lIns="0" tIns="0" rIns="0" bIns="0" rtlCol="0">
            <a:spAutoFit/>
          </a:bodyPr>
          <a:lstStyle/>
          <a:p>
            <a:pPr>
              <a:lnSpc>
                <a:spcPts val="1400"/>
              </a:lnSpc>
              <a:defRPr/>
            </a:pPr>
            <a:r>
              <a:rPr sz="1400">
                <a:solidFill>
                  <a:srgbClr val="3B373A"/>
                </a:solidFill>
                <a:latin typeface="Segoe UI"/>
                <a:cs typeface="Segoe UI"/>
              </a:rPr>
              <a:t>the</a:t>
            </a:r>
            <a:r>
              <a:rPr sz="1400" spc="35">
                <a:solidFill>
                  <a:srgbClr val="3B373A"/>
                </a:solidFill>
                <a:latin typeface="Segoe UI"/>
                <a:cs typeface="Segoe UI"/>
              </a:rPr>
              <a:t> </a:t>
            </a:r>
            <a:r>
              <a:rPr sz="2100" baseline="30000">
                <a:solidFill>
                  <a:srgbClr val="3B373A"/>
                </a:solidFill>
                <a:latin typeface="Segoe UI"/>
                <a:cs typeface="Segoe UI"/>
              </a:rPr>
              <a:t>missing</a:t>
            </a:r>
            <a:r>
              <a:rPr sz="2100" spc="44" baseline="30000">
                <a:solidFill>
                  <a:srgbClr val="3B373A"/>
                </a:solidFill>
                <a:latin typeface="Segoe UI"/>
                <a:cs typeface="Segoe UI"/>
              </a:rPr>
              <a:t> </a:t>
            </a:r>
            <a:r>
              <a:rPr sz="2100" spc="-15" baseline="30000">
                <a:solidFill>
                  <a:srgbClr val="3B373A"/>
                </a:solidFill>
                <a:latin typeface="Segoe UI"/>
                <a:cs typeface="Segoe UI"/>
              </a:rPr>
              <a:t>products</a:t>
            </a:r>
            <a:endParaRPr sz="2100" baseline="30000">
              <a:latin typeface="Segoe UI"/>
              <a:cs typeface="Segoe UI"/>
            </a:endParaRPr>
          </a:p>
        </p:txBody>
      </p:sp>
      <p:sp>
        <p:nvSpPr>
          <p:cNvPr id="11" name="object 11" hidden="0"/>
          <p:cNvSpPr txBox="1"/>
          <p:nvPr isPhoto="0" userDrawn="0"/>
        </p:nvSpPr>
        <p:spPr bwMode="auto">
          <a:xfrm rot="21480000">
            <a:off x="869197" y="8147862"/>
            <a:ext cx="1728115" cy="177800"/>
          </a:xfrm>
          <a:prstGeom prst="rect">
            <a:avLst/>
          </a:prstGeom>
        </p:spPr>
        <p:txBody>
          <a:bodyPr vert="horz" wrap="square" lIns="0" tIns="0" rIns="0" bIns="0" rtlCol="0">
            <a:spAutoFit/>
          </a:bodyPr>
          <a:lstStyle/>
          <a:p>
            <a:pPr>
              <a:lnSpc>
                <a:spcPts val="1400"/>
              </a:lnSpc>
              <a:defRPr/>
            </a:pPr>
            <a:r>
              <a:rPr sz="2100" baseline="-25000">
                <a:solidFill>
                  <a:srgbClr val="3B373A"/>
                </a:solidFill>
                <a:latin typeface="Segoe UI"/>
                <a:cs typeface="Segoe UI"/>
              </a:rPr>
              <a:t>from</a:t>
            </a:r>
            <a:r>
              <a:rPr sz="2100" spc="52" baseline="-25000">
                <a:solidFill>
                  <a:srgbClr val="3B373A"/>
                </a:solidFill>
                <a:latin typeface="Segoe UI"/>
                <a:cs typeface="Segoe UI"/>
              </a:rPr>
              <a:t> </a:t>
            </a:r>
            <a:r>
              <a:rPr sz="2100" baseline="-25000">
                <a:solidFill>
                  <a:srgbClr val="3B373A"/>
                </a:solidFill>
                <a:latin typeface="Segoe UI"/>
                <a:cs typeface="Segoe UI"/>
              </a:rPr>
              <a:t>the</a:t>
            </a:r>
            <a:r>
              <a:rPr sz="2100" spc="52" baseline="-25000">
                <a:solidFill>
                  <a:srgbClr val="3B373A"/>
                </a:solidFill>
                <a:latin typeface="Segoe UI"/>
                <a:cs typeface="Segoe UI"/>
              </a:rPr>
              <a:t> </a:t>
            </a:r>
            <a:r>
              <a:rPr sz="1400">
                <a:solidFill>
                  <a:srgbClr val="3B373A"/>
                </a:solidFill>
                <a:latin typeface="Segoe UI"/>
                <a:cs typeface="Segoe UI"/>
              </a:rPr>
              <a:t>kitchen,</a:t>
            </a:r>
            <a:r>
              <a:rPr sz="1400" spc="35">
                <a:solidFill>
                  <a:srgbClr val="3B373A"/>
                </a:solidFill>
                <a:latin typeface="Segoe UI"/>
                <a:cs typeface="Segoe UI"/>
              </a:rPr>
              <a:t> </a:t>
            </a:r>
            <a:r>
              <a:rPr sz="2100" spc="-37" baseline="30000">
                <a:solidFill>
                  <a:srgbClr val="3B373A"/>
                </a:solidFill>
                <a:latin typeface="Segoe UI"/>
                <a:cs typeface="Segoe UI"/>
              </a:rPr>
              <a:t>and</a:t>
            </a:r>
            <a:endParaRPr sz="2100" baseline="30000">
              <a:latin typeface="Segoe UI"/>
              <a:cs typeface="Segoe UI"/>
            </a:endParaRPr>
          </a:p>
        </p:txBody>
      </p:sp>
      <p:sp>
        <p:nvSpPr>
          <p:cNvPr id="12" name="object 12" hidden="0"/>
          <p:cNvSpPr txBox="1"/>
          <p:nvPr isPhoto="0" userDrawn="0"/>
        </p:nvSpPr>
        <p:spPr bwMode="auto">
          <a:xfrm rot="21480000">
            <a:off x="880594" y="8362463"/>
            <a:ext cx="1773599" cy="177800"/>
          </a:xfrm>
          <a:prstGeom prst="rect">
            <a:avLst/>
          </a:prstGeom>
        </p:spPr>
        <p:txBody>
          <a:bodyPr vert="horz" wrap="square" lIns="0" tIns="0" rIns="0" bIns="0" rtlCol="0">
            <a:spAutoFit/>
          </a:bodyPr>
          <a:lstStyle/>
          <a:p>
            <a:pPr>
              <a:lnSpc>
                <a:spcPts val="1400"/>
              </a:lnSpc>
              <a:defRPr/>
            </a:pPr>
            <a:r>
              <a:rPr sz="1400">
                <a:solidFill>
                  <a:srgbClr val="3B373A"/>
                </a:solidFill>
                <a:latin typeface="Segoe UI"/>
                <a:cs typeface="Segoe UI"/>
              </a:rPr>
              <a:t>you</a:t>
            </a:r>
            <a:r>
              <a:rPr sz="1400" spc="20">
                <a:solidFill>
                  <a:srgbClr val="3B373A"/>
                </a:solidFill>
                <a:latin typeface="Segoe UI"/>
                <a:cs typeface="Segoe UI"/>
              </a:rPr>
              <a:t> </a:t>
            </a:r>
            <a:r>
              <a:rPr sz="2100" baseline="30000">
                <a:solidFill>
                  <a:srgbClr val="3B373A"/>
                </a:solidFill>
                <a:latin typeface="Segoe UI"/>
                <a:cs typeface="Segoe UI"/>
              </a:rPr>
              <a:t>tell</a:t>
            </a:r>
            <a:r>
              <a:rPr sz="2100" spc="30" baseline="30000">
                <a:solidFill>
                  <a:srgbClr val="3B373A"/>
                </a:solidFill>
                <a:latin typeface="Segoe UI"/>
                <a:cs typeface="Segoe UI"/>
              </a:rPr>
              <a:t> </a:t>
            </a:r>
            <a:r>
              <a:rPr sz="2100" baseline="30000">
                <a:solidFill>
                  <a:srgbClr val="3B373A"/>
                </a:solidFill>
                <a:latin typeface="Segoe UI"/>
                <a:cs typeface="Segoe UI"/>
              </a:rPr>
              <a:t>your</a:t>
            </a:r>
            <a:r>
              <a:rPr sz="2100" spc="37" baseline="30000">
                <a:solidFill>
                  <a:srgbClr val="3B373A"/>
                </a:solidFill>
                <a:latin typeface="Segoe UI"/>
                <a:cs typeface="Segoe UI"/>
              </a:rPr>
              <a:t> </a:t>
            </a:r>
            <a:r>
              <a:rPr sz="2100" spc="-15" baseline="30000">
                <a:solidFill>
                  <a:srgbClr val="3B373A"/>
                </a:solidFill>
                <a:latin typeface="Segoe UI"/>
                <a:cs typeface="Segoe UI"/>
              </a:rPr>
              <a:t>manager</a:t>
            </a:r>
            <a:endParaRPr sz="2100" baseline="30000">
              <a:latin typeface="Segoe UI"/>
              <a:cs typeface="Segoe UI"/>
            </a:endParaRPr>
          </a:p>
        </p:txBody>
      </p:sp>
      <p:sp>
        <p:nvSpPr>
          <p:cNvPr id="13" name="object 13" hidden="0"/>
          <p:cNvSpPr txBox="1"/>
          <p:nvPr isPhoto="0" userDrawn="0"/>
        </p:nvSpPr>
        <p:spPr bwMode="auto">
          <a:xfrm rot="21480000">
            <a:off x="890395" y="8604474"/>
            <a:ext cx="1149217" cy="177800"/>
          </a:xfrm>
          <a:prstGeom prst="rect">
            <a:avLst/>
          </a:prstGeom>
        </p:spPr>
        <p:txBody>
          <a:bodyPr vert="horz" wrap="square" lIns="0" tIns="0" rIns="0" bIns="0" rtlCol="0">
            <a:spAutoFit/>
          </a:bodyPr>
          <a:lstStyle/>
          <a:p>
            <a:pPr>
              <a:lnSpc>
                <a:spcPts val="1400"/>
              </a:lnSpc>
              <a:defRPr/>
            </a:pPr>
            <a:r>
              <a:rPr sz="1400">
                <a:solidFill>
                  <a:srgbClr val="3B373A"/>
                </a:solidFill>
                <a:latin typeface="Segoe UI"/>
                <a:cs typeface="Segoe UI"/>
              </a:rPr>
              <a:t>what</a:t>
            </a:r>
            <a:r>
              <a:rPr sz="1400" spc="20">
                <a:solidFill>
                  <a:srgbClr val="3B373A"/>
                </a:solidFill>
                <a:latin typeface="Segoe UI"/>
                <a:cs typeface="Segoe UI"/>
              </a:rPr>
              <a:t> </a:t>
            </a:r>
            <a:r>
              <a:rPr sz="2100" baseline="30000">
                <a:solidFill>
                  <a:srgbClr val="3B373A"/>
                </a:solidFill>
                <a:latin typeface="Segoe UI"/>
                <a:cs typeface="Segoe UI"/>
              </a:rPr>
              <a:t>to</a:t>
            </a:r>
            <a:r>
              <a:rPr sz="2100" spc="37" baseline="30000">
                <a:solidFill>
                  <a:srgbClr val="3B373A"/>
                </a:solidFill>
                <a:latin typeface="Segoe UI"/>
                <a:cs typeface="Segoe UI"/>
              </a:rPr>
              <a:t> </a:t>
            </a:r>
            <a:r>
              <a:rPr sz="2100" spc="-15" baseline="30000">
                <a:solidFill>
                  <a:srgbClr val="3B373A"/>
                </a:solidFill>
                <a:latin typeface="Segoe UI"/>
                <a:cs typeface="Segoe UI"/>
              </a:rPr>
              <a:t>order.</a:t>
            </a:r>
            <a:endParaRPr sz="2100" baseline="30000">
              <a:latin typeface="Segoe UI"/>
              <a:cs typeface="Segoe UI"/>
            </a:endParaRPr>
          </a:p>
        </p:txBody>
      </p:sp>
      <p:pic>
        <p:nvPicPr>
          <p:cNvPr id="14" name="object 14" hidden="0"/>
          <p:cNvPicPr/>
          <p:nvPr isPhoto="0" userDrawn="0"/>
        </p:nvPicPr>
        <p:blipFill>
          <a:blip r:embed="rId4"/>
          <a:stretch/>
        </p:blipFill>
        <p:spPr bwMode="auto">
          <a:xfrm>
            <a:off x="4482000" y="6448541"/>
            <a:ext cx="2700000" cy="3125382"/>
          </a:xfrm>
          <a:prstGeom prst="rect">
            <a:avLst/>
          </a:prstGeom>
        </p:spPr>
      </p:pic>
      <p:sp>
        <p:nvSpPr>
          <p:cNvPr id="15" name="object 15" hidden="0"/>
          <p:cNvSpPr txBox="1"/>
          <p:nvPr isPhoto="0" userDrawn="0"/>
        </p:nvSpPr>
        <p:spPr bwMode="auto">
          <a:xfrm>
            <a:off x="3138653" y="4306841"/>
            <a:ext cx="1274445" cy="1410970"/>
          </a:xfrm>
          <a:prstGeom prst="rect">
            <a:avLst/>
          </a:prstGeom>
        </p:spPr>
        <p:txBody>
          <a:bodyPr vert="horz" wrap="square" lIns="0" tIns="12700" rIns="0" bIns="0" rtlCol="0">
            <a:spAutoFit/>
          </a:bodyPr>
          <a:lstStyle/>
          <a:p>
            <a:pPr marL="12700" marR="5080" indent="40640" algn="ctr">
              <a:lnSpc>
                <a:spcPct val="107100"/>
              </a:lnSpc>
              <a:spcBef>
                <a:spcPts val="100"/>
              </a:spcBef>
              <a:defRPr/>
            </a:pPr>
            <a:r>
              <a:rPr sz="1400">
                <a:solidFill>
                  <a:srgbClr val="3B373A"/>
                </a:solidFill>
                <a:latin typeface="Segoe UI"/>
                <a:cs typeface="Segoe UI"/>
              </a:rPr>
              <a:t>Role-</a:t>
            </a:r>
            <a:r>
              <a:rPr sz="1400" spc="-10">
                <a:solidFill>
                  <a:srgbClr val="3B373A"/>
                </a:solidFill>
                <a:latin typeface="Segoe UI"/>
                <a:cs typeface="Segoe UI"/>
              </a:rPr>
              <a:t>playing </a:t>
            </a:r>
            <a:r>
              <a:rPr sz="1400">
                <a:solidFill>
                  <a:srgbClr val="3B373A"/>
                </a:solidFill>
                <a:latin typeface="Segoe UI"/>
                <a:cs typeface="Segoe UI"/>
              </a:rPr>
              <a:t>scenarios</a:t>
            </a:r>
            <a:r>
              <a:rPr sz="1400" spc="70">
                <a:solidFill>
                  <a:srgbClr val="3B373A"/>
                </a:solidFill>
                <a:latin typeface="Segoe UI"/>
                <a:cs typeface="Segoe UI"/>
              </a:rPr>
              <a:t> </a:t>
            </a:r>
            <a:r>
              <a:rPr sz="1400">
                <a:solidFill>
                  <a:srgbClr val="3B373A"/>
                </a:solidFill>
                <a:latin typeface="Segoe UI"/>
                <a:cs typeface="Segoe UI"/>
              </a:rPr>
              <a:t>in</a:t>
            </a:r>
            <a:r>
              <a:rPr sz="1400" spc="70">
                <a:solidFill>
                  <a:srgbClr val="3B373A"/>
                </a:solidFill>
                <a:latin typeface="Segoe UI"/>
                <a:cs typeface="Segoe UI"/>
              </a:rPr>
              <a:t> </a:t>
            </a:r>
            <a:r>
              <a:rPr sz="1400" spc="-25">
                <a:solidFill>
                  <a:srgbClr val="3B373A"/>
                </a:solidFill>
                <a:latin typeface="Segoe UI"/>
                <a:cs typeface="Segoe UI"/>
              </a:rPr>
              <a:t>the </a:t>
            </a:r>
            <a:r>
              <a:rPr sz="1400" spc="-10">
                <a:solidFill>
                  <a:srgbClr val="3B373A"/>
                </a:solidFill>
                <a:latin typeface="Segoe UI"/>
                <a:cs typeface="Segoe UI"/>
              </a:rPr>
              <a:t>workplace</a:t>
            </a:r>
            <a:endParaRPr sz="1400">
              <a:latin typeface="Segoe UI"/>
              <a:cs typeface="Segoe UI"/>
            </a:endParaRPr>
          </a:p>
          <a:p>
            <a:pPr marL="40640" marR="22225" algn="ctr">
              <a:lnSpc>
                <a:spcPct val="117600"/>
              </a:lnSpc>
              <a:spcBef>
                <a:spcPts val="710"/>
              </a:spcBef>
              <a:defRPr/>
            </a:pPr>
            <a:r>
              <a:rPr sz="1700" b="1" spc="-10">
                <a:solidFill>
                  <a:srgbClr val="FFFFFF"/>
                </a:solidFill>
                <a:latin typeface="Segoe UI Black"/>
                <a:cs typeface="Segoe UI Black"/>
              </a:rPr>
              <a:t>‘kitchen restaurant’</a:t>
            </a:r>
            <a:endParaRPr sz="1700">
              <a:latin typeface="Segoe UI Black"/>
              <a:cs typeface="Segoe UI Black"/>
            </a:endParaRPr>
          </a:p>
        </p:txBody>
      </p:sp>
      <p:sp>
        <p:nvSpPr>
          <p:cNvPr id="16" name="object 16" hidden="0"/>
          <p:cNvSpPr txBox="1"/>
          <p:nvPr isPhoto="0" userDrawn="0"/>
        </p:nvSpPr>
        <p:spPr bwMode="auto">
          <a:xfrm rot="420000">
            <a:off x="4902242" y="7908720"/>
            <a:ext cx="1613834" cy="177800"/>
          </a:xfrm>
          <a:prstGeom prst="rect">
            <a:avLst/>
          </a:prstGeom>
        </p:spPr>
        <p:txBody>
          <a:bodyPr vert="horz" wrap="square" lIns="0" tIns="0" rIns="0" bIns="0" rtlCol="0">
            <a:spAutoFit/>
          </a:bodyPr>
          <a:lstStyle/>
          <a:p>
            <a:pPr>
              <a:lnSpc>
                <a:spcPts val="1370"/>
              </a:lnSpc>
              <a:defRPr/>
            </a:pPr>
            <a:r>
              <a:rPr sz="2100" spc="-44" baseline="30000">
                <a:solidFill>
                  <a:srgbClr val="3B373A"/>
                </a:solidFill>
                <a:latin typeface="Segoe UI"/>
                <a:cs typeface="Segoe UI"/>
              </a:rPr>
              <a:t>You</a:t>
            </a:r>
            <a:r>
              <a:rPr sz="2100" baseline="30000">
                <a:solidFill>
                  <a:srgbClr val="3B373A"/>
                </a:solidFill>
                <a:latin typeface="Segoe UI"/>
                <a:cs typeface="Segoe UI"/>
              </a:rPr>
              <a:t> </a:t>
            </a:r>
            <a:r>
              <a:rPr sz="2100" baseline="30000">
                <a:solidFill>
                  <a:srgbClr val="3B373A"/>
                </a:solidFill>
                <a:latin typeface="Segoe UI"/>
                <a:cs typeface="Segoe UI"/>
              </a:rPr>
              <a:t>are</a:t>
            </a:r>
            <a:r>
              <a:rPr sz="2100" spc="7" baseline="30000">
                <a:solidFill>
                  <a:srgbClr val="3B373A"/>
                </a:solidFill>
                <a:latin typeface="Segoe UI"/>
                <a:cs typeface="Segoe UI"/>
              </a:rPr>
              <a:t> </a:t>
            </a:r>
            <a:r>
              <a:rPr sz="1400">
                <a:solidFill>
                  <a:srgbClr val="3B373A"/>
                </a:solidFill>
                <a:latin typeface="Segoe UI"/>
                <a:cs typeface="Segoe UI"/>
              </a:rPr>
              <a:t>in</a:t>
            </a:r>
            <a:r>
              <a:rPr sz="1400" spc="5">
                <a:solidFill>
                  <a:srgbClr val="3B373A"/>
                </a:solidFill>
                <a:latin typeface="Segoe UI"/>
                <a:cs typeface="Segoe UI"/>
              </a:rPr>
              <a:t> </a:t>
            </a:r>
            <a:r>
              <a:rPr sz="2100" baseline="-25000">
                <a:solidFill>
                  <a:srgbClr val="3B373A"/>
                </a:solidFill>
                <a:latin typeface="Segoe UI"/>
                <a:cs typeface="Segoe UI"/>
              </a:rPr>
              <a:t>charge</a:t>
            </a:r>
            <a:r>
              <a:rPr sz="2100" spc="7" baseline="-25000">
                <a:solidFill>
                  <a:srgbClr val="3B373A"/>
                </a:solidFill>
                <a:latin typeface="Segoe UI"/>
                <a:cs typeface="Segoe UI"/>
              </a:rPr>
              <a:t> </a:t>
            </a:r>
            <a:r>
              <a:rPr sz="2100" spc="-37" baseline="-25000">
                <a:solidFill>
                  <a:srgbClr val="3B373A"/>
                </a:solidFill>
                <a:latin typeface="Segoe UI"/>
                <a:cs typeface="Segoe UI"/>
              </a:rPr>
              <a:t>of</a:t>
            </a:r>
            <a:endParaRPr sz="2100" baseline="-25000">
              <a:latin typeface="Segoe UI"/>
              <a:cs typeface="Segoe UI"/>
            </a:endParaRPr>
          </a:p>
        </p:txBody>
      </p:sp>
      <p:sp>
        <p:nvSpPr>
          <p:cNvPr id="17" name="object 17" hidden="0"/>
          <p:cNvSpPr txBox="1"/>
          <p:nvPr isPhoto="0" userDrawn="0"/>
        </p:nvSpPr>
        <p:spPr bwMode="auto">
          <a:xfrm rot="420000">
            <a:off x="4874071" y="8106171"/>
            <a:ext cx="1562722" cy="177800"/>
          </a:xfrm>
          <a:prstGeom prst="rect">
            <a:avLst/>
          </a:prstGeom>
        </p:spPr>
        <p:txBody>
          <a:bodyPr vert="horz" wrap="square" lIns="0" tIns="0" rIns="0" bIns="0" rtlCol="0">
            <a:spAutoFit/>
          </a:bodyPr>
          <a:lstStyle/>
          <a:p>
            <a:pPr>
              <a:lnSpc>
                <a:spcPts val="1365"/>
              </a:lnSpc>
              <a:defRPr/>
            </a:pPr>
            <a:r>
              <a:rPr sz="2100" baseline="30000">
                <a:solidFill>
                  <a:srgbClr val="3B373A"/>
                </a:solidFill>
                <a:latin typeface="Segoe UI"/>
                <a:cs typeface="Segoe UI"/>
              </a:rPr>
              <a:t>a</a:t>
            </a:r>
            <a:r>
              <a:rPr sz="2100" spc="37" baseline="30000">
                <a:solidFill>
                  <a:srgbClr val="3B373A"/>
                </a:solidFill>
                <a:latin typeface="Segoe UI"/>
                <a:cs typeface="Segoe UI"/>
              </a:rPr>
              <a:t> </a:t>
            </a:r>
            <a:r>
              <a:rPr sz="2100" baseline="30000">
                <a:solidFill>
                  <a:srgbClr val="3B373A"/>
                </a:solidFill>
                <a:latin typeface="Segoe UI"/>
                <a:cs typeface="Segoe UI"/>
              </a:rPr>
              <a:t>shop</a:t>
            </a:r>
            <a:r>
              <a:rPr sz="2100" spc="37" baseline="30000">
                <a:solidFill>
                  <a:srgbClr val="3B373A"/>
                </a:solidFill>
                <a:latin typeface="Segoe UI"/>
                <a:cs typeface="Segoe UI"/>
              </a:rPr>
              <a:t> </a:t>
            </a:r>
            <a:r>
              <a:rPr sz="1400">
                <a:solidFill>
                  <a:srgbClr val="3B373A"/>
                </a:solidFill>
                <a:latin typeface="Segoe UI"/>
                <a:cs typeface="Segoe UI"/>
              </a:rPr>
              <a:t>kitchen.</a:t>
            </a:r>
            <a:r>
              <a:rPr sz="1400" spc="30">
                <a:solidFill>
                  <a:srgbClr val="3B373A"/>
                </a:solidFill>
                <a:latin typeface="Segoe UI"/>
                <a:cs typeface="Segoe UI"/>
              </a:rPr>
              <a:t> </a:t>
            </a:r>
            <a:r>
              <a:rPr sz="2100" spc="-37" baseline="-25000">
                <a:solidFill>
                  <a:srgbClr val="3B373A"/>
                </a:solidFill>
                <a:latin typeface="Segoe UI"/>
                <a:cs typeface="Segoe UI"/>
              </a:rPr>
              <a:t>You</a:t>
            </a:r>
            <a:endParaRPr sz="2100" baseline="-25000">
              <a:latin typeface="Segoe UI"/>
              <a:cs typeface="Segoe UI"/>
            </a:endParaRPr>
          </a:p>
        </p:txBody>
      </p:sp>
      <p:sp>
        <p:nvSpPr>
          <p:cNvPr id="18" name="object 18" hidden="0"/>
          <p:cNvSpPr txBox="1"/>
          <p:nvPr isPhoto="0" userDrawn="0"/>
        </p:nvSpPr>
        <p:spPr bwMode="auto">
          <a:xfrm rot="420000">
            <a:off x="4844692" y="8337080"/>
            <a:ext cx="1962600" cy="177800"/>
          </a:xfrm>
          <a:prstGeom prst="rect">
            <a:avLst/>
          </a:prstGeom>
        </p:spPr>
        <p:txBody>
          <a:bodyPr vert="horz" wrap="square" lIns="0" tIns="0" rIns="0" bIns="0" rtlCol="0">
            <a:spAutoFit/>
          </a:bodyPr>
          <a:lstStyle/>
          <a:p>
            <a:pPr>
              <a:lnSpc>
                <a:spcPts val="1320"/>
              </a:lnSpc>
              <a:defRPr/>
            </a:pPr>
            <a:r>
              <a:rPr sz="2100" baseline="30000">
                <a:solidFill>
                  <a:srgbClr val="3B373A"/>
                </a:solidFill>
                <a:latin typeface="Segoe UI"/>
                <a:cs typeface="Segoe UI"/>
              </a:rPr>
              <a:t>ask</a:t>
            </a:r>
            <a:r>
              <a:rPr sz="2100" spc="44" baseline="30000">
                <a:solidFill>
                  <a:srgbClr val="3B373A"/>
                </a:solidFill>
                <a:latin typeface="Segoe UI"/>
                <a:cs typeface="Segoe UI"/>
              </a:rPr>
              <a:t> </a:t>
            </a:r>
            <a:r>
              <a:rPr sz="2100" baseline="30000">
                <a:solidFill>
                  <a:srgbClr val="3B373A"/>
                </a:solidFill>
                <a:latin typeface="Segoe UI"/>
                <a:cs typeface="Segoe UI"/>
              </a:rPr>
              <a:t>an</a:t>
            </a:r>
            <a:r>
              <a:rPr sz="2100" spc="44" baseline="30000">
                <a:solidFill>
                  <a:srgbClr val="3B373A"/>
                </a:solidFill>
                <a:latin typeface="Segoe UI"/>
                <a:cs typeface="Segoe UI"/>
              </a:rPr>
              <a:t> </a:t>
            </a:r>
            <a:r>
              <a:rPr sz="1400">
                <a:solidFill>
                  <a:srgbClr val="3B373A"/>
                </a:solidFill>
                <a:latin typeface="Segoe UI"/>
                <a:cs typeface="Segoe UI"/>
              </a:rPr>
              <a:t>employee</a:t>
            </a:r>
            <a:r>
              <a:rPr sz="1400" spc="30">
                <a:solidFill>
                  <a:srgbClr val="3B373A"/>
                </a:solidFill>
                <a:latin typeface="Segoe UI"/>
                <a:cs typeface="Segoe UI"/>
              </a:rPr>
              <a:t> </a:t>
            </a:r>
            <a:r>
              <a:rPr sz="2100" baseline="-25000">
                <a:solidFill>
                  <a:srgbClr val="3B373A"/>
                </a:solidFill>
                <a:latin typeface="Segoe UI"/>
                <a:cs typeface="Segoe UI"/>
              </a:rPr>
              <a:t>what</a:t>
            </a:r>
            <a:r>
              <a:rPr sz="2100" spc="52" baseline="-25000">
                <a:solidFill>
                  <a:srgbClr val="3B373A"/>
                </a:solidFill>
                <a:latin typeface="Segoe UI"/>
                <a:cs typeface="Segoe UI"/>
              </a:rPr>
              <a:t> </a:t>
            </a:r>
            <a:r>
              <a:rPr sz="2100" spc="-37" baseline="-25000">
                <a:solidFill>
                  <a:srgbClr val="3B373A"/>
                </a:solidFill>
                <a:latin typeface="Segoe UI"/>
                <a:cs typeface="Segoe UI"/>
              </a:rPr>
              <a:t>is</a:t>
            </a:r>
            <a:endParaRPr sz="2100" baseline="-25000">
              <a:latin typeface="Segoe UI"/>
              <a:cs typeface="Segoe UI"/>
            </a:endParaRPr>
          </a:p>
        </p:txBody>
      </p:sp>
      <p:sp>
        <p:nvSpPr>
          <p:cNvPr id="19" name="object 19" hidden="0"/>
          <p:cNvSpPr txBox="1"/>
          <p:nvPr isPhoto="0" userDrawn="0"/>
        </p:nvSpPr>
        <p:spPr bwMode="auto">
          <a:xfrm rot="420000">
            <a:off x="4816325" y="8540279"/>
            <a:ext cx="1989162" cy="177800"/>
          </a:xfrm>
          <a:prstGeom prst="rect">
            <a:avLst/>
          </a:prstGeom>
        </p:spPr>
        <p:txBody>
          <a:bodyPr vert="horz" wrap="square" lIns="0" tIns="0" rIns="0" bIns="0" rtlCol="0">
            <a:spAutoFit/>
          </a:bodyPr>
          <a:lstStyle/>
          <a:p>
            <a:pPr>
              <a:lnSpc>
                <a:spcPts val="1330"/>
              </a:lnSpc>
              <a:defRPr/>
            </a:pPr>
            <a:r>
              <a:rPr sz="2100" baseline="30000">
                <a:solidFill>
                  <a:srgbClr val="3B373A"/>
                </a:solidFill>
                <a:latin typeface="Segoe UI"/>
                <a:cs typeface="Segoe UI"/>
              </a:rPr>
              <a:t>missing</a:t>
            </a:r>
            <a:r>
              <a:rPr sz="2100" spc="30" baseline="30000">
                <a:solidFill>
                  <a:srgbClr val="3B373A"/>
                </a:solidFill>
                <a:latin typeface="Segoe UI"/>
                <a:cs typeface="Segoe UI"/>
              </a:rPr>
              <a:t> </a:t>
            </a:r>
            <a:r>
              <a:rPr sz="1400">
                <a:solidFill>
                  <a:srgbClr val="3B373A"/>
                </a:solidFill>
                <a:latin typeface="Segoe UI"/>
                <a:cs typeface="Segoe UI"/>
              </a:rPr>
              <a:t>from</a:t>
            </a:r>
            <a:r>
              <a:rPr sz="1400" spc="20">
                <a:solidFill>
                  <a:srgbClr val="3B373A"/>
                </a:solidFill>
                <a:latin typeface="Segoe UI"/>
                <a:cs typeface="Segoe UI"/>
              </a:rPr>
              <a:t> </a:t>
            </a:r>
            <a:r>
              <a:rPr sz="2100" baseline="-25000">
                <a:solidFill>
                  <a:srgbClr val="3B373A"/>
                </a:solidFill>
                <a:latin typeface="Segoe UI"/>
                <a:cs typeface="Segoe UI"/>
              </a:rPr>
              <a:t>the</a:t>
            </a:r>
            <a:r>
              <a:rPr sz="2100" spc="37" baseline="-25000">
                <a:solidFill>
                  <a:srgbClr val="3B373A"/>
                </a:solidFill>
                <a:latin typeface="Segoe UI"/>
                <a:cs typeface="Segoe UI"/>
              </a:rPr>
              <a:t> </a:t>
            </a:r>
            <a:r>
              <a:rPr sz="2100" spc="-15" baseline="-25000">
                <a:solidFill>
                  <a:srgbClr val="3B373A"/>
                </a:solidFill>
                <a:latin typeface="Segoe UI"/>
                <a:cs typeface="Segoe UI"/>
              </a:rPr>
              <a:t>kitchen</a:t>
            </a:r>
            <a:endParaRPr sz="2100" baseline="-25000">
              <a:latin typeface="Segoe UI"/>
              <a:cs typeface="Segoe UI"/>
            </a:endParaRPr>
          </a:p>
        </p:txBody>
      </p:sp>
      <p:sp>
        <p:nvSpPr>
          <p:cNvPr id="20" name="object 20" hidden="0"/>
          <p:cNvSpPr txBox="1"/>
          <p:nvPr isPhoto="0" userDrawn="0"/>
        </p:nvSpPr>
        <p:spPr bwMode="auto">
          <a:xfrm rot="420000">
            <a:off x="4785938" y="8724843"/>
            <a:ext cx="1426538" cy="177800"/>
          </a:xfrm>
          <a:prstGeom prst="rect">
            <a:avLst/>
          </a:prstGeom>
        </p:spPr>
        <p:txBody>
          <a:bodyPr vert="horz" wrap="square" lIns="0" tIns="0" rIns="0" bIns="0" rtlCol="0">
            <a:spAutoFit/>
          </a:bodyPr>
          <a:lstStyle/>
          <a:p>
            <a:pPr>
              <a:lnSpc>
                <a:spcPts val="1400"/>
              </a:lnSpc>
              <a:defRPr/>
            </a:pPr>
            <a:r>
              <a:rPr sz="2100" baseline="30000">
                <a:solidFill>
                  <a:srgbClr val="3B373A"/>
                </a:solidFill>
                <a:latin typeface="Segoe UI"/>
                <a:cs typeface="Segoe UI"/>
              </a:rPr>
              <a:t>to</a:t>
            </a:r>
            <a:r>
              <a:rPr sz="2100" spc="22" baseline="30000">
                <a:solidFill>
                  <a:srgbClr val="3B373A"/>
                </a:solidFill>
                <a:latin typeface="Segoe UI"/>
                <a:cs typeface="Segoe UI"/>
              </a:rPr>
              <a:t> </a:t>
            </a:r>
            <a:r>
              <a:rPr sz="2100" baseline="30000">
                <a:solidFill>
                  <a:srgbClr val="3B373A"/>
                </a:solidFill>
                <a:latin typeface="Segoe UI"/>
                <a:cs typeface="Segoe UI"/>
              </a:rPr>
              <a:t>place</a:t>
            </a:r>
            <a:r>
              <a:rPr sz="2100" spc="22" baseline="30000">
                <a:solidFill>
                  <a:srgbClr val="3B373A"/>
                </a:solidFill>
                <a:latin typeface="Segoe UI"/>
                <a:cs typeface="Segoe UI"/>
              </a:rPr>
              <a:t> </a:t>
            </a:r>
            <a:r>
              <a:rPr sz="2100" baseline="30000">
                <a:solidFill>
                  <a:srgbClr val="3B373A"/>
                </a:solidFill>
                <a:latin typeface="Segoe UI"/>
                <a:cs typeface="Segoe UI"/>
              </a:rPr>
              <a:t>an</a:t>
            </a:r>
            <a:r>
              <a:rPr sz="2100" spc="22" baseline="30000">
                <a:solidFill>
                  <a:srgbClr val="3B373A"/>
                </a:solidFill>
                <a:latin typeface="Segoe UI"/>
                <a:cs typeface="Segoe UI"/>
              </a:rPr>
              <a:t> </a:t>
            </a:r>
            <a:r>
              <a:rPr sz="1400" spc="-10">
                <a:solidFill>
                  <a:srgbClr val="3B373A"/>
                </a:solidFill>
                <a:latin typeface="Segoe UI"/>
                <a:cs typeface="Segoe UI"/>
              </a:rPr>
              <a:t>order.</a:t>
            </a:r>
            <a:endParaRPr sz="1400">
              <a:latin typeface="Segoe UI"/>
              <a:cs typeface="Segoe UI"/>
            </a:endParaRPr>
          </a:p>
        </p:txBody>
      </p:sp>
      <p:sp>
        <p:nvSpPr>
          <p:cNvPr id="21" name="object 21" hidden="0"/>
          <p:cNvSpPr txBox="1"/>
          <p:nvPr isPhoto="0" userDrawn="0"/>
        </p:nvSpPr>
        <p:spPr bwMode="auto">
          <a:xfrm rot="420000">
            <a:off x="5473585" y="7454771"/>
            <a:ext cx="1307089" cy="177800"/>
          </a:xfrm>
          <a:prstGeom prst="rect">
            <a:avLst/>
          </a:prstGeom>
        </p:spPr>
        <p:txBody>
          <a:bodyPr vert="horz" wrap="square" lIns="0" tIns="0" rIns="0" bIns="0" rtlCol="0">
            <a:spAutoFit/>
          </a:bodyPr>
          <a:lstStyle/>
          <a:p>
            <a:pPr>
              <a:lnSpc>
                <a:spcPts val="1280"/>
              </a:lnSpc>
              <a:defRPr/>
            </a:pPr>
            <a:r>
              <a:rPr sz="1400" b="1">
                <a:solidFill>
                  <a:srgbClr val="3B373A"/>
                </a:solidFill>
                <a:latin typeface="Segoe UI Black"/>
                <a:cs typeface="Segoe UI Black"/>
              </a:rPr>
              <a:t>Role-playing</a:t>
            </a:r>
            <a:r>
              <a:rPr sz="1400" b="1" spc="100">
                <a:solidFill>
                  <a:srgbClr val="3B373A"/>
                </a:solidFill>
                <a:latin typeface="Segoe UI Black"/>
                <a:cs typeface="Segoe UI Black"/>
              </a:rPr>
              <a:t> </a:t>
            </a:r>
            <a:r>
              <a:rPr sz="2100" b="1" spc="-75" baseline="-25000">
                <a:solidFill>
                  <a:srgbClr val="3B373A"/>
                </a:solidFill>
                <a:latin typeface="Segoe UI Black"/>
                <a:cs typeface="Segoe UI Black"/>
              </a:rPr>
              <a:t>2</a:t>
            </a:r>
            <a:endParaRPr sz="2100" baseline="-25000">
              <a:latin typeface="Segoe UI Black"/>
              <a:cs typeface="Segoe UI Black"/>
            </a:endParaRPr>
          </a:p>
        </p:txBody>
      </p:sp>
      <p:cxnSp>
        <p:nvCxnSpPr>
          <p:cNvPr id="5" name="Google Shape;233;p13" hidden="0"/>
          <p:cNvCxnSpPr>
            <a:cxnSpLocks/>
          </p:cNvCxnSpPr>
          <p:nvPr isPhoto="0" userDrawn="0"/>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23" name="Google Shape;234;p13" hidden="0"/>
          <p:cNvPicPr/>
          <p:nvPr isPhoto="0" userDrawn="0"/>
        </p:nvPicPr>
        <p:blipFill>
          <a:blip r:embed="rId5">
            <a:alphaModFix/>
          </a:blip>
          <a:stretch/>
        </p:blipFill>
        <p:spPr bwMode="auto">
          <a:xfrm>
            <a:off x="4508500" y="9085792"/>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sp>
        <p:nvSpPr>
          <p:cNvPr id="2" name="object 2" hidden="0"/>
          <p:cNvSpPr txBox="1"/>
          <p:nvPr isPhoto="0" userDrawn="0"/>
        </p:nvSpPr>
        <p:spPr bwMode="auto">
          <a:xfrm>
            <a:off x="883285" y="546100"/>
            <a:ext cx="5789930" cy="1792605"/>
          </a:xfrm>
          <a:prstGeom prst="rect">
            <a:avLst/>
          </a:prstGeom>
        </p:spPr>
        <p:txBody>
          <a:bodyPr vert="horz" wrap="square" lIns="0" tIns="12700" rIns="0" bIns="0" rtlCol="0">
            <a:spAutoFit/>
          </a:bodyPr>
          <a:lstStyle/>
          <a:p>
            <a:pPr marL="12700" algn="just">
              <a:lnSpc>
                <a:spcPct val="100000"/>
              </a:lnSpc>
              <a:spcBef>
                <a:spcPts val="100"/>
              </a:spcBef>
              <a:defRPr/>
            </a:pPr>
            <a:r>
              <a:rPr sz="1800" b="1" i="1">
                <a:solidFill>
                  <a:srgbClr val="F89623"/>
                </a:solidFill>
                <a:latin typeface="Segoe UI"/>
                <a:cs typeface="Segoe UI"/>
              </a:rPr>
              <a:t>Step-by-step:</a:t>
            </a:r>
            <a:r>
              <a:rPr sz="1800" b="1" i="1" spc="110">
                <a:solidFill>
                  <a:srgbClr val="F89623"/>
                </a:solidFill>
                <a:latin typeface="Segoe UI"/>
                <a:cs typeface="Segoe UI"/>
              </a:rPr>
              <a:t> </a:t>
            </a:r>
            <a:r>
              <a:rPr sz="1800" b="1" i="1">
                <a:solidFill>
                  <a:srgbClr val="F89623"/>
                </a:solidFill>
                <a:latin typeface="Segoe UI"/>
                <a:cs typeface="Segoe UI"/>
              </a:rPr>
              <a:t>The</a:t>
            </a:r>
            <a:r>
              <a:rPr sz="1800" b="1" i="1" spc="110">
                <a:solidFill>
                  <a:srgbClr val="F89623"/>
                </a:solidFill>
                <a:latin typeface="Segoe UI"/>
                <a:cs typeface="Segoe UI"/>
              </a:rPr>
              <a:t> </a:t>
            </a:r>
            <a:r>
              <a:rPr sz="1800" b="1" i="1">
                <a:solidFill>
                  <a:srgbClr val="F89623"/>
                </a:solidFill>
                <a:latin typeface="Segoe UI"/>
                <a:cs typeface="Segoe UI"/>
              </a:rPr>
              <a:t>Scenarios</a:t>
            </a:r>
            <a:r>
              <a:rPr sz="1800" b="1" i="1" spc="105">
                <a:solidFill>
                  <a:srgbClr val="F89623"/>
                </a:solidFill>
                <a:latin typeface="Segoe UI"/>
                <a:cs typeface="Segoe UI"/>
              </a:rPr>
              <a:t> </a:t>
            </a:r>
            <a:r>
              <a:rPr sz="1800" b="1" i="1" spc="-10">
                <a:solidFill>
                  <a:srgbClr val="F89623"/>
                </a:solidFill>
                <a:latin typeface="Segoe UI"/>
                <a:cs typeface="Segoe UI"/>
              </a:rPr>
              <a:t>Design</a:t>
            </a:r>
            <a:endParaRPr sz="1800">
              <a:latin typeface="Segoe UI"/>
              <a:cs typeface="Segoe UI"/>
            </a:endParaRPr>
          </a:p>
          <a:p>
            <a:pPr marL="12700" algn="just">
              <a:lnSpc>
                <a:spcPct val="100000"/>
              </a:lnSpc>
              <a:spcBef>
                <a:spcPts val="1455"/>
              </a:spcBef>
              <a:defRPr/>
            </a:pPr>
            <a:r>
              <a:rPr sz="1400" b="1" i="1">
                <a:solidFill>
                  <a:srgbClr val="3B373A"/>
                </a:solidFill>
                <a:latin typeface="Segoe UI"/>
                <a:cs typeface="Segoe UI"/>
              </a:rPr>
              <a:t>Labour</a:t>
            </a:r>
            <a:r>
              <a:rPr sz="1400" b="1" i="1" spc="70">
                <a:solidFill>
                  <a:srgbClr val="3B373A"/>
                </a:solidFill>
                <a:latin typeface="Segoe UI"/>
                <a:cs typeface="Segoe UI"/>
              </a:rPr>
              <a:t> </a:t>
            </a:r>
            <a:r>
              <a:rPr sz="1400" b="1" i="1">
                <a:solidFill>
                  <a:srgbClr val="3B373A"/>
                </a:solidFill>
                <a:latin typeface="Segoe UI"/>
                <a:cs typeface="Segoe UI"/>
              </a:rPr>
              <a:t>Rights</a:t>
            </a:r>
            <a:r>
              <a:rPr sz="1400" b="1" i="1" spc="70">
                <a:solidFill>
                  <a:srgbClr val="3B373A"/>
                </a:solidFill>
                <a:latin typeface="Segoe UI"/>
                <a:cs typeface="Segoe UI"/>
              </a:rPr>
              <a:t> </a:t>
            </a:r>
            <a:r>
              <a:rPr sz="1400" b="1" i="1" spc="-10">
                <a:solidFill>
                  <a:srgbClr val="3B373A"/>
                </a:solidFill>
                <a:latin typeface="Segoe UI"/>
                <a:cs typeface="Segoe UI"/>
              </a:rPr>
              <a:t>Scenarios</a:t>
            </a:r>
            <a:endParaRPr sz="1400">
              <a:latin typeface="Segoe UI"/>
              <a:cs typeface="Segoe UI"/>
            </a:endParaRPr>
          </a:p>
          <a:p>
            <a:pPr marL="12700" marR="5080" algn="just">
              <a:lnSpc>
                <a:spcPct val="107100"/>
              </a:lnSpc>
              <a:spcBef>
                <a:spcPts val="1420"/>
              </a:spcBef>
              <a:defRPr/>
            </a:pPr>
            <a:r>
              <a:rPr sz="1400" b="1">
                <a:solidFill>
                  <a:srgbClr val="493490"/>
                </a:solidFill>
                <a:latin typeface="Segoe UI Black"/>
                <a:cs typeface="Segoe UI Black"/>
              </a:rPr>
              <a:t>Step</a:t>
            </a:r>
            <a:r>
              <a:rPr sz="1400" b="1" spc="175">
                <a:solidFill>
                  <a:srgbClr val="493490"/>
                </a:solidFill>
                <a:latin typeface="Segoe UI Black"/>
                <a:cs typeface="Segoe UI Black"/>
              </a:rPr>
              <a:t> </a:t>
            </a:r>
            <a:r>
              <a:rPr sz="1400" b="1">
                <a:solidFill>
                  <a:srgbClr val="493490"/>
                </a:solidFill>
                <a:latin typeface="Segoe UI Black"/>
                <a:cs typeface="Segoe UI Black"/>
              </a:rPr>
              <a:t>1:</a:t>
            </a:r>
            <a:r>
              <a:rPr sz="1400" b="1" spc="165">
                <a:solidFill>
                  <a:srgbClr val="493490"/>
                </a:solidFill>
                <a:latin typeface="Segoe UI Black"/>
                <a:cs typeface="Segoe UI Black"/>
              </a:rPr>
              <a:t> </a:t>
            </a:r>
            <a:r>
              <a:rPr sz="1400">
                <a:solidFill>
                  <a:srgbClr val="3B373A"/>
                </a:solidFill>
                <a:latin typeface="Segoe UI"/>
                <a:cs typeface="Segoe UI"/>
              </a:rPr>
              <a:t>Break</a:t>
            </a:r>
            <a:r>
              <a:rPr sz="1400" spc="175">
                <a:solidFill>
                  <a:srgbClr val="3B373A"/>
                </a:solidFill>
                <a:latin typeface="Segoe UI"/>
                <a:cs typeface="Segoe UI"/>
              </a:rPr>
              <a:t> </a:t>
            </a:r>
            <a:r>
              <a:rPr sz="1400">
                <a:solidFill>
                  <a:srgbClr val="3B373A"/>
                </a:solidFill>
                <a:latin typeface="Segoe UI"/>
                <a:cs typeface="Segoe UI"/>
              </a:rPr>
              <a:t>down</a:t>
            </a:r>
            <a:r>
              <a:rPr sz="1400" spc="175">
                <a:solidFill>
                  <a:srgbClr val="3B373A"/>
                </a:solidFill>
                <a:latin typeface="Segoe UI"/>
                <a:cs typeface="Segoe UI"/>
              </a:rPr>
              <a:t> </a:t>
            </a:r>
            <a:r>
              <a:rPr sz="1400">
                <a:solidFill>
                  <a:srgbClr val="3B373A"/>
                </a:solidFill>
                <a:latin typeface="Segoe UI"/>
                <a:cs typeface="Segoe UI"/>
              </a:rPr>
              <a:t>the</a:t>
            </a:r>
            <a:r>
              <a:rPr sz="1400" spc="175">
                <a:solidFill>
                  <a:srgbClr val="3B373A"/>
                </a:solidFill>
                <a:latin typeface="Segoe UI"/>
                <a:cs typeface="Segoe UI"/>
              </a:rPr>
              <a:t> </a:t>
            </a:r>
            <a:r>
              <a:rPr sz="1400">
                <a:solidFill>
                  <a:srgbClr val="3B373A"/>
                </a:solidFill>
                <a:latin typeface="Segoe UI"/>
                <a:cs typeface="Segoe UI"/>
              </a:rPr>
              <a:t>survey’s</a:t>
            </a:r>
            <a:r>
              <a:rPr sz="1400" spc="175">
                <a:solidFill>
                  <a:srgbClr val="3B373A"/>
                </a:solidFill>
                <a:latin typeface="Segoe UI"/>
                <a:cs typeface="Segoe UI"/>
              </a:rPr>
              <a:t> </a:t>
            </a:r>
            <a:r>
              <a:rPr sz="1400">
                <a:solidFill>
                  <a:srgbClr val="3B373A"/>
                </a:solidFill>
                <a:latin typeface="Segoe UI"/>
                <a:cs typeface="Segoe UI"/>
              </a:rPr>
              <a:t>outcome</a:t>
            </a:r>
            <a:r>
              <a:rPr sz="1400" spc="175">
                <a:solidFill>
                  <a:srgbClr val="3B373A"/>
                </a:solidFill>
                <a:latin typeface="Segoe UI"/>
                <a:cs typeface="Segoe UI"/>
              </a:rPr>
              <a:t> </a:t>
            </a:r>
            <a:r>
              <a:rPr sz="1400">
                <a:solidFill>
                  <a:srgbClr val="3B373A"/>
                </a:solidFill>
                <a:latin typeface="Segoe UI"/>
                <a:cs typeface="Segoe UI"/>
              </a:rPr>
              <a:t>into</a:t>
            </a:r>
            <a:r>
              <a:rPr sz="1400" spc="175">
                <a:solidFill>
                  <a:srgbClr val="3B373A"/>
                </a:solidFill>
                <a:latin typeface="Segoe UI"/>
                <a:cs typeface="Segoe UI"/>
              </a:rPr>
              <a:t> </a:t>
            </a:r>
            <a:r>
              <a:rPr sz="1400">
                <a:solidFill>
                  <a:srgbClr val="3B373A"/>
                </a:solidFill>
                <a:latin typeface="Segoe UI"/>
                <a:cs typeface="Segoe UI"/>
              </a:rPr>
              <a:t>thematic</a:t>
            </a:r>
            <a:r>
              <a:rPr sz="1400" spc="175">
                <a:solidFill>
                  <a:srgbClr val="3B373A"/>
                </a:solidFill>
                <a:latin typeface="Segoe UI"/>
                <a:cs typeface="Segoe UI"/>
              </a:rPr>
              <a:t> </a:t>
            </a:r>
            <a:r>
              <a:rPr sz="1400">
                <a:solidFill>
                  <a:srgbClr val="3B373A"/>
                </a:solidFill>
                <a:latin typeface="Segoe UI"/>
                <a:cs typeface="Segoe UI"/>
              </a:rPr>
              <a:t>areas</a:t>
            </a:r>
            <a:r>
              <a:rPr sz="1400" spc="175">
                <a:solidFill>
                  <a:srgbClr val="3B373A"/>
                </a:solidFill>
                <a:latin typeface="Segoe UI"/>
                <a:cs typeface="Segoe UI"/>
              </a:rPr>
              <a:t> </a:t>
            </a:r>
            <a:r>
              <a:rPr sz="1400" spc="-10">
                <a:solidFill>
                  <a:srgbClr val="3B373A"/>
                </a:solidFill>
                <a:latin typeface="Segoe UI"/>
                <a:cs typeface="Segoe UI"/>
              </a:rPr>
              <a:t>creating </a:t>
            </a:r>
            <a:r>
              <a:rPr sz="1400">
                <a:solidFill>
                  <a:srgbClr val="3B373A"/>
                </a:solidFill>
                <a:latin typeface="Segoe UI"/>
                <a:cs typeface="Segoe UI"/>
              </a:rPr>
              <a:t>a</a:t>
            </a:r>
            <a:r>
              <a:rPr sz="1400" spc="210">
                <a:solidFill>
                  <a:srgbClr val="3B373A"/>
                </a:solidFill>
                <a:latin typeface="Segoe UI"/>
                <a:cs typeface="Segoe UI"/>
              </a:rPr>
              <a:t> </a:t>
            </a:r>
            <a:r>
              <a:rPr sz="1400">
                <a:solidFill>
                  <a:srgbClr val="3B373A"/>
                </a:solidFill>
                <a:latin typeface="Segoe UI"/>
                <a:cs typeface="Segoe UI"/>
              </a:rPr>
              <a:t>short</a:t>
            </a:r>
            <a:r>
              <a:rPr sz="1400" spc="225">
                <a:solidFill>
                  <a:srgbClr val="3B373A"/>
                </a:solidFill>
                <a:latin typeface="Segoe UI"/>
                <a:cs typeface="Segoe UI"/>
              </a:rPr>
              <a:t> </a:t>
            </a:r>
            <a:r>
              <a:rPr sz="1400">
                <a:solidFill>
                  <a:srgbClr val="3B373A"/>
                </a:solidFill>
                <a:latin typeface="Segoe UI"/>
                <a:cs typeface="Segoe UI"/>
              </a:rPr>
              <a:t>syllabus.</a:t>
            </a:r>
            <a:r>
              <a:rPr sz="1400" spc="225">
                <a:solidFill>
                  <a:srgbClr val="3B373A"/>
                </a:solidFill>
                <a:latin typeface="Segoe UI"/>
                <a:cs typeface="Segoe UI"/>
              </a:rPr>
              <a:t> </a:t>
            </a:r>
            <a:r>
              <a:rPr sz="1400">
                <a:solidFill>
                  <a:srgbClr val="3B373A"/>
                </a:solidFill>
                <a:latin typeface="Segoe UI"/>
                <a:cs typeface="Segoe UI"/>
              </a:rPr>
              <a:t>Try</a:t>
            </a:r>
            <a:r>
              <a:rPr sz="1400" spc="220">
                <a:solidFill>
                  <a:srgbClr val="3B373A"/>
                </a:solidFill>
                <a:latin typeface="Segoe UI"/>
                <a:cs typeface="Segoe UI"/>
              </a:rPr>
              <a:t> </a:t>
            </a:r>
            <a:r>
              <a:rPr sz="1400">
                <a:solidFill>
                  <a:srgbClr val="3B373A"/>
                </a:solidFill>
                <a:latin typeface="Segoe UI"/>
                <a:cs typeface="Segoe UI"/>
              </a:rPr>
              <a:t>to</a:t>
            </a:r>
            <a:r>
              <a:rPr sz="1400" spc="225">
                <a:solidFill>
                  <a:srgbClr val="3B373A"/>
                </a:solidFill>
                <a:latin typeface="Segoe UI"/>
                <a:cs typeface="Segoe UI"/>
              </a:rPr>
              <a:t> </a:t>
            </a:r>
            <a:r>
              <a:rPr sz="1400">
                <a:solidFill>
                  <a:srgbClr val="3B373A"/>
                </a:solidFill>
                <a:latin typeface="Segoe UI"/>
                <a:cs typeface="Segoe UI"/>
              </a:rPr>
              <a:t>combine</a:t>
            </a:r>
            <a:r>
              <a:rPr sz="1400" spc="225">
                <a:solidFill>
                  <a:srgbClr val="3B373A"/>
                </a:solidFill>
                <a:latin typeface="Segoe UI"/>
                <a:cs typeface="Segoe UI"/>
              </a:rPr>
              <a:t> </a:t>
            </a:r>
            <a:r>
              <a:rPr sz="1400">
                <a:solidFill>
                  <a:srgbClr val="3B373A"/>
                </a:solidFill>
                <a:latin typeface="Segoe UI"/>
                <a:cs typeface="Segoe UI"/>
              </a:rPr>
              <a:t>the</a:t>
            </a:r>
            <a:r>
              <a:rPr sz="1400" spc="220">
                <a:solidFill>
                  <a:srgbClr val="3B373A"/>
                </a:solidFill>
                <a:latin typeface="Segoe UI"/>
                <a:cs typeface="Segoe UI"/>
              </a:rPr>
              <a:t> </a:t>
            </a:r>
            <a:r>
              <a:rPr sz="1400">
                <a:solidFill>
                  <a:srgbClr val="3B373A"/>
                </a:solidFill>
                <a:latin typeface="Segoe UI"/>
                <a:cs typeface="Segoe UI"/>
              </a:rPr>
              <a:t>most</a:t>
            </a:r>
            <a:r>
              <a:rPr sz="1400" spc="225">
                <a:solidFill>
                  <a:srgbClr val="3B373A"/>
                </a:solidFill>
                <a:latin typeface="Segoe UI"/>
                <a:cs typeface="Segoe UI"/>
              </a:rPr>
              <a:t> </a:t>
            </a:r>
            <a:r>
              <a:rPr sz="1400">
                <a:solidFill>
                  <a:srgbClr val="3B373A"/>
                </a:solidFill>
                <a:latin typeface="Segoe UI"/>
                <a:cs typeface="Segoe UI"/>
              </a:rPr>
              <a:t>relevant</a:t>
            </a:r>
            <a:r>
              <a:rPr sz="1400" spc="225">
                <a:solidFill>
                  <a:srgbClr val="3B373A"/>
                </a:solidFill>
                <a:latin typeface="Segoe UI"/>
                <a:cs typeface="Segoe UI"/>
              </a:rPr>
              <a:t> </a:t>
            </a:r>
            <a:r>
              <a:rPr sz="1400">
                <a:solidFill>
                  <a:srgbClr val="3B373A"/>
                </a:solidFill>
                <a:latin typeface="Segoe UI"/>
                <a:cs typeface="Segoe UI"/>
              </a:rPr>
              <a:t>topics</a:t>
            </a:r>
            <a:r>
              <a:rPr sz="1400" spc="220">
                <a:solidFill>
                  <a:srgbClr val="3B373A"/>
                </a:solidFill>
                <a:latin typeface="Segoe UI"/>
                <a:cs typeface="Segoe UI"/>
              </a:rPr>
              <a:t> </a:t>
            </a:r>
            <a:r>
              <a:rPr sz="1400">
                <a:solidFill>
                  <a:srgbClr val="3B373A"/>
                </a:solidFill>
                <a:latin typeface="Segoe UI"/>
                <a:cs typeface="Segoe UI"/>
              </a:rPr>
              <a:t>in</a:t>
            </a:r>
            <a:r>
              <a:rPr sz="1400" spc="225">
                <a:solidFill>
                  <a:srgbClr val="3B373A"/>
                </a:solidFill>
                <a:latin typeface="Segoe UI"/>
                <a:cs typeface="Segoe UI"/>
              </a:rPr>
              <a:t> </a:t>
            </a:r>
            <a:r>
              <a:rPr sz="1400">
                <a:solidFill>
                  <a:srgbClr val="3B373A"/>
                </a:solidFill>
                <a:latin typeface="Segoe UI"/>
                <a:cs typeface="Segoe UI"/>
              </a:rPr>
              <a:t>each</a:t>
            </a:r>
            <a:r>
              <a:rPr sz="1400" spc="225">
                <a:solidFill>
                  <a:srgbClr val="3B373A"/>
                </a:solidFill>
                <a:latin typeface="Segoe UI"/>
                <a:cs typeface="Segoe UI"/>
              </a:rPr>
              <a:t> </a:t>
            </a:r>
            <a:r>
              <a:rPr sz="1400" spc="-20">
                <a:solidFill>
                  <a:srgbClr val="3B373A"/>
                </a:solidFill>
                <a:latin typeface="Segoe UI"/>
                <a:cs typeface="Segoe UI"/>
              </a:rPr>
              <a:t>ses- </a:t>
            </a:r>
            <a:r>
              <a:rPr sz="1400">
                <a:solidFill>
                  <a:srgbClr val="3B373A"/>
                </a:solidFill>
                <a:latin typeface="Segoe UI"/>
                <a:cs typeface="Segoe UI"/>
              </a:rPr>
              <a:t>sion.</a:t>
            </a:r>
            <a:r>
              <a:rPr sz="1400" spc="10">
                <a:solidFill>
                  <a:srgbClr val="3B373A"/>
                </a:solidFill>
                <a:latin typeface="Segoe UI"/>
                <a:cs typeface="Segoe UI"/>
              </a:rPr>
              <a:t> </a:t>
            </a:r>
            <a:r>
              <a:rPr sz="1400">
                <a:solidFill>
                  <a:srgbClr val="3B373A"/>
                </a:solidFill>
                <a:latin typeface="Segoe UI"/>
                <a:cs typeface="Segoe UI"/>
              </a:rPr>
              <a:t>Do</a:t>
            </a:r>
            <a:r>
              <a:rPr sz="1400" spc="15">
                <a:solidFill>
                  <a:srgbClr val="3B373A"/>
                </a:solidFill>
                <a:latin typeface="Segoe UI"/>
                <a:cs typeface="Segoe UI"/>
              </a:rPr>
              <a:t> </a:t>
            </a:r>
            <a:r>
              <a:rPr sz="1400">
                <a:solidFill>
                  <a:srgbClr val="3B373A"/>
                </a:solidFill>
                <a:latin typeface="Segoe UI"/>
                <a:cs typeface="Segoe UI"/>
              </a:rPr>
              <a:t>not</a:t>
            </a:r>
            <a:r>
              <a:rPr sz="1400" spc="15">
                <a:solidFill>
                  <a:srgbClr val="3B373A"/>
                </a:solidFill>
                <a:latin typeface="Segoe UI"/>
                <a:cs typeface="Segoe UI"/>
              </a:rPr>
              <a:t> </a:t>
            </a:r>
            <a:r>
              <a:rPr sz="1400">
                <a:solidFill>
                  <a:srgbClr val="3B373A"/>
                </a:solidFill>
                <a:latin typeface="Segoe UI"/>
                <a:cs typeface="Segoe UI"/>
              </a:rPr>
              <a:t>forget</a:t>
            </a:r>
            <a:r>
              <a:rPr sz="1400" spc="15">
                <a:solidFill>
                  <a:srgbClr val="3B373A"/>
                </a:solidFill>
                <a:latin typeface="Segoe UI"/>
                <a:cs typeface="Segoe UI"/>
              </a:rPr>
              <a:t> </a:t>
            </a:r>
            <a:r>
              <a:rPr sz="1400">
                <a:solidFill>
                  <a:srgbClr val="3B373A"/>
                </a:solidFill>
                <a:latin typeface="Segoe UI"/>
                <a:cs typeface="Segoe UI"/>
              </a:rPr>
              <a:t>to</a:t>
            </a:r>
            <a:r>
              <a:rPr sz="1400" spc="15">
                <a:solidFill>
                  <a:srgbClr val="3B373A"/>
                </a:solidFill>
                <a:latin typeface="Segoe UI"/>
                <a:cs typeface="Segoe UI"/>
              </a:rPr>
              <a:t> </a:t>
            </a:r>
            <a:r>
              <a:rPr sz="1400">
                <a:solidFill>
                  <a:srgbClr val="3B373A"/>
                </a:solidFill>
                <a:latin typeface="Segoe UI"/>
                <a:cs typeface="Segoe UI"/>
              </a:rPr>
              <a:t>prioritise</a:t>
            </a:r>
            <a:r>
              <a:rPr sz="1400" spc="20">
                <a:solidFill>
                  <a:srgbClr val="3B373A"/>
                </a:solidFill>
                <a:latin typeface="Segoe UI"/>
                <a:cs typeface="Segoe UI"/>
              </a:rPr>
              <a:t> </a:t>
            </a:r>
            <a:r>
              <a:rPr sz="1400">
                <a:solidFill>
                  <a:srgbClr val="3B373A"/>
                </a:solidFill>
                <a:latin typeface="Segoe UI"/>
                <a:cs typeface="Segoe UI"/>
              </a:rPr>
              <a:t>the</a:t>
            </a:r>
            <a:r>
              <a:rPr sz="1400" spc="20">
                <a:solidFill>
                  <a:srgbClr val="3B373A"/>
                </a:solidFill>
                <a:latin typeface="Segoe UI"/>
                <a:cs typeface="Segoe UI"/>
              </a:rPr>
              <a:t> </a:t>
            </a:r>
            <a:r>
              <a:rPr sz="1400">
                <a:solidFill>
                  <a:srgbClr val="3B373A"/>
                </a:solidFill>
                <a:latin typeface="Segoe UI"/>
                <a:cs typeface="Segoe UI"/>
              </a:rPr>
              <a:t>most</a:t>
            </a:r>
            <a:r>
              <a:rPr sz="1400" spc="10">
                <a:solidFill>
                  <a:srgbClr val="3B373A"/>
                </a:solidFill>
                <a:latin typeface="Segoe UI"/>
                <a:cs typeface="Segoe UI"/>
              </a:rPr>
              <a:t> </a:t>
            </a:r>
            <a:r>
              <a:rPr sz="1400">
                <a:solidFill>
                  <a:srgbClr val="3B373A"/>
                </a:solidFill>
                <a:latin typeface="Segoe UI"/>
                <a:cs typeface="Segoe UI"/>
              </a:rPr>
              <a:t>relevant</a:t>
            </a:r>
            <a:r>
              <a:rPr sz="1400" spc="20">
                <a:solidFill>
                  <a:srgbClr val="3B373A"/>
                </a:solidFill>
                <a:latin typeface="Segoe UI"/>
                <a:cs typeface="Segoe UI"/>
              </a:rPr>
              <a:t> </a:t>
            </a:r>
            <a:r>
              <a:rPr sz="1400">
                <a:solidFill>
                  <a:srgbClr val="3B373A"/>
                </a:solidFill>
                <a:latin typeface="Segoe UI"/>
                <a:cs typeface="Segoe UI"/>
              </a:rPr>
              <a:t>topics</a:t>
            </a:r>
            <a:r>
              <a:rPr sz="1400" spc="15">
                <a:solidFill>
                  <a:srgbClr val="3B373A"/>
                </a:solidFill>
                <a:latin typeface="Segoe UI"/>
                <a:cs typeface="Segoe UI"/>
              </a:rPr>
              <a:t> </a:t>
            </a:r>
            <a:r>
              <a:rPr sz="1400">
                <a:solidFill>
                  <a:srgbClr val="3B373A"/>
                </a:solidFill>
                <a:latin typeface="Segoe UI"/>
                <a:cs typeface="Segoe UI"/>
              </a:rPr>
              <a:t>according</a:t>
            </a:r>
            <a:r>
              <a:rPr sz="1400" spc="20">
                <a:solidFill>
                  <a:srgbClr val="3B373A"/>
                </a:solidFill>
                <a:latin typeface="Segoe UI"/>
                <a:cs typeface="Segoe UI"/>
              </a:rPr>
              <a:t> </a:t>
            </a:r>
            <a:r>
              <a:rPr sz="1400">
                <a:solidFill>
                  <a:srgbClr val="3B373A"/>
                </a:solidFill>
                <a:latin typeface="Segoe UI"/>
                <a:cs typeface="Segoe UI"/>
              </a:rPr>
              <a:t>to</a:t>
            </a:r>
            <a:r>
              <a:rPr sz="1400" spc="15">
                <a:solidFill>
                  <a:srgbClr val="3B373A"/>
                </a:solidFill>
                <a:latin typeface="Segoe UI"/>
                <a:cs typeface="Segoe UI"/>
              </a:rPr>
              <a:t> </a:t>
            </a:r>
            <a:r>
              <a:rPr sz="1400" spc="-25">
                <a:solidFill>
                  <a:srgbClr val="3B373A"/>
                </a:solidFill>
                <a:latin typeface="Segoe UI"/>
                <a:cs typeface="Segoe UI"/>
              </a:rPr>
              <a:t>the </a:t>
            </a:r>
            <a:r>
              <a:rPr sz="1400">
                <a:solidFill>
                  <a:srgbClr val="3B373A"/>
                </a:solidFill>
                <a:latin typeface="Segoe UI"/>
                <a:cs typeface="Segoe UI"/>
              </a:rPr>
              <a:t>learners’</a:t>
            </a:r>
            <a:r>
              <a:rPr sz="1400" spc="105">
                <a:solidFill>
                  <a:srgbClr val="3B373A"/>
                </a:solidFill>
                <a:latin typeface="Segoe UI"/>
                <a:cs typeface="Segoe UI"/>
              </a:rPr>
              <a:t> </a:t>
            </a:r>
            <a:r>
              <a:rPr sz="1400" spc="-10">
                <a:solidFill>
                  <a:srgbClr val="3B373A"/>
                </a:solidFill>
                <a:latin typeface="Segoe UI"/>
                <a:cs typeface="Segoe UI"/>
              </a:rPr>
              <a:t>preferences.</a:t>
            </a:r>
            <a:endParaRPr sz="1400">
              <a:latin typeface="Segoe UI"/>
              <a:cs typeface="Segoe UI"/>
            </a:endParaRPr>
          </a:p>
        </p:txBody>
      </p:sp>
      <p:grpSp>
        <p:nvGrpSpPr>
          <p:cNvPr id="3" name="object 3" hidden="0"/>
          <p:cNvGrpSpPr/>
          <p:nvPr isPhoto="0" userDrawn="0"/>
        </p:nvGrpSpPr>
        <p:grpSpPr bwMode="auto">
          <a:xfrm>
            <a:off x="763866" y="2619503"/>
            <a:ext cx="5982335" cy="6845933"/>
            <a:chOff x="767879" y="3078533"/>
            <a:chExt cx="5982335" cy="6845933"/>
          </a:xfrm>
        </p:grpSpPr>
        <p:pic>
          <p:nvPicPr>
            <p:cNvPr id="4" name="object 4" hidden="0"/>
            <p:cNvPicPr/>
            <p:nvPr isPhoto="0" userDrawn="0"/>
          </p:nvPicPr>
          <p:blipFill>
            <a:blip r:embed="rId2"/>
            <a:stretch/>
          </p:blipFill>
          <p:spPr bwMode="auto">
            <a:xfrm>
              <a:off x="792000" y="3078533"/>
              <a:ext cx="5957999" cy="6845322"/>
            </a:xfrm>
            <a:prstGeom prst="rect">
              <a:avLst/>
            </a:prstGeom>
          </p:spPr>
        </p:pic>
        <p:sp>
          <p:nvSpPr>
            <p:cNvPr id="5" name="object 5" hidden="0"/>
            <p:cNvSpPr/>
            <p:nvPr isPhoto="0" userDrawn="0"/>
          </p:nvSpPr>
          <p:spPr bwMode="auto">
            <a:xfrm>
              <a:off x="1993099" y="3501225"/>
              <a:ext cx="2331720" cy="571500"/>
            </a:xfrm>
            <a:custGeom>
              <a:avLst/>
              <a:gdLst/>
              <a:ahLst/>
              <a:cxnLst/>
              <a:rect l="l" t="t" r="r" b="b"/>
              <a:pathLst>
                <a:path w="2331720" h="571500" fill="norm" stroke="1" extrusionOk="0">
                  <a:moveTo>
                    <a:pt x="2331720" y="0"/>
                  </a:moveTo>
                  <a:lnTo>
                    <a:pt x="0" y="0"/>
                  </a:lnTo>
                  <a:lnTo>
                    <a:pt x="0" y="571500"/>
                  </a:lnTo>
                  <a:lnTo>
                    <a:pt x="2331720" y="571500"/>
                  </a:lnTo>
                  <a:lnTo>
                    <a:pt x="2331720" y="0"/>
                  </a:lnTo>
                  <a:close/>
                </a:path>
              </a:pathLst>
            </a:custGeom>
            <a:solidFill>
              <a:srgbClr val="5F595B">
                <a:alpha val="17498"/>
              </a:srgbClr>
            </a:solidFill>
          </p:spPr>
          <p:txBody>
            <a:bodyPr wrap="square" lIns="0" tIns="0" rIns="0" bIns="0" rtlCol="0"/>
            <a:lstStyle/>
            <a:p>
              <a:pPr>
                <a:defRPr/>
              </a:pPr>
              <a:endParaRPr/>
            </a:p>
          </p:txBody>
        </p:sp>
        <p:sp>
          <p:nvSpPr>
            <p:cNvPr id="6" name="object 6" hidden="0"/>
            <p:cNvSpPr/>
            <p:nvPr isPhoto="0" userDrawn="0"/>
          </p:nvSpPr>
          <p:spPr bwMode="auto">
            <a:xfrm>
              <a:off x="2148292" y="3482991"/>
              <a:ext cx="2196465" cy="432434"/>
            </a:xfrm>
            <a:custGeom>
              <a:avLst/>
              <a:gdLst/>
              <a:ahLst/>
              <a:cxnLst/>
              <a:rect l="l" t="t" r="r" b="b"/>
              <a:pathLst>
                <a:path w="2196465" h="432435" fill="norm" stroke="1" extrusionOk="0">
                  <a:moveTo>
                    <a:pt x="1980006" y="0"/>
                  </a:moveTo>
                  <a:lnTo>
                    <a:pt x="216001" y="0"/>
                  </a:lnTo>
                  <a:lnTo>
                    <a:pt x="166475" y="5704"/>
                  </a:lnTo>
                  <a:lnTo>
                    <a:pt x="121011" y="21955"/>
                  </a:lnTo>
                  <a:lnTo>
                    <a:pt x="80904" y="47454"/>
                  </a:lnTo>
                  <a:lnTo>
                    <a:pt x="47454" y="80904"/>
                  </a:lnTo>
                  <a:lnTo>
                    <a:pt x="21955" y="121011"/>
                  </a:lnTo>
                  <a:lnTo>
                    <a:pt x="5704" y="166475"/>
                  </a:lnTo>
                  <a:lnTo>
                    <a:pt x="0" y="216001"/>
                  </a:lnTo>
                  <a:lnTo>
                    <a:pt x="5704" y="265527"/>
                  </a:lnTo>
                  <a:lnTo>
                    <a:pt x="21955" y="310992"/>
                  </a:lnTo>
                  <a:lnTo>
                    <a:pt x="47454" y="351098"/>
                  </a:lnTo>
                  <a:lnTo>
                    <a:pt x="80904" y="384549"/>
                  </a:lnTo>
                  <a:lnTo>
                    <a:pt x="121011" y="410047"/>
                  </a:lnTo>
                  <a:lnTo>
                    <a:pt x="166475" y="426298"/>
                  </a:lnTo>
                  <a:lnTo>
                    <a:pt x="216001" y="432003"/>
                  </a:lnTo>
                  <a:lnTo>
                    <a:pt x="1980006" y="432003"/>
                  </a:lnTo>
                  <a:lnTo>
                    <a:pt x="2029532" y="426298"/>
                  </a:lnTo>
                  <a:lnTo>
                    <a:pt x="2074996" y="410047"/>
                  </a:lnTo>
                  <a:lnTo>
                    <a:pt x="2115102" y="384549"/>
                  </a:lnTo>
                  <a:lnTo>
                    <a:pt x="2148553" y="351098"/>
                  </a:lnTo>
                  <a:lnTo>
                    <a:pt x="2174052" y="310992"/>
                  </a:lnTo>
                  <a:lnTo>
                    <a:pt x="2190302" y="265527"/>
                  </a:lnTo>
                  <a:lnTo>
                    <a:pt x="2196007" y="216001"/>
                  </a:lnTo>
                  <a:lnTo>
                    <a:pt x="2190302" y="166475"/>
                  </a:lnTo>
                  <a:lnTo>
                    <a:pt x="2174052" y="121011"/>
                  </a:lnTo>
                  <a:lnTo>
                    <a:pt x="2148553" y="80904"/>
                  </a:lnTo>
                  <a:lnTo>
                    <a:pt x="2115102" y="47454"/>
                  </a:lnTo>
                  <a:lnTo>
                    <a:pt x="2074996" y="21955"/>
                  </a:lnTo>
                  <a:lnTo>
                    <a:pt x="2029532" y="5704"/>
                  </a:lnTo>
                  <a:lnTo>
                    <a:pt x="1980006" y="0"/>
                  </a:lnTo>
                  <a:close/>
                </a:path>
              </a:pathLst>
            </a:custGeom>
            <a:solidFill>
              <a:srgbClr val="493490">
                <a:alpha val="69999"/>
              </a:srgbClr>
            </a:solidFill>
          </p:spPr>
          <p:txBody>
            <a:bodyPr wrap="square" lIns="0" tIns="0" rIns="0" bIns="0" rtlCol="0"/>
            <a:lstStyle/>
            <a:p>
              <a:pPr>
                <a:defRPr/>
              </a:pPr>
              <a:endParaRPr/>
            </a:p>
          </p:txBody>
        </p:sp>
        <p:sp>
          <p:nvSpPr>
            <p:cNvPr id="7" name="object 7" hidden="0"/>
            <p:cNvSpPr/>
            <p:nvPr isPhoto="0" userDrawn="0"/>
          </p:nvSpPr>
          <p:spPr bwMode="auto">
            <a:xfrm>
              <a:off x="789254" y="4021975"/>
              <a:ext cx="1325880" cy="3017519"/>
            </a:xfrm>
            <a:custGeom>
              <a:avLst/>
              <a:gdLst/>
              <a:ahLst/>
              <a:cxnLst/>
              <a:rect l="l" t="t" r="r" b="b"/>
              <a:pathLst>
                <a:path w="1325880" h="3017520" fill="norm" stroke="1" extrusionOk="0">
                  <a:moveTo>
                    <a:pt x="1325880" y="0"/>
                  </a:moveTo>
                  <a:lnTo>
                    <a:pt x="0" y="0"/>
                  </a:lnTo>
                  <a:lnTo>
                    <a:pt x="0" y="3017520"/>
                  </a:lnTo>
                  <a:lnTo>
                    <a:pt x="1325880" y="3017520"/>
                  </a:lnTo>
                  <a:lnTo>
                    <a:pt x="1325880" y="0"/>
                  </a:lnTo>
                  <a:close/>
                </a:path>
              </a:pathLst>
            </a:custGeom>
            <a:solidFill>
              <a:srgbClr val="5F595B">
                <a:alpha val="7499"/>
              </a:srgbClr>
            </a:solidFill>
          </p:spPr>
          <p:txBody>
            <a:bodyPr wrap="square" lIns="0" tIns="0" rIns="0" bIns="0" rtlCol="0"/>
            <a:lstStyle/>
            <a:p>
              <a:pPr>
                <a:defRPr/>
              </a:pPr>
              <a:endParaRPr/>
            </a:p>
          </p:txBody>
        </p:sp>
        <p:sp>
          <p:nvSpPr>
            <p:cNvPr id="8" name="object 8" hidden="0"/>
            <p:cNvSpPr/>
            <p:nvPr isPhoto="0" userDrawn="0"/>
          </p:nvSpPr>
          <p:spPr bwMode="auto">
            <a:xfrm>
              <a:off x="968077" y="4020448"/>
              <a:ext cx="1149985" cy="2842260"/>
            </a:xfrm>
            <a:custGeom>
              <a:avLst/>
              <a:gdLst/>
              <a:ahLst/>
              <a:cxnLst/>
              <a:rect l="l" t="t" r="r" b="b"/>
              <a:pathLst>
                <a:path w="1149985" h="2842259" fill="norm" stroke="1" extrusionOk="0">
                  <a:moveTo>
                    <a:pt x="287997" y="0"/>
                  </a:moveTo>
                  <a:lnTo>
                    <a:pt x="241283" y="3769"/>
                  </a:lnTo>
                  <a:lnTo>
                    <a:pt x="196969" y="14681"/>
                  </a:lnTo>
                  <a:lnTo>
                    <a:pt x="155647" y="32143"/>
                  </a:lnTo>
                  <a:lnTo>
                    <a:pt x="117910" y="55563"/>
                  </a:lnTo>
                  <a:lnTo>
                    <a:pt x="84353" y="84348"/>
                  </a:lnTo>
                  <a:lnTo>
                    <a:pt x="55567" y="117905"/>
                  </a:lnTo>
                  <a:lnTo>
                    <a:pt x="32146" y="155641"/>
                  </a:lnTo>
                  <a:lnTo>
                    <a:pt x="14682" y="196964"/>
                  </a:lnTo>
                  <a:lnTo>
                    <a:pt x="3769" y="241280"/>
                  </a:lnTo>
                  <a:lnTo>
                    <a:pt x="0" y="287997"/>
                  </a:lnTo>
                  <a:lnTo>
                    <a:pt x="0" y="2553893"/>
                  </a:lnTo>
                  <a:lnTo>
                    <a:pt x="3769" y="2600608"/>
                  </a:lnTo>
                  <a:lnTo>
                    <a:pt x="14682" y="2644922"/>
                  </a:lnTo>
                  <a:lnTo>
                    <a:pt x="32146" y="2686244"/>
                  </a:lnTo>
                  <a:lnTo>
                    <a:pt x="55567" y="2723980"/>
                  </a:lnTo>
                  <a:lnTo>
                    <a:pt x="84353" y="2757538"/>
                  </a:lnTo>
                  <a:lnTo>
                    <a:pt x="117910" y="2786324"/>
                  </a:lnTo>
                  <a:lnTo>
                    <a:pt x="155647" y="2809745"/>
                  </a:lnTo>
                  <a:lnTo>
                    <a:pt x="196969" y="2827209"/>
                  </a:lnTo>
                  <a:lnTo>
                    <a:pt x="241283" y="2838122"/>
                  </a:lnTo>
                  <a:lnTo>
                    <a:pt x="287997" y="2841891"/>
                  </a:lnTo>
                  <a:lnTo>
                    <a:pt x="861898" y="2841891"/>
                  </a:lnTo>
                  <a:lnTo>
                    <a:pt x="908612" y="2838122"/>
                  </a:lnTo>
                  <a:lnTo>
                    <a:pt x="952927" y="2827209"/>
                  </a:lnTo>
                  <a:lnTo>
                    <a:pt x="994248" y="2809745"/>
                  </a:lnTo>
                  <a:lnTo>
                    <a:pt x="1031985" y="2786324"/>
                  </a:lnTo>
                  <a:lnTo>
                    <a:pt x="1065542" y="2757538"/>
                  </a:lnTo>
                  <a:lnTo>
                    <a:pt x="1094328" y="2723980"/>
                  </a:lnTo>
                  <a:lnTo>
                    <a:pt x="1117749" y="2686244"/>
                  </a:lnTo>
                  <a:lnTo>
                    <a:pt x="1135213" y="2644922"/>
                  </a:lnTo>
                  <a:lnTo>
                    <a:pt x="1146126" y="2600608"/>
                  </a:lnTo>
                  <a:lnTo>
                    <a:pt x="1149896" y="2553893"/>
                  </a:lnTo>
                  <a:lnTo>
                    <a:pt x="1149896" y="287997"/>
                  </a:lnTo>
                  <a:lnTo>
                    <a:pt x="1146126" y="241280"/>
                  </a:lnTo>
                  <a:lnTo>
                    <a:pt x="1135213" y="196964"/>
                  </a:lnTo>
                  <a:lnTo>
                    <a:pt x="1117749" y="155641"/>
                  </a:lnTo>
                  <a:lnTo>
                    <a:pt x="1094328" y="117905"/>
                  </a:lnTo>
                  <a:lnTo>
                    <a:pt x="1065542" y="84348"/>
                  </a:lnTo>
                  <a:lnTo>
                    <a:pt x="1031985" y="55563"/>
                  </a:lnTo>
                  <a:lnTo>
                    <a:pt x="994248" y="32143"/>
                  </a:lnTo>
                  <a:lnTo>
                    <a:pt x="952927" y="14681"/>
                  </a:lnTo>
                  <a:lnTo>
                    <a:pt x="908612" y="3769"/>
                  </a:lnTo>
                  <a:lnTo>
                    <a:pt x="861898" y="0"/>
                  </a:lnTo>
                  <a:lnTo>
                    <a:pt x="287997" y="0"/>
                  </a:lnTo>
                  <a:close/>
                </a:path>
              </a:pathLst>
            </a:custGeom>
            <a:grpFill/>
            <a:ln w="38100">
              <a:solidFill>
                <a:srgbClr val="F89623"/>
              </a:solidFill>
            </a:ln>
          </p:spPr>
          <p:txBody>
            <a:bodyPr wrap="square" lIns="0" tIns="0" rIns="0" bIns="0" rtlCol="0"/>
            <a:lstStyle/>
            <a:p>
              <a:pPr>
                <a:defRPr/>
              </a:pPr>
              <a:endParaRPr/>
            </a:p>
          </p:txBody>
        </p:sp>
        <p:sp>
          <p:nvSpPr>
            <p:cNvPr id="9" name="object 9" hidden="0"/>
            <p:cNvSpPr/>
            <p:nvPr isPhoto="0" userDrawn="0"/>
          </p:nvSpPr>
          <p:spPr bwMode="auto">
            <a:xfrm>
              <a:off x="767879" y="3501225"/>
              <a:ext cx="1321435" cy="571500"/>
            </a:xfrm>
            <a:custGeom>
              <a:avLst/>
              <a:gdLst/>
              <a:ahLst/>
              <a:cxnLst/>
              <a:rect l="l" t="t" r="r" b="b"/>
              <a:pathLst>
                <a:path w="1321435" h="571500" fill="norm" stroke="1" extrusionOk="0">
                  <a:moveTo>
                    <a:pt x="1321308" y="0"/>
                  </a:moveTo>
                  <a:lnTo>
                    <a:pt x="0" y="0"/>
                  </a:lnTo>
                  <a:lnTo>
                    <a:pt x="0" y="571500"/>
                  </a:lnTo>
                  <a:lnTo>
                    <a:pt x="1321308" y="571500"/>
                  </a:lnTo>
                  <a:lnTo>
                    <a:pt x="1321308" y="0"/>
                  </a:lnTo>
                  <a:close/>
                </a:path>
              </a:pathLst>
            </a:custGeom>
            <a:solidFill>
              <a:srgbClr val="5F595B">
                <a:alpha val="17498"/>
              </a:srgbClr>
            </a:solidFill>
          </p:spPr>
          <p:txBody>
            <a:bodyPr wrap="square" lIns="0" tIns="0" rIns="0" bIns="0" rtlCol="0"/>
            <a:lstStyle/>
            <a:p>
              <a:pPr>
                <a:defRPr/>
              </a:pPr>
              <a:endParaRPr/>
            </a:p>
          </p:txBody>
        </p:sp>
        <p:sp>
          <p:nvSpPr>
            <p:cNvPr id="10" name="object 10" hidden="0"/>
            <p:cNvSpPr/>
            <p:nvPr isPhoto="0" userDrawn="0"/>
          </p:nvSpPr>
          <p:spPr bwMode="auto">
            <a:xfrm>
              <a:off x="923074" y="3483004"/>
              <a:ext cx="1188085" cy="432434"/>
            </a:xfrm>
            <a:custGeom>
              <a:avLst/>
              <a:gdLst/>
              <a:ahLst/>
              <a:cxnLst/>
              <a:rect l="l" t="t" r="r" b="b"/>
              <a:pathLst>
                <a:path w="1188085" h="432435" fill="norm" stroke="1" extrusionOk="0">
                  <a:moveTo>
                    <a:pt x="972007" y="0"/>
                  </a:moveTo>
                  <a:lnTo>
                    <a:pt x="216001" y="0"/>
                  </a:lnTo>
                  <a:lnTo>
                    <a:pt x="166475" y="5704"/>
                  </a:lnTo>
                  <a:lnTo>
                    <a:pt x="121011" y="21953"/>
                  </a:lnTo>
                  <a:lnTo>
                    <a:pt x="80904" y="47450"/>
                  </a:lnTo>
                  <a:lnTo>
                    <a:pt x="47454" y="80899"/>
                  </a:lnTo>
                  <a:lnTo>
                    <a:pt x="21955" y="121005"/>
                  </a:lnTo>
                  <a:lnTo>
                    <a:pt x="5704" y="166471"/>
                  </a:lnTo>
                  <a:lnTo>
                    <a:pt x="0" y="216001"/>
                  </a:lnTo>
                  <a:lnTo>
                    <a:pt x="5704" y="265527"/>
                  </a:lnTo>
                  <a:lnTo>
                    <a:pt x="21955" y="310992"/>
                  </a:lnTo>
                  <a:lnTo>
                    <a:pt x="47454" y="351098"/>
                  </a:lnTo>
                  <a:lnTo>
                    <a:pt x="80904" y="384549"/>
                  </a:lnTo>
                  <a:lnTo>
                    <a:pt x="121011" y="410047"/>
                  </a:lnTo>
                  <a:lnTo>
                    <a:pt x="166475" y="426298"/>
                  </a:lnTo>
                  <a:lnTo>
                    <a:pt x="216001" y="432003"/>
                  </a:lnTo>
                  <a:lnTo>
                    <a:pt x="972007" y="432003"/>
                  </a:lnTo>
                  <a:lnTo>
                    <a:pt x="1021532" y="426298"/>
                  </a:lnTo>
                  <a:lnTo>
                    <a:pt x="1066995" y="410047"/>
                  </a:lnTo>
                  <a:lnTo>
                    <a:pt x="1107098" y="384549"/>
                  </a:lnTo>
                  <a:lnTo>
                    <a:pt x="1140546" y="351098"/>
                  </a:lnTo>
                  <a:lnTo>
                    <a:pt x="1166043" y="310992"/>
                  </a:lnTo>
                  <a:lnTo>
                    <a:pt x="1182291" y="265527"/>
                  </a:lnTo>
                  <a:lnTo>
                    <a:pt x="1187996" y="216001"/>
                  </a:lnTo>
                  <a:lnTo>
                    <a:pt x="1182291" y="166471"/>
                  </a:lnTo>
                  <a:lnTo>
                    <a:pt x="1166043" y="121005"/>
                  </a:lnTo>
                  <a:lnTo>
                    <a:pt x="1140546" y="80899"/>
                  </a:lnTo>
                  <a:lnTo>
                    <a:pt x="1107098" y="47450"/>
                  </a:lnTo>
                  <a:lnTo>
                    <a:pt x="1066995" y="21953"/>
                  </a:lnTo>
                  <a:lnTo>
                    <a:pt x="1021532" y="5704"/>
                  </a:lnTo>
                  <a:lnTo>
                    <a:pt x="972007" y="0"/>
                  </a:lnTo>
                  <a:close/>
                </a:path>
              </a:pathLst>
            </a:custGeom>
            <a:solidFill>
              <a:srgbClr val="493490">
                <a:alpha val="69999"/>
              </a:srgbClr>
            </a:solidFill>
          </p:spPr>
          <p:txBody>
            <a:bodyPr wrap="square" lIns="0" tIns="0" rIns="0" bIns="0" rtlCol="0"/>
            <a:lstStyle/>
            <a:p>
              <a:pPr>
                <a:defRPr/>
              </a:pPr>
              <a:endParaRPr/>
            </a:p>
          </p:txBody>
        </p:sp>
        <p:sp>
          <p:nvSpPr>
            <p:cNvPr id="11" name="object 11" hidden="0"/>
            <p:cNvSpPr/>
            <p:nvPr isPhoto="0" userDrawn="0"/>
          </p:nvSpPr>
          <p:spPr bwMode="auto">
            <a:xfrm>
              <a:off x="1044536" y="3616541"/>
              <a:ext cx="754379" cy="288290"/>
            </a:xfrm>
            <a:custGeom>
              <a:avLst/>
              <a:gdLst/>
              <a:ahLst/>
              <a:cxnLst/>
              <a:rect l="l" t="t" r="r" b="b"/>
              <a:pathLst>
                <a:path w="754380" h="288289" fill="norm" stroke="1" extrusionOk="0">
                  <a:moveTo>
                    <a:pt x="754379" y="0"/>
                  </a:moveTo>
                  <a:lnTo>
                    <a:pt x="0" y="0"/>
                  </a:lnTo>
                  <a:lnTo>
                    <a:pt x="0" y="288035"/>
                  </a:lnTo>
                  <a:lnTo>
                    <a:pt x="754379" y="288035"/>
                  </a:lnTo>
                  <a:lnTo>
                    <a:pt x="754379" y="0"/>
                  </a:lnTo>
                  <a:close/>
                </a:path>
              </a:pathLst>
            </a:custGeom>
            <a:solidFill>
              <a:srgbClr val="5F595B">
                <a:alpha val="19999"/>
              </a:srgbClr>
            </a:solidFill>
          </p:spPr>
          <p:txBody>
            <a:bodyPr wrap="square" lIns="0" tIns="0" rIns="0" bIns="0" rtlCol="0"/>
            <a:lstStyle/>
            <a:p>
              <a:pPr>
                <a:defRPr/>
              </a:pPr>
              <a:endParaRPr/>
            </a:p>
          </p:txBody>
        </p:sp>
      </p:grpSp>
      <p:sp>
        <p:nvSpPr>
          <p:cNvPr id="12" name="object 12" hidden="0"/>
          <p:cNvSpPr txBox="1"/>
          <p:nvPr isPhoto="0" userDrawn="0"/>
        </p:nvSpPr>
        <p:spPr bwMode="auto">
          <a:xfrm>
            <a:off x="1176937" y="3073546"/>
            <a:ext cx="649605" cy="269240"/>
          </a:xfrm>
          <a:prstGeom prst="rect">
            <a:avLst/>
          </a:prstGeom>
        </p:spPr>
        <p:txBody>
          <a:bodyPr vert="horz" wrap="square" lIns="0" tIns="12700" rIns="0" bIns="0" rtlCol="0">
            <a:spAutoFit/>
          </a:bodyPr>
          <a:lstStyle/>
          <a:p>
            <a:pPr marL="12700">
              <a:lnSpc>
                <a:spcPct val="100000"/>
              </a:lnSpc>
              <a:spcBef>
                <a:spcPts val="100"/>
              </a:spcBef>
              <a:defRPr/>
            </a:pPr>
            <a:r>
              <a:rPr sz="1600" b="1" spc="-10">
                <a:solidFill>
                  <a:srgbClr val="FFFFFF"/>
                </a:solidFill>
                <a:latin typeface="Segoe UI Black"/>
                <a:cs typeface="Segoe UI Black"/>
              </a:rPr>
              <a:t>What?</a:t>
            </a:r>
            <a:endParaRPr sz="1600">
              <a:latin typeface="Segoe UI Black"/>
              <a:cs typeface="Segoe UI Black"/>
            </a:endParaRPr>
          </a:p>
        </p:txBody>
      </p:sp>
      <p:sp>
        <p:nvSpPr>
          <p:cNvPr id="13" name="object 13" hidden="0"/>
          <p:cNvSpPr/>
          <p:nvPr isPhoto="0" userDrawn="0"/>
        </p:nvSpPr>
        <p:spPr bwMode="auto">
          <a:xfrm>
            <a:off x="2060903" y="3157511"/>
            <a:ext cx="2194560" cy="334010"/>
          </a:xfrm>
          <a:custGeom>
            <a:avLst/>
            <a:gdLst/>
            <a:ahLst/>
            <a:cxnLst/>
            <a:rect l="l" t="t" r="r" b="b"/>
            <a:pathLst>
              <a:path w="2194560" h="334010" fill="norm" stroke="1" extrusionOk="0">
                <a:moveTo>
                  <a:pt x="2194560" y="0"/>
                </a:moveTo>
                <a:lnTo>
                  <a:pt x="0" y="0"/>
                </a:lnTo>
                <a:lnTo>
                  <a:pt x="0" y="333755"/>
                </a:lnTo>
                <a:lnTo>
                  <a:pt x="2194560" y="333755"/>
                </a:lnTo>
                <a:lnTo>
                  <a:pt x="2194560" y="0"/>
                </a:lnTo>
                <a:close/>
              </a:path>
            </a:pathLst>
          </a:custGeom>
          <a:solidFill>
            <a:srgbClr val="5F595B">
              <a:alpha val="19999"/>
            </a:srgbClr>
          </a:solidFill>
        </p:spPr>
        <p:txBody>
          <a:bodyPr wrap="square" lIns="0" tIns="0" rIns="0" bIns="0" rtlCol="0"/>
          <a:lstStyle/>
          <a:p>
            <a:pPr>
              <a:defRPr/>
            </a:pPr>
            <a:endParaRPr/>
          </a:p>
        </p:txBody>
      </p:sp>
      <p:sp>
        <p:nvSpPr>
          <p:cNvPr id="14" name="object 14" hidden="0"/>
          <p:cNvSpPr txBox="1"/>
          <p:nvPr isPhoto="0" userDrawn="0"/>
        </p:nvSpPr>
        <p:spPr bwMode="auto">
          <a:xfrm>
            <a:off x="2196167" y="3073547"/>
            <a:ext cx="2092325" cy="269240"/>
          </a:xfrm>
          <a:prstGeom prst="rect">
            <a:avLst/>
          </a:prstGeom>
        </p:spPr>
        <p:txBody>
          <a:bodyPr vert="horz" wrap="square" lIns="0" tIns="12700" rIns="0" bIns="0" rtlCol="0">
            <a:spAutoFit/>
          </a:bodyPr>
          <a:lstStyle/>
          <a:p>
            <a:pPr marL="12700">
              <a:lnSpc>
                <a:spcPct val="100000"/>
              </a:lnSpc>
              <a:spcBef>
                <a:spcPts val="100"/>
              </a:spcBef>
              <a:defRPr/>
            </a:pPr>
            <a:r>
              <a:rPr sz="1600" b="1">
                <a:solidFill>
                  <a:srgbClr val="FFFFFF"/>
                </a:solidFill>
                <a:latin typeface="Segoe UI Black"/>
                <a:cs typeface="Segoe UI Black"/>
              </a:rPr>
              <a:t>What</a:t>
            </a:r>
            <a:r>
              <a:rPr sz="1600" b="1" spc="-15">
                <a:solidFill>
                  <a:srgbClr val="FFFFFF"/>
                </a:solidFill>
                <a:latin typeface="Segoe UI Black"/>
                <a:cs typeface="Segoe UI Black"/>
              </a:rPr>
              <a:t> </a:t>
            </a:r>
            <a:r>
              <a:rPr sz="1600" b="1">
                <a:solidFill>
                  <a:srgbClr val="FFFFFF"/>
                </a:solidFill>
                <a:latin typeface="Segoe UI Black"/>
                <a:cs typeface="Segoe UI Black"/>
              </a:rPr>
              <a:t>to</a:t>
            </a:r>
            <a:r>
              <a:rPr sz="1600" b="1" spc="-5">
                <a:solidFill>
                  <a:srgbClr val="FFFFFF"/>
                </a:solidFill>
                <a:latin typeface="Segoe UI Black"/>
                <a:cs typeface="Segoe UI Black"/>
              </a:rPr>
              <a:t> </a:t>
            </a:r>
            <a:r>
              <a:rPr sz="1600" b="1" spc="-10">
                <a:solidFill>
                  <a:srgbClr val="FFFFFF"/>
                </a:solidFill>
                <a:latin typeface="Segoe UI Black"/>
                <a:cs typeface="Segoe UI Black"/>
              </a:rPr>
              <a:t>accomplish?</a:t>
            </a:r>
            <a:endParaRPr sz="1600">
              <a:latin typeface="Segoe UI Black"/>
              <a:cs typeface="Segoe UI Black"/>
            </a:endParaRPr>
          </a:p>
        </p:txBody>
      </p:sp>
      <p:sp>
        <p:nvSpPr>
          <p:cNvPr id="15" name="object 15" hidden="0"/>
          <p:cNvSpPr txBox="1"/>
          <p:nvPr isPhoto="0" userDrawn="0"/>
        </p:nvSpPr>
        <p:spPr bwMode="auto">
          <a:xfrm>
            <a:off x="1081174" y="4722712"/>
            <a:ext cx="913130" cy="238760"/>
          </a:xfrm>
          <a:prstGeom prst="rect">
            <a:avLst/>
          </a:prstGeom>
        </p:spPr>
        <p:txBody>
          <a:bodyPr vert="horz" wrap="square" lIns="0" tIns="12700" rIns="0" bIns="0" rtlCol="0">
            <a:spAutoFit/>
          </a:bodyPr>
          <a:lstStyle/>
          <a:p>
            <a:pPr marL="12700">
              <a:lnSpc>
                <a:spcPct val="100000"/>
              </a:lnSpc>
              <a:spcBef>
                <a:spcPts val="100"/>
              </a:spcBef>
              <a:defRPr/>
            </a:pPr>
            <a:r>
              <a:rPr sz="1400" b="1" i="1" spc="-10">
                <a:solidFill>
                  <a:srgbClr val="3B373A"/>
                </a:solidFill>
                <a:latin typeface="Segoe UI"/>
                <a:cs typeface="Segoe UI"/>
              </a:rPr>
              <a:t>Workplace</a:t>
            </a:r>
            <a:endParaRPr sz="1400">
              <a:latin typeface="Segoe UI"/>
              <a:cs typeface="Segoe UI"/>
            </a:endParaRPr>
          </a:p>
        </p:txBody>
      </p:sp>
      <p:sp>
        <p:nvSpPr>
          <p:cNvPr id="16" name="object 16" hidden="0"/>
          <p:cNvSpPr txBox="1"/>
          <p:nvPr isPhoto="0" userDrawn="0"/>
        </p:nvSpPr>
        <p:spPr bwMode="auto">
          <a:xfrm>
            <a:off x="1033035" y="4936072"/>
            <a:ext cx="1009650" cy="238760"/>
          </a:xfrm>
          <a:prstGeom prst="rect">
            <a:avLst/>
          </a:prstGeom>
        </p:spPr>
        <p:txBody>
          <a:bodyPr vert="horz" wrap="square" lIns="0" tIns="12700" rIns="0" bIns="0" rtlCol="0">
            <a:spAutoFit/>
          </a:bodyPr>
          <a:lstStyle/>
          <a:p>
            <a:pPr marL="12700">
              <a:lnSpc>
                <a:spcPct val="100000"/>
              </a:lnSpc>
              <a:spcBef>
                <a:spcPts val="100"/>
              </a:spcBef>
              <a:defRPr/>
            </a:pPr>
            <a:r>
              <a:rPr sz="1400" b="1" i="1" spc="-10">
                <a:solidFill>
                  <a:srgbClr val="3B373A"/>
                </a:solidFill>
                <a:latin typeface="Segoe UI"/>
                <a:cs typeface="Segoe UI"/>
              </a:rPr>
              <a:t>Regulations</a:t>
            </a:r>
            <a:endParaRPr sz="1400">
              <a:latin typeface="Segoe UI"/>
              <a:cs typeface="Segoe UI"/>
            </a:endParaRPr>
          </a:p>
        </p:txBody>
      </p:sp>
      <p:grpSp>
        <p:nvGrpSpPr>
          <p:cNvPr id="17" name="object 17" hidden="0"/>
          <p:cNvGrpSpPr/>
          <p:nvPr isPhoto="0" userDrawn="0"/>
        </p:nvGrpSpPr>
        <p:grpSpPr bwMode="auto">
          <a:xfrm>
            <a:off x="1984513" y="3542368"/>
            <a:ext cx="2355850" cy="3038475"/>
            <a:chOff x="1988527" y="4001398"/>
            <a:chExt cx="2355850" cy="3038475"/>
          </a:xfrm>
        </p:grpSpPr>
        <p:sp>
          <p:nvSpPr>
            <p:cNvPr id="18" name="object 18" hidden="0"/>
            <p:cNvSpPr/>
            <p:nvPr isPhoto="0" userDrawn="0"/>
          </p:nvSpPr>
          <p:spPr bwMode="auto">
            <a:xfrm>
              <a:off x="1988527" y="4021975"/>
              <a:ext cx="2336800" cy="3017519"/>
            </a:xfrm>
            <a:custGeom>
              <a:avLst/>
              <a:gdLst/>
              <a:ahLst/>
              <a:cxnLst/>
              <a:rect l="l" t="t" r="r" b="b"/>
              <a:pathLst>
                <a:path w="2336800" h="3017520" fill="norm" stroke="1" extrusionOk="0">
                  <a:moveTo>
                    <a:pt x="2336292" y="0"/>
                  </a:moveTo>
                  <a:lnTo>
                    <a:pt x="0" y="0"/>
                  </a:lnTo>
                  <a:lnTo>
                    <a:pt x="0" y="3017520"/>
                  </a:lnTo>
                  <a:lnTo>
                    <a:pt x="2336292" y="3017520"/>
                  </a:lnTo>
                  <a:lnTo>
                    <a:pt x="2336292" y="0"/>
                  </a:lnTo>
                  <a:close/>
                </a:path>
              </a:pathLst>
            </a:custGeom>
            <a:solidFill>
              <a:srgbClr val="5F595B">
                <a:alpha val="7499"/>
              </a:srgbClr>
            </a:solidFill>
          </p:spPr>
          <p:txBody>
            <a:bodyPr wrap="square" lIns="0" tIns="0" rIns="0" bIns="0" rtlCol="0"/>
            <a:lstStyle/>
            <a:p>
              <a:pPr>
                <a:defRPr/>
              </a:pPr>
              <a:endParaRPr/>
            </a:p>
          </p:txBody>
        </p:sp>
        <p:sp>
          <p:nvSpPr>
            <p:cNvPr id="19" name="object 19" hidden="0"/>
            <p:cNvSpPr/>
            <p:nvPr isPhoto="0" userDrawn="0"/>
          </p:nvSpPr>
          <p:spPr bwMode="auto">
            <a:xfrm>
              <a:off x="2167346" y="4020448"/>
              <a:ext cx="2158365" cy="2842260"/>
            </a:xfrm>
            <a:custGeom>
              <a:avLst/>
              <a:gdLst/>
              <a:ahLst/>
              <a:cxnLst/>
              <a:rect l="l" t="t" r="r" b="b"/>
              <a:pathLst>
                <a:path w="2158365" h="2842259" fill="norm" stroke="1" extrusionOk="0">
                  <a:moveTo>
                    <a:pt x="287997" y="0"/>
                  </a:moveTo>
                  <a:lnTo>
                    <a:pt x="241283" y="3769"/>
                  </a:lnTo>
                  <a:lnTo>
                    <a:pt x="196969" y="14682"/>
                  </a:lnTo>
                  <a:lnTo>
                    <a:pt x="155647" y="32146"/>
                  </a:lnTo>
                  <a:lnTo>
                    <a:pt x="117910" y="55568"/>
                  </a:lnTo>
                  <a:lnTo>
                    <a:pt x="84353" y="84354"/>
                  </a:lnTo>
                  <a:lnTo>
                    <a:pt x="55567" y="117913"/>
                  </a:lnTo>
                  <a:lnTo>
                    <a:pt x="32146" y="155651"/>
                  </a:lnTo>
                  <a:lnTo>
                    <a:pt x="14682" y="196975"/>
                  </a:lnTo>
                  <a:lnTo>
                    <a:pt x="3769" y="241292"/>
                  </a:lnTo>
                  <a:lnTo>
                    <a:pt x="0" y="288010"/>
                  </a:lnTo>
                  <a:lnTo>
                    <a:pt x="0" y="2553906"/>
                  </a:lnTo>
                  <a:lnTo>
                    <a:pt x="3769" y="2600620"/>
                  </a:lnTo>
                  <a:lnTo>
                    <a:pt x="14682" y="2644934"/>
                  </a:lnTo>
                  <a:lnTo>
                    <a:pt x="32146" y="2686254"/>
                  </a:lnTo>
                  <a:lnTo>
                    <a:pt x="55567" y="2723988"/>
                  </a:lnTo>
                  <a:lnTo>
                    <a:pt x="84353" y="2757544"/>
                  </a:lnTo>
                  <a:lnTo>
                    <a:pt x="117910" y="2786328"/>
                  </a:lnTo>
                  <a:lnTo>
                    <a:pt x="155647" y="2809748"/>
                  </a:lnTo>
                  <a:lnTo>
                    <a:pt x="196969" y="2827210"/>
                  </a:lnTo>
                  <a:lnTo>
                    <a:pt x="241283" y="2838122"/>
                  </a:lnTo>
                  <a:lnTo>
                    <a:pt x="287997" y="2841891"/>
                  </a:lnTo>
                  <a:lnTo>
                    <a:pt x="1869897" y="2841891"/>
                  </a:lnTo>
                  <a:lnTo>
                    <a:pt x="1916611" y="2838122"/>
                  </a:lnTo>
                  <a:lnTo>
                    <a:pt x="1960926" y="2827210"/>
                  </a:lnTo>
                  <a:lnTo>
                    <a:pt x="2002247" y="2809748"/>
                  </a:lnTo>
                  <a:lnTo>
                    <a:pt x="2039984" y="2786328"/>
                  </a:lnTo>
                  <a:lnTo>
                    <a:pt x="2073541" y="2757544"/>
                  </a:lnTo>
                  <a:lnTo>
                    <a:pt x="2102327" y="2723988"/>
                  </a:lnTo>
                  <a:lnTo>
                    <a:pt x="2125748" y="2686254"/>
                  </a:lnTo>
                  <a:lnTo>
                    <a:pt x="2143212" y="2644934"/>
                  </a:lnTo>
                  <a:lnTo>
                    <a:pt x="2154125" y="2600620"/>
                  </a:lnTo>
                  <a:lnTo>
                    <a:pt x="2157895" y="2553906"/>
                  </a:lnTo>
                  <a:lnTo>
                    <a:pt x="2157895" y="288010"/>
                  </a:lnTo>
                  <a:lnTo>
                    <a:pt x="2154125" y="241292"/>
                  </a:lnTo>
                  <a:lnTo>
                    <a:pt x="2143212" y="196975"/>
                  </a:lnTo>
                  <a:lnTo>
                    <a:pt x="2125748" y="155651"/>
                  </a:lnTo>
                  <a:lnTo>
                    <a:pt x="2102327" y="117913"/>
                  </a:lnTo>
                  <a:lnTo>
                    <a:pt x="2073541" y="84354"/>
                  </a:lnTo>
                  <a:lnTo>
                    <a:pt x="2039984" y="55568"/>
                  </a:lnTo>
                  <a:lnTo>
                    <a:pt x="2002247" y="32146"/>
                  </a:lnTo>
                  <a:lnTo>
                    <a:pt x="1960926" y="14682"/>
                  </a:lnTo>
                  <a:lnTo>
                    <a:pt x="1916611" y="3769"/>
                  </a:lnTo>
                  <a:lnTo>
                    <a:pt x="1869897" y="0"/>
                  </a:lnTo>
                  <a:lnTo>
                    <a:pt x="287997" y="0"/>
                  </a:lnTo>
                  <a:close/>
                </a:path>
              </a:pathLst>
            </a:custGeom>
            <a:grpFill/>
            <a:ln w="38100">
              <a:solidFill>
                <a:srgbClr val="F89623"/>
              </a:solidFill>
            </a:ln>
          </p:spPr>
          <p:txBody>
            <a:bodyPr wrap="square" lIns="0" tIns="0" rIns="0" bIns="0" rtlCol="0"/>
            <a:lstStyle/>
            <a:p>
              <a:pPr>
                <a:defRPr/>
              </a:pPr>
              <a:endParaRPr/>
            </a:p>
          </p:txBody>
        </p:sp>
      </p:grpSp>
      <p:sp>
        <p:nvSpPr>
          <p:cNvPr id="20" name="object 20" hidden="0"/>
          <p:cNvSpPr txBox="1"/>
          <p:nvPr isPhoto="0" userDrawn="0"/>
        </p:nvSpPr>
        <p:spPr bwMode="auto">
          <a:xfrm>
            <a:off x="2380060" y="3882162"/>
            <a:ext cx="1712595" cy="2082800"/>
          </a:xfrm>
          <a:prstGeom prst="rect">
            <a:avLst/>
          </a:prstGeom>
        </p:spPr>
        <p:txBody>
          <a:bodyPr vert="horz" wrap="square" lIns="0" tIns="12700" rIns="0" bIns="0" rtlCol="0">
            <a:spAutoFit/>
          </a:bodyPr>
          <a:lstStyle/>
          <a:p>
            <a:pPr marL="52705" marR="45085" algn="ctr">
              <a:lnSpc>
                <a:spcPct val="125000"/>
              </a:lnSpc>
              <a:spcBef>
                <a:spcPts val="100"/>
              </a:spcBef>
              <a:defRPr/>
            </a:pPr>
            <a:r>
              <a:rPr sz="1200" spc="-10">
                <a:solidFill>
                  <a:srgbClr val="3B373A"/>
                </a:solidFill>
                <a:latin typeface="Segoe UI"/>
                <a:cs typeface="Segoe UI"/>
              </a:rPr>
              <a:t>To</a:t>
            </a:r>
            <a:r>
              <a:rPr sz="1200" spc="25">
                <a:solidFill>
                  <a:srgbClr val="3B373A"/>
                </a:solidFill>
                <a:latin typeface="Segoe UI"/>
                <a:cs typeface="Segoe UI"/>
              </a:rPr>
              <a:t> </a:t>
            </a:r>
            <a:r>
              <a:rPr sz="1200">
                <a:solidFill>
                  <a:srgbClr val="3B373A"/>
                </a:solidFill>
                <a:latin typeface="Segoe UI"/>
                <a:cs typeface="Segoe UI"/>
              </a:rPr>
              <a:t>get</a:t>
            </a:r>
            <a:r>
              <a:rPr sz="1200" spc="25">
                <a:solidFill>
                  <a:srgbClr val="3B373A"/>
                </a:solidFill>
                <a:latin typeface="Segoe UI"/>
                <a:cs typeface="Segoe UI"/>
              </a:rPr>
              <a:t> </a:t>
            </a:r>
            <a:r>
              <a:rPr sz="1200">
                <a:solidFill>
                  <a:srgbClr val="3B373A"/>
                </a:solidFill>
                <a:latin typeface="Segoe UI"/>
                <a:cs typeface="Segoe UI"/>
              </a:rPr>
              <a:t>acquainted</a:t>
            </a:r>
            <a:r>
              <a:rPr sz="1200" spc="30">
                <a:solidFill>
                  <a:srgbClr val="3B373A"/>
                </a:solidFill>
                <a:latin typeface="Segoe UI"/>
                <a:cs typeface="Segoe UI"/>
              </a:rPr>
              <a:t> </a:t>
            </a:r>
            <a:r>
              <a:rPr sz="1200" spc="-20">
                <a:solidFill>
                  <a:srgbClr val="3B373A"/>
                </a:solidFill>
                <a:latin typeface="Segoe UI"/>
                <a:cs typeface="Segoe UI"/>
              </a:rPr>
              <a:t>with </a:t>
            </a:r>
            <a:r>
              <a:rPr sz="1200">
                <a:solidFill>
                  <a:srgbClr val="3B373A"/>
                </a:solidFill>
                <a:latin typeface="Segoe UI"/>
                <a:cs typeface="Segoe UI"/>
              </a:rPr>
              <a:t>workplace</a:t>
            </a:r>
            <a:r>
              <a:rPr sz="1200" spc="100">
                <a:solidFill>
                  <a:srgbClr val="3B373A"/>
                </a:solidFill>
                <a:latin typeface="Segoe UI"/>
                <a:cs typeface="Segoe UI"/>
              </a:rPr>
              <a:t> </a:t>
            </a:r>
            <a:r>
              <a:rPr sz="1200" spc="-10">
                <a:solidFill>
                  <a:srgbClr val="3B373A"/>
                </a:solidFill>
                <a:latin typeface="Segoe UI"/>
                <a:cs typeface="Segoe UI"/>
              </a:rPr>
              <a:t>regulations </a:t>
            </a:r>
            <a:r>
              <a:rPr sz="1200">
                <a:solidFill>
                  <a:srgbClr val="3B373A"/>
                </a:solidFill>
                <a:latin typeface="Segoe UI"/>
                <a:cs typeface="Segoe UI"/>
              </a:rPr>
              <a:t>within</a:t>
            </a:r>
            <a:r>
              <a:rPr sz="1200" spc="45">
                <a:solidFill>
                  <a:srgbClr val="3B373A"/>
                </a:solidFill>
                <a:latin typeface="Segoe UI"/>
                <a:cs typeface="Segoe UI"/>
              </a:rPr>
              <a:t> </a:t>
            </a:r>
            <a:r>
              <a:rPr sz="1200">
                <a:solidFill>
                  <a:srgbClr val="3B373A"/>
                </a:solidFill>
                <a:latin typeface="Segoe UI"/>
                <a:cs typeface="Segoe UI"/>
              </a:rPr>
              <a:t>the</a:t>
            </a:r>
            <a:r>
              <a:rPr sz="1200" spc="45">
                <a:solidFill>
                  <a:srgbClr val="3B373A"/>
                </a:solidFill>
                <a:latin typeface="Segoe UI"/>
                <a:cs typeface="Segoe UI"/>
              </a:rPr>
              <a:t> </a:t>
            </a:r>
            <a:r>
              <a:rPr sz="1200">
                <a:solidFill>
                  <a:srgbClr val="3B373A"/>
                </a:solidFill>
                <a:latin typeface="Segoe UI"/>
                <a:cs typeface="Segoe UI"/>
              </a:rPr>
              <a:t>EU</a:t>
            </a:r>
            <a:r>
              <a:rPr sz="1200" spc="45">
                <a:solidFill>
                  <a:srgbClr val="3B373A"/>
                </a:solidFill>
                <a:latin typeface="Segoe UI"/>
                <a:cs typeface="Segoe UI"/>
              </a:rPr>
              <a:t> </a:t>
            </a:r>
            <a:r>
              <a:rPr sz="1200">
                <a:solidFill>
                  <a:srgbClr val="3B373A"/>
                </a:solidFill>
                <a:latin typeface="Segoe UI"/>
                <a:cs typeface="Segoe UI"/>
              </a:rPr>
              <a:t>and</a:t>
            </a:r>
            <a:r>
              <a:rPr sz="1200" spc="45">
                <a:solidFill>
                  <a:srgbClr val="3B373A"/>
                </a:solidFill>
                <a:latin typeface="Segoe UI"/>
                <a:cs typeface="Segoe UI"/>
              </a:rPr>
              <a:t> </a:t>
            </a:r>
            <a:r>
              <a:rPr sz="1200" spc="-20">
                <a:solidFill>
                  <a:srgbClr val="3B373A"/>
                </a:solidFill>
                <a:latin typeface="Segoe UI"/>
                <a:cs typeface="Segoe UI"/>
              </a:rPr>
              <a:t>host </a:t>
            </a:r>
            <a:r>
              <a:rPr sz="1200">
                <a:solidFill>
                  <a:srgbClr val="3B373A"/>
                </a:solidFill>
                <a:latin typeface="Segoe UI"/>
                <a:cs typeface="Segoe UI"/>
              </a:rPr>
              <a:t>country.</a:t>
            </a:r>
            <a:r>
              <a:rPr sz="1200" spc="65">
                <a:solidFill>
                  <a:srgbClr val="3B373A"/>
                </a:solidFill>
                <a:latin typeface="Segoe UI"/>
                <a:cs typeface="Segoe UI"/>
              </a:rPr>
              <a:t> </a:t>
            </a:r>
            <a:r>
              <a:rPr sz="1200">
                <a:solidFill>
                  <a:srgbClr val="3B373A"/>
                </a:solidFill>
                <a:latin typeface="Segoe UI"/>
                <a:cs typeface="Segoe UI"/>
              </a:rPr>
              <a:t>The</a:t>
            </a:r>
            <a:r>
              <a:rPr sz="1200" spc="65">
                <a:solidFill>
                  <a:srgbClr val="3B373A"/>
                </a:solidFill>
                <a:latin typeface="Segoe UI"/>
                <a:cs typeface="Segoe UI"/>
              </a:rPr>
              <a:t> </a:t>
            </a:r>
            <a:r>
              <a:rPr sz="1200" spc="-10">
                <a:solidFill>
                  <a:srgbClr val="3B373A"/>
                </a:solidFill>
                <a:latin typeface="Segoe UI"/>
                <a:cs typeface="Segoe UI"/>
              </a:rPr>
              <a:t>protection </a:t>
            </a:r>
            <a:r>
              <a:rPr sz="1200">
                <a:solidFill>
                  <a:srgbClr val="3B373A"/>
                </a:solidFill>
                <a:latin typeface="Segoe UI"/>
                <a:cs typeface="Segoe UI"/>
              </a:rPr>
              <a:t>measures</a:t>
            </a:r>
            <a:r>
              <a:rPr sz="1200" spc="65">
                <a:solidFill>
                  <a:srgbClr val="3B373A"/>
                </a:solidFill>
                <a:latin typeface="Segoe UI"/>
                <a:cs typeface="Segoe UI"/>
              </a:rPr>
              <a:t> </a:t>
            </a:r>
            <a:r>
              <a:rPr sz="1200">
                <a:solidFill>
                  <a:srgbClr val="3B373A"/>
                </a:solidFill>
                <a:latin typeface="Segoe UI"/>
                <a:cs typeface="Segoe UI"/>
              </a:rPr>
              <a:t>and</a:t>
            </a:r>
            <a:r>
              <a:rPr sz="1200" spc="65">
                <a:solidFill>
                  <a:srgbClr val="3B373A"/>
                </a:solidFill>
                <a:latin typeface="Segoe UI"/>
                <a:cs typeface="Segoe UI"/>
              </a:rPr>
              <a:t> </a:t>
            </a:r>
            <a:r>
              <a:rPr sz="1200" spc="-10">
                <a:solidFill>
                  <a:srgbClr val="3B373A"/>
                </a:solidFill>
                <a:latin typeface="Segoe UI"/>
                <a:cs typeface="Segoe UI"/>
              </a:rPr>
              <a:t>results</a:t>
            </a:r>
            <a:r>
              <a:rPr sz="1200" spc="500">
                <a:solidFill>
                  <a:srgbClr val="3B373A"/>
                </a:solidFill>
                <a:latin typeface="Segoe UI"/>
                <a:cs typeface="Segoe UI"/>
              </a:rPr>
              <a:t> </a:t>
            </a:r>
            <a:r>
              <a:rPr sz="1200">
                <a:solidFill>
                  <a:srgbClr val="3B373A"/>
                </a:solidFill>
                <a:latin typeface="Segoe UI"/>
                <a:cs typeface="Segoe UI"/>
              </a:rPr>
              <a:t>of</a:t>
            </a:r>
            <a:r>
              <a:rPr sz="1200" spc="35">
                <a:solidFill>
                  <a:srgbClr val="3B373A"/>
                </a:solidFill>
                <a:latin typeface="Segoe UI"/>
                <a:cs typeface="Segoe UI"/>
              </a:rPr>
              <a:t> </a:t>
            </a:r>
            <a:r>
              <a:rPr sz="1200">
                <a:solidFill>
                  <a:srgbClr val="3B373A"/>
                </a:solidFill>
                <a:latin typeface="Segoe UI"/>
                <a:cs typeface="Segoe UI"/>
              </a:rPr>
              <a:t>not</a:t>
            </a:r>
            <a:r>
              <a:rPr sz="1200" spc="35">
                <a:solidFill>
                  <a:srgbClr val="3B373A"/>
                </a:solidFill>
                <a:latin typeface="Segoe UI"/>
                <a:cs typeface="Segoe UI"/>
              </a:rPr>
              <a:t> </a:t>
            </a:r>
            <a:r>
              <a:rPr sz="1200" spc="-10">
                <a:solidFill>
                  <a:srgbClr val="3B373A"/>
                </a:solidFill>
                <a:latin typeface="Segoe UI"/>
                <a:cs typeface="Segoe UI"/>
              </a:rPr>
              <a:t>implementing </a:t>
            </a:r>
            <a:r>
              <a:rPr sz="1200">
                <a:solidFill>
                  <a:srgbClr val="3B373A"/>
                </a:solidFill>
                <a:latin typeface="Segoe UI"/>
                <a:cs typeface="Segoe UI"/>
              </a:rPr>
              <a:t>the</a:t>
            </a:r>
            <a:r>
              <a:rPr sz="1200" spc="85">
                <a:solidFill>
                  <a:srgbClr val="3B373A"/>
                </a:solidFill>
                <a:latin typeface="Segoe UI"/>
                <a:cs typeface="Segoe UI"/>
              </a:rPr>
              <a:t> </a:t>
            </a:r>
            <a:r>
              <a:rPr sz="1200">
                <a:solidFill>
                  <a:srgbClr val="3B373A"/>
                </a:solidFill>
                <a:latin typeface="Segoe UI"/>
                <a:cs typeface="Segoe UI"/>
              </a:rPr>
              <a:t>regulations.</a:t>
            </a:r>
            <a:r>
              <a:rPr sz="1200" spc="85">
                <a:solidFill>
                  <a:srgbClr val="3B373A"/>
                </a:solidFill>
                <a:latin typeface="Segoe UI"/>
                <a:cs typeface="Segoe UI"/>
              </a:rPr>
              <a:t> </a:t>
            </a:r>
            <a:r>
              <a:rPr sz="1200" spc="-10">
                <a:solidFill>
                  <a:srgbClr val="3B373A"/>
                </a:solidFill>
                <a:latin typeface="Segoe UI"/>
                <a:cs typeface="Segoe UI"/>
              </a:rPr>
              <a:t>Inform</a:t>
            </a:r>
            <a:endParaRPr sz="1200">
              <a:latin typeface="Segoe UI"/>
              <a:cs typeface="Segoe UI"/>
            </a:endParaRPr>
          </a:p>
          <a:p>
            <a:pPr marL="12700" marR="5080" algn="ctr">
              <a:lnSpc>
                <a:spcPct val="125000"/>
              </a:lnSpc>
              <a:defRPr/>
            </a:pPr>
            <a:r>
              <a:rPr sz="1200">
                <a:solidFill>
                  <a:srgbClr val="3B373A"/>
                </a:solidFill>
                <a:latin typeface="Segoe UI"/>
                <a:cs typeface="Segoe UI"/>
              </a:rPr>
              <a:t>what</a:t>
            </a:r>
            <a:r>
              <a:rPr sz="1200" spc="45">
                <a:solidFill>
                  <a:srgbClr val="3B373A"/>
                </a:solidFill>
                <a:latin typeface="Segoe UI"/>
                <a:cs typeface="Segoe UI"/>
              </a:rPr>
              <a:t> </a:t>
            </a:r>
            <a:r>
              <a:rPr sz="1200">
                <a:solidFill>
                  <a:srgbClr val="3B373A"/>
                </a:solidFill>
                <a:latin typeface="Segoe UI"/>
                <a:cs typeface="Segoe UI"/>
              </a:rPr>
              <a:t>can</a:t>
            </a:r>
            <a:r>
              <a:rPr sz="1200" spc="50">
                <a:solidFill>
                  <a:srgbClr val="3B373A"/>
                </a:solidFill>
                <a:latin typeface="Segoe UI"/>
                <a:cs typeface="Segoe UI"/>
              </a:rPr>
              <a:t> </a:t>
            </a:r>
            <a:r>
              <a:rPr sz="1200">
                <a:solidFill>
                  <a:srgbClr val="3B373A"/>
                </a:solidFill>
                <a:latin typeface="Segoe UI"/>
                <a:cs typeface="Segoe UI"/>
              </a:rPr>
              <a:t>happen</a:t>
            </a:r>
            <a:r>
              <a:rPr sz="1200" spc="45">
                <a:solidFill>
                  <a:srgbClr val="3B373A"/>
                </a:solidFill>
                <a:latin typeface="Segoe UI"/>
                <a:cs typeface="Segoe UI"/>
              </a:rPr>
              <a:t> </a:t>
            </a:r>
            <a:r>
              <a:rPr sz="1200">
                <a:solidFill>
                  <a:srgbClr val="3B373A"/>
                </a:solidFill>
                <a:latin typeface="Segoe UI"/>
                <a:cs typeface="Segoe UI"/>
              </a:rPr>
              <a:t>in</a:t>
            </a:r>
            <a:r>
              <a:rPr sz="1200" spc="50">
                <a:solidFill>
                  <a:srgbClr val="3B373A"/>
                </a:solidFill>
                <a:latin typeface="Segoe UI"/>
                <a:cs typeface="Segoe UI"/>
              </a:rPr>
              <a:t> </a:t>
            </a:r>
            <a:r>
              <a:rPr sz="1200" spc="-20">
                <a:solidFill>
                  <a:srgbClr val="3B373A"/>
                </a:solidFill>
                <a:latin typeface="Segoe UI"/>
                <a:cs typeface="Segoe UI"/>
              </a:rPr>
              <a:t>case </a:t>
            </a:r>
            <a:r>
              <a:rPr sz="1200">
                <a:solidFill>
                  <a:srgbClr val="3B373A"/>
                </a:solidFill>
                <a:latin typeface="Segoe UI"/>
                <a:cs typeface="Segoe UI"/>
              </a:rPr>
              <a:t>of</a:t>
            </a:r>
            <a:r>
              <a:rPr sz="1200" spc="40">
                <a:solidFill>
                  <a:srgbClr val="3B373A"/>
                </a:solidFill>
                <a:latin typeface="Segoe UI"/>
                <a:cs typeface="Segoe UI"/>
              </a:rPr>
              <a:t> </a:t>
            </a:r>
            <a:r>
              <a:rPr sz="1200">
                <a:solidFill>
                  <a:srgbClr val="3B373A"/>
                </a:solidFill>
                <a:latin typeface="Segoe UI"/>
                <a:cs typeface="Segoe UI"/>
              </a:rPr>
              <a:t>work</a:t>
            </a:r>
            <a:r>
              <a:rPr sz="1200" spc="40">
                <a:solidFill>
                  <a:srgbClr val="3B373A"/>
                </a:solidFill>
                <a:latin typeface="Segoe UI"/>
                <a:cs typeface="Segoe UI"/>
              </a:rPr>
              <a:t> </a:t>
            </a:r>
            <a:r>
              <a:rPr sz="1200" spc="-10">
                <a:solidFill>
                  <a:srgbClr val="3B373A"/>
                </a:solidFill>
                <a:latin typeface="Segoe UI"/>
                <a:cs typeface="Segoe UI"/>
              </a:rPr>
              <a:t>accident.</a:t>
            </a:r>
            <a:endParaRPr sz="1200">
              <a:latin typeface="Segoe UI"/>
              <a:cs typeface="Segoe UI"/>
            </a:endParaRPr>
          </a:p>
        </p:txBody>
      </p:sp>
      <p:grpSp>
        <p:nvGrpSpPr>
          <p:cNvPr id="21" name="object 21" hidden="0"/>
          <p:cNvGrpSpPr/>
          <p:nvPr isPhoto="0" userDrawn="0"/>
        </p:nvGrpSpPr>
        <p:grpSpPr bwMode="auto">
          <a:xfrm>
            <a:off x="4216513" y="3542368"/>
            <a:ext cx="2428240" cy="3038475"/>
            <a:chOff x="4220527" y="4001398"/>
            <a:chExt cx="2428240" cy="3038475"/>
          </a:xfrm>
        </p:grpSpPr>
        <p:sp>
          <p:nvSpPr>
            <p:cNvPr id="22" name="object 22" hidden="0"/>
            <p:cNvSpPr/>
            <p:nvPr isPhoto="0" userDrawn="0"/>
          </p:nvSpPr>
          <p:spPr bwMode="auto">
            <a:xfrm>
              <a:off x="4220527" y="4021975"/>
              <a:ext cx="2409825" cy="3017519"/>
            </a:xfrm>
            <a:custGeom>
              <a:avLst/>
              <a:gdLst/>
              <a:ahLst/>
              <a:cxnLst/>
              <a:rect l="l" t="t" r="r" b="b"/>
              <a:pathLst>
                <a:path w="2409825" h="3017520" fill="norm" stroke="1" extrusionOk="0">
                  <a:moveTo>
                    <a:pt x="2409443" y="0"/>
                  </a:moveTo>
                  <a:lnTo>
                    <a:pt x="0" y="0"/>
                  </a:lnTo>
                  <a:lnTo>
                    <a:pt x="0" y="3017520"/>
                  </a:lnTo>
                  <a:lnTo>
                    <a:pt x="2409443" y="3017520"/>
                  </a:lnTo>
                  <a:lnTo>
                    <a:pt x="2409443" y="0"/>
                  </a:lnTo>
                  <a:close/>
                </a:path>
              </a:pathLst>
            </a:custGeom>
            <a:solidFill>
              <a:srgbClr val="5F595B">
                <a:alpha val="7499"/>
              </a:srgbClr>
            </a:solidFill>
          </p:spPr>
          <p:txBody>
            <a:bodyPr wrap="square" lIns="0" tIns="0" rIns="0" bIns="0" rtlCol="0"/>
            <a:lstStyle/>
            <a:p>
              <a:pPr>
                <a:defRPr/>
              </a:pPr>
              <a:endParaRPr/>
            </a:p>
          </p:txBody>
        </p:sp>
        <p:sp>
          <p:nvSpPr>
            <p:cNvPr id="23" name="object 23" hidden="0"/>
            <p:cNvSpPr/>
            <p:nvPr isPhoto="0" userDrawn="0"/>
          </p:nvSpPr>
          <p:spPr bwMode="auto">
            <a:xfrm>
              <a:off x="4399346" y="4020448"/>
              <a:ext cx="2230120" cy="2842260"/>
            </a:xfrm>
            <a:custGeom>
              <a:avLst/>
              <a:gdLst/>
              <a:ahLst/>
              <a:cxnLst/>
              <a:rect l="l" t="t" r="r" b="b"/>
              <a:pathLst>
                <a:path w="2230120" h="2842259" fill="norm" stroke="1" extrusionOk="0">
                  <a:moveTo>
                    <a:pt x="287997" y="0"/>
                  </a:moveTo>
                  <a:lnTo>
                    <a:pt x="241283" y="3769"/>
                  </a:lnTo>
                  <a:lnTo>
                    <a:pt x="196969" y="14682"/>
                  </a:lnTo>
                  <a:lnTo>
                    <a:pt x="155647" y="32146"/>
                  </a:lnTo>
                  <a:lnTo>
                    <a:pt x="117910" y="55567"/>
                  </a:lnTo>
                  <a:lnTo>
                    <a:pt x="84353" y="84353"/>
                  </a:lnTo>
                  <a:lnTo>
                    <a:pt x="55567" y="117910"/>
                  </a:lnTo>
                  <a:lnTo>
                    <a:pt x="32146" y="155647"/>
                  </a:lnTo>
                  <a:lnTo>
                    <a:pt x="14682" y="196969"/>
                  </a:lnTo>
                  <a:lnTo>
                    <a:pt x="3769" y="241283"/>
                  </a:lnTo>
                  <a:lnTo>
                    <a:pt x="0" y="287997"/>
                  </a:lnTo>
                  <a:lnTo>
                    <a:pt x="0" y="2553906"/>
                  </a:lnTo>
                  <a:lnTo>
                    <a:pt x="3769" y="2600620"/>
                  </a:lnTo>
                  <a:lnTo>
                    <a:pt x="14682" y="2644934"/>
                  </a:lnTo>
                  <a:lnTo>
                    <a:pt x="32146" y="2686254"/>
                  </a:lnTo>
                  <a:lnTo>
                    <a:pt x="55567" y="2723988"/>
                  </a:lnTo>
                  <a:lnTo>
                    <a:pt x="84353" y="2757544"/>
                  </a:lnTo>
                  <a:lnTo>
                    <a:pt x="117910" y="2786328"/>
                  </a:lnTo>
                  <a:lnTo>
                    <a:pt x="155647" y="2809748"/>
                  </a:lnTo>
                  <a:lnTo>
                    <a:pt x="196969" y="2827210"/>
                  </a:lnTo>
                  <a:lnTo>
                    <a:pt x="241283" y="2838122"/>
                  </a:lnTo>
                  <a:lnTo>
                    <a:pt x="287997" y="2841891"/>
                  </a:lnTo>
                  <a:lnTo>
                    <a:pt x="1941893" y="2841891"/>
                  </a:lnTo>
                  <a:lnTo>
                    <a:pt x="1988611" y="2838122"/>
                  </a:lnTo>
                  <a:lnTo>
                    <a:pt x="2032928" y="2827210"/>
                  </a:lnTo>
                  <a:lnTo>
                    <a:pt x="2074252" y="2809748"/>
                  </a:lnTo>
                  <a:lnTo>
                    <a:pt x="2111990" y="2786328"/>
                  </a:lnTo>
                  <a:lnTo>
                    <a:pt x="2145549" y="2757544"/>
                  </a:lnTo>
                  <a:lnTo>
                    <a:pt x="2174335" y="2723988"/>
                  </a:lnTo>
                  <a:lnTo>
                    <a:pt x="2197757" y="2686254"/>
                  </a:lnTo>
                  <a:lnTo>
                    <a:pt x="2215221" y="2644934"/>
                  </a:lnTo>
                  <a:lnTo>
                    <a:pt x="2226134" y="2600620"/>
                  </a:lnTo>
                  <a:lnTo>
                    <a:pt x="2229904" y="2553906"/>
                  </a:lnTo>
                  <a:lnTo>
                    <a:pt x="2229904" y="287997"/>
                  </a:lnTo>
                  <a:lnTo>
                    <a:pt x="2226134" y="241283"/>
                  </a:lnTo>
                  <a:lnTo>
                    <a:pt x="2215221" y="196969"/>
                  </a:lnTo>
                  <a:lnTo>
                    <a:pt x="2197757" y="155647"/>
                  </a:lnTo>
                  <a:lnTo>
                    <a:pt x="2174335" y="117910"/>
                  </a:lnTo>
                  <a:lnTo>
                    <a:pt x="2145549" y="84353"/>
                  </a:lnTo>
                  <a:lnTo>
                    <a:pt x="2111990" y="55567"/>
                  </a:lnTo>
                  <a:lnTo>
                    <a:pt x="2074252" y="32146"/>
                  </a:lnTo>
                  <a:lnTo>
                    <a:pt x="2032928" y="14682"/>
                  </a:lnTo>
                  <a:lnTo>
                    <a:pt x="1988611" y="3769"/>
                  </a:lnTo>
                  <a:lnTo>
                    <a:pt x="1941893" y="0"/>
                  </a:lnTo>
                  <a:lnTo>
                    <a:pt x="287997" y="0"/>
                  </a:lnTo>
                  <a:close/>
                </a:path>
              </a:pathLst>
            </a:custGeom>
            <a:grpFill/>
            <a:ln w="38100">
              <a:solidFill>
                <a:srgbClr val="F89623"/>
              </a:solidFill>
            </a:ln>
          </p:spPr>
          <p:txBody>
            <a:bodyPr wrap="square" lIns="0" tIns="0" rIns="0" bIns="0" rtlCol="0"/>
            <a:lstStyle/>
            <a:p>
              <a:pPr>
                <a:defRPr/>
              </a:pPr>
              <a:endParaRPr/>
            </a:p>
          </p:txBody>
        </p:sp>
      </p:grpSp>
      <p:sp>
        <p:nvSpPr>
          <p:cNvPr id="24" name="object 24" hidden="0"/>
          <p:cNvSpPr txBox="1"/>
          <p:nvPr isPhoto="0" userDrawn="0"/>
        </p:nvSpPr>
        <p:spPr bwMode="auto">
          <a:xfrm>
            <a:off x="4516879" y="3617330"/>
            <a:ext cx="1861819" cy="2635885"/>
          </a:xfrm>
          <a:prstGeom prst="rect">
            <a:avLst/>
          </a:prstGeom>
        </p:spPr>
        <p:txBody>
          <a:bodyPr vert="horz" wrap="square" lIns="0" tIns="12700" rIns="0" bIns="0" rtlCol="0">
            <a:spAutoFit/>
          </a:bodyPr>
          <a:lstStyle/>
          <a:p>
            <a:pPr marL="241300" marR="22225" indent="-228600">
              <a:lnSpc>
                <a:spcPct val="125000"/>
              </a:lnSpc>
              <a:spcBef>
                <a:spcPts val="100"/>
              </a:spcBef>
              <a:defRPr/>
            </a:pPr>
            <a:r>
              <a:rPr sz="1200">
                <a:solidFill>
                  <a:srgbClr val="3B373A"/>
                </a:solidFill>
                <a:latin typeface="MS PGothic"/>
                <a:cs typeface="MS PGothic"/>
              </a:rPr>
              <a:t>☑</a:t>
            </a:r>
            <a:r>
              <a:rPr sz="1200" spc="275">
                <a:solidFill>
                  <a:srgbClr val="3B373A"/>
                </a:solidFill>
                <a:latin typeface="MS PGothic"/>
                <a:cs typeface="MS PGothic"/>
              </a:rPr>
              <a:t> </a:t>
            </a:r>
            <a:r>
              <a:rPr sz="1200" b="1">
                <a:solidFill>
                  <a:srgbClr val="3B373A"/>
                </a:solidFill>
                <a:latin typeface="Segoe UI Semibold"/>
                <a:cs typeface="Segoe UI Semibold"/>
              </a:rPr>
              <a:t>Explain:</a:t>
            </a:r>
            <a:r>
              <a:rPr sz="1200" b="1" spc="45">
                <a:solidFill>
                  <a:srgbClr val="3B373A"/>
                </a:solidFill>
                <a:latin typeface="Segoe UI Semibold"/>
                <a:cs typeface="Segoe UI Semibold"/>
              </a:rPr>
              <a:t> </a:t>
            </a:r>
            <a:r>
              <a:rPr sz="1200">
                <a:solidFill>
                  <a:srgbClr val="3B373A"/>
                </a:solidFill>
                <a:latin typeface="Segoe UI"/>
                <a:cs typeface="Segoe UI"/>
              </a:rPr>
              <a:t>What</a:t>
            </a:r>
            <a:r>
              <a:rPr sz="1200" spc="50">
                <a:solidFill>
                  <a:srgbClr val="3B373A"/>
                </a:solidFill>
                <a:latin typeface="Segoe UI"/>
                <a:cs typeface="Segoe UI"/>
              </a:rPr>
              <a:t> </a:t>
            </a:r>
            <a:r>
              <a:rPr sz="1200">
                <a:solidFill>
                  <a:srgbClr val="3B373A"/>
                </a:solidFill>
                <a:latin typeface="Segoe UI"/>
                <a:cs typeface="Segoe UI"/>
              </a:rPr>
              <a:t>does</a:t>
            </a:r>
            <a:r>
              <a:rPr sz="1200" spc="50">
                <a:solidFill>
                  <a:srgbClr val="3B373A"/>
                </a:solidFill>
                <a:latin typeface="Segoe UI"/>
                <a:cs typeface="Segoe UI"/>
              </a:rPr>
              <a:t> </a:t>
            </a:r>
            <a:r>
              <a:rPr sz="1200" spc="-25">
                <a:solidFill>
                  <a:srgbClr val="3B373A"/>
                </a:solidFill>
                <a:latin typeface="Segoe UI"/>
                <a:cs typeface="Segoe UI"/>
              </a:rPr>
              <a:t>the </a:t>
            </a:r>
            <a:r>
              <a:rPr sz="1200">
                <a:solidFill>
                  <a:srgbClr val="3B373A"/>
                </a:solidFill>
                <a:latin typeface="Segoe UI"/>
                <a:cs typeface="Segoe UI"/>
              </a:rPr>
              <a:t>term</a:t>
            </a:r>
            <a:r>
              <a:rPr sz="1200" spc="50">
                <a:solidFill>
                  <a:srgbClr val="3B373A"/>
                </a:solidFill>
                <a:latin typeface="Segoe UI"/>
                <a:cs typeface="Segoe UI"/>
              </a:rPr>
              <a:t> </a:t>
            </a:r>
            <a:r>
              <a:rPr sz="1200" spc="-10">
                <a:solidFill>
                  <a:srgbClr val="3B373A"/>
                </a:solidFill>
                <a:latin typeface="Segoe UI"/>
                <a:cs typeface="Segoe UI"/>
              </a:rPr>
              <a:t>mean?</a:t>
            </a:r>
            <a:endParaRPr sz="1200">
              <a:latin typeface="Segoe UI"/>
              <a:cs typeface="Segoe UI"/>
            </a:endParaRPr>
          </a:p>
          <a:p>
            <a:pPr marL="241300" marR="259715" indent="-228600">
              <a:lnSpc>
                <a:spcPct val="125000"/>
              </a:lnSpc>
              <a:spcBef>
                <a:spcPts val="850"/>
              </a:spcBef>
              <a:defRPr/>
            </a:pPr>
            <a:r>
              <a:rPr sz="1200">
                <a:solidFill>
                  <a:srgbClr val="3B373A"/>
                </a:solidFill>
                <a:latin typeface="MS PGothic"/>
                <a:cs typeface="MS PGothic"/>
              </a:rPr>
              <a:t>☑</a:t>
            </a:r>
            <a:r>
              <a:rPr sz="1200" spc="265">
                <a:solidFill>
                  <a:srgbClr val="3B373A"/>
                </a:solidFill>
                <a:latin typeface="MS PGothic"/>
                <a:cs typeface="MS PGothic"/>
              </a:rPr>
              <a:t> </a:t>
            </a:r>
            <a:r>
              <a:rPr sz="1200" b="1">
                <a:solidFill>
                  <a:srgbClr val="3B373A"/>
                </a:solidFill>
                <a:latin typeface="Segoe UI Semibold"/>
                <a:cs typeface="Segoe UI Semibold"/>
              </a:rPr>
              <a:t>Ask:</a:t>
            </a:r>
            <a:r>
              <a:rPr sz="1200" b="1" spc="40">
                <a:solidFill>
                  <a:srgbClr val="3B373A"/>
                </a:solidFill>
                <a:latin typeface="Segoe UI Semibold"/>
                <a:cs typeface="Segoe UI Semibold"/>
              </a:rPr>
              <a:t> </a:t>
            </a:r>
            <a:r>
              <a:rPr sz="1200">
                <a:solidFill>
                  <a:srgbClr val="3B373A"/>
                </a:solidFill>
                <a:latin typeface="Segoe UI"/>
                <a:cs typeface="Segoe UI"/>
              </a:rPr>
              <a:t>Is</a:t>
            </a:r>
            <a:r>
              <a:rPr sz="1200" spc="45">
                <a:solidFill>
                  <a:srgbClr val="3B373A"/>
                </a:solidFill>
                <a:latin typeface="Segoe UI"/>
                <a:cs typeface="Segoe UI"/>
              </a:rPr>
              <a:t> </a:t>
            </a:r>
            <a:r>
              <a:rPr sz="1200">
                <a:solidFill>
                  <a:srgbClr val="3B373A"/>
                </a:solidFill>
                <a:latin typeface="Segoe UI"/>
                <a:cs typeface="Segoe UI"/>
              </a:rPr>
              <a:t>there</a:t>
            </a:r>
            <a:r>
              <a:rPr sz="1200" spc="40">
                <a:solidFill>
                  <a:srgbClr val="3B373A"/>
                </a:solidFill>
                <a:latin typeface="Segoe UI"/>
                <a:cs typeface="Segoe UI"/>
              </a:rPr>
              <a:t> </a:t>
            </a:r>
            <a:r>
              <a:rPr sz="1200">
                <a:solidFill>
                  <a:srgbClr val="3B373A"/>
                </a:solidFill>
                <a:latin typeface="Segoe UI"/>
                <a:cs typeface="Segoe UI"/>
              </a:rPr>
              <a:t>a</a:t>
            </a:r>
            <a:r>
              <a:rPr sz="1200" spc="45">
                <a:solidFill>
                  <a:srgbClr val="3B373A"/>
                </a:solidFill>
                <a:latin typeface="Segoe UI"/>
                <a:cs typeface="Segoe UI"/>
              </a:rPr>
              <a:t> </a:t>
            </a:r>
            <a:r>
              <a:rPr sz="1200" spc="-10">
                <a:solidFill>
                  <a:srgbClr val="3B373A"/>
                </a:solidFill>
                <a:latin typeface="Segoe UI"/>
                <a:cs typeface="Segoe UI"/>
              </a:rPr>
              <a:t>strict </a:t>
            </a:r>
            <a:r>
              <a:rPr sz="1200">
                <a:solidFill>
                  <a:srgbClr val="3B373A"/>
                </a:solidFill>
                <a:latin typeface="Segoe UI"/>
                <a:cs typeface="Segoe UI"/>
              </a:rPr>
              <a:t>regulation</a:t>
            </a:r>
            <a:r>
              <a:rPr sz="1200" spc="110">
                <a:solidFill>
                  <a:srgbClr val="3B373A"/>
                </a:solidFill>
                <a:latin typeface="Segoe UI"/>
                <a:cs typeface="Segoe UI"/>
              </a:rPr>
              <a:t> </a:t>
            </a:r>
            <a:r>
              <a:rPr sz="1200" spc="-10">
                <a:solidFill>
                  <a:srgbClr val="3B373A"/>
                </a:solidFill>
                <a:latin typeface="Segoe UI"/>
                <a:cs typeface="Segoe UI"/>
              </a:rPr>
              <a:t>corpus</a:t>
            </a:r>
            <a:r>
              <a:rPr sz="1200" spc="500">
                <a:solidFill>
                  <a:srgbClr val="3B373A"/>
                </a:solidFill>
                <a:latin typeface="Segoe UI"/>
                <a:cs typeface="Segoe UI"/>
              </a:rPr>
              <a:t> </a:t>
            </a:r>
            <a:r>
              <a:rPr sz="1200">
                <a:solidFill>
                  <a:srgbClr val="3B373A"/>
                </a:solidFill>
                <a:latin typeface="Segoe UI"/>
                <a:cs typeface="Segoe UI"/>
              </a:rPr>
              <a:t>in</a:t>
            </a:r>
            <a:r>
              <a:rPr sz="1200" spc="40">
                <a:solidFill>
                  <a:srgbClr val="3B373A"/>
                </a:solidFill>
                <a:latin typeface="Segoe UI"/>
                <a:cs typeface="Segoe UI"/>
              </a:rPr>
              <a:t> </a:t>
            </a:r>
            <a:r>
              <a:rPr sz="1200">
                <a:solidFill>
                  <a:srgbClr val="3B373A"/>
                </a:solidFill>
                <a:latin typeface="Segoe UI"/>
                <a:cs typeface="Segoe UI"/>
              </a:rPr>
              <a:t>your</a:t>
            </a:r>
            <a:r>
              <a:rPr sz="1200" spc="40">
                <a:solidFill>
                  <a:srgbClr val="3B373A"/>
                </a:solidFill>
                <a:latin typeface="Segoe UI"/>
                <a:cs typeface="Segoe UI"/>
              </a:rPr>
              <a:t> </a:t>
            </a:r>
            <a:r>
              <a:rPr sz="1200" spc="-10">
                <a:solidFill>
                  <a:srgbClr val="3B373A"/>
                </a:solidFill>
                <a:latin typeface="Segoe UI"/>
                <a:cs typeface="Segoe UI"/>
              </a:rPr>
              <a:t>country?</a:t>
            </a:r>
            <a:endParaRPr sz="1200">
              <a:latin typeface="Segoe UI"/>
              <a:cs typeface="Segoe UI"/>
            </a:endParaRPr>
          </a:p>
          <a:p>
            <a:pPr marL="241300" marR="5080" indent="-228600">
              <a:lnSpc>
                <a:spcPct val="125000"/>
              </a:lnSpc>
              <a:spcBef>
                <a:spcPts val="850"/>
              </a:spcBef>
              <a:defRPr/>
            </a:pPr>
            <a:r>
              <a:rPr sz="1200">
                <a:solidFill>
                  <a:srgbClr val="3B373A"/>
                </a:solidFill>
                <a:latin typeface="MS PGothic"/>
                <a:cs typeface="MS PGothic"/>
              </a:rPr>
              <a:t>☑</a:t>
            </a:r>
            <a:r>
              <a:rPr sz="1200" spc="285">
                <a:solidFill>
                  <a:srgbClr val="3B373A"/>
                </a:solidFill>
                <a:latin typeface="MS PGothic"/>
                <a:cs typeface="MS PGothic"/>
              </a:rPr>
              <a:t> </a:t>
            </a:r>
            <a:r>
              <a:rPr sz="1200">
                <a:solidFill>
                  <a:srgbClr val="3B373A"/>
                </a:solidFill>
                <a:latin typeface="Segoe UI"/>
                <a:cs typeface="Segoe UI"/>
              </a:rPr>
              <a:t>Relevant</a:t>
            </a:r>
            <a:r>
              <a:rPr sz="1200" spc="55">
                <a:solidFill>
                  <a:srgbClr val="3B373A"/>
                </a:solidFill>
                <a:latin typeface="Segoe UI"/>
                <a:cs typeface="Segoe UI"/>
              </a:rPr>
              <a:t> </a:t>
            </a:r>
            <a:r>
              <a:rPr sz="1200">
                <a:solidFill>
                  <a:srgbClr val="3B373A"/>
                </a:solidFill>
                <a:latin typeface="Segoe UI"/>
                <a:cs typeface="Segoe UI"/>
              </a:rPr>
              <a:t>vocabulary</a:t>
            </a:r>
            <a:r>
              <a:rPr sz="1200" spc="55">
                <a:solidFill>
                  <a:srgbClr val="3B373A"/>
                </a:solidFill>
                <a:latin typeface="Segoe UI"/>
                <a:cs typeface="Segoe UI"/>
              </a:rPr>
              <a:t> </a:t>
            </a:r>
            <a:r>
              <a:rPr sz="1200" spc="-25">
                <a:solidFill>
                  <a:srgbClr val="3B373A"/>
                </a:solidFill>
                <a:latin typeface="Segoe UI"/>
                <a:cs typeface="Segoe UI"/>
              </a:rPr>
              <a:t>for </a:t>
            </a:r>
            <a:r>
              <a:rPr sz="1200">
                <a:solidFill>
                  <a:srgbClr val="3B373A"/>
                </a:solidFill>
                <a:latin typeface="Segoe UI"/>
                <a:cs typeface="Segoe UI"/>
              </a:rPr>
              <a:t>the</a:t>
            </a:r>
            <a:r>
              <a:rPr sz="1200" spc="40">
                <a:solidFill>
                  <a:srgbClr val="3B373A"/>
                </a:solidFill>
                <a:latin typeface="Segoe UI"/>
                <a:cs typeface="Segoe UI"/>
              </a:rPr>
              <a:t> </a:t>
            </a:r>
            <a:r>
              <a:rPr sz="1200" spc="-10">
                <a:solidFill>
                  <a:srgbClr val="3B373A"/>
                </a:solidFill>
                <a:latin typeface="Segoe UI"/>
                <a:cs typeface="Segoe UI"/>
              </a:rPr>
              <a:t>topic</a:t>
            </a:r>
            <a:endParaRPr sz="1200">
              <a:latin typeface="Segoe UI"/>
              <a:cs typeface="Segoe UI"/>
            </a:endParaRPr>
          </a:p>
          <a:p>
            <a:pPr marL="241300" marR="78105" indent="-228600" algn="just">
              <a:lnSpc>
                <a:spcPct val="125000"/>
              </a:lnSpc>
              <a:spcBef>
                <a:spcPts val="850"/>
              </a:spcBef>
              <a:defRPr/>
            </a:pPr>
            <a:r>
              <a:rPr sz="1200">
                <a:solidFill>
                  <a:srgbClr val="3B373A"/>
                </a:solidFill>
                <a:latin typeface="MS PGothic"/>
                <a:cs typeface="MS PGothic"/>
              </a:rPr>
              <a:t>☑</a:t>
            </a:r>
            <a:r>
              <a:rPr sz="1200" spc="275">
                <a:solidFill>
                  <a:srgbClr val="3B373A"/>
                </a:solidFill>
                <a:latin typeface="MS PGothic"/>
                <a:cs typeface="MS PGothic"/>
              </a:rPr>
              <a:t> </a:t>
            </a:r>
            <a:r>
              <a:rPr sz="1200" b="1">
                <a:solidFill>
                  <a:srgbClr val="3B373A"/>
                </a:solidFill>
                <a:latin typeface="Segoe UI Semibold"/>
                <a:cs typeface="Segoe UI Semibold"/>
              </a:rPr>
              <a:t>Role-playing:</a:t>
            </a:r>
            <a:r>
              <a:rPr sz="1200" b="1" spc="55">
                <a:solidFill>
                  <a:srgbClr val="3B373A"/>
                </a:solidFill>
                <a:latin typeface="Segoe UI Semibold"/>
                <a:cs typeface="Segoe UI Semibold"/>
              </a:rPr>
              <a:t> </a:t>
            </a:r>
            <a:r>
              <a:rPr sz="1200">
                <a:solidFill>
                  <a:srgbClr val="3B373A"/>
                </a:solidFill>
                <a:latin typeface="Segoe UI"/>
                <a:cs typeface="Segoe UI"/>
              </a:rPr>
              <a:t>two</a:t>
            </a:r>
            <a:r>
              <a:rPr sz="1200" spc="50">
                <a:solidFill>
                  <a:srgbClr val="3B373A"/>
                </a:solidFill>
                <a:latin typeface="Segoe UI"/>
                <a:cs typeface="Segoe UI"/>
              </a:rPr>
              <a:t> </a:t>
            </a:r>
            <a:r>
              <a:rPr sz="1200" spc="-20">
                <a:solidFill>
                  <a:srgbClr val="3B373A"/>
                </a:solidFill>
                <a:latin typeface="Segoe UI"/>
                <a:cs typeface="Segoe UI"/>
              </a:rPr>
              <a:t>col- </a:t>
            </a:r>
            <a:r>
              <a:rPr sz="1200">
                <a:solidFill>
                  <a:srgbClr val="3B373A"/>
                </a:solidFill>
                <a:latin typeface="Segoe UI"/>
                <a:cs typeface="Segoe UI"/>
              </a:rPr>
              <a:t>leagues</a:t>
            </a:r>
            <a:r>
              <a:rPr sz="1200" spc="95">
                <a:solidFill>
                  <a:srgbClr val="3B373A"/>
                </a:solidFill>
                <a:latin typeface="Segoe UI"/>
                <a:cs typeface="Segoe UI"/>
              </a:rPr>
              <a:t> </a:t>
            </a:r>
            <a:r>
              <a:rPr sz="1200">
                <a:solidFill>
                  <a:srgbClr val="3B373A"/>
                </a:solidFill>
                <a:latin typeface="Segoe UI"/>
                <a:cs typeface="Segoe UI"/>
              </a:rPr>
              <a:t>discussing</a:t>
            </a:r>
            <a:r>
              <a:rPr sz="1200" spc="95">
                <a:solidFill>
                  <a:srgbClr val="3B373A"/>
                </a:solidFill>
                <a:latin typeface="Segoe UI"/>
                <a:cs typeface="Segoe UI"/>
              </a:rPr>
              <a:t> </a:t>
            </a:r>
            <a:r>
              <a:rPr sz="1200" spc="-25">
                <a:solidFill>
                  <a:srgbClr val="3B373A"/>
                </a:solidFill>
                <a:latin typeface="Segoe UI"/>
                <a:cs typeface="Segoe UI"/>
              </a:rPr>
              <a:t>on </a:t>
            </a:r>
            <a:r>
              <a:rPr sz="1200">
                <a:solidFill>
                  <a:srgbClr val="3B373A"/>
                </a:solidFill>
                <a:latin typeface="Segoe UI"/>
                <a:cs typeface="Segoe UI"/>
              </a:rPr>
              <a:t>the</a:t>
            </a:r>
            <a:r>
              <a:rPr sz="1200" spc="55">
                <a:solidFill>
                  <a:srgbClr val="3B373A"/>
                </a:solidFill>
                <a:latin typeface="Segoe UI"/>
                <a:cs typeface="Segoe UI"/>
              </a:rPr>
              <a:t> </a:t>
            </a:r>
            <a:r>
              <a:rPr sz="1200">
                <a:solidFill>
                  <a:srgbClr val="3B373A"/>
                </a:solidFill>
                <a:latin typeface="Segoe UI"/>
                <a:cs typeface="Segoe UI"/>
              </a:rPr>
              <a:t>safety</a:t>
            </a:r>
            <a:r>
              <a:rPr sz="1200" spc="55">
                <a:solidFill>
                  <a:srgbClr val="3B373A"/>
                </a:solidFill>
                <a:latin typeface="Segoe UI"/>
                <a:cs typeface="Segoe UI"/>
              </a:rPr>
              <a:t> </a:t>
            </a:r>
            <a:r>
              <a:rPr sz="1200" spc="-10">
                <a:solidFill>
                  <a:srgbClr val="3B373A"/>
                </a:solidFill>
                <a:latin typeface="Segoe UI"/>
                <a:cs typeface="Segoe UI"/>
              </a:rPr>
              <a:t>measures.</a:t>
            </a:r>
            <a:endParaRPr sz="1200">
              <a:latin typeface="Segoe UI"/>
              <a:cs typeface="Segoe UI"/>
            </a:endParaRPr>
          </a:p>
        </p:txBody>
      </p:sp>
      <p:grpSp>
        <p:nvGrpSpPr>
          <p:cNvPr id="25" name="object 25" hidden="0"/>
          <p:cNvGrpSpPr/>
          <p:nvPr isPhoto="0" userDrawn="0"/>
        </p:nvGrpSpPr>
        <p:grpSpPr bwMode="auto">
          <a:xfrm>
            <a:off x="4221085" y="3023961"/>
            <a:ext cx="2423795" cy="589915"/>
            <a:chOff x="4225099" y="3482991"/>
            <a:chExt cx="2423795" cy="589915"/>
          </a:xfrm>
        </p:grpSpPr>
        <p:sp>
          <p:nvSpPr>
            <p:cNvPr id="26" name="object 26" hidden="0"/>
            <p:cNvSpPr/>
            <p:nvPr isPhoto="0" userDrawn="0"/>
          </p:nvSpPr>
          <p:spPr bwMode="auto">
            <a:xfrm>
              <a:off x="4225099" y="3501225"/>
              <a:ext cx="2400300" cy="571500"/>
            </a:xfrm>
            <a:custGeom>
              <a:avLst/>
              <a:gdLst/>
              <a:ahLst/>
              <a:cxnLst/>
              <a:rect l="l" t="t" r="r" b="b"/>
              <a:pathLst>
                <a:path w="2400300" h="571500" fill="norm" stroke="1" extrusionOk="0">
                  <a:moveTo>
                    <a:pt x="2400299" y="0"/>
                  </a:moveTo>
                  <a:lnTo>
                    <a:pt x="0" y="0"/>
                  </a:lnTo>
                  <a:lnTo>
                    <a:pt x="0" y="571500"/>
                  </a:lnTo>
                  <a:lnTo>
                    <a:pt x="2400299" y="571500"/>
                  </a:lnTo>
                  <a:lnTo>
                    <a:pt x="2400299" y="0"/>
                  </a:lnTo>
                  <a:close/>
                </a:path>
              </a:pathLst>
            </a:custGeom>
            <a:solidFill>
              <a:srgbClr val="5F595B">
                <a:alpha val="17498"/>
              </a:srgbClr>
            </a:solidFill>
          </p:spPr>
          <p:txBody>
            <a:bodyPr wrap="square" lIns="0" tIns="0" rIns="0" bIns="0" rtlCol="0"/>
            <a:lstStyle/>
            <a:p>
              <a:pPr>
                <a:defRPr/>
              </a:pPr>
              <a:endParaRPr/>
            </a:p>
          </p:txBody>
        </p:sp>
        <p:sp>
          <p:nvSpPr>
            <p:cNvPr id="27" name="object 27" hidden="0"/>
            <p:cNvSpPr/>
            <p:nvPr isPhoto="0" userDrawn="0"/>
          </p:nvSpPr>
          <p:spPr bwMode="auto">
            <a:xfrm>
              <a:off x="4380292" y="3482991"/>
              <a:ext cx="2268220" cy="432434"/>
            </a:xfrm>
            <a:custGeom>
              <a:avLst/>
              <a:gdLst/>
              <a:ahLst/>
              <a:cxnLst/>
              <a:rect l="l" t="t" r="r" b="b"/>
              <a:pathLst>
                <a:path w="2268220" h="432435" fill="norm" stroke="1" extrusionOk="0">
                  <a:moveTo>
                    <a:pt x="2052002" y="0"/>
                  </a:moveTo>
                  <a:lnTo>
                    <a:pt x="216001" y="0"/>
                  </a:lnTo>
                  <a:lnTo>
                    <a:pt x="166475" y="5704"/>
                  </a:lnTo>
                  <a:lnTo>
                    <a:pt x="121011" y="21955"/>
                  </a:lnTo>
                  <a:lnTo>
                    <a:pt x="80904" y="47454"/>
                  </a:lnTo>
                  <a:lnTo>
                    <a:pt x="47454" y="80904"/>
                  </a:lnTo>
                  <a:lnTo>
                    <a:pt x="21955" y="121011"/>
                  </a:lnTo>
                  <a:lnTo>
                    <a:pt x="5704" y="166475"/>
                  </a:lnTo>
                  <a:lnTo>
                    <a:pt x="0" y="216001"/>
                  </a:lnTo>
                  <a:lnTo>
                    <a:pt x="5704" y="265527"/>
                  </a:lnTo>
                  <a:lnTo>
                    <a:pt x="21955" y="310992"/>
                  </a:lnTo>
                  <a:lnTo>
                    <a:pt x="47454" y="351098"/>
                  </a:lnTo>
                  <a:lnTo>
                    <a:pt x="80904" y="384549"/>
                  </a:lnTo>
                  <a:lnTo>
                    <a:pt x="121011" y="410047"/>
                  </a:lnTo>
                  <a:lnTo>
                    <a:pt x="166475" y="426298"/>
                  </a:lnTo>
                  <a:lnTo>
                    <a:pt x="216001" y="432003"/>
                  </a:lnTo>
                  <a:lnTo>
                    <a:pt x="2052002" y="432003"/>
                  </a:lnTo>
                  <a:lnTo>
                    <a:pt x="2101528" y="426298"/>
                  </a:lnTo>
                  <a:lnTo>
                    <a:pt x="2146993" y="410047"/>
                  </a:lnTo>
                  <a:lnTo>
                    <a:pt x="2187099" y="384549"/>
                  </a:lnTo>
                  <a:lnTo>
                    <a:pt x="2220549" y="351098"/>
                  </a:lnTo>
                  <a:lnTo>
                    <a:pt x="2246048" y="310992"/>
                  </a:lnTo>
                  <a:lnTo>
                    <a:pt x="2262299" y="265527"/>
                  </a:lnTo>
                  <a:lnTo>
                    <a:pt x="2268004" y="216001"/>
                  </a:lnTo>
                  <a:lnTo>
                    <a:pt x="2262299" y="166475"/>
                  </a:lnTo>
                  <a:lnTo>
                    <a:pt x="2246048" y="121011"/>
                  </a:lnTo>
                  <a:lnTo>
                    <a:pt x="2220549" y="80904"/>
                  </a:lnTo>
                  <a:lnTo>
                    <a:pt x="2187099" y="47454"/>
                  </a:lnTo>
                  <a:lnTo>
                    <a:pt x="2146993" y="21955"/>
                  </a:lnTo>
                  <a:lnTo>
                    <a:pt x="2101528" y="5704"/>
                  </a:lnTo>
                  <a:lnTo>
                    <a:pt x="2052002" y="0"/>
                  </a:lnTo>
                  <a:close/>
                </a:path>
              </a:pathLst>
            </a:custGeom>
            <a:solidFill>
              <a:srgbClr val="493490">
                <a:alpha val="69999"/>
              </a:srgbClr>
            </a:solidFill>
          </p:spPr>
          <p:txBody>
            <a:bodyPr wrap="square" lIns="0" tIns="0" rIns="0" bIns="0" rtlCol="0"/>
            <a:lstStyle/>
            <a:p>
              <a:pPr>
                <a:defRPr/>
              </a:pPr>
              <a:endParaRPr/>
            </a:p>
          </p:txBody>
        </p:sp>
        <p:sp>
          <p:nvSpPr>
            <p:cNvPr id="28" name="object 28" hidden="0"/>
            <p:cNvSpPr/>
            <p:nvPr isPhoto="0" userDrawn="0"/>
          </p:nvSpPr>
          <p:spPr bwMode="auto">
            <a:xfrm>
              <a:off x="5096294" y="3625685"/>
              <a:ext cx="672465" cy="279400"/>
            </a:xfrm>
            <a:custGeom>
              <a:avLst/>
              <a:gdLst/>
              <a:ahLst/>
              <a:cxnLst/>
              <a:rect l="l" t="t" r="r" b="b"/>
              <a:pathLst>
                <a:path w="672464" h="279400" fill="norm" stroke="1" extrusionOk="0">
                  <a:moveTo>
                    <a:pt x="672084" y="0"/>
                  </a:moveTo>
                  <a:lnTo>
                    <a:pt x="0" y="0"/>
                  </a:lnTo>
                  <a:lnTo>
                    <a:pt x="0" y="278892"/>
                  </a:lnTo>
                  <a:lnTo>
                    <a:pt x="672084" y="278892"/>
                  </a:lnTo>
                  <a:lnTo>
                    <a:pt x="672084" y="0"/>
                  </a:lnTo>
                  <a:close/>
                </a:path>
              </a:pathLst>
            </a:custGeom>
            <a:solidFill>
              <a:srgbClr val="8C275B">
                <a:alpha val="19999"/>
              </a:srgbClr>
            </a:solidFill>
          </p:spPr>
          <p:txBody>
            <a:bodyPr wrap="square" lIns="0" tIns="0" rIns="0" bIns="0" rtlCol="0"/>
            <a:lstStyle/>
            <a:p>
              <a:pPr>
                <a:defRPr/>
              </a:pPr>
              <a:endParaRPr/>
            </a:p>
          </p:txBody>
        </p:sp>
      </p:grpSp>
      <p:sp>
        <p:nvSpPr>
          <p:cNvPr id="29" name="object 29" hidden="0"/>
          <p:cNvSpPr txBox="1"/>
          <p:nvPr isPhoto="0" userDrawn="0"/>
        </p:nvSpPr>
        <p:spPr bwMode="auto">
          <a:xfrm>
            <a:off x="5222841" y="3073546"/>
            <a:ext cx="574675" cy="269240"/>
          </a:xfrm>
          <a:prstGeom prst="rect">
            <a:avLst/>
          </a:prstGeom>
        </p:spPr>
        <p:txBody>
          <a:bodyPr vert="horz" wrap="square" lIns="0" tIns="12700" rIns="0" bIns="0" rtlCol="0">
            <a:spAutoFit/>
          </a:bodyPr>
          <a:lstStyle/>
          <a:p>
            <a:pPr marL="12700">
              <a:lnSpc>
                <a:spcPct val="100000"/>
              </a:lnSpc>
              <a:spcBef>
                <a:spcPts val="100"/>
              </a:spcBef>
              <a:defRPr/>
            </a:pPr>
            <a:r>
              <a:rPr sz="1600" b="1" spc="-20">
                <a:solidFill>
                  <a:srgbClr val="FFFFFF"/>
                </a:solidFill>
                <a:latin typeface="Segoe UI Black"/>
                <a:cs typeface="Segoe UI Black"/>
              </a:rPr>
              <a:t>How?</a:t>
            </a:r>
            <a:endParaRPr sz="1600">
              <a:latin typeface="Segoe UI Black"/>
              <a:cs typeface="Segoe UI Black"/>
            </a:endParaRPr>
          </a:p>
        </p:txBody>
      </p:sp>
      <p:grpSp>
        <p:nvGrpSpPr>
          <p:cNvPr id="30" name="object 30" hidden="0"/>
          <p:cNvGrpSpPr/>
          <p:nvPr isPhoto="0" userDrawn="0"/>
        </p:nvGrpSpPr>
        <p:grpSpPr bwMode="auto">
          <a:xfrm>
            <a:off x="785252" y="6461966"/>
            <a:ext cx="5859144" cy="3038475"/>
            <a:chOff x="789266" y="6920995"/>
            <a:chExt cx="5859144" cy="3038475"/>
          </a:xfrm>
        </p:grpSpPr>
        <p:sp>
          <p:nvSpPr>
            <p:cNvPr id="31" name="object 31" hidden="0"/>
            <p:cNvSpPr/>
            <p:nvPr isPhoto="0" userDrawn="0"/>
          </p:nvSpPr>
          <p:spPr bwMode="auto">
            <a:xfrm>
              <a:off x="789266" y="6941566"/>
              <a:ext cx="1325880" cy="3017519"/>
            </a:xfrm>
            <a:custGeom>
              <a:avLst/>
              <a:gdLst/>
              <a:ahLst/>
              <a:cxnLst/>
              <a:rect l="l" t="t" r="r" b="b"/>
              <a:pathLst>
                <a:path w="1325880" h="3017520" fill="norm" stroke="1" extrusionOk="0">
                  <a:moveTo>
                    <a:pt x="1325880" y="0"/>
                  </a:moveTo>
                  <a:lnTo>
                    <a:pt x="0" y="0"/>
                  </a:lnTo>
                  <a:lnTo>
                    <a:pt x="0" y="3017519"/>
                  </a:lnTo>
                  <a:lnTo>
                    <a:pt x="1325880" y="3017519"/>
                  </a:lnTo>
                  <a:lnTo>
                    <a:pt x="1325880" y="0"/>
                  </a:lnTo>
                  <a:close/>
                </a:path>
              </a:pathLst>
            </a:custGeom>
            <a:solidFill>
              <a:srgbClr val="5F595B">
                <a:alpha val="7499"/>
              </a:srgbClr>
            </a:solidFill>
          </p:spPr>
          <p:txBody>
            <a:bodyPr wrap="square" lIns="0" tIns="0" rIns="0" bIns="0" rtlCol="0"/>
            <a:lstStyle/>
            <a:p>
              <a:pPr>
                <a:defRPr/>
              </a:pPr>
              <a:endParaRPr/>
            </a:p>
          </p:txBody>
        </p:sp>
        <p:sp>
          <p:nvSpPr>
            <p:cNvPr id="32" name="object 32" hidden="0"/>
            <p:cNvSpPr/>
            <p:nvPr isPhoto="0" userDrawn="0"/>
          </p:nvSpPr>
          <p:spPr bwMode="auto">
            <a:xfrm>
              <a:off x="968089" y="6940046"/>
              <a:ext cx="1149985" cy="2842260"/>
            </a:xfrm>
            <a:custGeom>
              <a:avLst/>
              <a:gdLst/>
              <a:ahLst/>
              <a:cxnLst/>
              <a:rect l="l" t="t" r="r" b="b"/>
              <a:pathLst>
                <a:path w="1149985" h="2842259" fill="norm" stroke="1" extrusionOk="0">
                  <a:moveTo>
                    <a:pt x="287997" y="0"/>
                  </a:moveTo>
                  <a:lnTo>
                    <a:pt x="241283" y="3769"/>
                  </a:lnTo>
                  <a:lnTo>
                    <a:pt x="196969" y="14681"/>
                  </a:lnTo>
                  <a:lnTo>
                    <a:pt x="155647" y="32143"/>
                  </a:lnTo>
                  <a:lnTo>
                    <a:pt x="117910" y="55563"/>
                  </a:lnTo>
                  <a:lnTo>
                    <a:pt x="84353" y="84348"/>
                  </a:lnTo>
                  <a:lnTo>
                    <a:pt x="55567" y="117905"/>
                  </a:lnTo>
                  <a:lnTo>
                    <a:pt x="32146" y="155641"/>
                  </a:lnTo>
                  <a:lnTo>
                    <a:pt x="14682" y="196964"/>
                  </a:lnTo>
                  <a:lnTo>
                    <a:pt x="3769" y="241280"/>
                  </a:lnTo>
                  <a:lnTo>
                    <a:pt x="0" y="287997"/>
                  </a:lnTo>
                  <a:lnTo>
                    <a:pt x="0" y="2553893"/>
                  </a:lnTo>
                  <a:lnTo>
                    <a:pt x="3769" y="2600608"/>
                  </a:lnTo>
                  <a:lnTo>
                    <a:pt x="14682" y="2644922"/>
                  </a:lnTo>
                  <a:lnTo>
                    <a:pt x="32146" y="2686244"/>
                  </a:lnTo>
                  <a:lnTo>
                    <a:pt x="55567" y="2723980"/>
                  </a:lnTo>
                  <a:lnTo>
                    <a:pt x="84353" y="2757538"/>
                  </a:lnTo>
                  <a:lnTo>
                    <a:pt x="117910" y="2786324"/>
                  </a:lnTo>
                  <a:lnTo>
                    <a:pt x="155647" y="2809745"/>
                  </a:lnTo>
                  <a:lnTo>
                    <a:pt x="196969" y="2827209"/>
                  </a:lnTo>
                  <a:lnTo>
                    <a:pt x="241283" y="2838122"/>
                  </a:lnTo>
                  <a:lnTo>
                    <a:pt x="287997" y="2841891"/>
                  </a:lnTo>
                  <a:lnTo>
                    <a:pt x="861898" y="2841891"/>
                  </a:lnTo>
                  <a:lnTo>
                    <a:pt x="908612" y="2838122"/>
                  </a:lnTo>
                  <a:lnTo>
                    <a:pt x="952927" y="2827209"/>
                  </a:lnTo>
                  <a:lnTo>
                    <a:pt x="994248" y="2809745"/>
                  </a:lnTo>
                  <a:lnTo>
                    <a:pt x="1031985" y="2786324"/>
                  </a:lnTo>
                  <a:lnTo>
                    <a:pt x="1065542" y="2757538"/>
                  </a:lnTo>
                  <a:lnTo>
                    <a:pt x="1094328" y="2723980"/>
                  </a:lnTo>
                  <a:lnTo>
                    <a:pt x="1117749" y="2686244"/>
                  </a:lnTo>
                  <a:lnTo>
                    <a:pt x="1135213" y="2644922"/>
                  </a:lnTo>
                  <a:lnTo>
                    <a:pt x="1146126" y="2600608"/>
                  </a:lnTo>
                  <a:lnTo>
                    <a:pt x="1149896" y="2553893"/>
                  </a:lnTo>
                  <a:lnTo>
                    <a:pt x="1149896" y="287997"/>
                  </a:lnTo>
                  <a:lnTo>
                    <a:pt x="1146126" y="241280"/>
                  </a:lnTo>
                  <a:lnTo>
                    <a:pt x="1135213" y="196964"/>
                  </a:lnTo>
                  <a:lnTo>
                    <a:pt x="1117749" y="155641"/>
                  </a:lnTo>
                  <a:lnTo>
                    <a:pt x="1094328" y="117905"/>
                  </a:lnTo>
                  <a:lnTo>
                    <a:pt x="1065542" y="84348"/>
                  </a:lnTo>
                  <a:lnTo>
                    <a:pt x="1031985" y="55563"/>
                  </a:lnTo>
                  <a:lnTo>
                    <a:pt x="994248" y="32143"/>
                  </a:lnTo>
                  <a:lnTo>
                    <a:pt x="952927" y="14681"/>
                  </a:lnTo>
                  <a:lnTo>
                    <a:pt x="908612" y="3769"/>
                  </a:lnTo>
                  <a:lnTo>
                    <a:pt x="861898" y="0"/>
                  </a:lnTo>
                  <a:lnTo>
                    <a:pt x="287997" y="0"/>
                  </a:lnTo>
                  <a:close/>
                </a:path>
              </a:pathLst>
            </a:custGeom>
            <a:grpFill/>
            <a:ln w="38100">
              <a:solidFill>
                <a:srgbClr val="F89623"/>
              </a:solidFill>
            </a:ln>
          </p:spPr>
          <p:txBody>
            <a:bodyPr wrap="square" lIns="0" tIns="0" rIns="0" bIns="0" rtlCol="0"/>
            <a:lstStyle/>
            <a:p>
              <a:pPr>
                <a:defRPr/>
              </a:pPr>
              <a:endParaRPr/>
            </a:p>
          </p:txBody>
        </p:sp>
        <p:sp>
          <p:nvSpPr>
            <p:cNvPr id="33" name="object 33" hidden="0"/>
            <p:cNvSpPr/>
            <p:nvPr isPhoto="0" userDrawn="0"/>
          </p:nvSpPr>
          <p:spPr bwMode="auto">
            <a:xfrm>
              <a:off x="1988540" y="6941566"/>
              <a:ext cx="2336800" cy="3017519"/>
            </a:xfrm>
            <a:custGeom>
              <a:avLst/>
              <a:gdLst/>
              <a:ahLst/>
              <a:cxnLst/>
              <a:rect l="l" t="t" r="r" b="b"/>
              <a:pathLst>
                <a:path w="2336800" h="3017520" fill="norm" stroke="1" extrusionOk="0">
                  <a:moveTo>
                    <a:pt x="2336292" y="0"/>
                  </a:moveTo>
                  <a:lnTo>
                    <a:pt x="0" y="0"/>
                  </a:lnTo>
                  <a:lnTo>
                    <a:pt x="0" y="3017519"/>
                  </a:lnTo>
                  <a:lnTo>
                    <a:pt x="2336292" y="3017519"/>
                  </a:lnTo>
                  <a:lnTo>
                    <a:pt x="2336292" y="0"/>
                  </a:lnTo>
                  <a:close/>
                </a:path>
              </a:pathLst>
            </a:custGeom>
            <a:solidFill>
              <a:srgbClr val="5F595B">
                <a:alpha val="7499"/>
              </a:srgbClr>
            </a:solidFill>
          </p:spPr>
          <p:txBody>
            <a:bodyPr wrap="square" lIns="0" tIns="0" rIns="0" bIns="0" rtlCol="0"/>
            <a:lstStyle/>
            <a:p>
              <a:pPr>
                <a:defRPr/>
              </a:pPr>
              <a:endParaRPr/>
            </a:p>
          </p:txBody>
        </p:sp>
        <p:sp>
          <p:nvSpPr>
            <p:cNvPr id="34" name="object 34" hidden="0"/>
            <p:cNvSpPr/>
            <p:nvPr isPhoto="0" userDrawn="0"/>
          </p:nvSpPr>
          <p:spPr bwMode="auto">
            <a:xfrm>
              <a:off x="2167357" y="6940046"/>
              <a:ext cx="2158365" cy="2842260"/>
            </a:xfrm>
            <a:custGeom>
              <a:avLst/>
              <a:gdLst/>
              <a:ahLst/>
              <a:cxnLst/>
              <a:rect l="l" t="t" r="r" b="b"/>
              <a:pathLst>
                <a:path w="2158365" h="2842259" fill="norm" stroke="1" extrusionOk="0">
                  <a:moveTo>
                    <a:pt x="287997" y="0"/>
                  </a:moveTo>
                  <a:lnTo>
                    <a:pt x="241283" y="3769"/>
                  </a:lnTo>
                  <a:lnTo>
                    <a:pt x="196969" y="14682"/>
                  </a:lnTo>
                  <a:lnTo>
                    <a:pt x="155647" y="32146"/>
                  </a:lnTo>
                  <a:lnTo>
                    <a:pt x="117910" y="55568"/>
                  </a:lnTo>
                  <a:lnTo>
                    <a:pt x="84353" y="84354"/>
                  </a:lnTo>
                  <a:lnTo>
                    <a:pt x="55567" y="117913"/>
                  </a:lnTo>
                  <a:lnTo>
                    <a:pt x="32146" y="155651"/>
                  </a:lnTo>
                  <a:lnTo>
                    <a:pt x="14682" y="196975"/>
                  </a:lnTo>
                  <a:lnTo>
                    <a:pt x="3769" y="241292"/>
                  </a:lnTo>
                  <a:lnTo>
                    <a:pt x="0" y="288010"/>
                  </a:lnTo>
                  <a:lnTo>
                    <a:pt x="0" y="2553906"/>
                  </a:lnTo>
                  <a:lnTo>
                    <a:pt x="3769" y="2600620"/>
                  </a:lnTo>
                  <a:lnTo>
                    <a:pt x="14682" y="2644934"/>
                  </a:lnTo>
                  <a:lnTo>
                    <a:pt x="32146" y="2686254"/>
                  </a:lnTo>
                  <a:lnTo>
                    <a:pt x="55567" y="2723988"/>
                  </a:lnTo>
                  <a:lnTo>
                    <a:pt x="84353" y="2757544"/>
                  </a:lnTo>
                  <a:lnTo>
                    <a:pt x="117910" y="2786328"/>
                  </a:lnTo>
                  <a:lnTo>
                    <a:pt x="155647" y="2809748"/>
                  </a:lnTo>
                  <a:lnTo>
                    <a:pt x="196969" y="2827210"/>
                  </a:lnTo>
                  <a:lnTo>
                    <a:pt x="241283" y="2838122"/>
                  </a:lnTo>
                  <a:lnTo>
                    <a:pt x="287997" y="2841891"/>
                  </a:lnTo>
                  <a:lnTo>
                    <a:pt x="1869897" y="2841891"/>
                  </a:lnTo>
                  <a:lnTo>
                    <a:pt x="1916611" y="2838122"/>
                  </a:lnTo>
                  <a:lnTo>
                    <a:pt x="1960926" y="2827210"/>
                  </a:lnTo>
                  <a:lnTo>
                    <a:pt x="2002247" y="2809748"/>
                  </a:lnTo>
                  <a:lnTo>
                    <a:pt x="2039984" y="2786328"/>
                  </a:lnTo>
                  <a:lnTo>
                    <a:pt x="2073541" y="2757544"/>
                  </a:lnTo>
                  <a:lnTo>
                    <a:pt x="2102327" y="2723988"/>
                  </a:lnTo>
                  <a:lnTo>
                    <a:pt x="2125748" y="2686254"/>
                  </a:lnTo>
                  <a:lnTo>
                    <a:pt x="2143212" y="2644934"/>
                  </a:lnTo>
                  <a:lnTo>
                    <a:pt x="2154125" y="2600620"/>
                  </a:lnTo>
                  <a:lnTo>
                    <a:pt x="2157895" y="2553906"/>
                  </a:lnTo>
                  <a:lnTo>
                    <a:pt x="2157895" y="288010"/>
                  </a:lnTo>
                  <a:lnTo>
                    <a:pt x="2154125" y="241292"/>
                  </a:lnTo>
                  <a:lnTo>
                    <a:pt x="2143212" y="196975"/>
                  </a:lnTo>
                  <a:lnTo>
                    <a:pt x="2125748" y="155651"/>
                  </a:lnTo>
                  <a:lnTo>
                    <a:pt x="2102327" y="117913"/>
                  </a:lnTo>
                  <a:lnTo>
                    <a:pt x="2073541" y="84354"/>
                  </a:lnTo>
                  <a:lnTo>
                    <a:pt x="2039984" y="55568"/>
                  </a:lnTo>
                  <a:lnTo>
                    <a:pt x="2002247" y="32146"/>
                  </a:lnTo>
                  <a:lnTo>
                    <a:pt x="1960926" y="14682"/>
                  </a:lnTo>
                  <a:lnTo>
                    <a:pt x="1916611" y="3769"/>
                  </a:lnTo>
                  <a:lnTo>
                    <a:pt x="1869897" y="0"/>
                  </a:lnTo>
                  <a:lnTo>
                    <a:pt x="287997" y="0"/>
                  </a:lnTo>
                  <a:close/>
                </a:path>
              </a:pathLst>
            </a:custGeom>
            <a:grpFill/>
            <a:ln w="38100">
              <a:solidFill>
                <a:srgbClr val="F89623"/>
              </a:solidFill>
            </a:ln>
          </p:spPr>
          <p:txBody>
            <a:bodyPr wrap="square" lIns="0" tIns="0" rIns="0" bIns="0" rtlCol="0"/>
            <a:lstStyle/>
            <a:p>
              <a:pPr>
                <a:defRPr/>
              </a:pPr>
              <a:endParaRPr/>
            </a:p>
          </p:txBody>
        </p:sp>
        <p:sp>
          <p:nvSpPr>
            <p:cNvPr id="35" name="object 35" hidden="0"/>
            <p:cNvSpPr/>
            <p:nvPr isPhoto="0" userDrawn="0"/>
          </p:nvSpPr>
          <p:spPr bwMode="auto">
            <a:xfrm>
              <a:off x="4220540" y="6941566"/>
              <a:ext cx="2409825" cy="3017519"/>
            </a:xfrm>
            <a:custGeom>
              <a:avLst/>
              <a:gdLst/>
              <a:ahLst/>
              <a:cxnLst/>
              <a:rect l="l" t="t" r="r" b="b"/>
              <a:pathLst>
                <a:path w="2409825" h="3017520" fill="norm" stroke="1" extrusionOk="0">
                  <a:moveTo>
                    <a:pt x="2409444" y="0"/>
                  </a:moveTo>
                  <a:lnTo>
                    <a:pt x="0" y="0"/>
                  </a:lnTo>
                  <a:lnTo>
                    <a:pt x="0" y="3017519"/>
                  </a:lnTo>
                  <a:lnTo>
                    <a:pt x="2409444" y="3017519"/>
                  </a:lnTo>
                  <a:lnTo>
                    <a:pt x="2409444" y="0"/>
                  </a:lnTo>
                  <a:close/>
                </a:path>
              </a:pathLst>
            </a:custGeom>
            <a:solidFill>
              <a:srgbClr val="5F595B">
                <a:alpha val="7499"/>
              </a:srgbClr>
            </a:solidFill>
          </p:spPr>
          <p:txBody>
            <a:bodyPr wrap="square" lIns="0" tIns="0" rIns="0" bIns="0" rtlCol="0"/>
            <a:lstStyle/>
            <a:p>
              <a:pPr>
                <a:defRPr/>
              </a:pPr>
              <a:endParaRPr/>
            </a:p>
          </p:txBody>
        </p:sp>
        <p:sp>
          <p:nvSpPr>
            <p:cNvPr id="36" name="object 36" hidden="0"/>
            <p:cNvSpPr/>
            <p:nvPr isPhoto="0" userDrawn="0"/>
          </p:nvSpPr>
          <p:spPr bwMode="auto">
            <a:xfrm>
              <a:off x="4399357" y="6940046"/>
              <a:ext cx="2230120" cy="2842260"/>
            </a:xfrm>
            <a:custGeom>
              <a:avLst/>
              <a:gdLst/>
              <a:ahLst/>
              <a:cxnLst/>
              <a:rect l="l" t="t" r="r" b="b"/>
              <a:pathLst>
                <a:path w="2230120" h="2842259" fill="norm" stroke="1" extrusionOk="0">
                  <a:moveTo>
                    <a:pt x="287997" y="0"/>
                  </a:moveTo>
                  <a:lnTo>
                    <a:pt x="241283" y="3769"/>
                  </a:lnTo>
                  <a:lnTo>
                    <a:pt x="196969" y="14682"/>
                  </a:lnTo>
                  <a:lnTo>
                    <a:pt x="155647" y="32146"/>
                  </a:lnTo>
                  <a:lnTo>
                    <a:pt x="117910" y="55567"/>
                  </a:lnTo>
                  <a:lnTo>
                    <a:pt x="84353" y="84353"/>
                  </a:lnTo>
                  <a:lnTo>
                    <a:pt x="55567" y="117910"/>
                  </a:lnTo>
                  <a:lnTo>
                    <a:pt x="32146" y="155647"/>
                  </a:lnTo>
                  <a:lnTo>
                    <a:pt x="14682" y="196969"/>
                  </a:lnTo>
                  <a:lnTo>
                    <a:pt x="3769" y="241283"/>
                  </a:lnTo>
                  <a:lnTo>
                    <a:pt x="0" y="287997"/>
                  </a:lnTo>
                  <a:lnTo>
                    <a:pt x="0" y="2553906"/>
                  </a:lnTo>
                  <a:lnTo>
                    <a:pt x="3769" y="2600620"/>
                  </a:lnTo>
                  <a:lnTo>
                    <a:pt x="14682" y="2644934"/>
                  </a:lnTo>
                  <a:lnTo>
                    <a:pt x="32146" y="2686254"/>
                  </a:lnTo>
                  <a:lnTo>
                    <a:pt x="55567" y="2723988"/>
                  </a:lnTo>
                  <a:lnTo>
                    <a:pt x="84353" y="2757544"/>
                  </a:lnTo>
                  <a:lnTo>
                    <a:pt x="117910" y="2786328"/>
                  </a:lnTo>
                  <a:lnTo>
                    <a:pt x="155647" y="2809748"/>
                  </a:lnTo>
                  <a:lnTo>
                    <a:pt x="196969" y="2827210"/>
                  </a:lnTo>
                  <a:lnTo>
                    <a:pt x="241283" y="2838122"/>
                  </a:lnTo>
                  <a:lnTo>
                    <a:pt x="287997" y="2841891"/>
                  </a:lnTo>
                  <a:lnTo>
                    <a:pt x="1941893" y="2841891"/>
                  </a:lnTo>
                  <a:lnTo>
                    <a:pt x="1988611" y="2838122"/>
                  </a:lnTo>
                  <a:lnTo>
                    <a:pt x="2032928" y="2827210"/>
                  </a:lnTo>
                  <a:lnTo>
                    <a:pt x="2074252" y="2809748"/>
                  </a:lnTo>
                  <a:lnTo>
                    <a:pt x="2111990" y="2786328"/>
                  </a:lnTo>
                  <a:lnTo>
                    <a:pt x="2145549" y="2757544"/>
                  </a:lnTo>
                  <a:lnTo>
                    <a:pt x="2174335" y="2723988"/>
                  </a:lnTo>
                  <a:lnTo>
                    <a:pt x="2197757" y="2686254"/>
                  </a:lnTo>
                  <a:lnTo>
                    <a:pt x="2215221" y="2644934"/>
                  </a:lnTo>
                  <a:lnTo>
                    <a:pt x="2226134" y="2600620"/>
                  </a:lnTo>
                  <a:lnTo>
                    <a:pt x="2229904" y="2553906"/>
                  </a:lnTo>
                  <a:lnTo>
                    <a:pt x="2229904" y="287997"/>
                  </a:lnTo>
                  <a:lnTo>
                    <a:pt x="2226134" y="241283"/>
                  </a:lnTo>
                  <a:lnTo>
                    <a:pt x="2215221" y="196969"/>
                  </a:lnTo>
                  <a:lnTo>
                    <a:pt x="2197757" y="155647"/>
                  </a:lnTo>
                  <a:lnTo>
                    <a:pt x="2174335" y="117910"/>
                  </a:lnTo>
                  <a:lnTo>
                    <a:pt x="2145549" y="84353"/>
                  </a:lnTo>
                  <a:lnTo>
                    <a:pt x="2111990" y="55567"/>
                  </a:lnTo>
                  <a:lnTo>
                    <a:pt x="2074252" y="32146"/>
                  </a:lnTo>
                  <a:lnTo>
                    <a:pt x="2032928" y="14682"/>
                  </a:lnTo>
                  <a:lnTo>
                    <a:pt x="1988611" y="3769"/>
                  </a:lnTo>
                  <a:lnTo>
                    <a:pt x="1941893" y="0"/>
                  </a:lnTo>
                  <a:lnTo>
                    <a:pt x="287997" y="0"/>
                  </a:lnTo>
                  <a:close/>
                </a:path>
              </a:pathLst>
            </a:custGeom>
            <a:grpFill/>
            <a:ln w="38100">
              <a:solidFill>
                <a:srgbClr val="F89623"/>
              </a:solidFill>
            </a:ln>
          </p:spPr>
          <p:txBody>
            <a:bodyPr wrap="square" lIns="0" tIns="0" rIns="0" bIns="0" rtlCol="0"/>
            <a:lstStyle/>
            <a:p>
              <a:pPr>
                <a:defRPr/>
              </a:pPr>
              <a:endParaRPr/>
            </a:p>
          </p:txBody>
        </p:sp>
      </p:grpSp>
      <p:sp>
        <p:nvSpPr>
          <p:cNvPr id="37" name="object 37" hidden="0"/>
          <p:cNvSpPr txBox="1"/>
          <p:nvPr isPhoto="0" userDrawn="0"/>
        </p:nvSpPr>
        <p:spPr bwMode="auto">
          <a:xfrm>
            <a:off x="2339822" y="7298105"/>
            <a:ext cx="1793239" cy="1168400"/>
          </a:xfrm>
          <a:prstGeom prst="rect">
            <a:avLst/>
          </a:prstGeom>
        </p:spPr>
        <p:txBody>
          <a:bodyPr vert="horz" wrap="square" lIns="0" tIns="12700" rIns="0" bIns="0" rtlCol="0">
            <a:spAutoFit/>
          </a:bodyPr>
          <a:lstStyle/>
          <a:p>
            <a:pPr marL="93345" marR="85725" indent="150495">
              <a:lnSpc>
                <a:spcPct val="125000"/>
              </a:lnSpc>
              <a:spcBef>
                <a:spcPts val="100"/>
              </a:spcBef>
              <a:defRPr/>
            </a:pPr>
            <a:r>
              <a:rPr sz="1200">
                <a:solidFill>
                  <a:srgbClr val="3B373A"/>
                </a:solidFill>
                <a:latin typeface="Segoe UI"/>
                <a:cs typeface="Segoe UI"/>
              </a:rPr>
              <a:t>Familiarise</a:t>
            </a:r>
            <a:r>
              <a:rPr sz="1200" spc="80">
                <a:solidFill>
                  <a:srgbClr val="3B373A"/>
                </a:solidFill>
                <a:latin typeface="Segoe UI"/>
                <a:cs typeface="Segoe UI"/>
              </a:rPr>
              <a:t> </a:t>
            </a:r>
            <a:r>
              <a:rPr sz="1200" spc="-10">
                <a:solidFill>
                  <a:srgbClr val="3B373A"/>
                </a:solidFill>
                <a:latin typeface="Segoe UI"/>
                <a:cs typeface="Segoe UI"/>
              </a:rPr>
              <a:t>learners </a:t>
            </a:r>
            <a:r>
              <a:rPr sz="1200">
                <a:solidFill>
                  <a:srgbClr val="3B373A"/>
                </a:solidFill>
                <a:latin typeface="Segoe UI"/>
                <a:cs typeface="Segoe UI"/>
              </a:rPr>
              <a:t>on</a:t>
            </a:r>
            <a:r>
              <a:rPr sz="1200" spc="45">
                <a:solidFill>
                  <a:srgbClr val="3B373A"/>
                </a:solidFill>
                <a:latin typeface="Segoe UI"/>
                <a:cs typeface="Segoe UI"/>
              </a:rPr>
              <a:t> </a:t>
            </a:r>
            <a:r>
              <a:rPr sz="1200">
                <a:solidFill>
                  <a:srgbClr val="3B373A"/>
                </a:solidFill>
                <a:latin typeface="Segoe UI"/>
                <a:cs typeface="Segoe UI"/>
              </a:rPr>
              <a:t>Labour</a:t>
            </a:r>
            <a:r>
              <a:rPr sz="1200" spc="45">
                <a:solidFill>
                  <a:srgbClr val="3B373A"/>
                </a:solidFill>
                <a:latin typeface="Segoe UI"/>
                <a:cs typeface="Segoe UI"/>
              </a:rPr>
              <a:t> </a:t>
            </a:r>
            <a:r>
              <a:rPr sz="1200">
                <a:solidFill>
                  <a:srgbClr val="3B373A"/>
                </a:solidFill>
                <a:latin typeface="Segoe UI"/>
                <a:cs typeface="Segoe UI"/>
              </a:rPr>
              <a:t>Law</a:t>
            </a:r>
            <a:r>
              <a:rPr sz="1200" spc="50">
                <a:solidFill>
                  <a:srgbClr val="3B373A"/>
                </a:solidFill>
                <a:latin typeface="Segoe UI"/>
                <a:cs typeface="Segoe UI"/>
              </a:rPr>
              <a:t> </a:t>
            </a:r>
            <a:r>
              <a:rPr sz="1200" spc="-10">
                <a:solidFill>
                  <a:srgbClr val="3B373A"/>
                </a:solidFill>
                <a:latin typeface="Segoe UI"/>
                <a:cs typeface="Segoe UI"/>
              </a:rPr>
              <a:t>issues: </a:t>
            </a:r>
            <a:r>
              <a:rPr sz="1200">
                <a:solidFill>
                  <a:srgbClr val="3B373A"/>
                </a:solidFill>
                <a:latin typeface="Segoe UI"/>
                <a:cs typeface="Segoe UI"/>
              </a:rPr>
              <a:t>undeclared</a:t>
            </a:r>
            <a:r>
              <a:rPr sz="1200" spc="110">
                <a:solidFill>
                  <a:srgbClr val="3B373A"/>
                </a:solidFill>
                <a:latin typeface="Segoe UI"/>
                <a:cs typeface="Segoe UI"/>
              </a:rPr>
              <a:t> </a:t>
            </a:r>
            <a:r>
              <a:rPr sz="1200" spc="-10">
                <a:solidFill>
                  <a:srgbClr val="3B373A"/>
                </a:solidFill>
                <a:latin typeface="Segoe UI"/>
                <a:cs typeface="Segoe UI"/>
              </a:rPr>
              <a:t>occupation;</a:t>
            </a:r>
            <a:endParaRPr sz="1200">
              <a:latin typeface="Segoe UI"/>
              <a:cs typeface="Segoe UI"/>
            </a:endParaRPr>
          </a:p>
          <a:p>
            <a:pPr marL="12700" marR="5080" indent="2540">
              <a:lnSpc>
                <a:spcPct val="125000"/>
              </a:lnSpc>
              <a:defRPr/>
            </a:pPr>
            <a:r>
              <a:rPr sz="1200">
                <a:solidFill>
                  <a:srgbClr val="3B373A"/>
                </a:solidFill>
                <a:latin typeface="Segoe UI"/>
                <a:cs typeface="Segoe UI"/>
              </a:rPr>
              <a:t>full/part-time</a:t>
            </a:r>
            <a:r>
              <a:rPr sz="1200" spc="150">
                <a:solidFill>
                  <a:srgbClr val="3B373A"/>
                </a:solidFill>
                <a:latin typeface="Segoe UI"/>
                <a:cs typeface="Segoe UI"/>
              </a:rPr>
              <a:t> </a:t>
            </a:r>
            <a:r>
              <a:rPr sz="1200" spc="-10">
                <a:solidFill>
                  <a:srgbClr val="3B373A"/>
                </a:solidFill>
                <a:latin typeface="Segoe UI"/>
                <a:cs typeface="Segoe UI"/>
              </a:rPr>
              <a:t>occupation; </a:t>
            </a:r>
            <a:r>
              <a:rPr sz="1200">
                <a:solidFill>
                  <a:srgbClr val="3B373A"/>
                </a:solidFill>
                <a:latin typeface="Segoe UI"/>
                <a:cs typeface="Segoe UI"/>
              </a:rPr>
              <a:t>working</a:t>
            </a:r>
            <a:r>
              <a:rPr sz="1200" spc="60">
                <a:solidFill>
                  <a:srgbClr val="3B373A"/>
                </a:solidFill>
                <a:latin typeface="Segoe UI"/>
                <a:cs typeface="Segoe UI"/>
              </a:rPr>
              <a:t> </a:t>
            </a:r>
            <a:r>
              <a:rPr sz="1200">
                <a:solidFill>
                  <a:srgbClr val="3B373A"/>
                </a:solidFill>
                <a:latin typeface="Segoe UI"/>
                <a:cs typeface="Segoe UI"/>
              </a:rPr>
              <a:t>hours;</a:t>
            </a:r>
            <a:r>
              <a:rPr sz="1200" spc="65">
                <a:solidFill>
                  <a:srgbClr val="3B373A"/>
                </a:solidFill>
                <a:latin typeface="Segoe UI"/>
                <a:cs typeface="Segoe UI"/>
              </a:rPr>
              <a:t> </a:t>
            </a:r>
            <a:r>
              <a:rPr sz="1200">
                <a:solidFill>
                  <a:srgbClr val="3B373A"/>
                </a:solidFill>
                <a:latin typeface="Segoe UI"/>
                <a:cs typeface="Segoe UI"/>
              </a:rPr>
              <a:t>and</a:t>
            </a:r>
            <a:r>
              <a:rPr sz="1200" spc="65">
                <a:solidFill>
                  <a:srgbClr val="3B373A"/>
                </a:solidFill>
                <a:latin typeface="Segoe UI"/>
                <a:cs typeface="Segoe UI"/>
              </a:rPr>
              <a:t> </a:t>
            </a:r>
            <a:r>
              <a:rPr sz="1200" spc="-10">
                <a:solidFill>
                  <a:srgbClr val="3B373A"/>
                </a:solidFill>
                <a:latin typeface="Segoe UI"/>
                <a:cs typeface="Segoe UI"/>
              </a:rPr>
              <a:t>strike.</a:t>
            </a:r>
            <a:endParaRPr sz="1200">
              <a:latin typeface="Segoe UI"/>
              <a:cs typeface="Segoe UI"/>
            </a:endParaRPr>
          </a:p>
        </p:txBody>
      </p:sp>
      <p:sp>
        <p:nvSpPr>
          <p:cNvPr id="38" name="object 38" hidden="0"/>
          <p:cNvSpPr txBox="1"/>
          <p:nvPr isPhoto="0" userDrawn="0"/>
        </p:nvSpPr>
        <p:spPr bwMode="auto">
          <a:xfrm>
            <a:off x="4516879" y="6485105"/>
            <a:ext cx="1944370" cy="2756535"/>
          </a:xfrm>
          <a:prstGeom prst="rect">
            <a:avLst/>
          </a:prstGeom>
        </p:spPr>
        <p:txBody>
          <a:bodyPr vert="horz" wrap="square" lIns="0" tIns="12700" rIns="0" bIns="0" rtlCol="0">
            <a:spAutoFit/>
          </a:bodyPr>
          <a:lstStyle/>
          <a:p>
            <a:pPr marL="241300" marR="208279" indent="-228600">
              <a:lnSpc>
                <a:spcPct val="125000"/>
              </a:lnSpc>
              <a:spcBef>
                <a:spcPts val="100"/>
              </a:spcBef>
              <a:defRPr/>
            </a:pPr>
            <a:r>
              <a:rPr sz="1200">
                <a:solidFill>
                  <a:srgbClr val="3B373A"/>
                </a:solidFill>
                <a:latin typeface="MS PGothic"/>
                <a:cs typeface="MS PGothic"/>
              </a:rPr>
              <a:t>☑</a:t>
            </a:r>
            <a:r>
              <a:rPr sz="1200" spc="245">
                <a:solidFill>
                  <a:srgbClr val="3B373A"/>
                </a:solidFill>
                <a:latin typeface="MS PGothic"/>
                <a:cs typeface="MS PGothic"/>
              </a:rPr>
              <a:t> </a:t>
            </a:r>
            <a:r>
              <a:rPr sz="1200" b="1">
                <a:solidFill>
                  <a:srgbClr val="3B373A"/>
                </a:solidFill>
                <a:latin typeface="Segoe UI Semibold"/>
                <a:cs typeface="Segoe UI Semibold"/>
              </a:rPr>
              <a:t>Warm-up:</a:t>
            </a:r>
            <a:r>
              <a:rPr sz="1200" b="1" spc="30">
                <a:solidFill>
                  <a:srgbClr val="3B373A"/>
                </a:solidFill>
                <a:latin typeface="Segoe UI Semibold"/>
                <a:cs typeface="Segoe UI Semibold"/>
              </a:rPr>
              <a:t> </a:t>
            </a:r>
            <a:r>
              <a:rPr sz="1200" spc="-10">
                <a:solidFill>
                  <a:srgbClr val="3B373A"/>
                </a:solidFill>
                <a:latin typeface="Segoe UI"/>
                <a:cs typeface="Segoe UI"/>
              </a:rPr>
              <a:t>Questions </a:t>
            </a:r>
            <a:r>
              <a:rPr sz="1200">
                <a:solidFill>
                  <a:srgbClr val="3B373A"/>
                </a:solidFill>
                <a:latin typeface="Segoe UI"/>
                <a:cs typeface="Segoe UI"/>
              </a:rPr>
              <a:t>about</a:t>
            </a:r>
            <a:r>
              <a:rPr sz="1200" spc="50">
                <a:solidFill>
                  <a:srgbClr val="3B373A"/>
                </a:solidFill>
                <a:latin typeface="Segoe UI"/>
                <a:cs typeface="Segoe UI"/>
              </a:rPr>
              <a:t> </a:t>
            </a:r>
            <a:r>
              <a:rPr sz="1200">
                <a:solidFill>
                  <a:srgbClr val="3B373A"/>
                </a:solidFill>
                <a:latin typeface="Segoe UI"/>
                <a:cs typeface="Segoe UI"/>
              </a:rPr>
              <a:t>the</a:t>
            </a:r>
            <a:r>
              <a:rPr sz="1200" spc="50">
                <a:solidFill>
                  <a:srgbClr val="3B373A"/>
                </a:solidFill>
                <a:latin typeface="Segoe UI"/>
                <a:cs typeface="Segoe UI"/>
              </a:rPr>
              <a:t> </a:t>
            </a:r>
            <a:r>
              <a:rPr sz="1200" spc="-10">
                <a:solidFill>
                  <a:srgbClr val="3B373A"/>
                </a:solidFill>
                <a:latin typeface="Segoe UI"/>
                <a:cs typeface="Segoe UI"/>
              </a:rPr>
              <a:t>Labour </a:t>
            </a:r>
            <a:r>
              <a:rPr sz="1200">
                <a:solidFill>
                  <a:srgbClr val="3B373A"/>
                </a:solidFill>
                <a:latin typeface="Segoe UI"/>
                <a:cs typeface="Segoe UI"/>
              </a:rPr>
              <a:t>Rights</a:t>
            </a:r>
            <a:r>
              <a:rPr sz="1200" spc="45">
                <a:solidFill>
                  <a:srgbClr val="3B373A"/>
                </a:solidFill>
                <a:latin typeface="Segoe UI"/>
                <a:cs typeface="Segoe UI"/>
              </a:rPr>
              <a:t> </a:t>
            </a:r>
            <a:r>
              <a:rPr sz="1200">
                <a:solidFill>
                  <a:srgbClr val="3B373A"/>
                </a:solidFill>
                <a:latin typeface="Segoe UI"/>
                <a:cs typeface="Segoe UI"/>
              </a:rPr>
              <a:t>in</a:t>
            </a:r>
            <a:r>
              <a:rPr sz="1200" spc="45">
                <a:solidFill>
                  <a:srgbClr val="3B373A"/>
                </a:solidFill>
                <a:latin typeface="Segoe UI"/>
                <a:cs typeface="Segoe UI"/>
              </a:rPr>
              <a:t> </a:t>
            </a:r>
            <a:r>
              <a:rPr sz="1200">
                <a:solidFill>
                  <a:srgbClr val="3B373A"/>
                </a:solidFill>
                <a:latin typeface="Segoe UI"/>
                <a:cs typeface="Segoe UI"/>
              </a:rPr>
              <a:t>the</a:t>
            </a:r>
            <a:r>
              <a:rPr sz="1200" spc="50">
                <a:solidFill>
                  <a:srgbClr val="3B373A"/>
                </a:solidFill>
                <a:latin typeface="Segoe UI"/>
                <a:cs typeface="Segoe UI"/>
              </a:rPr>
              <a:t> </a:t>
            </a:r>
            <a:r>
              <a:rPr sz="1200" spc="-10">
                <a:solidFill>
                  <a:srgbClr val="3B373A"/>
                </a:solidFill>
                <a:latin typeface="Segoe UI"/>
                <a:cs typeface="Segoe UI"/>
              </a:rPr>
              <a:t>learners’ </a:t>
            </a:r>
            <a:r>
              <a:rPr sz="1200">
                <a:solidFill>
                  <a:srgbClr val="3B373A"/>
                </a:solidFill>
                <a:latin typeface="Segoe UI"/>
                <a:cs typeface="Segoe UI"/>
              </a:rPr>
              <a:t>countries</a:t>
            </a:r>
            <a:r>
              <a:rPr sz="1200" spc="65">
                <a:solidFill>
                  <a:srgbClr val="3B373A"/>
                </a:solidFill>
                <a:latin typeface="Segoe UI"/>
                <a:cs typeface="Segoe UI"/>
              </a:rPr>
              <a:t> </a:t>
            </a:r>
            <a:r>
              <a:rPr sz="1200">
                <a:solidFill>
                  <a:srgbClr val="3B373A"/>
                </a:solidFill>
                <a:latin typeface="Segoe UI"/>
                <a:cs typeface="Segoe UI"/>
              </a:rPr>
              <a:t>of</a:t>
            </a:r>
            <a:r>
              <a:rPr sz="1200" spc="65">
                <a:solidFill>
                  <a:srgbClr val="3B373A"/>
                </a:solidFill>
                <a:latin typeface="Segoe UI"/>
                <a:cs typeface="Segoe UI"/>
              </a:rPr>
              <a:t> </a:t>
            </a:r>
            <a:r>
              <a:rPr sz="1200" spc="-10">
                <a:solidFill>
                  <a:srgbClr val="3B373A"/>
                </a:solidFill>
                <a:latin typeface="Segoe UI"/>
                <a:cs typeface="Segoe UI"/>
              </a:rPr>
              <a:t>origin</a:t>
            </a:r>
            <a:endParaRPr sz="1200">
              <a:latin typeface="Segoe UI"/>
              <a:cs typeface="Segoe UI"/>
            </a:endParaRPr>
          </a:p>
          <a:p>
            <a:pPr marL="241300" marR="5080" indent="-228600">
              <a:lnSpc>
                <a:spcPct val="125000"/>
              </a:lnSpc>
              <a:spcBef>
                <a:spcPts val="850"/>
              </a:spcBef>
              <a:defRPr/>
            </a:pPr>
            <a:r>
              <a:rPr sz="1200">
                <a:solidFill>
                  <a:srgbClr val="3B373A"/>
                </a:solidFill>
                <a:latin typeface="MS PGothic"/>
                <a:cs typeface="MS PGothic"/>
              </a:rPr>
              <a:t>☑</a:t>
            </a:r>
            <a:r>
              <a:rPr sz="1200" spc="265">
                <a:solidFill>
                  <a:srgbClr val="3B373A"/>
                </a:solidFill>
                <a:latin typeface="MS PGothic"/>
                <a:cs typeface="MS PGothic"/>
              </a:rPr>
              <a:t> </a:t>
            </a:r>
            <a:r>
              <a:rPr sz="1200" b="1">
                <a:solidFill>
                  <a:srgbClr val="3B373A"/>
                </a:solidFill>
                <a:latin typeface="Segoe UI Semibold"/>
                <a:cs typeface="Segoe UI Semibold"/>
              </a:rPr>
              <a:t>The</a:t>
            </a:r>
            <a:r>
              <a:rPr sz="1200" b="1" spc="45">
                <a:solidFill>
                  <a:srgbClr val="3B373A"/>
                </a:solidFill>
                <a:latin typeface="Segoe UI Semibold"/>
                <a:cs typeface="Segoe UI Semibold"/>
              </a:rPr>
              <a:t> </a:t>
            </a:r>
            <a:r>
              <a:rPr sz="1200" b="1">
                <a:solidFill>
                  <a:srgbClr val="3B373A"/>
                </a:solidFill>
                <a:latin typeface="Segoe UI Semibold"/>
                <a:cs typeface="Segoe UI Semibold"/>
              </a:rPr>
              <a:t>Labour</a:t>
            </a:r>
            <a:r>
              <a:rPr sz="1200" b="1" spc="40">
                <a:solidFill>
                  <a:srgbClr val="3B373A"/>
                </a:solidFill>
                <a:latin typeface="Segoe UI Semibold"/>
                <a:cs typeface="Segoe UI Semibold"/>
              </a:rPr>
              <a:t> </a:t>
            </a:r>
            <a:r>
              <a:rPr sz="1200" b="1">
                <a:solidFill>
                  <a:srgbClr val="3B373A"/>
                </a:solidFill>
                <a:latin typeface="Segoe UI Semibold"/>
                <a:cs typeface="Segoe UI Semibold"/>
              </a:rPr>
              <a:t>Rights</a:t>
            </a:r>
            <a:r>
              <a:rPr sz="1200" b="1" spc="45">
                <a:solidFill>
                  <a:srgbClr val="3B373A"/>
                </a:solidFill>
                <a:latin typeface="Segoe UI Semibold"/>
                <a:cs typeface="Segoe UI Semibold"/>
              </a:rPr>
              <a:t> </a:t>
            </a:r>
            <a:r>
              <a:rPr sz="1200" b="1">
                <a:solidFill>
                  <a:srgbClr val="3B373A"/>
                </a:solidFill>
                <a:latin typeface="Segoe UI Semibold"/>
                <a:cs typeface="Segoe UI Semibold"/>
              </a:rPr>
              <a:t>in</a:t>
            </a:r>
            <a:r>
              <a:rPr sz="1200" b="1" spc="45">
                <a:solidFill>
                  <a:srgbClr val="3B373A"/>
                </a:solidFill>
                <a:latin typeface="Segoe UI Semibold"/>
                <a:cs typeface="Segoe UI Semibold"/>
              </a:rPr>
              <a:t> </a:t>
            </a:r>
            <a:r>
              <a:rPr sz="1200" b="1" spc="-25">
                <a:solidFill>
                  <a:srgbClr val="3B373A"/>
                </a:solidFill>
                <a:latin typeface="Segoe UI Semibold"/>
                <a:cs typeface="Segoe UI Semibold"/>
              </a:rPr>
              <a:t>EU </a:t>
            </a:r>
            <a:r>
              <a:rPr sz="1200" b="1">
                <a:solidFill>
                  <a:srgbClr val="3B373A"/>
                </a:solidFill>
                <a:latin typeface="Segoe UI Semibold"/>
                <a:cs typeface="Segoe UI Semibold"/>
              </a:rPr>
              <a:t>and</a:t>
            </a:r>
            <a:r>
              <a:rPr sz="1200" b="1" spc="40">
                <a:solidFill>
                  <a:srgbClr val="3B373A"/>
                </a:solidFill>
                <a:latin typeface="Segoe UI Semibold"/>
                <a:cs typeface="Segoe UI Semibold"/>
              </a:rPr>
              <a:t> </a:t>
            </a:r>
            <a:r>
              <a:rPr sz="1200" b="1">
                <a:solidFill>
                  <a:srgbClr val="3B373A"/>
                </a:solidFill>
                <a:latin typeface="Segoe UI Semibold"/>
                <a:cs typeface="Segoe UI Semibold"/>
              </a:rPr>
              <a:t>the</a:t>
            </a:r>
            <a:r>
              <a:rPr sz="1200" b="1" spc="45">
                <a:solidFill>
                  <a:srgbClr val="3B373A"/>
                </a:solidFill>
                <a:latin typeface="Segoe UI Semibold"/>
                <a:cs typeface="Segoe UI Semibold"/>
              </a:rPr>
              <a:t> </a:t>
            </a:r>
            <a:r>
              <a:rPr sz="1200" b="1">
                <a:solidFill>
                  <a:srgbClr val="3B373A"/>
                </a:solidFill>
                <a:latin typeface="Segoe UI Semibold"/>
                <a:cs typeface="Segoe UI Semibold"/>
              </a:rPr>
              <a:t>host</a:t>
            </a:r>
            <a:r>
              <a:rPr sz="1200" b="1" spc="45">
                <a:solidFill>
                  <a:srgbClr val="3B373A"/>
                </a:solidFill>
                <a:latin typeface="Segoe UI Semibold"/>
                <a:cs typeface="Segoe UI Semibold"/>
              </a:rPr>
              <a:t> </a:t>
            </a:r>
            <a:r>
              <a:rPr sz="1200" b="1" spc="-10">
                <a:solidFill>
                  <a:srgbClr val="3B373A"/>
                </a:solidFill>
                <a:latin typeface="Segoe UI Semibold"/>
                <a:cs typeface="Segoe UI Semibold"/>
              </a:rPr>
              <a:t>country: </a:t>
            </a:r>
            <a:r>
              <a:rPr sz="1200">
                <a:solidFill>
                  <a:srgbClr val="3B373A"/>
                </a:solidFill>
                <a:latin typeface="Segoe UI"/>
                <a:cs typeface="Segoe UI"/>
              </a:rPr>
              <a:t>What</a:t>
            </a:r>
            <a:r>
              <a:rPr sz="1200" spc="40">
                <a:solidFill>
                  <a:srgbClr val="3B373A"/>
                </a:solidFill>
                <a:latin typeface="Segoe UI"/>
                <a:cs typeface="Segoe UI"/>
              </a:rPr>
              <a:t> </a:t>
            </a:r>
            <a:r>
              <a:rPr sz="1200">
                <a:solidFill>
                  <a:srgbClr val="3B373A"/>
                </a:solidFill>
                <a:latin typeface="Segoe UI"/>
                <a:cs typeface="Segoe UI"/>
              </a:rPr>
              <a:t>to</a:t>
            </a:r>
            <a:r>
              <a:rPr sz="1200" spc="40">
                <a:solidFill>
                  <a:srgbClr val="3B373A"/>
                </a:solidFill>
                <a:latin typeface="Segoe UI"/>
                <a:cs typeface="Segoe UI"/>
              </a:rPr>
              <a:t> </a:t>
            </a:r>
            <a:r>
              <a:rPr sz="1200" spc="-10">
                <a:solidFill>
                  <a:srgbClr val="3B373A"/>
                </a:solidFill>
                <a:latin typeface="Segoe UI"/>
                <a:cs typeface="Segoe UI"/>
              </a:rPr>
              <a:t>expect</a:t>
            </a:r>
            <a:endParaRPr sz="1200">
              <a:latin typeface="Segoe UI"/>
              <a:cs typeface="Segoe UI"/>
            </a:endParaRPr>
          </a:p>
          <a:p>
            <a:pPr marL="241300" marR="123825" indent="-228600">
              <a:lnSpc>
                <a:spcPct val="125000"/>
              </a:lnSpc>
              <a:spcBef>
                <a:spcPts val="850"/>
              </a:spcBef>
              <a:defRPr/>
            </a:pPr>
            <a:r>
              <a:rPr sz="1200">
                <a:solidFill>
                  <a:srgbClr val="3B373A"/>
                </a:solidFill>
                <a:latin typeface="MS PGothic"/>
                <a:cs typeface="MS PGothic"/>
              </a:rPr>
              <a:t>☑</a:t>
            </a:r>
            <a:r>
              <a:rPr sz="1200" spc="265">
                <a:solidFill>
                  <a:srgbClr val="3B373A"/>
                </a:solidFill>
                <a:latin typeface="MS PGothic"/>
                <a:cs typeface="MS PGothic"/>
              </a:rPr>
              <a:t> </a:t>
            </a:r>
            <a:r>
              <a:rPr sz="1200">
                <a:solidFill>
                  <a:srgbClr val="3B373A"/>
                </a:solidFill>
                <a:latin typeface="Segoe UI"/>
                <a:cs typeface="Segoe UI"/>
              </a:rPr>
              <a:t>What</a:t>
            </a:r>
            <a:r>
              <a:rPr sz="1200" spc="45">
                <a:solidFill>
                  <a:srgbClr val="3B373A"/>
                </a:solidFill>
                <a:latin typeface="Segoe UI"/>
                <a:cs typeface="Segoe UI"/>
              </a:rPr>
              <a:t> </a:t>
            </a:r>
            <a:r>
              <a:rPr sz="1200">
                <a:solidFill>
                  <a:srgbClr val="3B373A"/>
                </a:solidFill>
                <a:latin typeface="Segoe UI"/>
                <a:cs typeface="Segoe UI"/>
              </a:rPr>
              <a:t>impact</a:t>
            </a:r>
            <a:r>
              <a:rPr sz="1200" spc="45">
                <a:solidFill>
                  <a:srgbClr val="3B373A"/>
                </a:solidFill>
                <a:latin typeface="Segoe UI"/>
                <a:cs typeface="Segoe UI"/>
              </a:rPr>
              <a:t> </a:t>
            </a:r>
            <a:r>
              <a:rPr sz="1200">
                <a:solidFill>
                  <a:srgbClr val="3B373A"/>
                </a:solidFill>
                <a:latin typeface="Segoe UI"/>
                <a:cs typeface="Segoe UI"/>
              </a:rPr>
              <a:t>does</a:t>
            </a:r>
            <a:r>
              <a:rPr sz="1200" spc="45">
                <a:solidFill>
                  <a:srgbClr val="3B373A"/>
                </a:solidFill>
                <a:latin typeface="Segoe UI"/>
                <a:cs typeface="Segoe UI"/>
              </a:rPr>
              <a:t> </a:t>
            </a:r>
            <a:r>
              <a:rPr sz="1200" spc="-25">
                <a:solidFill>
                  <a:srgbClr val="3B373A"/>
                </a:solidFill>
                <a:latin typeface="Segoe UI"/>
                <a:cs typeface="Segoe UI"/>
              </a:rPr>
              <a:t>the </a:t>
            </a:r>
            <a:r>
              <a:rPr sz="1200">
                <a:solidFill>
                  <a:srgbClr val="3B373A"/>
                </a:solidFill>
                <a:latin typeface="Segoe UI"/>
                <a:cs typeface="Segoe UI"/>
              </a:rPr>
              <a:t>undeclared</a:t>
            </a:r>
            <a:r>
              <a:rPr sz="1200" spc="110">
                <a:solidFill>
                  <a:srgbClr val="3B373A"/>
                </a:solidFill>
                <a:latin typeface="Segoe UI"/>
                <a:cs typeface="Segoe UI"/>
              </a:rPr>
              <a:t> </a:t>
            </a:r>
            <a:r>
              <a:rPr sz="1200" spc="-10">
                <a:solidFill>
                  <a:srgbClr val="3B373A"/>
                </a:solidFill>
                <a:latin typeface="Segoe UI"/>
                <a:cs typeface="Segoe UI"/>
              </a:rPr>
              <a:t>occupation </a:t>
            </a:r>
            <a:r>
              <a:rPr sz="1200">
                <a:solidFill>
                  <a:srgbClr val="3B373A"/>
                </a:solidFill>
                <a:latin typeface="Segoe UI"/>
                <a:cs typeface="Segoe UI"/>
              </a:rPr>
              <a:t>have</a:t>
            </a:r>
            <a:r>
              <a:rPr sz="1200" spc="30">
                <a:solidFill>
                  <a:srgbClr val="3B373A"/>
                </a:solidFill>
                <a:latin typeface="Segoe UI"/>
                <a:cs typeface="Segoe UI"/>
              </a:rPr>
              <a:t> </a:t>
            </a:r>
            <a:r>
              <a:rPr sz="1200">
                <a:solidFill>
                  <a:srgbClr val="3B373A"/>
                </a:solidFill>
                <a:latin typeface="Segoe UI"/>
                <a:cs typeface="Segoe UI"/>
              </a:rPr>
              <a:t>in</a:t>
            </a:r>
            <a:r>
              <a:rPr sz="1200" spc="40">
                <a:solidFill>
                  <a:srgbClr val="3B373A"/>
                </a:solidFill>
                <a:latin typeface="Segoe UI"/>
                <a:cs typeface="Segoe UI"/>
              </a:rPr>
              <a:t> </a:t>
            </a:r>
            <a:r>
              <a:rPr sz="1200">
                <a:solidFill>
                  <a:srgbClr val="3B373A"/>
                </a:solidFill>
                <a:latin typeface="Segoe UI"/>
                <a:cs typeface="Segoe UI"/>
              </a:rPr>
              <a:t>case</a:t>
            </a:r>
            <a:r>
              <a:rPr sz="1200" spc="40">
                <a:solidFill>
                  <a:srgbClr val="3B373A"/>
                </a:solidFill>
                <a:latin typeface="Segoe UI"/>
                <a:cs typeface="Segoe UI"/>
              </a:rPr>
              <a:t> </a:t>
            </a:r>
            <a:r>
              <a:rPr sz="1200">
                <a:solidFill>
                  <a:srgbClr val="3B373A"/>
                </a:solidFill>
                <a:latin typeface="Segoe UI"/>
                <a:cs typeface="Segoe UI"/>
              </a:rPr>
              <a:t>of</a:t>
            </a:r>
            <a:r>
              <a:rPr sz="1200" spc="40">
                <a:solidFill>
                  <a:srgbClr val="3B373A"/>
                </a:solidFill>
                <a:latin typeface="Segoe UI"/>
                <a:cs typeface="Segoe UI"/>
              </a:rPr>
              <a:t> </a:t>
            </a:r>
            <a:r>
              <a:rPr sz="1200" spc="-20">
                <a:solidFill>
                  <a:srgbClr val="3B373A"/>
                </a:solidFill>
                <a:latin typeface="Segoe UI"/>
                <a:cs typeface="Segoe UI"/>
              </a:rPr>
              <a:t>work </a:t>
            </a:r>
            <a:r>
              <a:rPr sz="1200" spc="-10">
                <a:solidFill>
                  <a:srgbClr val="3B373A"/>
                </a:solidFill>
                <a:latin typeface="Segoe UI"/>
                <a:cs typeface="Segoe UI"/>
              </a:rPr>
              <a:t>accidents?</a:t>
            </a:r>
            <a:endParaRPr sz="1200">
              <a:latin typeface="Segoe UI"/>
              <a:cs typeface="Segoe UI"/>
            </a:endParaRPr>
          </a:p>
        </p:txBody>
      </p:sp>
      <p:sp>
        <p:nvSpPr>
          <p:cNvPr id="39" name="object 39" hidden="0"/>
          <p:cNvSpPr txBox="1"/>
          <p:nvPr isPhoto="0" userDrawn="0"/>
        </p:nvSpPr>
        <p:spPr bwMode="auto">
          <a:xfrm>
            <a:off x="1169171" y="7554408"/>
            <a:ext cx="742950" cy="238760"/>
          </a:xfrm>
          <a:prstGeom prst="rect">
            <a:avLst/>
          </a:prstGeom>
        </p:spPr>
        <p:txBody>
          <a:bodyPr vert="horz" wrap="square" lIns="0" tIns="12700" rIns="0" bIns="0" rtlCol="0">
            <a:spAutoFit/>
          </a:bodyPr>
          <a:lstStyle/>
          <a:p>
            <a:pPr marL="12700">
              <a:lnSpc>
                <a:spcPct val="100000"/>
              </a:lnSpc>
              <a:spcBef>
                <a:spcPts val="100"/>
              </a:spcBef>
              <a:defRPr/>
            </a:pPr>
            <a:r>
              <a:rPr sz="1400" b="1" i="1" spc="-10">
                <a:solidFill>
                  <a:srgbClr val="3B373A"/>
                </a:solidFill>
                <a:latin typeface="Segoe UI"/>
                <a:cs typeface="Segoe UI"/>
              </a:rPr>
              <a:t>Remarks</a:t>
            </a:r>
            <a:endParaRPr sz="1400">
              <a:latin typeface="Segoe UI"/>
              <a:cs typeface="Segoe UI"/>
            </a:endParaRPr>
          </a:p>
        </p:txBody>
      </p:sp>
      <p:sp>
        <p:nvSpPr>
          <p:cNvPr id="40" name="object 40" hidden="0"/>
          <p:cNvSpPr txBox="1"/>
          <p:nvPr isPhoto="0" userDrawn="0"/>
        </p:nvSpPr>
        <p:spPr bwMode="auto">
          <a:xfrm>
            <a:off x="1423369" y="7767768"/>
            <a:ext cx="234315" cy="238760"/>
          </a:xfrm>
          <a:prstGeom prst="rect">
            <a:avLst/>
          </a:prstGeom>
        </p:spPr>
        <p:txBody>
          <a:bodyPr vert="horz" wrap="square" lIns="0" tIns="12700" rIns="0" bIns="0" rtlCol="0">
            <a:spAutoFit/>
          </a:bodyPr>
          <a:lstStyle/>
          <a:p>
            <a:pPr marL="12700">
              <a:lnSpc>
                <a:spcPct val="100000"/>
              </a:lnSpc>
              <a:spcBef>
                <a:spcPts val="100"/>
              </a:spcBef>
              <a:defRPr/>
            </a:pPr>
            <a:r>
              <a:rPr sz="1400" b="1" i="1" spc="-25">
                <a:solidFill>
                  <a:srgbClr val="3B373A"/>
                </a:solidFill>
                <a:latin typeface="Segoe UI"/>
                <a:cs typeface="Segoe UI"/>
              </a:rPr>
              <a:t>on</a:t>
            </a:r>
            <a:endParaRPr sz="1400">
              <a:latin typeface="Segoe UI"/>
              <a:cs typeface="Segoe UI"/>
            </a:endParaRPr>
          </a:p>
        </p:txBody>
      </p:sp>
      <p:sp>
        <p:nvSpPr>
          <p:cNvPr id="41" name="object 41" hidden="0"/>
          <p:cNvSpPr txBox="1"/>
          <p:nvPr isPhoto="0" userDrawn="0"/>
        </p:nvSpPr>
        <p:spPr bwMode="auto">
          <a:xfrm>
            <a:off x="1045284" y="7981128"/>
            <a:ext cx="991235" cy="238760"/>
          </a:xfrm>
          <a:prstGeom prst="rect">
            <a:avLst/>
          </a:prstGeom>
        </p:spPr>
        <p:txBody>
          <a:bodyPr vert="horz" wrap="square" lIns="0" tIns="12700" rIns="0" bIns="0" rtlCol="0">
            <a:spAutoFit/>
          </a:bodyPr>
          <a:lstStyle/>
          <a:p>
            <a:pPr marL="12700">
              <a:lnSpc>
                <a:spcPct val="100000"/>
              </a:lnSpc>
              <a:spcBef>
                <a:spcPts val="100"/>
              </a:spcBef>
              <a:defRPr/>
            </a:pPr>
            <a:r>
              <a:rPr sz="1400" b="1" i="1">
                <a:solidFill>
                  <a:srgbClr val="3B373A"/>
                </a:solidFill>
                <a:latin typeface="Segoe UI"/>
                <a:cs typeface="Segoe UI"/>
              </a:rPr>
              <a:t>Labour</a:t>
            </a:r>
            <a:r>
              <a:rPr sz="1400" b="1" i="1" spc="-15">
                <a:solidFill>
                  <a:srgbClr val="3B373A"/>
                </a:solidFill>
                <a:latin typeface="Segoe UI"/>
                <a:cs typeface="Segoe UI"/>
              </a:rPr>
              <a:t> </a:t>
            </a:r>
            <a:r>
              <a:rPr sz="1400" b="1" i="1" spc="-25">
                <a:solidFill>
                  <a:srgbClr val="3B373A"/>
                </a:solidFill>
                <a:latin typeface="Segoe UI"/>
                <a:cs typeface="Segoe UI"/>
              </a:rPr>
              <a:t>Law</a:t>
            </a:r>
            <a:endParaRPr sz="1400">
              <a:latin typeface="Segoe UI"/>
              <a:cs typeface="Segoe UI"/>
            </a:endParaRPr>
          </a:p>
        </p:txBody>
      </p:sp>
      <p:pic>
        <p:nvPicPr>
          <p:cNvPr id="42" name="object 42" hidden="0"/>
          <p:cNvPicPr/>
          <p:nvPr isPhoto="0" userDrawn="0"/>
        </p:nvPicPr>
        <p:blipFill>
          <a:blip r:embed="rId3"/>
          <a:stretch/>
        </p:blipFill>
        <p:spPr bwMode="auto">
          <a:xfrm>
            <a:off x="5452032" y="1996553"/>
            <a:ext cx="1866887" cy="1321777"/>
          </a:xfrm>
          <a:prstGeom prst="rect">
            <a:avLst/>
          </a:prstGeom>
        </p:spPr>
      </p:pic>
      <p:sp>
        <p:nvSpPr>
          <p:cNvPr id="43" name="object 43" hidden="0"/>
          <p:cNvSpPr txBox="1"/>
          <p:nvPr isPhoto="0" userDrawn="0"/>
        </p:nvSpPr>
        <p:spPr bwMode="auto">
          <a:xfrm rot="540000">
            <a:off x="5645488" y="2506463"/>
            <a:ext cx="869886" cy="203200"/>
          </a:xfrm>
          <a:prstGeom prst="rect">
            <a:avLst/>
          </a:prstGeom>
        </p:spPr>
        <p:txBody>
          <a:bodyPr vert="horz" wrap="square" lIns="0" tIns="0" rIns="0" bIns="0" rtlCol="0">
            <a:spAutoFit/>
          </a:bodyPr>
          <a:lstStyle/>
          <a:p>
            <a:pPr>
              <a:lnSpc>
                <a:spcPts val="1585"/>
              </a:lnSpc>
              <a:defRPr/>
            </a:pPr>
            <a:r>
              <a:rPr sz="1600" b="1" spc="-10">
                <a:solidFill>
                  <a:srgbClr val="493490"/>
                </a:solidFill>
                <a:latin typeface="Segoe UI Black"/>
                <a:cs typeface="Segoe UI Black"/>
              </a:rPr>
              <a:t>Syllabus</a:t>
            </a:r>
            <a:endParaRPr sz="1600">
              <a:latin typeface="Segoe UI Black"/>
              <a:cs typeface="Segoe UI Black"/>
            </a:endParaRPr>
          </a:p>
        </p:txBody>
      </p:sp>
      <p:sp>
        <p:nvSpPr>
          <p:cNvPr id="44" name="object 44" hidden="0"/>
          <p:cNvSpPr txBox="1"/>
          <p:nvPr isPhoto="0" userDrawn="0"/>
        </p:nvSpPr>
        <p:spPr bwMode="auto">
          <a:xfrm rot="540000">
            <a:off x="5609413" y="2742073"/>
            <a:ext cx="989464" cy="203200"/>
          </a:xfrm>
          <a:prstGeom prst="rect">
            <a:avLst/>
          </a:prstGeom>
        </p:spPr>
        <p:txBody>
          <a:bodyPr vert="horz" wrap="square" lIns="0" tIns="0" rIns="0" bIns="0" rtlCol="0">
            <a:spAutoFit/>
          </a:bodyPr>
          <a:lstStyle/>
          <a:p>
            <a:pPr>
              <a:lnSpc>
                <a:spcPts val="1585"/>
              </a:lnSpc>
              <a:defRPr/>
            </a:pPr>
            <a:r>
              <a:rPr sz="1600" b="1" spc="-10">
                <a:solidFill>
                  <a:srgbClr val="493490"/>
                </a:solidFill>
                <a:latin typeface="Segoe UI Black"/>
                <a:cs typeface="Segoe UI Black"/>
              </a:rPr>
              <a:t>Examples</a:t>
            </a:r>
            <a:endParaRPr sz="1600">
              <a:latin typeface="Segoe UI Black"/>
              <a:cs typeface="Segoe UI Black"/>
            </a:endParaRPr>
          </a:p>
        </p:txBody>
      </p:sp>
      <p:cxnSp>
        <p:nvCxnSpPr>
          <p:cNvPr id="46" name="Google Shape;233;p13" hidden="0"/>
          <p:cNvCxnSpPr>
            <a:cxnSpLocks/>
          </p:cNvCxnSpPr>
          <p:nvPr isPhoto="0" userDrawn="0"/>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47" name="Google Shape;234;p13" hidden="0"/>
          <p:cNvPicPr/>
          <p:nvPr isPhoto="0" userDrawn="0"/>
        </p:nvPicPr>
        <p:blipFill>
          <a:blip r:embed="rId4">
            <a:alphaModFix/>
          </a:blip>
          <a:stretch/>
        </p:blipFill>
        <p:spPr bwMode="auto">
          <a:xfrm>
            <a:off x="4508500" y="9085792"/>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ctrTitle" hasCustomPrompt="0"/>
          </p:nvPr>
        </p:nvSpPr>
        <p:spPr bwMode="auto">
          <a:xfrm>
            <a:off x="1128077" y="1460500"/>
            <a:ext cx="5293995" cy="4419600"/>
          </a:xfrm>
        </p:spPr>
        <p:txBody>
          <a:bodyPr/>
          <a:lstStyle/>
          <a:p>
            <a:pPr>
              <a:defRPr/>
            </a:pPr>
            <a:r>
              <a:rPr lang="en-US" sz="2400">
                <a:solidFill>
                  <a:srgbClr val="3B373A"/>
                </a:solidFill>
                <a:latin typeface="Segoe UI"/>
                <a:cs typeface="Segoe UI"/>
              </a:rPr>
              <a:t>According</a:t>
            </a:r>
            <a:r>
              <a:rPr lang="en-US" sz="2400" spc="15">
                <a:solidFill>
                  <a:srgbClr val="3B373A"/>
                </a:solidFill>
                <a:latin typeface="Segoe UI"/>
                <a:cs typeface="Segoe UI"/>
              </a:rPr>
              <a:t> </a:t>
            </a:r>
            <a:r>
              <a:rPr lang="en-US" sz="2400">
                <a:solidFill>
                  <a:srgbClr val="3B373A"/>
                </a:solidFill>
                <a:latin typeface="Segoe UI"/>
                <a:cs typeface="Segoe UI"/>
              </a:rPr>
              <a:t>to</a:t>
            </a:r>
            <a:r>
              <a:rPr lang="en-US" sz="2400" spc="25">
                <a:solidFill>
                  <a:srgbClr val="3B373A"/>
                </a:solidFill>
                <a:latin typeface="Segoe UI"/>
                <a:cs typeface="Segoe UI"/>
              </a:rPr>
              <a:t> </a:t>
            </a:r>
            <a:r>
              <a:rPr lang="en-US" sz="2400">
                <a:solidFill>
                  <a:srgbClr val="3B373A"/>
                </a:solidFill>
                <a:latin typeface="Segoe UI"/>
                <a:cs typeface="Segoe UI"/>
              </a:rPr>
              <a:t>the</a:t>
            </a:r>
            <a:r>
              <a:rPr lang="en-US" sz="2400" spc="25">
                <a:solidFill>
                  <a:srgbClr val="3B373A"/>
                </a:solidFill>
                <a:latin typeface="Segoe UI"/>
                <a:cs typeface="Segoe UI"/>
              </a:rPr>
              <a:t> </a:t>
            </a:r>
            <a:r>
              <a:rPr lang="en-US" sz="2400">
                <a:solidFill>
                  <a:srgbClr val="3B373A"/>
                </a:solidFill>
                <a:latin typeface="Segoe UI"/>
                <a:cs typeface="Segoe UI"/>
              </a:rPr>
              <a:t>International</a:t>
            </a:r>
            <a:r>
              <a:rPr lang="en-US" sz="2400" spc="25">
                <a:solidFill>
                  <a:srgbClr val="3B373A"/>
                </a:solidFill>
                <a:latin typeface="Segoe UI"/>
                <a:cs typeface="Segoe UI"/>
              </a:rPr>
              <a:t> </a:t>
            </a:r>
            <a:r>
              <a:rPr lang="en-US" sz="2400">
                <a:solidFill>
                  <a:srgbClr val="3B373A"/>
                </a:solidFill>
                <a:latin typeface="Segoe UI"/>
                <a:cs typeface="Segoe UI"/>
              </a:rPr>
              <a:t>Labour</a:t>
            </a:r>
            <a:r>
              <a:rPr lang="en-US" sz="2400" spc="30">
                <a:solidFill>
                  <a:srgbClr val="3B373A"/>
                </a:solidFill>
                <a:latin typeface="Segoe UI"/>
                <a:cs typeface="Segoe UI"/>
              </a:rPr>
              <a:t> </a:t>
            </a:r>
            <a:r>
              <a:rPr lang="en-US" sz="2400">
                <a:solidFill>
                  <a:srgbClr val="3B373A"/>
                </a:solidFill>
                <a:latin typeface="Segoe UI"/>
                <a:cs typeface="Segoe UI"/>
              </a:rPr>
              <a:t>Organization</a:t>
            </a:r>
            <a:r>
              <a:rPr lang="en-US" sz="2400" spc="25">
                <a:solidFill>
                  <a:srgbClr val="3B373A"/>
                </a:solidFill>
                <a:latin typeface="Segoe UI"/>
                <a:cs typeface="Segoe UI"/>
              </a:rPr>
              <a:t> </a:t>
            </a:r>
            <a:r>
              <a:rPr lang="en-US" sz="2400">
                <a:solidFill>
                  <a:srgbClr val="3B373A"/>
                </a:solidFill>
                <a:latin typeface="Segoe UI"/>
                <a:cs typeface="Segoe UI"/>
              </a:rPr>
              <a:t>(ILO),</a:t>
            </a:r>
            <a:r>
              <a:rPr lang="en-US" sz="2400" spc="25">
                <a:solidFill>
                  <a:srgbClr val="3B373A"/>
                </a:solidFill>
                <a:latin typeface="Segoe UI"/>
                <a:cs typeface="Segoe UI"/>
              </a:rPr>
              <a:t> </a:t>
            </a:r>
            <a:r>
              <a:rPr lang="en-US" sz="2400">
                <a:solidFill>
                  <a:srgbClr val="3B373A"/>
                </a:solidFill>
                <a:latin typeface="Segoe UI"/>
                <a:cs typeface="Segoe UI"/>
              </a:rPr>
              <a:t>undeclared</a:t>
            </a:r>
            <a:r>
              <a:rPr lang="en-US" sz="2400" spc="30">
                <a:solidFill>
                  <a:srgbClr val="3B373A"/>
                </a:solidFill>
                <a:latin typeface="Segoe UI"/>
                <a:cs typeface="Segoe UI"/>
              </a:rPr>
              <a:t> </a:t>
            </a:r>
            <a:r>
              <a:rPr lang="en-US" sz="2400" spc="-25">
                <a:solidFill>
                  <a:srgbClr val="3B373A"/>
                </a:solidFill>
                <a:latin typeface="Segoe UI"/>
                <a:cs typeface="Segoe UI"/>
              </a:rPr>
              <a:t>the </a:t>
            </a:r>
            <a:r>
              <a:rPr lang="en-US" sz="2400">
                <a:solidFill>
                  <a:srgbClr val="3B373A"/>
                </a:solidFill>
                <a:latin typeface="Segoe UI"/>
                <a:cs typeface="Segoe UI"/>
              </a:rPr>
              <a:t>work</a:t>
            </a:r>
            <a:r>
              <a:rPr lang="en-US" sz="2400" spc="-10">
                <a:solidFill>
                  <a:srgbClr val="3B373A"/>
                </a:solidFill>
                <a:latin typeface="Segoe UI"/>
                <a:cs typeface="Segoe UI"/>
              </a:rPr>
              <a:t> </a:t>
            </a:r>
            <a:r>
              <a:rPr lang="en-US" sz="2400">
                <a:solidFill>
                  <a:srgbClr val="3B373A"/>
                </a:solidFill>
                <a:latin typeface="Segoe UI"/>
                <a:cs typeface="Segoe UI"/>
              </a:rPr>
              <a:t>has</a:t>
            </a:r>
            <a:r>
              <a:rPr lang="en-US" sz="2400" spc="-10">
                <a:solidFill>
                  <a:srgbClr val="3B373A"/>
                </a:solidFill>
                <a:latin typeface="Segoe UI"/>
                <a:cs typeface="Segoe UI"/>
              </a:rPr>
              <a:t> </a:t>
            </a:r>
            <a:r>
              <a:rPr lang="en-US" sz="2400">
                <a:solidFill>
                  <a:srgbClr val="3B373A"/>
                </a:solidFill>
                <a:latin typeface="Segoe UI"/>
                <a:cs typeface="Segoe UI"/>
              </a:rPr>
              <a:t>a</a:t>
            </a:r>
            <a:r>
              <a:rPr lang="en-US" sz="2400" spc="-10">
                <a:solidFill>
                  <a:srgbClr val="3B373A"/>
                </a:solidFill>
                <a:latin typeface="Segoe UI"/>
                <a:cs typeface="Segoe UI"/>
              </a:rPr>
              <a:t> </a:t>
            </a:r>
            <a:r>
              <a:rPr lang="en-US" sz="2400">
                <a:solidFill>
                  <a:srgbClr val="3B373A"/>
                </a:solidFill>
                <a:latin typeface="Segoe UI"/>
                <a:cs typeface="Segoe UI"/>
              </a:rPr>
              <a:t>solid</a:t>
            </a:r>
            <a:r>
              <a:rPr lang="en-US" sz="2400" spc="-10">
                <a:solidFill>
                  <a:srgbClr val="3B373A"/>
                </a:solidFill>
                <a:latin typeface="Segoe UI"/>
                <a:cs typeface="Segoe UI"/>
              </a:rPr>
              <a:t> </a:t>
            </a:r>
            <a:r>
              <a:rPr lang="en-US" sz="2400">
                <a:solidFill>
                  <a:srgbClr val="3B373A"/>
                </a:solidFill>
                <a:latin typeface="Segoe UI"/>
                <a:cs typeface="Segoe UI"/>
              </a:rPr>
              <a:t>connection</a:t>
            </a:r>
            <a:r>
              <a:rPr lang="en-US" sz="2400" spc="-10">
                <a:solidFill>
                  <a:srgbClr val="3B373A"/>
                </a:solidFill>
                <a:latin typeface="Segoe UI"/>
                <a:cs typeface="Segoe UI"/>
              </a:rPr>
              <a:t> </a:t>
            </a:r>
            <a:r>
              <a:rPr lang="en-US" sz="2400">
                <a:solidFill>
                  <a:srgbClr val="3B373A"/>
                </a:solidFill>
                <a:latin typeface="Segoe UI"/>
                <a:cs typeface="Segoe UI"/>
              </a:rPr>
              <a:t>to</a:t>
            </a:r>
            <a:r>
              <a:rPr lang="en-US" sz="2400" spc="-10">
                <a:solidFill>
                  <a:srgbClr val="3B373A"/>
                </a:solidFill>
                <a:latin typeface="Segoe UI"/>
                <a:cs typeface="Segoe UI"/>
              </a:rPr>
              <a:t> </a:t>
            </a:r>
            <a:r>
              <a:rPr lang="en-US" sz="2400">
                <a:solidFill>
                  <a:srgbClr val="3B373A"/>
                </a:solidFill>
                <a:latin typeface="Segoe UI"/>
                <a:cs typeface="Segoe UI"/>
              </a:rPr>
              <a:t>migration.</a:t>
            </a:r>
            <a:r>
              <a:rPr lang="en-US" sz="2400" spc="-10">
                <a:solidFill>
                  <a:srgbClr val="3B373A"/>
                </a:solidFill>
                <a:latin typeface="Segoe UI"/>
                <a:cs typeface="Segoe UI"/>
              </a:rPr>
              <a:t> </a:t>
            </a:r>
            <a:r>
              <a:rPr lang="en-US" sz="2400">
                <a:solidFill>
                  <a:srgbClr val="3B373A"/>
                </a:solidFill>
                <a:latin typeface="Segoe UI"/>
                <a:cs typeface="Segoe UI"/>
              </a:rPr>
              <a:t>In</a:t>
            </a:r>
            <a:r>
              <a:rPr lang="en-US" sz="2400" spc="-10">
                <a:solidFill>
                  <a:srgbClr val="3B373A"/>
                </a:solidFill>
                <a:latin typeface="Segoe UI"/>
                <a:cs typeface="Segoe UI"/>
              </a:rPr>
              <a:t> </a:t>
            </a:r>
            <a:r>
              <a:rPr lang="en-US" sz="2400">
                <a:solidFill>
                  <a:srgbClr val="3B373A"/>
                </a:solidFill>
                <a:latin typeface="Segoe UI"/>
                <a:cs typeface="Segoe UI"/>
              </a:rPr>
              <a:t>many</a:t>
            </a:r>
            <a:r>
              <a:rPr lang="en-US" sz="2400" spc="-10">
                <a:solidFill>
                  <a:srgbClr val="3B373A"/>
                </a:solidFill>
                <a:latin typeface="Segoe UI"/>
                <a:cs typeface="Segoe UI"/>
              </a:rPr>
              <a:t> </a:t>
            </a:r>
            <a:r>
              <a:rPr lang="en-US" sz="2400">
                <a:solidFill>
                  <a:srgbClr val="3B373A"/>
                </a:solidFill>
                <a:latin typeface="Segoe UI"/>
                <a:cs typeface="Segoe UI"/>
              </a:rPr>
              <a:t>cases,</a:t>
            </a:r>
            <a:r>
              <a:rPr lang="en-US" sz="2400" spc="-10">
                <a:solidFill>
                  <a:srgbClr val="3B373A"/>
                </a:solidFill>
                <a:latin typeface="Segoe UI"/>
                <a:cs typeface="Segoe UI"/>
              </a:rPr>
              <a:t> </a:t>
            </a:r>
            <a:r>
              <a:rPr lang="en-US" sz="2400">
                <a:solidFill>
                  <a:srgbClr val="3B373A"/>
                </a:solidFill>
                <a:latin typeface="Segoe UI"/>
                <a:cs typeface="Segoe UI"/>
              </a:rPr>
              <a:t>migrant</a:t>
            </a:r>
            <a:r>
              <a:rPr lang="en-US" sz="2400" spc="-5">
                <a:solidFill>
                  <a:srgbClr val="3B373A"/>
                </a:solidFill>
                <a:latin typeface="Segoe UI"/>
                <a:cs typeface="Segoe UI"/>
              </a:rPr>
              <a:t> </a:t>
            </a:r>
            <a:r>
              <a:rPr lang="en-US" sz="2400" spc="-10">
                <a:solidFill>
                  <a:srgbClr val="3B373A"/>
                </a:solidFill>
                <a:latin typeface="Segoe UI"/>
                <a:cs typeface="Segoe UI"/>
              </a:rPr>
              <a:t>workers </a:t>
            </a:r>
            <a:r>
              <a:rPr lang="en-US" sz="2400">
                <a:solidFill>
                  <a:srgbClr val="3B373A"/>
                </a:solidFill>
                <a:latin typeface="Segoe UI"/>
                <a:cs typeface="Segoe UI"/>
              </a:rPr>
              <a:t>–</a:t>
            </a:r>
            <a:r>
              <a:rPr lang="en-US" sz="2400" spc="25">
                <a:solidFill>
                  <a:srgbClr val="3B373A"/>
                </a:solidFill>
                <a:latin typeface="Segoe UI"/>
                <a:cs typeface="Segoe UI"/>
              </a:rPr>
              <a:t> </a:t>
            </a:r>
            <a:r>
              <a:rPr lang="en-US" sz="2400">
                <a:solidFill>
                  <a:srgbClr val="3B373A"/>
                </a:solidFill>
                <a:latin typeface="Segoe UI"/>
                <a:cs typeface="Segoe UI"/>
              </a:rPr>
              <a:t>primary</a:t>
            </a:r>
            <a:r>
              <a:rPr lang="en-US" sz="2400" spc="35">
                <a:solidFill>
                  <a:srgbClr val="3B373A"/>
                </a:solidFill>
                <a:latin typeface="Segoe UI"/>
                <a:cs typeface="Segoe UI"/>
              </a:rPr>
              <a:t> </a:t>
            </a:r>
            <a:r>
              <a:rPr lang="en-US" sz="2400">
                <a:solidFill>
                  <a:srgbClr val="3B373A"/>
                </a:solidFill>
                <a:latin typeface="Segoe UI"/>
                <a:cs typeface="Segoe UI"/>
              </a:rPr>
              <a:t>migrants</a:t>
            </a:r>
            <a:r>
              <a:rPr lang="en-US" sz="2400" spc="35">
                <a:solidFill>
                  <a:srgbClr val="3B373A"/>
                </a:solidFill>
                <a:latin typeface="Segoe UI"/>
                <a:cs typeface="Segoe UI"/>
              </a:rPr>
              <a:t> </a:t>
            </a:r>
            <a:r>
              <a:rPr lang="en-US" sz="2400">
                <a:solidFill>
                  <a:srgbClr val="3B373A"/>
                </a:solidFill>
                <a:latin typeface="Segoe UI"/>
                <a:cs typeface="Segoe UI"/>
              </a:rPr>
              <a:t>with</a:t>
            </a:r>
            <a:r>
              <a:rPr lang="en-US" sz="2400" spc="40">
                <a:solidFill>
                  <a:srgbClr val="3B373A"/>
                </a:solidFill>
                <a:latin typeface="Segoe UI"/>
                <a:cs typeface="Segoe UI"/>
              </a:rPr>
              <a:t> </a:t>
            </a:r>
            <a:r>
              <a:rPr lang="en-US" sz="2400">
                <a:solidFill>
                  <a:srgbClr val="3B373A"/>
                </a:solidFill>
                <a:latin typeface="Segoe UI"/>
                <a:cs typeface="Segoe UI"/>
              </a:rPr>
              <a:t>an</a:t>
            </a:r>
            <a:r>
              <a:rPr lang="en-US" sz="2400" spc="35">
                <a:solidFill>
                  <a:srgbClr val="3B373A"/>
                </a:solidFill>
                <a:latin typeface="Segoe UI"/>
                <a:cs typeface="Segoe UI"/>
              </a:rPr>
              <a:t> </a:t>
            </a:r>
            <a:r>
              <a:rPr lang="en-US" sz="2400">
                <a:solidFill>
                  <a:srgbClr val="3B373A"/>
                </a:solidFill>
                <a:latin typeface="Segoe UI"/>
                <a:cs typeface="Segoe UI"/>
              </a:rPr>
              <a:t>irregular</a:t>
            </a:r>
            <a:r>
              <a:rPr lang="en-US" sz="2400" spc="35">
                <a:solidFill>
                  <a:srgbClr val="3B373A"/>
                </a:solidFill>
                <a:latin typeface="Segoe UI"/>
                <a:cs typeface="Segoe UI"/>
              </a:rPr>
              <a:t> </a:t>
            </a:r>
            <a:r>
              <a:rPr lang="en-US" sz="2400">
                <a:solidFill>
                  <a:srgbClr val="3B373A"/>
                </a:solidFill>
                <a:latin typeface="Segoe UI"/>
                <a:cs typeface="Segoe UI"/>
              </a:rPr>
              <a:t>or</a:t>
            </a:r>
            <a:r>
              <a:rPr lang="en-US" sz="2400" spc="35">
                <a:solidFill>
                  <a:srgbClr val="3B373A"/>
                </a:solidFill>
                <a:latin typeface="Segoe UI"/>
                <a:cs typeface="Segoe UI"/>
              </a:rPr>
              <a:t> </a:t>
            </a:r>
            <a:r>
              <a:rPr lang="en-US" sz="2400">
                <a:solidFill>
                  <a:srgbClr val="3B373A"/>
                </a:solidFill>
                <a:latin typeface="Segoe UI"/>
                <a:cs typeface="Segoe UI"/>
              </a:rPr>
              <a:t>unauthorized</a:t>
            </a:r>
            <a:r>
              <a:rPr lang="en-US" sz="2400" spc="40">
                <a:solidFill>
                  <a:srgbClr val="3B373A"/>
                </a:solidFill>
                <a:latin typeface="Segoe UI"/>
                <a:cs typeface="Segoe UI"/>
              </a:rPr>
              <a:t> </a:t>
            </a:r>
            <a:r>
              <a:rPr lang="en-US" sz="2400">
                <a:solidFill>
                  <a:srgbClr val="3B373A"/>
                </a:solidFill>
                <a:latin typeface="Segoe UI"/>
                <a:cs typeface="Segoe UI"/>
              </a:rPr>
              <a:t>status</a:t>
            </a:r>
            <a:r>
              <a:rPr lang="en-US" sz="2400" spc="35">
                <a:solidFill>
                  <a:srgbClr val="3B373A"/>
                </a:solidFill>
                <a:latin typeface="Segoe UI"/>
                <a:cs typeface="Segoe UI"/>
              </a:rPr>
              <a:t> </a:t>
            </a:r>
            <a:r>
              <a:rPr lang="en-US" sz="2400">
                <a:solidFill>
                  <a:srgbClr val="3B373A"/>
                </a:solidFill>
                <a:latin typeface="Segoe UI"/>
                <a:cs typeface="Segoe UI"/>
              </a:rPr>
              <a:t>–</a:t>
            </a:r>
            <a:r>
              <a:rPr lang="en-US" sz="2400" spc="35">
                <a:solidFill>
                  <a:srgbClr val="3B373A"/>
                </a:solidFill>
                <a:latin typeface="Segoe UI"/>
                <a:cs typeface="Segoe UI"/>
              </a:rPr>
              <a:t> </a:t>
            </a:r>
            <a:r>
              <a:rPr lang="en-US" sz="2400">
                <a:solidFill>
                  <a:srgbClr val="3B373A"/>
                </a:solidFill>
                <a:latin typeface="Segoe UI"/>
                <a:cs typeface="Segoe UI"/>
              </a:rPr>
              <a:t>are</a:t>
            </a:r>
            <a:r>
              <a:rPr lang="en-US" sz="2400" spc="40">
                <a:solidFill>
                  <a:srgbClr val="3B373A"/>
                </a:solidFill>
                <a:latin typeface="Segoe UI"/>
                <a:cs typeface="Segoe UI"/>
              </a:rPr>
              <a:t> </a:t>
            </a:r>
            <a:r>
              <a:rPr lang="en-US" sz="2400" spc="-10">
                <a:solidFill>
                  <a:srgbClr val="3B373A"/>
                </a:solidFill>
                <a:latin typeface="Segoe UI"/>
                <a:cs typeface="Segoe UI"/>
              </a:rPr>
              <a:t>recruit- </a:t>
            </a:r>
            <a:r>
              <a:rPr lang="en-US" sz="2400">
                <a:solidFill>
                  <a:srgbClr val="3B373A"/>
                </a:solidFill>
                <a:latin typeface="Segoe UI"/>
                <a:cs typeface="Segoe UI"/>
              </a:rPr>
              <a:t>ed</a:t>
            </a:r>
            <a:r>
              <a:rPr lang="en-US" sz="2400" spc="200">
                <a:solidFill>
                  <a:srgbClr val="3B373A"/>
                </a:solidFill>
                <a:latin typeface="Segoe UI"/>
                <a:cs typeface="Segoe UI"/>
              </a:rPr>
              <a:t> </a:t>
            </a:r>
            <a:r>
              <a:rPr lang="en-US" sz="2400">
                <a:solidFill>
                  <a:srgbClr val="3B373A"/>
                </a:solidFill>
                <a:latin typeface="Segoe UI"/>
                <a:cs typeface="Segoe UI"/>
              </a:rPr>
              <a:t>into</a:t>
            </a:r>
            <a:r>
              <a:rPr lang="en-US" sz="2400" spc="210">
                <a:solidFill>
                  <a:srgbClr val="3B373A"/>
                </a:solidFill>
                <a:latin typeface="Segoe UI"/>
                <a:cs typeface="Segoe UI"/>
              </a:rPr>
              <a:t> </a:t>
            </a:r>
            <a:r>
              <a:rPr lang="en-US" sz="2400">
                <a:solidFill>
                  <a:srgbClr val="3B373A"/>
                </a:solidFill>
                <a:latin typeface="Segoe UI"/>
                <a:cs typeface="Segoe UI"/>
              </a:rPr>
              <a:t>undeclared</a:t>
            </a:r>
            <a:r>
              <a:rPr lang="en-US" sz="2400" spc="215">
                <a:solidFill>
                  <a:srgbClr val="3B373A"/>
                </a:solidFill>
                <a:latin typeface="Segoe UI"/>
                <a:cs typeface="Segoe UI"/>
              </a:rPr>
              <a:t> </a:t>
            </a:r>
            <a:r>
              <a:rPr lang="en-US" sz="2400">
                <a:solidFill>
                  <a:srgbClr val="3B373A"/>
                </a:solidFill>
                <a:latin typeface="Segoe UI"/>
                <a:cs typeface="Segoe UI"/>
              </a:rPr>
              <a:t>work.</a:t>
            </a:r>
            <a:r>
              <a:rPr lang="en-US" sz="2400" spc="215">
                <a:solidFill>
                  <a:srgbClr val="3B373A"/>
                </a:solidFill>
                <a:latin typeface="Segoe UI"/>
                <a:cs typeface="Segoe UI"/>
              </a:rPr>
              <a:t> </a:t>
            </a:r>
            <a:r>
              <a:rPr lang="en-US" sz="2400">
                <a:solidFill>
                  <a:srgbClr val="3B373A"/>
                </a:solidFill>
                <a:latin typeface="Segoe UI"/>
                <a:cs typeface="Segoe UI"/>
              </a:rPr>
              <a:t>They</a:t>
            </a:r>
            <a:r>
              <a:rPr lang="en-US" sz="2400" spc="215">
                <a:solidFill>
                  <a:srgbClr val="3B373A"/>
                </a:solidFill>
                <a:latin typeface="Segoe UI"/>
                <a:cs typeface="Segoe UI"/>
              </a:rPr>
              <a:t> </a:t>
            </a:r>
            <a:r>
              <a:rPr lang="en-US" sz="2400">
                <a:solidFill>
                  <a:srgbClr val="3B373A"/>
                </a:solidFill>
                <a:latin typeface="Segoe UI"/>
                <a:cs typeface="Segoe UI"/>
              </a:rPr>
              <a:t>thus</a:t>
            </a:r>
            <a:r>
              <a:rPr lang="en-US" sz="2400" spc="210">
                <a:solidFill>
                  <a:srgbClr val="3B373A"/>
                </a:solidFill>
                <a:latin typeface="Segoe UI"/>
                <a:cs typeface="Segoe UI"/>
              </a:rPr>
              <a:t> </a:t>
            </a:r>
            <a:r>
              <a:rPr lang="en-US" sz="2400">
                <a:solidFill>
                  <a:srgbClr val="3B373A"/>
                </a:solidFill>
                <a:latin typeface="Segoe UI"/>
                <a:cs typeface="Segoe UI"/>
              </a:rPr>
              <a:t>become</a:t>
            </a:r>
            <a:r>
              <a:rPr lang="en-US" sz="2400" spc="210">
                <a:solidFill>
                  <a:srgbClr val="3B373A"/>
                </a:solidFill>
                <a:latin typeface="Segoe UI"/>
                <a:cs typeface="Segoe UI"/>
              </a:rPr>
              <a:t> </a:t>
            </a:r>
            <a:r>
              <a:rPr lang="en-US" sz="2400">
                <a:solidFill>
                  <a:srgbClr val="3B373A"/>
                </a:solidFill>
                <a:latin typeface="Segoe UI"/>
                <a:cs typeface="Segoe UI"/>
              </a:rPr>
              <a:t>vulnerable</a:t>
            </a:r>
            <a:r>
              <a:rPr lang="en-US" sz="2400" spc="215">
                <a:solidFill>
                  <a:srgbClr val="3B373A"/>
                </a:solidFill>
                <a:latin typeface="Segoe UI"/>
                <a:cs typeface="Segoe UI"/>
              </a:rPr>
              <a:t> </a:t>
            </a:r>
            <a:r>
              <a:rPr lang="en-US" sz="2400">
                <a:solidFill>
                  <a:srgbClr val="3B373A"/>
                </a:solidFill>
                <a:latin typeface="Segoe UI"/>
                <a:cs typeface="Segoe UI"/>
              </a:rPr>
              <a:t>and</a:t>
            </a:r>
            <a:r>
              <a:rPr lang="en-US" sz="2400" spc="215">
                <a:solidFill>
                  <a:srgbClr val="3B373A"/>
                </a:solidFill>
                <a:latin typeface="Segoe UI"/>
                <a:cs typeface="Segoe UI"/>
              </a:rPr>
              <a:t> </a:t>
            </a:r>
            <a:r>
              <a:rPr lang="en-US" sz="2400">
                <a:solidFill>
                  <a:srgbClr val="3B373A"/>
                </a:solidFill>
                <a:latin typeface="Segoe UI"/>
                <a:cs typeface="Segoe UI"/>
              </a:rPr>
              <a:t>subject</a:t>
            </a:r>
            <a:r>
              <a:rPr lang="en-US" sz="2400" spc="215">
                <a:solidFill>
                  <a:srgbClr val="3B373A"/>
                </a:solidFill>
                <a:latin typeface="Segoe UI"/>
                <a:cs typeface="Segoe UI"/>
              </a:rPr>
              <a:t> </a:t>
            </a:r>
            <a:r>
              <a:rPr lang="en-US" sz="2400" spc="-25">
                <a:solidFill>
                  <a:srgbClr val="3B373A"/>
                </a:solidFill>
                <a:latin typeface="Segoe UI"/>
                <a:cs typeface="Segoe UI"/>
              </a:rPr>
              <a:t>to </a:t>
            </a:r>
            <a:r>
              <a:rPr lang="en-US" sz="2400">
                <a:solidFill>
                  <a:srgbClr val="3B373A"/>
                </a:solidFill>
                <a:latin typeface="Segoe UI"/>
                <a:cs typeface="Segoe UI"/>
              </a:rPr>
              <a:t>lower-level</a:t>
            </a:r>
            <a:r>
              <a:rPr lang="en-US" sz="2400" spc="125">
                <a:solidFill>
                  <a:srgbClr val="3B373A"/>
                </a:solidFill>
                <a:latin typeface="Segoe UI"/>
                <a:cs typeface="Segoe UI"/>
              </a:rPr>
              <a:t> </a:t>
            </a:r>
            <a:r>
              <a:rPr lang="en-US" sz="2400" spc="-10">
                <a:solidFill>
                  <a:srgbClr val="3B373A"/>
                </a:solidFill>
                <a:latin typeface="Segoe UI"/>
                <a:cs typeface="Segoe UI"/>
              </a:rPr>
              <a:t>standards.</a:t>
            </a:r>
            <a:r>
              <a:rPr lang="en-US" sz="2400" spc="-15" baseline="30000">
                <a:solidFill>
                  <a:srgbClr val="3B373A"/>
                </a:solidFill>
                <a:latin typeface="Segoe UI"/>
                <a:cs typeface="Segoe UI"/>
              </a:rPr>
              <a:t>1</a:t>
            </a:r>
            <a:br>
              <a:rPr lang="en-US" sz="2400" baseline="30000">
                <a:latin typeface="Segoe UI"/>
                <a:cs typeface="Segoe UI"/>
              </a:rPr>
            </a:br>
            <a:endParaRPr lang="en-US" sz="2400"/>
          </a:p>
        </p:txBody>
      </p:sp>
      <p:sp>
        <p:nvSpPr>
          <p:cNvPr id="4" name="object 8" hidden="0"/>
          <p:cNvSpPr txBox="1"/>
          <p:nvPr isPhoto="0" userDrawn="0"/>
        </p:nvSpPr>
        <p:spPr bwMode="auto">
          <a:xfrm>
            <a:off x="1568450" y="5781875"/>
            <a:ext cx="5327650" cy="936154"/>
          </a:xfrm>
          <a:prstGeom prst="rect">
            <a:avLst/>
          </a:prstGeom>
        </p:spPr>
        <p:txBody>
          <a:bodyPr vert="horz" wrap="square" lIns="0" tIns="12700" rIns="0" bIns="0" rtlCol="0">
            <a:spAutoFit/>
          </a:bodyPr>
          <a:lstStyle/>
          <a:p>
            <a:pPr marL="12700">
              <a:lnSpc>
                <a:spcPct val="100000"/>
              </a:lnSpc>
              <a:spcBef>
                <a:spcPts val="100"/>
              </a:spcBef>
              <a:defRPr/>
            </a:pPr>
            <a:r>
              <a:rPr sz="2000">
                <a:solidFill>
                  <a:srgbClr val="3B373A"/>
                </a:solidFill>
                <a:latin typeface="Segoe UI"/>
                <a:cs typeface="Segoe UI"/>
              </a:rPr>
              <a:t>“Labour</a:t>
            </a:r>
            <a:r>
              <a:rPr sz="2000" spc="90">
                <a:solidFill>
                  <a:srgbClr val="3B373A"/>
                </a:solidFill>
                <a:latin typeface="Segoe UI"/>
                <a:cs typeface="Segoe UI"/>
              </a:rPr>
              <a:t> </a:t>
            </a:r>
            <a:r>
              <a:rPr sz="2000">
                <a:solidFill>
                  <a:srgbClr val="3B373A"/>
                </a:solidFill>
                <a:latin typeface="Segoe UI"/>
                <a:cs typeface="Segoe UI"/>
              </a:rPr>
              <a:t>inspection</a:t>
            </a:r>
            <a:r>
              <a:rPr sz="2000" spc="90">
                <a:solidFill>
                  <a:srgbClr val="3B373A"/>
                </a:solidFill>
                <a:latin typeface="Segoe UI"/>
                <a:cs typeface="Segoe UI"/>
              </a:rPr>
              <a:t> </a:t>
            </a:r>
            <a:r>
              <a:rPr sz="2000">
                <a:solidFill>
                  <a:srgbClr val="3B373A"/>
                </a:solidFill>
                <a:latin typeface="Segoe UI"/>
                <a:cs typeface="Segoe UI"/>
              </a:rPr>
              <a:t>in</a:t>
            </a:r>
            <a:r>
              <a:rPr sz="2000" spc="95">
                <a:solidFill>
                  <a:srgbClr val="3B373A"/>
                </a:solidFill>
                <a:latin typeface="Segoe UI"/>
                <a:cs typeface="Segoe UI"/>
              </a:rPr>
              <a:t> </a:t>
            </a:r>
            <a:r>
              <a:rPr sz="2000">
                <a:solidFill>
                  <a:srgbClr val="3B373A"/>
                </a:solidFill>
                <a:latin typeface="Segoe UI"/>
                <a:cs typeface="Segoe UI"/>
              </a:rPr>
              <a:t>Europe:</a:t>
            </a:r>
            <a:r>
              <a:rPr sz="2000" spc="90">
                <a:solidFill>
                  <a:srgbClr val="3B373A"/>
                </a:solidFill>
                <a:latin typeface="Segoe UI"/>
                <a:cs typeface="Segoe UI"/>
              </a:rPr>
              <a:t> </a:t>
            </a:r>
            <a:r>
              <a:rPr sz="2000">
                <a:solidFill>
                  <a:srgbClr val="3B373A"/>
                </a:solidFill>
                <a:latin typeface="Segoe UI"/>
                <a:cs typeface="Segoe UI"/>
              </a:rPr>
              <a:t>undeclared</a:t>
            </a:r>
            <a:r>
              <a:rPr sz="2000" spc="90">
                <a:solidFill>
                  <a:srgbClr val="3B373A"/>
                </a:solidFill>
                <a:latin typeface="Segoe UI"/>
                <a:cs typeface="Segoe UI"/>
              </a:rPr>
              <a:t> </a:t>
            </a:r>
            <a:r>
              <a:rPr sz="2000">
                <a:solidFill>
                  <a:srgbClr val="3B373A"/>
                </a:solidFill>
                <a:latin typeface="Segoe UI"/>
                <a:cs typeface="Segoe UI"/>
              </a:rPr>
              <a:t>work,</a:t>
            </a:r>
            <a:r>
              <a:rPr sz="2000" spc="95">
                <a:solidFill>
                  <a:srgbClr val="3B373A"/>
                </a:solidFill>
                <a:latin typeface="Segoe UI"/>
                <a:cs typeface="Segoe UI"/>
              </a:rPr>
              <a:t> </a:t>
            </a:r>
            <a:r>
              <a:rPr sz="2000">
                <a:solidFill>
                  <a:srgbClr val="3B373A"/>
                </a:solidFill>
                <a:latin typeface="Segoe UI"/>
                <a:cs typeface="Segoe UI"/>
              </a:rPr>
              <a:t>migration,</a:t>
            </a:r>
            <a:r>
              <a:rPr sz="2000" spc="90">
                <a:solidFill>
                  <a:srgbClr val="3B373A"/>
                </a:solidFill>
                <a:latin typeface="Segoe UI"/>
                <a:cs typeface="Segoe UI"/>
              </a:rPr>
              <a:t> </a:t>
            </a:r>
            <a:r>
              <a:rPr sz="2000">
                <a:solidFill>
                  <a:srgbClr val="3B373A"/>
                </a:solidFill>
                <a:latin typeface="Segoe UI"/>
                <a:cs typeface="Segoe UI"/>
              </a:rPr>
              <a:t>trafficking”,</a:t>
            </a:r>
            <a:r>
              <a:rPr sz="2000" spc="90">
                <a:solidFill>
                  <a:srgbClr val="3B373A"/>
                </a:solidFill>
                <a:latin typeface="Segoe UI"/>
                <a:cs typeface="Segoe UI"/>
              </a:rPr>
              <a:t> </a:t>
            </a:r>
            <a:r>
              <a:rPr sz="2000">
                <a:solidFill>
                  <a:srgbClr val="3B373A"/>
                </a:solidFill>
                <a:latin typeface="Segoe UI"/>
                <a:cs typeface="Segoe UI"/>
              </a:rPr>
              <a:t>International</a:t>
            </a:r>
            <a:r>
              <a:rPr sz="2000" spc="95">
                <a:solidFill>
                  <a:srgbClr val="3B373A"/>
                </a:solidFill>
                <a:latin typeface="Segoe UI"/>
                <a:cs typeface="Segoe UI"/>
              </a:rPr>
              <a:t> </a:t>
            </a:r>
            <a:r>
              <a:rPr sz="2000">
                <a:solidFill>
                  <a:srgbClr val="3B373A"/>
                </a:solidFill>
                <a:latin typeface="Segoe UI"/>
                <a:cs typeface="Segoe UI"/>
              </a:rPr>
              <a:t>Labour</a:t>
            </a:r>
            <a:r>
              <a:rPr sz="2000" spc="90">
                <a:solidFill>
                  <a:srgbClr val="3B373A"/>
                </a:solidFill>
                <a:latin typeface="Segoe UI"/>
                <a:cs typeface="Segoe UI"/>
              </a:rPr>
              <a:t> </a:t>
            </a:r>
            <a:r>
              <a:rPr sz="2000">
                <a:solidFill>
                  <a:srgbClr val="3B373A"/>
                </a:solidFill>
                <a:latin typeface="Segoe UI"/>
                <a:cs typeface="Segoe UI"/>
              </a:rPr>
              <a:t>Organization</a:t>
            </a:r>
            <a:r>
              <a:rPr sz="2000" spc="90">
                <a:solidFill>
                  <a:srgbClr val="3B373A"/>
                </a:solidFill>
                <a:latin typeface="Segoe UI"/>
                <a:cs typeface="Segoe UI"/>
              </a:rPr>
              <a:t> </a:t>
            </a:r>
            <a:r>
              <a:rPr sz="2000">
                <a:solidFill>
                  <a:srgbClr val="3B373A"/>
                </a:solidFill>
                <a:latin typeface="Segoe UI"/>
                <a:cs typeface="Segoe UI"/>
              </a:rPr>
              <a:t>–</a:t>
            </a:r>
            <a:r>
              <a:rPr sz="2000" spc="95">
                <a:solidFill>
                  <a:srgbClr val="3B373A"/>
                </a:solidFill>
                <a:latin typeface="Segoe UI"/>
                <a:cs typeface="Segoe UI"/>
              </a:rPr>
              <a:t> </a:t>
            </a:r>
            <a:r>
              <a:rPr sz="2000" spc="-10">
                <a:solidFill>
                  <a:srgbClr val="3B373A"/>
                </a:solidFill>
                <a:latin typeface="Segoe UI"/>
                <a:cs typeface="Segoe UI"/>
              </a:rPr>
              <a:t>Geneva</a:t>
            </a:r>
            <a:r>
              <a:rPr sz="800" spc="-10">
                <a:solidFill>
                  <a:srgbClr val="3B373A"/>
                </a:solidFill>
                <a:latin typeface="Segoe UI"/>
                <a:cs typeface="Segoe UI"/>
              </a:rPr>
              <a:t>,</a:t>
            </a:r>
            <a:endParaRPr sz="800">
              <a:latin typeface="Segoe UI"/>
              <a:cs typeface="Segoe UI"/>
            </a:endParaRPr>
          </a:p>
        </p:txBody>
      </p:sp>
      <p:cxnSp>
        <p:nvCxnSpPr>
          <p:cNvPr id="5" name="Google Shape;233;p13" hidden="0"/>
          <p:cNvCxnSpPr>
            <a:cxnSpLocks/>
          </p:cNvCxnSpPr>
          <p:nvPr isPhoto="0" userDrawn="0"/>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6" name="Google Shape;234;p13" hidden="0"/>
          <p:cNvPicPr/>
          <p:nvPr isPhoto="0" userDrawn="0"/>
        </p:nvPicPr>
        <p:blipFill>
          <a:blip r:embed="rId2">
            <a:alphaModFix/>
          </a:blip>
          <a:stretch/>
        </p:blipFill>
        <p:spPr bwMode="auto">
          <a:xfrm>
            <a:off x="4508500" y="9085792"/>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sp>
        <p:nvSpPr>
          <p:cNvPr id="2" name="object 2" hidden="0"/>
          <p:cNvSpPr txBox="1"/>
          <p:nvPr isPhoto="0" userDrawn="0"/>
        </p:nvSpPr>
        <p:spPr bwMode="auto">
          <a:xfrm>
            <a:off x="887299" y="1003706"/>
            <a:ext cx="5791200" cy="6772275"/>
          </a:xfrm>
          <a:prstGeom prst="rect">
            <a:avLst/>
          </a:prstGeom>
        </p:spPr>
        <p:txBody>
          <a:bodyPr vert="horz" wrap="square" lIns="0" tIns="12700" rIns="0" bIns="0" rtlCol="0">
            <a:spAutoFit/>
          </a:bodyPr>
          <a:lstStyle/>
          <a:p>
            <a:pPr marL="12700" marR="6985" algn="just">
              <a:lnSpc>
                <a:spcPct val="107100"/>
              </a:lnSpc>
              <a:spcBef>
                <a:spcPts val="100"/>
              </a:spcBef>
              <a:defRPr/>
            </a:pPr>
            <a:r>
              <a:rPr sz="1400" b="1">
                <a:solidFill>
                  <a:srgbClr val="493490"/>
                </a:solidFill>
                <a:latin typeface="Segoe UI Black"/>
                <a:cs typeface="Segoe UI Black"/>
              </a:rPr>
              <a:t>Step</a:t>
            </a:r>
            <a:r>
              <a:rPr sz="1400" b="1" spc="85">
                <a:solidFill>
                  <a:srgbClr val="493490"/>
                </a:solidFill>
                <a:latin typeface="Segoe UI Black"/>
                <a:cs typeface="Segoe UI Black"/>
              </a:rPr>
              <a:t> </a:t>
            </a:r>
            <a:r>
              <a:rPr sz="1400" b="1">
                <a:solidFill>
                  <a:srgbClr val="493490"/>
                </a:solidFill>
                <a:latin typeface="Segoe UI Black"/>
                <a:cs typeface="Segoe UI Black"/>
              </a:rPr>
              <a:t>2:</a:t>
            </a:r>
            <a:r>
              <a:rPr sz="1400" b="1" spc="85">
                <a:solidFill>
                  <a:srgbClr val="493490"/>
                </a:solidFill>
                <a:latin typeface="Segoe UI Black"/>
                <a:cs typeface="Segoe UI Black"/>
              </a:rPr>
              <a:t> </a:t>
            </a:r>
            <a:r>
              <a:rPr sz="1400">
                <a:solidFill>
                  <a:srgbClr val="3B373A"/>
                </a:solidFill>
                <a:latin typeface="Segoe UI"/>
                <a:cs typeface="Segoe UI"/>
              </a:rPr>
              <a:t>Each</a:t>
            </a:r>
            <a:r>
              <a:rPr sz="1400" spc="85">
                <a:solidFill>
                  <a:srgbClr val="3B373A"/>
                </a:solidFill>
                <a:latin typeface="Segoe UI"/>
                <a:cs typeface="Segoe UI"/>
              </a:rPr>
              <a:t> </a:t>
            </a:r>
            <a:r>
              <a:rPr sz="1400">
                <a:solidFill>
                  <a:srgbClr val="3B373A"/>
                </a:solidFill>
                <a:latin typeface="Segoe UI"/>
                <a:cs typeface="Segoe UI"/>
              </a:rPr>
              <a:t>session</a:t>
            </a:r>
            <a:r>
              <a:rPr sz="1400" spc="85">
                <a:solidFill>
                  <a:srgbClr val="3B373A"/>
                </a:solidFill>
                <a:latin typeface="Segoe UI"/>
                <a:cs typeface="Segoe UI"/>
              </a:rPr>
              <a:t> </a:t>
            </a:r>
            <a:r>
              <a:rPr sz="1400">
                <a:solidFill>
                  <a:srgbClr val="3B373A"/>
                </a:solidFill>
                <a:latin typeface="Segoe UI"/>
                <a:cs typeface="Segoe UI"/>
              </a:rPr>
              <a:t>should</a:t>
            </a:r>
            <a:r>
              <a:rPr sz="1400" spc="90">
                <a:solidFill>
                  <a:srgbClr val="3B373A"/>
                </a:solidFill>
                <a:latin typeface="Segoe UI"/>
                <a:cs typeface="Segoe UI"/>
              </a:rPr>
              <a:t> </a:t>
            </a:r>
            <a:r>
              <a:rPr sz="1400">
                <a:solidFill>
                  <a:srgbClr val="3B373A"/>
                </a:solidFill>
                <a:latin typeface="Segoe UI"/>
                <a:cs typeface="Segoe UI"/>
              </a:rPr>
              <a:t>last</a:t>
            </a:r>
            <a:r>
              <a:rPr sz="1400" spc="85">
                <a:solidFill>
                  <a:srgbClr val="3B373A"/>
                </a:solidFill>
                <a:latin typeface="Segoe UI"/>
                <a:cs typeface="Segoe UI"/>
              </a:rPr>
              <a:t> </a:t>
            </a:r>
            <a:r>
              <a:rPr sz="1400">
                <a:solidFill>
                  <a:srgbClr val="3B373A"/>
                </a:solidFill>
                <a:latin typeface="Segoe UI"/>
                <a:cs typeface="Segoe UI"/>
              </a:rPr>
              <a:t>one,</a:t>
            </a:r>
            <a:r>
              <a:rPr sz="1400" spc="90">
                <a:solidFill>
                  <a:srgbClr val="3B373A"/>
                </a:solidFill>
                <a:latin typeface="Segoe UI"/>
                <a:cs typeface="Segoe UI"/>
              </a:rPr>
              <a:t> </a:t>
            </a:r>
            <a:r>
              <a:rPr sz="1400">
                <a:solidFill>
                  <a:srgbClr val="3B373A"/>
                </a:solidFill>
                <a:latin typeface="Segoe UI"/>
                <a:cs typeface="Segoe UI"/>
              </a:rPr>
              <a:t>one</a:t>
            </a:r>
            <a:r>
              <a:rPr sz="1400" spc="85">
                <a:solidFill>
                  <a:srgbClr val="3B373A"/>
                </a:solidFill>
                <a:latin typeface="Segoe UI"/>
                <a:cs typeface="Segoe UI"/>
              </a:rPr>
              <a:t> </a:t>
            </a:r>
            <a:r>
              <a:rPr sz="1400">
                <a:solidFill>
                  <a:srgbClr val="3B373A"/>
                </a:solidFill>
                <a:latin typeface="Segoe UI"/>
                <a:cs typeface="Segoe UI"/>
              </a:rPr>
              <a:t>and</a:t>
            </a:r>
            <a:r>
              <a:rPr sz="1400" spc="90">
                <a:solidFill>
                  <a:srgbClr val="3B373A"/>
                </a:solidFill>
                <a:latin typeface="Segoe UI"/>
                <a:cs typeface="Segoe UI"/>
              </a:rPr>
              <a:t> </a:t>
            </a:r>
            <a:r>
              <a:rPr sz="1400">
                <a:solidFill>
                  <a:srgbClr val="3B373A"/>
                </a:solidFill>
                <a:latin typeface="Segoe UI"/>
                <a:cs typeface="Segoe UI"/>
              </a:rPr>
              <a:t>a</a:t>
            </a:r>
            <a:r>
              <a:rPr sz="1400" spc="85">
                <a:solidFill>
                  <a:srgbClr val="3B373A"/>
                </a:solidFill>
                <a:latin typeface="Segoe UI"/>
                <a:cs typeface="Segoe UI"/>
              </a:rPr>
              <a:t> </a:t>
            </a:r>
            <a:r>
              <a:rPr sz="1400">
                <a:solidFill>
                  <a:srgbClr val="3B373A"/>
                </a:solidFill>
                <a:latin typeface="Segoe UI"/>
                <a:cs typeface="Segoe UI"/>
              </a:rPr>
              <a:t>half-hour.</a:t>
            </a:r>
            <a:r>
              <a:rPr sz="1400" spc="90">
                <a:solidFill>
                  <a:srgbClr val="3B373A"/>
                </a:solidFill>
                <a:latin typeface="Segoe UI"/>
                <a:cs typeface="Segoe UI"/>
              </a:rPr>
              <a:t> </a:t>
            </a:r>
            <a:r>
              <a:rPr sz="1400">
                <a:solidFill>
                  <a:srgbClr val="3B373A"/>
                </a:solidFill>
                <a:latin typeface="Segoe UI"/>
                <a:cs typeface="Segoe UI"/>
              </a:rPr>
              <a:t>Three</a:t>
            </a:r>
            <a:r>
              <a:rPr sz="1400" spc="85">
                <a:solidFill>
                  <a:srgbClr val="3B373A"/>
                </a:solidFill>
                <a:latin typeface="Segoe UI"/>
                <a:cs typeface="Segoe UI"/>
              </a:rPr>
              <a:t> </a:t>
            </a:r>
            <a:r>
              <a:rPr sz="1400">
                <a:solidFill>
                  <a:srgbClr val="3B373A"/>
                </a:solidFill>
                <a:latin typeface="Segoe UI"/>
                <a:cs typeface="Segoe UI"/>
              </a:rPr>
              <a:t>to</a:t>
            </a:r>
            <a:r>
              <a:rPr sz="1400" spc="90">
                <a:solidFill>
                  <a:srgbClr val="3B373A"/>
                </a:solidFill>
                <a:latin typeface="Segoe UI"/>
                <a:cs typeface="Segoe UI"/>
              </a:rPr>
              <a:t> </a:t>
            </a:r>
            <a:r>
              <a:rPr sz="1400" spc="-20">
                <a:solidFill>
                  <a:srgbClr val="3B373A"/>
                </a:solidFill>
                <a:latin typeface="Segoe UI"/>
                <a:cs typeface="Segoe UI"/>
              </a:rPr>
              <a:t>five </a:t>
            </a:r>
            <a:r>
              <a:rPr sz="1400">
                <a:solidFill>
                  <a:srgbClr val="3B373A"/>
                </a:solidFill>
                <a:latin typeface="Segoe UI"/>
                <a:cs typeface="Segoe UI"/>
              </a:rPr>
              <a:t>activities</a:t>
            </a:r>
            <a:r>
              <a:rPr sz="1400" spc="90">
                <a:solidFill>
                  <a:srgbClr val="3B373A"/>
                </a:solidFill>
                <a:latin typeface="Segoe UI"/>
                <a:cs typeface="Segoe UI"/>
              </a:rPr>
              <a:t> </a:t>
            </a:r>
            <a:r>
              <a:rPr sz="1400">
                <a:solidFill>
                  <a:srgbClr val="3B373A"/>
                </a:solidFill>
                <a:latin typeface="Segoe UI"/>
                <a:cs typeface="Segoe UI"/>
              </a:rPr>
              <a:t>can</a:t>
            </a:r>
            <a:r>
              <a:rPr sz="1400" spc="95">
                <a:solidFill>
                  <a:srgbClr val="3B373A"/>
                </a:solidFill>
                <a:latin typeface="Segoe UI"/>
                <a:cs typeface="Segoe UI"/>
              </a:rPr>
              <a:t> </a:t>
            </a:r>
            <a:r>
              <a:rPr sz="1400">
                <a:solidFill>
                  <a:srgbClr val="3B373A"/>
                </a:solidFill>
                <a:latin typeface="Segoe UI"/>
                <a:cs typeface="Segoe UI"/>
              </a:rPr>
              <a:t>easily</a:t>
            </a:r>
            <a:r>
              <a:rPr sz="1400" spc="95">
                <a:solidFill>
                  <a:srgbClr val="3B373A"/>
                </a:solidFill>
                <a:latin typeface="Segoe UI"/>
                <a:cs typeface="Segoe UI"/>
              </a:rPr>
              <a:t> </a:t>
            </a:r>
            <a:r>
              <a:rPr sz="1400">
                <a:solidFill>
                  <a:srgbClr val="3B373A"/>
                </a:solidFill>
                <a:latin typeface="Segoe UI"/>
                <a:cs typeface="Segoe UI"/>
              </a:rPr>
              <a:t>take</a:t>
            </a:r>
            <a:r>
              <a:rPr sz="1400" spc="95">
                <a:solidFill>
                  <a:srgbClr val="3B373A"/>
                </a:solidFill>
                <a:latin typeface="Segoe UI"/>
                <a:cs typeface="Segoe UI"/>
              </a:rPr>
              <a:t> </a:t>
            </a:r>
            <a:r>
              <a:rPr sz="1400">
                <a:solidFill>
                  <a:srgbClr val="3B373A"/>
                </a:solidFill>
                <a:latin typeface="Segoe UI"/>
                <a:cs typeface="Segoe UI"/>
              </a:rPr>
              <a:t>place</a:t>
            </a:r>
            <a:r>
              <a:rPr sz="1400" spc="95">
                <a:solidFill>
                  <a:srgbClr val="3B373A"/>
                </a:solidFill>
                <a:latin typeface="Segoe UI"/>
                <a:cs typeface="Segoe UI"/>
              </a:rPr>
              <a:t> </a:t>
            </a:r>
            <a:r>
              <a:rPr sz="1400">
                <a:solidFill>
                  <a:srgbClr val="3B373A"/>
                </a:solidFill>
                <a:latin typeface="Segoe UI"/>
                <a:cs typeface="Segoe UI"/>
              </a:rPr>
              <a:t>within</a:t>
            </a:r>
            <a:r>
              <a:rPr sz="1400" spc="95">
                <a:solidFill>
                  <a:srgbClr val="3B373A"/>
                </a:solidFill>
                <a:latin typeface="Segoe UI"/>
                <a:cs typeface="Segoe UI"/>
              </a:rPr>
              <a:t> </a:t>
            </a:r>
            <a:r>
              <a:rPr sz="1400">
                <a:solidFill>
                  <a:srgbClr val="3B373A"/>
                </a:solidFill>
                <a:latin typeface="Segoe UI"/>
                <a:cs typeface="Segoe UI"/>
              </a:rPr>
              <a:t>the</a:t>
            </a:r>
            <a:r>
              <a:rPr sz="1400" spc="95">
                <a:solidFill>
                  <a:srgbClr val="3B373A"/>
                </a:solidFill>
                <a:latin typeface="Segoe UI"/>
                <a:cs typeface="Segoe UI"/>
              </a:rPr>
              <a:t> </a:t>
            </a:r>
            <a:r>
              <a:rPr sz="1400">
                <a:solidFill>
                  <a:srgbClr val="3B373A"/>
                </a:solidFill>
                <a:latin typeface="Segoe UI"/>
                <a:cs typeface="Segoe UI"/>
              </a:rPr>
              <a:t>suggested</a:t>
            </a:r>
            <a:r>
              <a:rPr sz="1400" spc="95">
                <a:solidFill>
                  <a:srgbClr val="3B373A"/>
                </a:solidFill>
                <a:latin typeface="Segoe UI"/>
                <a:cs typeface="Segoe UI"/>
              </a:rPr>
              <a:t> </a:t>
            </a:r>
            <a:r>
              <a:rPr sz="1400">
                <a:solidFill>
                  <a:srgbClr val="3B373A"/>
                </a:solidFill>
                <a:latin typeface="Segoe UI"/>
                <a:cs typeface="Segoe UI"/>
              </a:rPr>
              <a:t>duration.</a:t>
            </a:r>
            <a:r>
              <a:rPr sz="1400" spc="95">
                <a:solidFill>
                  <a:srgbClr val="3B373A"/>
                </a:solidFill>
                <a:latin typeface="Segoe UI"/>
                <a:cs typeface="Segoe UI"/>
              </a:rPr>
              <a:t> </a:t>
            </a:r>
            <a:r>
              <a:rPr sz="1400">
                <a:solidFill>
                  <a:srgbClr val="3B373A"/>
                </a:solidFill>
                <a:latin typeface="Segoe UI"/>
                <a:cs typeface="Segoe UI"/>
              </a:rPr>
              <a:t>Of</a:t>
            </a:r>
            <a:r>
              <a:rPr sz="1400" spc="95">
                <a:solidFill>
                  <a:srgbClr val="3B373A"/>
                </a:solidFill>
                <a:latin typeface="Segoe UI"/>
                <a:cs typeface="Segoe UI"/>
              </a:rPr>
              <a:t> </a:t>
            </a:r>
            <a:r>
              <a:rPr sz="1400" spc="-10">
                <a:solidFill>
                  <a:srgbClr val="3B373A"/>
                </a:solidFill>
                <a:latin typeface="Segoe UI"/>
                <a:cs typeface="Segoe UI"/>
              </a:rPr>
              <a:t>course, </a:t>
            </a:r>
            <a:r>
              <a:rPr sz="1400">
                <a:solidFill>
                  <a:srgbClr val="3B373A"/>
                </a:solidFill>
                <a:latin typeface="Segoe UI"/>
                <a:cs typeface="Segoe UI"/>
              </a:rPr>
              <a:t>it</a:t>
            </a:r>
            <a:r>
              <a:rPr sz="1400" spc="160">
                <a:solidFill>
                  <a:srgbClr val="3B373A"/>
                </a:solidFill>
                <a:latin typeface="Segoe UI"/>
                <a:cs typeface="Segoe UI"/>
              </a:rPr>
              <a:t> </a:t>
            </a:r>
            <a:r>
              <a:rPr sz="1400">
                <a:solidFill>
                  <a:srgbClr val="3B373A"/>
                </a:solidFill>
                <a:latin typeface="Segoe UI"/>
                <a:cs typeface="Segoe UI"/>
              </a:rPr>
              <a:t>depends</a:t>
            </a:r>
            <a:r>
              <a:rPr sz="1400" spc="175">
                <a:solidFill>
                  <a:srgbClr val="3B373A"/>
                </a:solidFill>
                <a:latin typeface="Segoe UI"/>
                <a:cs typeface="Segoe UI"/>
              </a:rPr>
              <a:t> </a:t>
            </a:r>
            <a:r>
              <a:rPr sz="1400">
                <a:solidFill>
                  <a:srgbClr val="3B373A"/>
                </a:solidFill>
                <a:latin typeface="Segoe UI"/>
                <a:cs typeface="Segoe UI"/>
              </a:rPr>
              <a:t>on</a:t>
            </a:r>
            <a:r>
              <a:rPr sz="1400" spc="180">
                <a:solidFill>
                  <a:srgbClr val="3B373A"/>
                </a:solidFill>
                <a:latin typeface="Segoe UI"/>
                <a:cs typeface="Segoe UI"/>
              </a:rPr>
              <a:t> </a:t>
            </a:r>
            <a:r>
              <a:rPr sz="1400">
                <a:solidFill>
                  <a:srgbClr val="3B373A"/>
                </a:solidFill>
                <a:latin typeface="Segoe UI"/>
                <a:cs typeface="Segoe UI"/>
              </a:rPr>
              <a:t>the</a:t>
            </a:r>
            <a:r>
              <a:rPr sz="1400" spc="175">
                <a:solidFill>
                  <a:srgbClr val="3B373A"/>
                </a:solidFill>
                <a:latin typeface="Segoe UI"/>
                <a:cs typeface="Segoe UI"/>
              </a:rPr>
              <a:t> </a:t>
            </a:r>
            <a:r>
              <a:rPr sz="1400">
                <a:solidFill>
                  <a:srgbClr val="3B373A"/>
                </a:solidFill>
                <a:latin typeface="Segoe UI"/>
                <a:cs typeface="Segoe UI"/>
              </a:rPr>
              <a:t>class</a:t>
            </a:r>
            <a:r>
              <a:rPr sz="1400" spc="180">
                <a:solidFill>
                  <a:srgbClr val="3B373A"/>
                </a:solidFill>
                <a:latin typeface="Segoe UI"/>
                <a:cs typeface="Segoe UI"/>
              </a:rPr>
              <a:t> </a:t>
            </a:r>
            <a:r>
              <a:rPr sz="1400">
                <a:solidFill>
                  <a:srgbClr val="3B373A"/>
                </a:solidFill>
                <a:latin typeface="Segoe UI"/>
                <a:cs typeface="Segoe UI"/>
              </a:rPr>
              <a:t>size,</a:t>
            </a:r>
            <a:r>
              <a:rPr sz="1400" spc="170">
                <a:solidFill>
                  <a:srgbClr val="3B373A"/>
                </a:solidFill>
                <a:latin typeface="Segoe UI"/>
                <a:cs typeface="Segoe UI"/>
              </a:rPr>
              <a:t> </a:t>
            </a:r>
            <a:r>
              <a:rPr sz="1400">
                <a:solidFill>
                  <a:srgbClr val="3B373A"/>
                </a:solidFill>
                <a:latin typeface="Segoe UI"/>
                <a:cs typeface="Segoe UI"/>
              </a:rPr>
              <a:t>the</a:t>
            </a:r>
            <a:r>
              <a:rPr sz="1400" spc="180">
                <a:solidFill>
                  <a:srgbClr val="3B373A"/>
                </a:solidFill>
                <a:latin typeface="Segoe UI"/>
                <a:cs typeface="Segoe UI"/>
              </a:rPr>
              <a:t> </a:t>
            </a:r>
            <a:r>
              <a:rPr sz="1400">
                <a:solidFill>
                  <a:srgbClr val="3B373A"/>
                </a:solidFill>
                <a:latin typeface="Segoe UI"/>
                <a:cs typeface="Segoe UI"/>
              </a:rPr>
              <a:t>learners’</a:t>
            </a:r>
            <a:r>
              <a:rPr sz="1400" spc="170">
                <a:solidFill>
                  <a:srgbClr val="3B373A"/>
                </a:solidFill>
                <a:latin typeface="Segoe UI"/>
                <a:cs typeface="Segoe UI"/>
              </a:rPr>
              <a:t> </a:t>
            </a:r>
            <a:r>
              <a:rPr sz="1400">
                <a:solidFill>
                  <a:srgbClr val="3B373A"/>
                </a:solidFill>
                <a:latin typeface="Segoe UI"/>
                <a:cs typeface="Segoe UI"/>
              </a:rPr>
              <a:t>motivation</a:t>
            </a:r>
            <a:r>
              <a:rPr sz="1400" spc="175">
                <a:solidFill>
                  <a:srgbClr val="3B373A"/>
                </a:solidFill>
                <a:latin typeface="Segoe UI"/>
                <a:cs typeface="Segoe UI"/>
              </a:rPr>
              <a:t> </a:t>
            </a:r>
            <a:r>
              <a:rPr sz="1400">
                <a:solidFill>
                  <a:srgbClr val="3B373A"/>
                </a:solidFill>
                <a:latin typeface="Segoe UI"/>
                <a:cs typeface="Segoe UI"/>
              </a:rPr>
              <a:t>and</a:t>
            </a:r>
            <a:r>
              <a:rPr sz="1400" spc="175">
                <a:solidFill>
                  <a:srgbClr val="3B373A"/>
                </a:solidFill>
                <a:latin typeface="Segoe UI"/>
                <a:cs typeface="Segoe UI"/>
              </a:rPr>
              <a:t> </a:t>
            </a:r>
            <a:r>
              <a:rPr sz="1400">
                <a:solidFill>
                  <a:srgbClr val="3B373A"/>
                </a:solidFill>
                <a:latin typeface="Segoe UI"/>
                <a:cs typeface="Segoe UI"/>
              </a:rPr>
              <a:t>the</a:t>
            </a:r>
            <a:r>
              <a:rPr sz="1400" spc="180">
                <a:solidFill>
                  <a:srgbClr val="3B373A"/>
                </a:solidFill>
                <a:latin typeface="Segoe UI"/>
                <a:cs typeface="Segoe UI"/>
              </a:rPr>
              <a:t> </a:t>
            </a:r>
            <a:r>
              <a:rPr sz="1400" spc="-10">
                <a:solidFill>
                  <a:srgbClr val="3B373A"/>
                </a:solidFill>
                <a:latin typeface="Segoe UI"/>
                <a:cs typeface="Segoe UI"/>
              </a:rPr>
              <a:t>provided means.</a:t>
            </a:r>
            <a:endParaRPr sz="1400">
              <a:latin typeface="Segoe UI"/>
              <a:cs typeface="Segoe UI"/>
            </a:endParaRPr>
          </a:p>
          <a:p>
            <a:pPr marL="12700" marR="6985" algn="just">
              <a:lnSpc>
                <a:spcPct val="107100"/>
              </a:lnSpc>
              <a:spcBef>
                <a:spcPts val="1415"/>
              </a:spcBef>
              <a:defRPr/>
            </a:pPr>
            <a:r>
              <a:rPr sz="1400" b="1">
                <a:solidFill>
                  <a:srgbClr val="493490"/>
                </a:solidFill>
                <a:latin typeface="Segoe UI Black"/>
                <a:cs typeface="Segoe UI Black"/>
              </a:rPr>
              <a:t>Step</a:t>
            </a:r>
            <a:r>
              <a:rPr sz="1400" b="1" spc="215">
                <a:solidFill>
                  <a:srgbClr val="493490"/>
                </a:solidFill>
                <a:latin typeface="Segoe UI Black"/>
                <a:cs typeface="Segoe UI Black"/>
              </a:rPr>
              <a:t> </a:t>
            </a:r>
            <a:r>
              <a:rPr sz="1400" b="1">
                <a:solidFill>
                  <a:srgbClr val="493490"/>
                </a:solidFill>
                <a:latin typeface="Segoe UI Black"/>
                <a:cs typeface="Segoe UI Black"/>
              </a:rPr>
              <a:t>3:</a:t>
            </a:r>
            <a:r>
              <a:rPr sz="1400" b="1" spc="210">
                <a:solidFill>
                  <a:srgbClr val="493490"/>
                </a:solidFill>
                <a:latin typeface="Segoe UI Black"/>
                <a:cs typeface="Segoe UI Black"/>
              </a:rPr>
              <a:t> </a:t>
            </a:r>
            <a:r>
              <a:rPr sz="1400">
                <a:solidFill>
                  <a:srgbClr val="3B373A"/>
                </a:solidFill>
                <a:latin typeface="Segoe UI"/>
                <a:cs typeface="Segoe UI"/>
              </a:rPr>
              <a:t>The</a:t>
            </a:r>
            <a:r>
              <a:rPr sz="1400" spc="215">
                <a:solidFill>
                  <a:srgbClr val="3B373A"/>
                </a:solidFill>
                <a:latin typeface="Segoe UI"/>
                <a:cs typeface="Segoe UI"/>
              </a:rPr>
              <a:t> </a:t>
            </a:r>
            <a:r>
              <a:rPr sz="1400">
                <a:solidFill>
                  <a:srgbClr val="3B373A"/>
                </a:solidFill>
                <a:latin typeface="Segoe UI"/>
                <a:cs typeface="Segoe UI"/>
              </a:rPr>
              <a:t>scenario</a:t>
            </a:r>
            <a:r>
              <a:rPr sz="1400" spc="210">
                <a:solidFill>
                  <a:srgbClr val="3B373A"/>
                </a:solidFill>
                <a:latin typeface="Segoe UI"/>
                <a:cs typeface="Segoe UI"/>
              </a:rPr>
              <a:t> </a:t>
            </a:r>
            <a:r>
              <a:rPr sz="1400">
                <a:solidFill>
                  <a:srgbClr val="3B373A"/>
                </a:solidFill>
                <a:latin typeface="Segoe UI"/>
                <a:cs typeface="Segoe UI"/>
              </a:rPr>
              <a:t>has</a:t>
            </a:r>
            <a:r>
              <a:rPr sz="1400" spc="215">
                <a:solidFill>
                  <a:srgbClr val="3B373A"/>
                </a:solidFill>
                <a:latin typeface="Segoe UI"/>
                <a:cs typeface="Segoe UI"/>
              </a:rPr>
              <a:t> </a:t>
            </a:r>
            <a:r>
              <a:rPr sz="1400">
                <a:solidFill>
                  <a:srgbClr val="3B373A"/>
                </a:solidFill>
                <a:latin typeface="Segoe UI"/>
                <a:cs typeface="Segoe UI"/>
              </a:rPr>
              <a:t>an</a:t>
            </a:r>
            <a:r>
              <a:rPr sz="1400" spc="210">
                <a:solidFill>
                  <a:srgbClr val="3B373A"/>
                </a:solidFill>
                <a:latin typeface="Segoe UI"/>
                <a:cs typeface="Segoe UI"/>
              </a:rPr>
              <a:t> </a:t>
            </a:r>
            <a:r>
              <a:rPr sz="1400">
                <a:solidFill>
                  <a:srgbClr val="3B373A"/>
                </a:solidFill>
                <a:latin typeface="Segoe UI"/>
                <a:cs typeface="Segoe UI"/>
              </a:rPr>
              <a:t>informative</a:t>
            </a:r>
            <a:r>
              <a:rPr sz="1400" spc="215">
                <a:solidFill>
                  <a:srgbClr val="3B373A"/>
                </a:solidFill>
                <a:latin typeface="Segoe UI"/>
                <a:cs typeface="Segoe UI"/>
              </a:rPr>
              <a:t> </a:t>
            </a:r>
            <a:r>
              <a:rPr sz="1400">
                <a:solidFill>
                  <a:srgbClr val="3B373A"/>
                </a:solidFill>
                <a:latin typeface="Segoe UI"/>
                <a:cs typeface="Segoe UI"/>
              </a:rPr>
              <a:t>scope,</a:t>
            </a:r>
            <a:r>
              <a:rPr sz="1400" spc="215">
                <a:solidFill>
                  <a:srgbClr val="3B373A"/>
                </a:solidFill>
                <a:latin typeface="Segoe UI"/>
                <a:cs typeface="Segoe UI"/>
              </a:rPr>
              <a:t> </a:t>
            </a:r>
            <a:r>
              <a:rPr sz="1400">
                <a:solidFill>
                  <a:srgbClr val="3B373A"/>
                </a:solidFill>
                <a:latin typeface="Segoe UI"/>
                <a:cs typeface="Segoe UI"/>
              </a:rPr>
              <a:t>meaning</a:t>
            </a:r>
            <a:r>
              <a:rPr sz="1400" spc="210">
                <a:solidFill>
                  <a:srgbClr val="3B373A"/>
                </a:solidFill>
                <a:latin typeface="Segoe UI"/>
                <a:cs typeface="Segoe UI"/>
              </a:rPr>
              <a:t> </a:t>
            </a:r>
            <a:r>
              <a:rPr sz="1400">
                <a:solidFill>
                  <a:srgbClr val="3B373A"/>
                </a:solidFill>
                <a:latin typeface="Segoe UI"/>
                <a:cs typeface="Segoe UI"/>
              </a:rPr>
              <a:t>that</a:t>
            </a:r>
            <a:r>
              <a:rPr sz="1400" spc="215">
                <a:solidFill>
                  <a:srgbClr val="3B373A"/>
                </a:solidFill>
                <a:latin typeface="Segoe UI"/>
                <a:cs typeface="Segoe UI"/>
              </a:rPr>
              <a:t> </a:t>
            </a:r>
            <a:r>
              <a:rPr sz="1400">
                <a:solidFill>
                  <a:srgbClr val="3B373A"/>
                </a:solidFill>
                <a:latin typeface="Segoe UI"/>
                <a:cs typeface="Segoe UI"/>
              </a:rPr>
              <a:t>the</a:t>
            </a:r>
            <a:r>
              <a:rPr sz="1400" spc="215">
                <a:solidFill>
                  <a:srgbClr val="3B373A"/>
                </a:solidFill>
                <a:latin typeface="Segoe UI"/>
                <a:cs typeface="Segoe UI"/>
              </a:rPr>
              <a:t> </a:t>
            </a:r>
            <a:r>
              <a:rPr sz="1400" spc="-20">
                <a:solidFill>
                  <a:srgbClr val="3B373A"/>
                </a:solidFill>
                <a:latin typeface="Segoe UI"/>
                <a:cs typeface="Segoe UI"/>
              </a:rPr>
              <a:t>lan- </a:t>
            </a:r>
            <a:r>
              <a:rPr sz="1400">
                <a:solidFill>
                  <a:srgbClr val="3B373A"/>
                </a:solidFill>
                <a:latin typeface="Segoe UI"/>
                <a:cs typeface="Segoe UI"/>
              </a:rPr>
              <a:t>guage</a:t>
            </a:r>
            <a:r>
              <a:rPr sz="1400" spc="250">
                <a:solidFill>
                  <a:srgbClr val="3B373A"/>
                </a:solidFill>
                <a:latin typeface="Segoe UI"/>
                <a:cs typeface="Segoe UI"/>
              </a:rPr>
              <a:t> </a:t>
            </a:r>
            <a:r>
              <a:rPr sz="1400">
                <a:solidFill>
                  <a:srgbClr val="3B373A"/>
                </a:solidFill>
                <a:latin typeface="Segoe UI"/>
                <a:cs typeface="Segoe UI"/>
              </a:rPr>
              <a:t>learning</a:t>
            </a:r>
            <a:r>
              <a:rPr sz="1400" spc="260">
                <a:solidFill>
                  <a:srgbClr val="3B373A"/>
                </a:solidFill>
                <a:latin typeface="Segoe UI"/>
                <a:cs typeface="Segoe UI"/>
              </a:rPr>
              <a:t> </a:t>
            </a:r>
            <a:r>
              <a:rPr sz="1400">
                <a:solidFill>
                  <a:srgbClr val="3B373A"/>
                </a:solidFill>
                <a:latin typeface="Segoe UI"/>
                <a:cs typeface="Segoe UI"/>
              </a:rPr>
              <a:t>is</a:t>
            </a:r>
            <a:r>
              <a:rPr sz="1400" spc="260">
                <a:solidFill>
                  <a:srgbClr val="3B373A"/>
                </a:solidFill>
                <a:latin typeface="Segoe UI"/>
                <a:cs typeface="Segoe UI"/>
              </a:rPr>
              <a:t> </a:t>
            </a:r>
            <a:r>
              <a:rPr sz="1400">
                <a:solidFill>
                  <a:srgbClr val="3B373A"/>
                </a:solidFill>
                <a:latin typeface="Segoe UI"/>
                <a:cs typeface="Segoe UI"/>
              </a:rPr>
              <a:t>restricted</a:t>
            </a:r>
            <a:r>
              <a:rPr sz="1400" spc="270">
                <a:solidFill>
                  <a:srgbClr val="3B373A"/>
                </a:solidFill>
                <a:latin typeface="Segoe UI"/>
                <a:cs typeface="Segoe UI"/>
              </a:rPr>
              <a:t> </a:t>
            </a:r>
            <a:r>
              <a:rPr sz="1400">
                <a:solidFill>
                  <a:srgbClr val="3B373A"/>
                </a:solidFill>
                <a:latin typeface="Segoe UI"/>
                <a:cs typeface="Segoe UI"/>
              </a:rPr>
              <a:t>to</a:t>
            </a:r>
            <a:r>
              <a:rPr sz="1400" spc="260">
                <a:solidFill>
                  <a:srgbClr val="3B373A"/>
                </a:solidFill>
                <a:latin typeface="Segoe UI"/>
                <a:cs typeface="Segoe UI"/>
              </a:rPr>
              <a:t> </a:t>
            </a:r>
            <a:r>
              <a:rPr sz="1400">
                <a:solidFill>
                  <a:srgbClr val="3B373A"/>
                </a:solidFill>
                <a:latin typeface="Segoe UI"/>
                <a:cs typeface="Segoe UI"/>
              </a:rPr>
              <a:t>keywords</a:t>
            </a:r>
            <a:r>
              <a:rPr sz="1400" spc="260">
                <a:solidFill>
                  <a:srgbClr val="3B373A"/>
                </a:solidFill>
                <a:latin typeface="Segoe UI"/>
                <a:cs typeface="Segoe UI"/>
              </a:rPr>
              <a:t> </a:t>
            </a:r>
            <a:r>
              <a:rPr sz="1400">
                <a:solidFill>
                  <a:srgbClr val="3B373A"/>
                </a:solidFill>
                <a:latin typeface="Segoe UI"/>
                <a:cs typeface="Segoe UI"/>
              </a:rPr>
              <a:t>or</a:t>
            </a:r>
            <a:r>
              <a:rPr sz="1400" spc="265">
                <a:solidFill>
                  <a:srgbClr val="3B373A"/>
                </a:solidFill>
                <a:latin typeface="Segoe UI"/>
                <a:cs typeface="Segoe UI"/>
              </a:rPr>
              <a:t> </a:t>
            </a:r>
            <a:r>
              <a:rPr sz="1400">
                <a:solidFill>
                  <a:srgbClr val="3B373A"/>
                </a:solidFill>
                <a:latin typeface="Segoe UI"/>
                <a:cs typeface="Segoe UI"/>
              </a:rPr>
              <a:t>phrases.</a:t>
            </a:r>
            <a:r>
              <a:rPr sz="1400" spc="260">
                <a:solidFill>
                  <a:srgbClr val="3B373A"/>
                </a:solidFill>
                <a:latin typeface="Segoe UI"/>
                <a:cs typeface="Segoe UI"/>
              </a:rPr>
              <a:t> </a:t>
            </a:r>
            <a:r>
              <a:rPr sz="1400">
                <a:solidFill>
                  <a:srgbClr val="3B373A"/>
                </a:solidFill>
                <a:latin typeface="Segoe UI"/>
                <a:cs typeface="Segoe UI"/>
              </a:rPr>
              <a:t>Hence,</a:t>
            </a:r>
            <a:r>
              <a:rPr sz="1400" spc="260">
                <a:solidFill>
                  <a:srgbClr val="3B373A"/>
                </a:solidFill>
                <a:latin typeface="Segoe UI"/>
                <a:cs typeface="Segoe UI"/>
              </a:rPr>
              <a:t> </a:t>
            </a:r>
            <a:r>
              <a:rPr sz="1400">
                <a:solidFill>
                  <a:srgbClr val="3B373A"/>
                </a:solidFill>
                <a:latin typeface="Segoe UI"/>
                <a:cs typeface="Segoe UI"/>
              </a:rPr>
              <a:t>a</a:t>
            </a:r>
            <a:r>
              <a:rPr sz="1400" spc="265">
                <a:solidFill>
                  <a:srgbClr val="3B373A"/>
                </a:solidFill>
                <a:latin typeface="Segoe UI"/>
                <a:cs typeface="Segoe UI"/>
              </a:rPr>
              <a:t> </a:t>
            </a:r>
            <a:r>
              <a:rPr sz="1400" spc="-10">
                <a:solidFill>
                  <a:srgbClr val="3B373A"/>
                </a:solidFill>
                <a:latin typeface="Segoe UI"/>
                <a:cs typeface="Segoe UI"/>
              </a:rPr>
              <a:t>cultural </a:t>
            </a:r>
            <a:r>
              <a:rPr sz="1400">
                <a:solidFill>
                  <a:srgbClr val="3B373A"/>
                </a:solidFill>
                <a:latin typeface="Segoe UI"/>
                <a:cs typeface="Segoe UI"/>
              </a:rPr>
              <a:t>mediator</a:t>
            </a:r>
            <a:r>
              <a:rPr sz="1400" spc="55">
                <a:solidFill>
                  <a:srgbClr val="3B373A"/>
                </a:solidFill>
                <a:latin typeface="Segoe UI"/>
                <a:cs typeface="Segoe UI"/>
              </a:rPr>
              <a:t> </a:t>
            </a:r>
            <a:r>
              <a:rPr sz="1400">
                <a:solidFill>
                  <a:srgbClr val="3B373A"/>
                </a:solidFill>
                <a:latin typeface="Segoe UI"/>
                <a:cs typeface="Segoe UI"/>
              </a:rPr>
              <a:t>is</a:t>
            </a:r>
            <a:r>
              <a:rPr sz="1400" spc="60">
                <a:solidFill>
                  <a:srgbClr val="3B373A"/>
                </a:solidFill>
                <a:latin typeface="Segoe UI"/>
                <a:cs typeface="Segoe UI"/>
              </a:rPr>
              <a:t> </a:t>
            </a:r>
            <a:r>
              <a:rPr sz="1400">
                <a:solidFill>
                  <a:srgbClr val="3B373A"/>
                </a:solidFill>
                <a:latin typeface="Segoe UI"/>
                <a:cs typeface="Segoe UI"/>
              </a:rPr>
              <a:t>an</a:t>
            </a:r>
            <a:r>
              <a:rPr sz="1400" spc="55">
                <a:solidFill>
                  <a:srgbClr val="3B373A"/>
                </a:solidFill>
                <a:latin typeface="Segoe UI"/>
                <a:cs typeface="Segoe UI"/>
              </a:rPr>
              <a:t> </a:t>
            </a:r>
            <a:r>
              <a:rPr sz="1400">
                <a:solidFill>
                  <a:srgbClr val="3B373A"/>
                </a:solidFill>
                <a:latin typeface="Segoe UI"/>
                <a:cs typeface="Segoe UI"/>
              </a:rPr>
              <a:t>essential</a:t>
            </a:r>
            <a:r>
              <a:rPr sz="1400" spc="60">
                <a:solidFill>
                  <a:srgbClr val="3B373A"/>
                </a:solidFill>
                <a:latin typeface="Segoe UI"/>
                <a:cs typeface="Segoe UI"/>
              </a:rPr>
              <a:t> </a:t>
            </a:r>
            <a:r>
              <a:rPr sz="1400">
                <a:solidFill>
                  <a:srgbClr val="3B373A"/>
                </a:solidFill>
                <a:latin typeface="Segoe UI"/>
                <a:cs typeface="Segoe UI"/>
              </a:rPr>
              <a:t>part</a:t>
            </a:r>
            <a:r>
              <a:rPr sz="1400" spc="55">
                <a:solidFill>
                  <a:srgbClr val="3B373A"/>
                </a:solidFill>
                <a:latin typeface="Segoe UI"/>
                <a:cs typeface="Segoe UI"/>
              </a:rPr>
              <a:t> </a:t>
            </a:r>
            <a:r>
              <a:rPr sz="1400">
                <a:solidFill>
                  <a:srgbClr val="3B373A"/>
                </a:solidFill>
                <a:latin typeface="Segoe UI"/>
                <a:cs typeface="Segoe UI"/>
              </a:rPr>
              <a:t>of</a:t>
            </a:r>
            <a:r>
              <a:rPr sz="1400" spc="60">
                <a:solidFill>
                  <a:srgbClr val="3B373A"/>
                </a:solidFill>
                <a:latin typeface="Segoe UI"/>
                <a:cs typeface="Segoe UI"/>
              </a:rPr>
              <a:t> </a:t>
            </a:r>
            <a:r>
              <a:rPr sz="1400">
                <a:solidFill>
                  <a:srgbClr val="3B373A"/>
                </a:solidFill>
                <a:latin typeface="Segoe UI"/>
                <a:cs typeface="Segoe UI"/>
              </a:rPr>
              <a:t>the</a:t>
            </a:r>
            <a:r>
              <a:rPr sz="1400" spc="60">
                <a:solidFill>
                  <a:srgbClr val="3B373A"/>
                </a:solidFill>
                <a:latin typeface="Segoe UI"/>
                <a:cs typeface="Segoe UI"/>
              </a:rPr>
              <a:t> </a:t>
            </a:r>
            <a:r>
              <a:rPr sz="1400" spc="-10">
                <a:solidFill>
                  <a:srgbClr val="3B373A"/>
                </a:solidFill>
                <a:latin typeface="Segoe UI"/>
                <a:cs typeface="Segoe UI"/>
              </a:rPr>
              <a:t>sessions.</a:t>
            </a:r>
            <a:endParaRPr sz="1400">
              <a:latin typeface="Segoe UI"/>
              <a:cs typeface="Segoe UI"/>
            </a:endParaRPr>
          </a:p>
          <a:p>
            <a:pPr marL="12700" marR="8255" algn="just">
              <a:lnSpc>
                <a:spcPct val="107100"/>
              </a:lnSpc>
              <a:spcBef>
                <a:spcPts val="1420"/>
              </a:spcBef>
              <a:defRPr/>
            </a:pPr>
            <a:r>
              <a:rPr sz="1400" b="1">
                <a:solidFill>
                  <a:srgbClr val="493490"/>
                </a:solidFill>
                <a:latin typeface="Segoe UI Black"/>
                <a:cs typeface="Segoe UI Black"/>
              </a:rPr>
              <a:t>Step</a:t>
            </a:r>
            <a:r>
              <a:rPr sz="1400" b="1" spc="200">
                <a:solidFill>
                  <a:srgbClr val="493490"/>
                </a:solidFill>
                <a:latin typeface="Segoe UI Black"/>
                <a:cs typeface="Segoe UI Black"/>
              </a:rPr>
              <a:t> </a:t>
            </a:r>
            <a:r>
              <a:rPr sz="1400" b="1">
                <a:solidFill>
                  <a:srgbClr val="493490"/>
                </a:solidFill>
                <a:latin typeface="Segoe UI Black"/>
                <a:cs typeface="Segoe UI Black"/>
              </a:rPr>
              <a:t>4:</a:t>
            </a:r>
            <a:r>
              <a:rPr sz="1400" b="1" spc="195">
                <a:solidFill>
                  <a:srgbClr val="493490"/>
                </a:solidFill>
                <a:latin typeface="Segoe UI Black"/>
                <a:cs typeface="Segoe UI Black"/>
              </a:rPr>
              <a:t> </a:t>
            </a:r>
            <a:r>
              <a:rPr sz="1400">
                <a:solidFill>
                  <a:srgbClr val="3B373A"/>
                </a:solidFill>
                <a:latin typeface="Segoe UI"/>
                <a:cs typeface="Segoe UI"/>
              </a:rPr>
              <a:t>Do</a:t>
            </a:r>
            <a:r>
              <a:rPr sz="1400" spc="200">
                <a:solidFill>
                  <a:srgbClr val="3B373A"/>
                </a:solidFill>
                <a:latin typeface="Segoe UI"/>
                <a:cs typeface="Segoe UI"/>
              </a:rPr>
              <a:t> </a:t>
            </a:r>
            <a:r>
              <a:rPr sz="1400">
                <a:solidFill>
                  <a:srgbClr val="3B373A"/>
                </a:solidFill>
                <a:latin typeface="Segoe UI"/>
                <a:cs typeface="Segoe UI"/>
              </a:rPr>
              <a:t>not</a:t>
            </a:r>
            <a:r>
              <a:rPr sz="1400" spc="200">
                <a:solidFill>
                  <a:srgbClr val="3B373A"/>
                </a:solidFill>
                <a:latin typeface="Segoe UI"/>
                <a:cs typeface="Segoe UI"/>
              </a:rPr>
              <a:t> </a:t>
            </a:r>
            <a:r>
              <a:rPr sz="1400">
                <a:solidFill>
                  <a:srgbClr val="3B373A"/>
                </a:solidFill>
                <a:latin typeface="Segoe UI"/>
                <a:cs typeface="Segoe UI"/>
              </a:rPr>
              <a:t>forget</a:t>
            </a:r>
            <a:r>
              <a:rPr sz="1400" spc="200">
                <a:solidFill>
                  <a:srgbClr val="3B373A"/>
                </a:solidFill>
                <a:latin typeface="Segoe UI"/>
                <a:cs typeface="Segoe UI"/>
              </a:rPr>
              <a:t> </a:t>
            </a:r>
            <a:r>
              <a:rPr sz="1400">
                <a:solidFill>
                  <a:srgbClr val="3B373A"/>
                </a:solidFill>
                <a:latin typeface="Segoe UI"/>
                <a:cs typeface="Segoe UI"/>
              </a:rPr>
              <a:t>to</a:t>
            </a:r>
            <a:r>
              <a:rPr sz="1400" spc="200">
                <a:solidFill>
                  <a:srgbClr val="3B373A"/>
                </a:solidFill>
                <a:latin typeface="Segoe UI"/>
                <a:cs typeface="Segoe UI"/>
              </a:rPr>
              <a:t> </a:t>
            </a:r>
            <a:r>
              <a:rPr sz="1400">
                <a:solidFill>
                  <a:srgbClr val="3B373A"/>
                </a:solidFill>
                <a:latin typeface="Segoe UI"/>
                <a:cs typeface="Segoe UI"/>
              </a:rPr>
              <a:t>start</a:t>
            </a:r>
            <a:r>
              <a:rPr sz="1400" spc="195">
                <a:solidFill>
                  <a:srgbClr val="3B373A"/>
                </a:solidFill>
                <a:latin typeface="Segoe UI"/>
                <a:cs typeface="Segoe UI"/>
              </a:rPr>
              <a:t> </a:t>
            </a:r>
            <a:r>
              <a:rPr sz="1400">
                <a:solidFill>
                  <a:srgbClr val="3B373A"/>
                </a:solidFill>
                <a:latin typeface="Segoe UI"/>
                <a:cs typeface="Segoe UI"/>
              </a:rPr>
              <a:t>with</a:t>
            </a:r>
            <a:r>
              <a:rPr sz="1400" spc="200">
                <a:solidFill>
                  <a:srgbClr val="3B373A"/>
                </a:solidFill>
                <a:latin typeface="Segoe UI"/>
                <a:cs typeface="Segoe UI"/>
              </a:rPr>
              <a:t> </a:t>
            </a:r>
            <a:r>
              <a:rPr sz="1400">
                <a:solidFill>
                  <a:srgbClr val="3B373A"/>
                </a:solidFill>
                <a:latin typeface="Segoe UI"/>
                <a:cs typeface="Segoe UI"/>
              </a:rPr>
              <a:t>warm-up</a:t>
            </a:r>
            <a:r>
              <a:rPr sz="1400" spc="200">
                <a:solidFill>
                  <a:srgbClr val="3B373A"/>
                </a:solidFill>
                <a:latin typeface="Segoe UI"/>
                <a:cs typeface="Segoe UI"/>
              </a:rPr>
              <a:t> </a:t>
            </a:r>
            <a:r>
              <a:rPr sz="1400">
                <a:solidFill>
                  <a:srgbClr val="3B373A"/>
                </a:solidFill>
                <a:latin typeface="Segoe UI"/>
                <a:cs typeface="Segoe UI"/>
              </a:rPr>
              <a:t>activities</a:t>
            </a:r>
            <a:r>
              <a:rPr sz="1400" spc="200">
                <a:solidFill>
                  <a:srgbClr val="3B373A"/>
                </a:solidFill>
                <a:latin typeface="Segoe UI"/>
                <a:cs typeface="Segoe UI"/>
              </a:rPr>
              <a:t> </a:t>
            </a:r>
            <a:r>
              <a:rPr sz="1400">
                <a:solidFill>
                  <a:srgbClr val="3B373A"/>
                </a:solidFill>
                <a:latin typeface="Segoe UI"/>
                <a:cs typeface="Segoe UI"/>
              </a:rPr>
              <a:t>introducing</a:t>
            </a:r>
            <a:r>
              <a:rPr sz="1400" spc="200">
                <a:solidFill>
                  <a:srgbClr val="3B373A"/>
                </a:solidFill>
                <a:latin typeface="Segoe UI"/>
                <a:cs typeface="Segoe UI"/>
              </a:rPr>
              <a:t> </a:t>
            </a:r>
            <a:r>
              <a:rPr sz="1400" spc="-25">
                <a:solidFill>
                  <a:srgbClr val="3B373A"/>
                </a:solidFill>
                <a:latin typeface="Segoe UI"/>
                <a:cs typeface="Segoe UI"/>
              </a:rPr>
              <a:t>the </a:t>
            </a:r>
            <a:r>
              <a:rPr sz="1400">
                <a:solidFill>
                  <a:srgbClr val="3B373A"/>
                </a:solidFill>
                <a:latin typeface="Segoe UI"/>
                <a:cs typeface="Segoe UI"/>
              </a:rPr>
              <a:t>learners</a:t>
            </a:r>
            <a:r>
              <a:rPr sz="1400" spc="55">
                <a:solidFill>
                  <a:srgbClr val="3B373A"/>
                </a:solidFill>
                <a:latin typeface="Segoe UI"/>
                <a:cs typeface="Segoe UI"/>
              </a:rPr>
              <a:t> </a:t>
            </a:r>
            <a:r>
              <a:rPr sz="1400">
                <a:solidFill>
                  <a:srgbClr val="3B373A"/>
                </a:solidFill>
                <a:latin typeface="Segoe UI"/>
                <a:cs typeface="Segoe UI"/>
              </a:rPr>
              <a:t>gradually</a:t>
            </a:r>
            <a:r>
              <a:rPr sz="1400" spc="65">
                <a:solidFill>
                  <a:srgbClr val="3B373A"/>
                </a:solidFill>
                <a:latin typeface="Segoe UI"/>
                <a:cs typeface="Segoe UI"/>
              </a:rPr>
              <a:t> </a:t>
            </a:r>
            <a:r>
              <a:rPr sz="1400">
                <a:solidFill>
                  <a:srgbClr val="3B373A"/>
                </a:solidFill>
                <a:latin typeface="Segoe UI"/>
                <a:cs typeface="Segoe UI"/>
              </a:rPr>
              <a:t>to</a:t>
            </a:r>
            <a:r>
              <a:rPr sz="1400" spc="65">
                <a:solidFill>
                  <a:srgbClr val="3B373A"/>
                </a:solidFill>
                <a:latin typeface="Segoe UI"/>
                <a:cs typeface="Segoe UI"/>
              </a:rPr>
              <a:t> </a:t>
            </a:r>
            <a:r>
              <a:rPr sz="1400">
                <a:solidFill>
                  <a:srgbClr val="3B373A"/>
                </a:solidFill>
                <a:latin typeface="Segoe UI"/>
                <a:cs typeface="Segoe UI"/>
              </a:rPr>
              <a:t>the</a:t>
            </a:r>
            <a:r>
              <a:rPr sz="1400" spc="65">
                <a:solidFill>
                  <a:srgbClr val="3B373A"/>
                </a:solidFill>
                <a:latin typeface="Segoe UI"/>
                <a:cs typeface="Segoe UI"/>
              </a:rPr>
              <a:t> </a:t>
            </a:r>
            <a:r>
              <a:rPr sz="1400">
                <a:solidFill>
                  <a:srgbClr val="3B373A"/>
                </a:solidFill>
                <a:latin typeface="Segoe UI"/>
                <a:cs typeface="Segoe UI"/>
              </a:rPr>
              <a:t>new</a:t>
            </a:r>
            <a:r>
              <a:rPr sz="1400" spc="65">
                <a:solidFill>
                  <a:srgbClr val="3B373A"/>
                </a:solidFill>
                <a:latin typeface="Segoe UI"/>
                <a:cs typeface="Segoe UI"/>
              </a:rPr>
              <a:t> </a:t>
            </a:r>
            <a:r>
              <a:rPr sz="1400" spc="-10">
                <a:solidFill>
                  <a:srgbClr val="3B373A"/>
                </a:solidFill>
                <a:latin typeface="Segoe UI"/>
                <a:cs typeface="Segoe UI"/>
              </a:rPr>
              <a:t>material.</a:t>
            </a:r>
            <a:endParaRPr sz="1400">
              <a:latin typeface="Segoe UI"/>
              <a:cs typeface="Segoe UI"/>
            </a:endParaRPr>
          </a:p>
          <a:p>
            <a:pPr marL="12700" marR="6985" algn="just">
              <a:lnSpc>
                <a:spcPct val="107100"/>
              </a:lnSpc>
              <a:spcBef>
                <a:spcPts val="1420"/>
              </a:spcBef>
              <a:defRPr/>
            </a:pPr>
            <a:r>
              <a:rPr sz="1400" b="1">
                <a:solidFill>
                  <a:srgbClr val="493490"/>
                </a:solidFill>
                <a:latin typeface="Segoe UI Black"/>
                <a:cs typeface="Segoe UI Black"/>
              </a:rPr>
              <a:t>Step</a:t>
            </a:r>
            <a:r>
              <a:rPr sz="1400" b="1" spc="225">
                <a:solidFill>
                  <a:srgbClr val="493490"/>
                </a:solidFill>
                <a:latin typeface="Segoe UI Black"/>
                <a:cs typeface="Segoe UI Black"/>
              </a:rPr>
              <a:t> </a:t>
            </a:r>
            <a:r>
              <a:rPr sz="1400" b="1">
                <a:solidFill>
                  <a:srgbClr val="493490"/>
                </a:solidFill>
                <a:latin typeface="Segoe UI Black"/>
                <a:cs typeface="Segoe UI Black"/>
              </a:rPr>
              <a:t>5:</a:t>
            </a:r>
            <a:r>
              <a:rPr sz="1400" b="1" spc="229">
                <a:solidFill>
                  <a:srgbClr val="493490"/>
                </a:solidFill>
                <a:latin typeface="Segoe UI Black"/>
                <a:cs typeface="Segoe UI Black"/>
              </a:rPr>
              <a:t> </a:t>
            </a:r>
            <a:r>
              <a:rPr sz="1400" b="0">
                <a:solidFill>
                  <a:srgbClr val="3B373A"/>
                </a:solidFill>
                <a:latin typeface="Segoe UI Semilight"/>
                <a:cs typeface="Segoe UI Semilight"/>
              </a:rPr>
              <a:t>Do</a:t>
            </a:r>
            <a:r>
              <a:rPr sz="1400" b="0" spc="229">
                <a:solidFill>
                  <a:srgbClr val="3B373A"/>
                </a:solidFill>
                <a:latin typeface="Segoe UI Semilight"/>
                <a:cs typeface="Segoe UI Semilight"/>
              </a:rPr>
              <a:t> </a:t>
            </a:r>
            <a:r>
              <a:rPr sz="1400" b="0">
                <a:solidFill>
                  <a:srgbClr val="3B373A"/>
                </a:solidFill>
                <a:latin typeface="Segoe UI Semilight"/>
                <a:cs typeface="Segoe UI Semilight"/>
              </a:rPr>
              <a:t>expect</a:t>
            </a:r>
            <a:r>
              <a:rPr sz="1400" b="0" spc="229">
                <a:solidFill>
                  <a:srgbClr val="3B373A"/>
                </a:solidFill>
                <a:latin typeface="Segoe UI Semilight"/>
                <a:cs typeface="Segoe UI Semilight"/>
              </a:rPr>
              <a:t> </a:t>
            </a:r>
            <a:r>
              <a:rPr sz="1400" b="0">
                <a:solidFill>
                  <a:srgbClr val="3B373A"/>
                </a:solidFill>
                <a:latin typeface="Segoe UI Semilight"/>
                <a:cs typeface="Segoe UI Semilight"/>
              </a:rPr>
              <a:t>that</a:t>
            </a:r>
            <a:r>
              <a:rPr sz="1400" b="0" spc="229">
                <a:solidFill>
                  <a:srgbClr val="3B373A"/>
                </a:solidFill>
                <a:latin typeface="Segoe UI Semilight"/>
                <a:cs typeface="Segoe UI Semilight"/>
              </a:rPr>
              <a:t> </a:t>
            </a:r>
            <a:r>
              <a:rPr sz="1400" b="0">
                <a:solidFill>
                  <a:srgbClr val="3B373A"/>
                </a:solidFill>
                <a:latin typeface="Segoe UI Semilight"/>
                <a:cs typeface="Segoe UI Semilight"/>
              </a:rPr>
              <a:t>aspects</a:t>
            </a:r>
            <a:r>
              <a:rPr sz="1400" b="0" spc="229">
                <a:solidFill>
                  <a:srgbClr val="3B373A"/>
                </a:solidFill>
                <a:latin typeface="Segoe UI Semilight"/>
                <a:cs typeface="Segoe UI Semilight"/>
              </a:rPr>
              <a:t> </a:t>
            </a:r>
            <a:r>
              <a:rPr sz="1400" b="0">
                <a:solidFill>
                  <a:srgbClr val="3B373A"/>
                </a:solidFill>
                <a:latin typeface="Segoe UI Semilight"/>
                <a:cs typeface="Segoe UI Semilight"/>
              </a:rPr>
              <a:t>of</a:t>
            </a:r>
            <a:r>
              <a:rPr sz="1400" b="0" spc="229">
                <a:solidFill>
                  <a:srgbClr val="3B373A"/>
                </a:solidFill>
                <a:latin typeface="Segoe UI Semilight"/>
                <a:cs typeface="Segoe UI Semilight"/>
              </a:rPr>
              <a:t> </a:t>
            </a:r>
            <a:r>
              <a:rPr sz="1400" b="0">
                <a:solidFill>
                  <a:srgbClr val="3B373A"/>
                </a:solidFill>
                <a:latin typeface="Segoe UI Semilight"/>
                <a:cs typeface="Segoe UI Semilight"/>
              </a:rPr>
              <a:t>the</a:t>
            </a:r>
            <a:r>
              <a:rPr sz="1400" b="0" spc="229">
                <a:solidFill>
                  <a:srgbClr val="3B373A"/>
                </a:solidFill>
                <a:latin typeface="Segoe UI Semilight"/>
                <a:cs typeface="Segoe UI Semilight"/>
              </a:rPr>
              <a:t> </a:t>
            </a:r>
            <a:r>
              <a:rPr sz="1400" b="0">
                <a:solidFill>
                  <a:srgbClr val="3B373A"/>
                </a:solidFill>
                <a:latin typeface="Segoe UI Semilight"/>
                <a:cs typeface="Segoe UI Semilight"/>
              </a:rPr>
              <a:t>labour</a:t>
            </a:r>
            <a:r>
              <a:rPr sz="1400" b="0" spc="229">
                <a:solidFill>
                  <a:srgbClr val="3B373A"/>
                </a:solidFill>
                <a:latin typeface="Segoe UI Semilight"/>
                <a:cs typeface="Segoe UI Semilight"/>
              </a:rPr>
              <a:t> </a:t>
            </a:r>
            <a:r>
              <a:rPr sz="1400" b="0">
                <a:solidFill>
                  <a:srgbClr val="3B373A"/>
                </a:solidFill>
                <a:latin typeface="Segoe UI Semilight"/>
                <a:cs typeface="Segoe UI Semilight"/>
              </a:rPr>
              <a:t>law</a:t>
            </a:r>
            <a:r>
              <a:rPr sz="1400" b="0" spc="229">
                <a:solidFill>
                  <a:srgbClr val="3B373A"/>
                </a:solidFill>
                <a:latin typeface="Segoe UI Semilight"/>
                <a:cs typeface="Segoe UI Semilight"/>
              </a:rPr>
              <a:t> </a:t>
            </a:r>
            <a:r>
              <a:rPr sz="1400" b="0">
                <a:solidFill>
                  <a:srgbClr val="3B373A"/>
                </a:solidFill>
                <a:latin typeface="Segoe UI Semilight"/>
                <a:cs typeface="Segoe UI Semilight"/>
              </a:rPr>
              <a:t>may</a:t>
            </a:r>
            <a:r>
              <a:rPr sz="1400" b="0" spc="229">
                <a:solidFill>
                  <a:srgbClr val="3B373A"/>
                </a:solidFill>
                <a:latin typeface="Segoe UI Semilight"/>
                <a:cs typeface="Segoe UI Semilight"/>
              </a:rPr>
              <a:t> </a:t>
            </a:r>
            <a:r>
              <a:rPr sz="1400" b="0">
                <a:solidFill>
                  <a:srgbClr val="3B373A"/>
                </a:solidFill>
                <a:latin typeface="Segoe UI Semilight"/>
                <a:cs typeface="Segoe UI Semilight"/>
              </a:rPr>
              <a:t>be</a:t>
            </a:r>
            <a:r>
              <a:rPr sz="1400" b="0" spc="229">
                <a:solidFill>
                  <a:srgbClr val="3B373A"/>
                </a:solidFill>
                <a:latin typeface="Segoe UI Semilight"/>
                <a:cs typeface="Segoe UI Semilight"/>
              </a:rPr>
              <a:t> </a:t>
            </a:r>
            <a:r>
              <a:rPr sz="1400" b="0">
                <a:solidFill>
                  <a:srgbClr val="3B373A"/>
                </a:solidFill>
                <a:latin typeface="Segoe UI Semilight"/>
                <a:cs typeface="Segoe UI Semilight"/>
              </a:rPr>
              <a:t>unknown</a:t>
            </a:r>
            <a:r>
              <a:rPr sz="1400" b="0" spc="229">
                <a:solidFill>
                  <a:srgbClr val="3B373A"/>
                </a:solidFill>
                <a:latin typeface="Segoe UI Semilight"/>
                <a:cs typeface="Segoe UI Semilight"/>
              </a:rPr>
              <a:t> </a:t>
            </a:r>
            <a:r>
              <a:rPr sz="1400" b="0" spc="-25">
                <a:solidFill>
                  <a:srgbClr val="3B373A"/>
                </a:solidFill>
                <a:latin typeface="Segoe UI Semilight"/>
                <a:cs typeface="Segoe UI Semilight"/>
              </a:rPr>
              <a:t>for </a:t>
            </a:r>
            <a:r>
              <a:rPr sz="1400" b="0">
                <a:solidFill>
                  <a:srgbClr val="3B373A"/>
                </a:solidFill>
                <a:latin typeface="Segoe UI Semilight"/>
                <a:cs typeface="Segoe UI Semilight"/>
              </a:rPr>
              <a:t>some</a:t>
            </a:r>
            <a:r>
              <a:rPr sz="1400" b="0" spc="95">
                <a:solidFill>
                  <a:srgbClr val="3B373A"/>
                </a:solidFill>
                <a:latin typeface="Segoe UI Semilight"/>
                <a:cs typeface="Segoe UI Semilight"/>
              </a:rPr>
              <a:t> </a:t>
            </a:r>
            <a:r>
              <a:rPr sz="1400" b="0">
                <a:solidFill>
                  <a:srgbClr val="3B373A"/>
                </a:solidFill>
                <a:latin typeface="Segoe UI Semilight"/>
                <a:cs typeface="Segoe UI Semilight"/>
              </a:rPr>
              <a:t>learners.</a:t>
            </a:r>
            <a:r>
              <a:rPr sz="1400" b="0" spc="100">
                <a:solidFill>
                  <a:srgbClr val="3B373A"/>
                </a:solidFill>
                <a:latin typeface="Segoe UI Semilight"/>
                <a:cs typeface="Segoe UI Semilight"/>
              </a:rPr>
              <a:t> </a:t>
            </a:r>
            <a:r>
              <a:rPr sz="1400" b="0">
                <a:solidFill>
                  <a:srgbClr val="3B373A"/>
                </a:solidFill>
                <a:latin typeface="Segoe UI Semilight"/>
                <a:cs typeface="Segoe UI Semilight"/>
              </a:rPr>
              <a:t>Use</a:t>
            </a:r>
            <a:r>
              <a:rPr sz="1400" b="0" spc="95">
                <a:solidFill>
                  <a:srgbClr val="3B373A"/>
                </a:solidFill>
                <a:latin typeface="Segoe UI Semilight"/>
                <a:cs typeface="Segoe UI Semilight"/>
              </a:rPr>
              <a:t> </a:t>
            </a:r>
            <a:r>
              <a:rPr sz="1400" b="0">
                <a:solidFill>
                  <a:srgbClr val="3B373A"/>
                </a:solidFill>
                <a:latin typeface="Segoe UI Semilight"/>
                <a:cs typeface="Segoe UI Semilight"/>
              </a:rPr>
              <a:t>questions</a:t>
            </a:r>
            <a:r>
              <a:rPr sz="1400" b="0" spc="100">
                <a:solidFill>
                  <a:srgbClr val="3B373A"/>
                </a:solidFill>
                <a:latin typeface="Segoe UI Semilight"/>
                <a:cs typeface="Segoe UI Semilight"/>
              </a:rPr>
              <a:t> </a:t>
            </a:r>
            <a:r>
              <a:rPr sz="1400" b="0">
                <a:solidFill>
                  <a:srgbClr val="3B373A"/>
                </a:solidFill>
                <a:latin typeface="Segoe UI Semilight"/>
                <a:cs typeface="Segoe UI Semilight"/>
              </a:rPr>
              <a:t>at</a:t>
            </a:r>
            <a:r>
              <a:rPr sz="1400" b="0" spc="100">
                <a:solidFill>
                  <a:srgbClr val="3B373A"/>
                </a:solidFill>
                <a:latin typeface="Segoe UI Semilight"/>
                <a:cs typeface="Segoe UI Semilight"/>
              </a:rPr>
              <a:t> </a:t>
            </a:r>
            <a:r>
              <a:rPr sz="1400" b="0">
                <a:solidFill>
                  <a:srgbClr val="3B373A"/>
                </a:solidFill>
                <a:latin typeface="Segoe UI Semilight"/>
                <a:cs typeface="Segoe UI Semilight"/>
              </a:rPr>
              <a:t>the</a:t>
            </a:r>
            <a:r>
              <a:rPr sz="1400" b="0" spc="100">
                <a:solidFill>
                  <a:srgbClr val="3B373A"/>
                </a:solidFill>
                <a:latin typeface="Segoe UI Semilight"/>
                <a:cs typeface="Segoe UI Semilight"/>
              </a:rPr>
              <a:t> </a:t>
            </a:r>
            <a:r>
              <a:rPr sz="1400" b="0">
                <a:solidFill>
                  <a:srgbClr val="3B373A"/>
                </a:solidFill>
                <a:latin typeface="Segoe UI Semilight"/>
                <a:cs typeface="Segoe UI Semilight"/>
              </a:rPr>
              <a:t>end</a:t>
            </a:r>
            <a:r>
              <a:rPr sz="1400" b="0" spc="100">
                <a:solidFill>
                  <a:srgbClr val="3B373A"/>
                </a:solidFill>
                <a:latin typeface="Segoe UI Semilight"/>
                <a:cs typeface="Segoe UI Semilight"/>
              </a:rPr>
              <a:t> </a:t>
            </a:r>
            <a:r>
              <a:rPr sz="1400" b="0">
                <a:solidFill>
                  <a:srgbClr val="3B373A"/>
                </a:solidFill>
                <a:latin typeface="Segoe UI Semilight"/>
                <a:cs typeface="Segoe UI Semilight"/>
              </a:rPr>
              <a:t>of</a:t>
            </a:r>
            <a:r>
              <a:rPr sz="1400" b="0" spc="95">
                <a:solidFill>
                  <a:srgbClr val="3B373A"/>
                </a:solidFill>
                <a:latin typeface="Segoe UI Semilight"/>
                <a:cs typeface="Segoe UI Semilight"/>
              </a:rPr>
              <a:t> </a:t>
            </a:r>
            <a:r>
              <a:rPr sz="1400" b="0">
                <a:solidFill>
                  <a:srgbClr val="3B373A"/>
                </a:solidFill>
                <a:latin typeface="Segoe UI Semilight"/>
                <a:cs typeface="Segoe UI Semilight"/>
              </a:rPr>
              <a:t>each</a:t>
            </a:r>
            <a:r>
              <a:rPr sz="1400" b="0" spc="100">
                <a:solidFill>
                  <a:srgbClr val="3B373A"/>
                </a:solidFill>
                <a:latin typeface="Segoe UI Semilight"/>
                <a:cs typeface="Segoe UI Semilight"/>
              </a:rPr>
              <a:t> </a:t>
            </a:r>
            <a:r>
              <a:rPr sz="1400" b="0">
                <a:solidFill>
                  <a:srgbClr val="3B373A"/>
                </a:solidFill>
                <a:latin typeface="Segoe UI Semilight"/>
                <a:cs typeface="Segoe UI Semilight"/>
              </a:rPr>
              <a:t>session</a:t>
            </a:r>
            <a:r>
              <a:rPr sz="1400" b="0" spc="100">
                <a:solidFill>
                  <a:srgbClr val="3B373A"/>
                </a:solidFill>
                <a:latin typeface="Segoe UI Semilight"/>
                <a:cs typeface="Segoe UI Semilight"/>
              </a:rPr>
              <a:t> </a:t>
            </a:r>
            <a:r>
              <a:rPr sz="1400" b="0">
                <a:solidFill>
                  <a:srgbClr val="3B373A"/>
                </a:solidFill>
                <a:latin typeface="Segoe UI Semilight"/>
                <a:cs typeface="Segoe UI Semilight"/>
              </a:rPr>
              <a:t>to</a:t>
            </a:r>
            <a:r>
              <a:rPr sz="1400" b="0" spc="100">
                <a:solidFill>
                  <a:srgbClr val="3B373A"/>
                </a:solidFill>
                <a:latin typeface="Segoe UI Semilight"/>
                <a:cs typeface="Segoe UI Semilight"/>
              </a:rPr>
              <a:t> </a:t>
            </a:r>
            <a:r>
              <a:rPr sz="1400" b="0">
                <a:solidFill>
                  <a:srgbClr val="3B373A"/>
                </a:solidFill>
                <a:latin typeface="Segoe UI Semilight"/>
                <a:cs typeface="Segoe UI Semilight"/>
              </a:rPr>
              <a:t>determine</a:t>
            </a:r>
            <a:r>
              <a:rPr sz="1400" b="0" spc="100">
                <a:solidFill>
                  <a:srgbClr val="3B373A"/>
                </a:solidFill>
                <a:latin typeface="Segoe UI Semilight"/>
                <a:cs typeface="Segoe UI Semilight"/>
              </a:rPr>
              <a:t> </a:t>
            </a:r>
            <a:r>
              <a:rPr sz="1400" b="0" spc="-25">
                <a:solidFill>
                  <a:srgbClr val="3B373A"/>
                </a:solidFill>
                <a:latin typeface="Segoe UI Semilight"/>
                <a:cs typeface="Segoe UI Semilight"/>
              </a:rPr>
              <a:t>the </a:t>
            </a:r>
            <a:r>
              <a:rPr sz="1400" b="0">
                <a:solidFill>
                  <a:srgbClr val="3B373A"/>
                </a:solidFill>
                <a:latin typeface="Segoe UI Semilight"/>
                <a:cs typeface="Segoe UI Semilight"/>
              </a:rPr>
              <a:t>main</a:t>
            </a:r>
            <a:r>
              <a:rPr sz="1400" b="0" spc="55">
                <a:solidFill>
                  <a:srgbClr val="3B373A"/>
                </a:solidFill>
                <a:latin typeface="Segoe UI Semilight"/>
                <a:cs typeface="Segoe UI Semilight"/>
              </a:rPr>
              <a:t> </a:t>
            </a:r>
            <a:r>
              <a:rPr sz="1400" b="0">
                <a:solidFill>
                  <a:srgbClr val="3B373A"/>
                </a:solidFill>
                <a:latin typeface="Segoe UI Semilight"/>
                <a:cs typeface="Segoe UI Semilight"/>
              </a:rPr>
              <a:t>topics</a:t>
            </a:r>
            <a:r>
              <a:rPr sz="1400" b="0" spc="55">
                <a:solidFill>
                  <a:srgbClr val="3B373A"/>
                </a:solidFill>
                <a:latin typeface="Segoe UI Semilight"/>
                <a:cs typeface="Segoe UI Semilight"/>
              </a:rPr>
              <a:t> </a:t>
            </a:r>
            <a:r>
              <a:rPr sz="1400" b="0">
                <a:solidFill>
                  <a:srgbClr val="3B373A"/>
                </a:solidFill>
                <a:latin typeface="Segoe UI Semilight"/>
                <a:cs typeface="Segoe UI Semilight"/>
              </a:rPr>
              <a:t>the</a:t>
            </a:r>
            <a:r>
              <a:rPr sz="1400" b="0" spc="55">
                <a:solidFill>
                  <a:srgbClr val="3B373A"/>
                </a:solidFill>
                <a:latin typeface="Segoe UI Semilight"/>
                <a:cs typeface="Segoe UI Semilight"/>
              </a:rPr>
              <a:t> </a:t>
            </a:r>
            <a:r>
              <a:rPr sz="1400" b="0">
                <a:solidFill>
                  <a:srgbClr val="3B373A"/>
                </a:solidFill>
                <a:latin typeface="Segoe UI Semilight"/>
                <a:cs typeface="Segoe UI Semilight"/>
              </a:rPr>
              <a:t>learners</a:t>
            </a:r>
            <a:r>
              <a:rPr sz="1400" b="0" spc="60">
                <a:solidFill>
                  <a:srgbClr val="3B373A"/>
                </a:solidFill>
                <a:latin typeface="Segoe UI Semilight"/>
                <a:cs typeface="Segoe UI Semilight"/>
              </a:rPr>
              <a:t> </a:t>
            </a:r>
            <a:r>
              <a:rPr sz="1400" b="0">
                <a:solidFill>
                  <a:srgbClr val="3B373A"/>
                </a:solidFill>
                <a:latin typeface="Segoe UI Semilight"/>
                <a:cs typeface="Segoe UI Semilight"/>
              </a:rPr>
              <a:t>have</a:t>
            </a:r>
            <a:r>
              <a:rPr sz="1400" b="0" spc="55">
                <a:solidFill>
                  <a:srgbClr val="3B373A"/>
                </a:solidFill>
                <a:latin typeface="Segoe UI Semilight"/>
                <a:cs typeface="Segoe UI Semilight"/>
              </a:rPr>
              <a:t> </a:t>
            </a:r>
            <a:r>
              <a:rPr sz="1400" b="0">
                <a:solidFill>
                  <a:srgbClr val="3B373A"/>
                </a:solidFill>
                <a:latin typeface="Segoe UI Semilight"/>
                <a:cs typeface="Segoe UI Semilight"/>
              </a:rPr>
              <a:t>or</a:t>
            </a:r>
            <a:r>
              <a:rPr sz="1400" b="0" spc="55">
                <a:solidFill>
                  <a:srgbClr val="3B373A"/>
                </a:solidFill>
                <a:latin typeface="Segoe UI Semilight"/>
                <a:cs typeface="Segoe UI Semilight"/>
              </a:rPr>
              <a:t> </a:t>
            </a:r>
            <a:r>
              <a:rPr sz="1400" b="0">
                <a:solidFill>
                  <a:srgbClr val="3B373A"/>
                </a:solidFill>
                <a:latin typeface="Segoe UI Semilight"/>
                <a:cs typeface="Segoe UI Semilight"/>
              </a:rPr>
              <a:t>have</a:t>
            </a:r>
            <a:r>
              <a:rPr sz="1400" b="0" spc="55">
                <a:solidFill>
                  <a:srgbClr val="3B373A"/>
                </a:solidFill>
                <a:latin typeface="Segoe UI Semilight"/>
                <a:cs typeface="Segoe UI Semilight"/>
              </a:rPr>
              <a:t> </a:t>
            </a:r>
            <a:r>
              <a:rPr sz="1400" b="0">
                <a:solidFill>
                  <a:srgbClr val="3B373A"/>
                </a:solidFill>
                <a:latin typeface="Segoe UI Semilight"/>
                <a:cs typeface="Segoe UI Semilight"/>
              </a:rPr>
              <a:t>not</a:t>
            </a:r>
            <a:r>
              <a:rPr sz="1400" b="0" spc="60">
                <a:solidFill>
                  <a:srgbClr val="3B373A"/>
                </a:solidFill>
                <a:latin typeface="Segoe UI Semilight"/>
                <a:cs typeface="Segoe UI Semilight"/>
              </a:rPr>
              <a:t> </a:t>
            </a:r>
            <a:r>
              <a:rPr sz="1400" b="0" spc="-10">
                <a:solidFill>
                  <a:srgbClr val="3B373A"/>
                </a:solidFill>
                <a:latin typeface="Segoe UI Semilight"/>
                <a:cs typeface="Segoe UI Semilight"/>
              </a:rPr>
              <a:t>understood.</a:t>
            </a:r>
            <a:endParaRPr sz="1400">
              <a:latin typeface="Segoe UI Semilight"/>
              <a:cs typeface="Segoe UI Semilight"/>
            </a:endParaRPr>
          </a:p>
          <a:p>
            <a:pPr>
              <a:lnSpc>
                <a:spcPct val="100000"/>
              </a:lnSpc>
              <a:spcBef>
                <a:spcPts val="25"/>
              </a:spcBef>
              <a:defRPr/>
            </a:pPr>
            <a:endParaRPr sz="2200">
              <a:latin typeface="Segoe UI Semilight"/>
              <a:cs typeface="Segoe UI Semilight"/>
            </a:endParaRPr>
          </a:p>
          <a:p>
            <a:pPr marL="12700" algn="just">
              <a:lnSpc>
                <a:spcPct val="100000"/>
              </a:lnSpc>
              <a:defRPr/>
            </a:pPr>
            <a:r>
              <a:rPr sz="1400" b="1" i="1">
                <a:solidFill>
                  <a:srgbClr val="3B373A"/>
                </a:solidFill>
                <a:latin typeface="Segoe UI"/>
                <a:cs typeface="Segoe UI"/>
              </a:rPr>
              <a:t>Job</a:t>
            </a:r>
            <a:r>
              <a:rPr sz="1400" b="1" i="1" spc="95">
                <a:solidFill>
                  <a:srgbClr val="3B373A"/>
                </a:solidFill>
                <a:latin typeface="Segoe UI"/>
                <a:cs typeface="Segoe UI"/>
              </a:rPr>
              <a:t> </a:t>
            </a:r>
            <a:r>
              <a:rPr sz="1400" b="1" i="1">
                <a:solidFill>
                  <a:srgbClr val="3B373A"/>
                </a:solidFill>
                <a:latin typeface="Segoe UI"/>
                <a:cs typeface="Segoe UI"/>
              </a:rPr>
              <a:t>Oriented</a:t>
            </a:r>
            <a:r>
              <a:rPr sz="1400" b="1" i="1" spc="100">
                <a:solidFill>
                  <a:srgbClr val="3B373A"/>
                </a:solidFill>
                <a:latin typeface="Segoe UI"/>
                <a:cs typeface="Segoe UI"/>
              </a:rPr>
              <a:t> </a:t>
            </a:r>
            <a:r>
              <a:rPr sz="1400" b="1" i="1">
                <a:solidFill>
                  <a:srgbClr val="3B373A"/>
                </a:solidFill>
                <a:latin typeface="Segoe UI"/>
                <a:cs typeface="Segoe UI"/>
              </a:rPr>
              <a:t>Linguistic</a:t>
            </a:r>
            <a:r>
              <a:rPr sz="1400" b="1" i="1" spc="100">
                <a:solidFill>
                  <a:srgbClr val="3B373A"/>
                </a:solidFill>
                <a:latin typeface="Segoe UI"/>
                <a:cs typeface="Segoe UI"/>
              </a:rPr>
              <a:t> </a:t>
            </a:r>
            <a:r>
              <a:rPr sz="1400" b="1" i="1">
                <a:solidFill>
                  <a:srgbClr val="3B373A"/>
                </a:solidFill>
                <a:latin typeface="Segoe UI"/>
                <a:cs typeface="Segoe UI"/>
              </a:rPr>
              <a:t>Support</a:t>
            </a:r>
            <a:r>
              <a:rPr sz="1400" b="1" i="1" spc="100">
                <a:solidFill>
                  <a:srgbClr val="3B373A"/>
                </a:solidFill>
                <a:latin typeface="Segoe UI"/>
                <a:cs typeface="Segoe UI"/>
              </a:rPr>
              <a:t> </a:t>
            </a:r>
            <a:r>
              <a:rPr sz="1400" b="1" i="1" spc="-10">
                <a:solidFill>
                  <a:srgbClr val="3B373A"/>
                </a:solidFill>
                <a:latin typeface="Segoe UI"/>
                <a:cs typeface="Segoe UI"/>
              </a:rPr>
              <a:t>Scenario</a:t>
            </a:r>
            <a:endParaRPr sz="1400">
              <a:latin typeface="Segoe UI"/>
              <a:cs typeface="Segoe UI"/>
            </a:endParaRPr>
          </a:p>
          <a:p>
            <a:pPr marL="12700" marR="5080" algn="just">
              <a:lnSpc>
                <a:spcPct val="107100"/>
              </a:lnSpc>
              <a:spcBef>
                <a:spcPts val="1420"/>
              </a:spcBef>
              <a:defRPr/>
            </a:pPr>
            <a:r>
              <a:rPr sz="1400">
                <a:solidFill>
                  <a:srgbClr val="3B373A"/>
                </a:solidFill>
                <a:latin typeface="Segoe UI"/>
                <a:cs typeface="Segoe UI"/>
              </a:rPr>
              <a:t>It</a:t>
            </a:r>
            <a:r>
              <a:rPr sz="1400" spc="145">
                <a:solidFill>
                  <a:srgbClr val="3B373A"/>
                </a:solidFill>
                <a:latin typeface="Segoe UI"/>
                <a:cs typeface="Segoe UI"/>
              </a:rPr>
              <a:t> </a:t>
            </a:r>
            <a:r>
              <a:rPr sz="1400">
                <a:solidFill>
                  <a:srgbClr val="3B373A"/>
                </a:solidFill>
                <a:latin typeface="Segoe UI"/>
                <a:cs typeface="Segoe UI"/>
              </a:rPr>
              <a:t>could</a:t>
            </a:r>
            <a:r>
              <a:rPr sz="1400" spc="145">
                <a:solidFill>
                  <a:srgbClr val="3B373A"/>
                </a:solidFill>
                <a:latin typeface="Segoe UI"/>
                <a:cs typeface="Segoe UI"/>
              </a:rPr>
              <a:t> </a:t>
            </a:r>
            <a:r>
              <a:rPr sz="1400">
                <a:solidFill>
                  <a:srgbClr val="3B373A"/>
                </a:solidFill>
                <a:latin typeface="Segoe UI"/>
                <a:cs typeface="Segoe UI"/>
              </a:rPr>
              <a:t>be</a:t>
            </a:r>
            <a:r>
              <a:rPr sz="1400" spc="145">
                <a:solidFill>
                  <a:srgbClr val="3B373A"/>
                </a:solidFill>
                <a:latin typeface="Segoe UI"/>
                <a:cs typeface="Segoe UI"/>
              </a:rPr>
              <a:t> </a:t>
            </a:r>
            <a:r>
              <a:rPr sz="1400">
                <a:solidFill>
                  <a:srgbClr val="3B373A"/>
                </a:solidFill>
                <a:latin typeface="Segoe UI"/>
                <a:cs typeface="Segoe UI"/>
              </a:rPr>
              <a:t>challenging</a:t>
            </a:r>
            <a:r>
              <a:rPr sz="1400" spc="145">
                <a:solidFill>
                  <a:srgbClr val="3B373A"/>
                </a:solidFill>
                <a:latin typeface="Segoe UI"/>
                <a:cs typeface="Segoe UI"/>
              </a:rPr>
              <a:t> </a:t>
            </a:r>
            <a:r>
              <a:rPr sz="1400">
                <a:solidFill>
                  <a:srgbClr val="3B373A"/>
                </a:solidFill>
                <a:latin typeface="Segoe UI"/>
                <a:cs typeface="Segoe UI"/>
              </a:rPr>
              <a:t>to</a:t>
            </a:r>
            <a:r>
              <a:rPr sz="1400" spc="145">
                <a:solidFill>
                  <a:srgbClr val="3B373A"/>
                </a:solidFill>
                <a:latin typeface="Segoe UI"/>
                <a:cs typeface="Segoe UI"/>
              </a:rPr>
              <a:t> </a:t>
            </a:r>
            <a:r>
              <a:rPr sz="1400">
                <a:solidFill>
                  <a:srgbClr val="3B373A"/>
                </a:solidFill>
                <a:latin typeface="Segoe UI"/>
                <a:cs typeface="Segoe UI"/>
              </a:rPr>
              <a:t>accomplish</a:t>
            </a:r>
            <a:r>
              <a:rPr sz="1400" spc="145">
                <a:solidFill>
                  <a:srgbClr val="3B373A"/>
                </a:solidFill>
                <a:latin typeface="Segoe UI"/>
                <a:cs typeface="Segoe UI"/>
              </a:rPr>
              <a:t> </a:t>
            </a:r>
            <a:r>
              <a:rPr sz="1400">
                <a:solidFill>
                  <a:srgbClr val="3B373A"/>
                </a:solidFill>
                <a:latin typeface="Segoe UI"/>
                <a:cs typeface="Segoe UI"/>
              </a:rPr>
              <a:t>fruitful</a:t>
            </a:r>
            <a:r>
              <a:rPr sz="1400" spc="145">
                <a:solidFill>
                  <a:srgbClr val="3B373A"/>
                </a:solidFill>
                <a:latin typeface="Segoe UI"/>
                <a:cs typeface="Segoe UI"/>
              </a:rPr>
              <a:t> </a:t>
            </a:r>
            <a:r>
              <a:rPr sz="1400">
                <a:solidFill>
                  <a:srgbClr val="3B373A"/>
                </a:solidFill>
                <a:latin typeface="Segoe UI"/>
                <a:cs typeface="Segoe UI"/>
              </a:rPr>
              <a:t>communication</a:t>
            </a:r>
            <a:r>
              <a:rPr sz="1400" spc="145">
                <a:solidFill>
                  <a:srgbClr val="3B373A"/>
                </a:solidFill>
                <a:latin typeface="Segoe UI"/>
                <a:cs typeface="Segoe UI"/>
              </a:rPr>
              <a:t> </a:t>
            </a:r>
            <a:r>
              <a:rPr sz="1400">
                <a:solidFill>
                  <a:srgbClr val="3B373A"/>
                </a:solidFill>
                <a:latin typeface="Segoe UI"/>
                <a:cs typeface="Segoe UI"/>
              </a:rPr>
              <a:t>with</a:t>
            </a:r>
            <a:r>
              <a:rPr sz="1400" spc="145">
                <a:solidFill>
                  <a:srgbClr val="3B373A"/>
                </a:solidFill>
                <a:latin typeface="Segoe UI"/>
                <a:cs typeface="Segoe UI"/>
              </a:rPr>
              <a:t> </a:t>
            </a:r>
            <a:r>
              <a:rPr sz="1400" spc="-10">
                <a:solidFill>
                  <a:srgbClr val="3B373A"/>
                </a:solidFill>
                <a:latin typeface="Segoe UI"/>
                <a:cs typeface="Segoe UI"/>
              </a:rPr>
              <a:t>local </a:t>
            </a:r>
            <a:r>
              <a:rPr sz="1400">
                <a:solidFill>
                  <a:srgbClr val="3B373A"/>
                </a:solidFill>
                <a:latin typeface="Segoe UI"/>
                <a:cs typeface="Segoe UI"/>
              </a:rPr>
              <a:t>community</a:t>
            </a:r>
            <a:r>
              <a:rPr sz="1400" spc="80">
                <a:solidFill>
                  <a:srgbClr val="3B373A"/>
                </a:solidFill>
                <a:latin typeface="Segoe UI"/>
                <a:cs typeface="Segoe UI"/>
              </a:rPr>
              <a:t> </a:t>
            </a:r>
            <a:r>
              <a:rPr sz="1400">
                <a:solidFill>
                  <a:srgbClr val="3B373A"/>
                </a:solidFill>
                <a:latin typeface="Segoe UI"/>
                <a:cs typeface="Segoe UI"/>
              </a:rPr>
              <a:t>employers.</a:t>
            </a:r>
            <a:r>
              <a:rPr sz="1400" spc="80">
                <a:solidFill>
                  <a:srgbClr val="3B373A"/>
                </a:solidFill>
                <a:latin typeface="Segoe UI"/>
                <a:cs typeface="Segoe UI"/>
              </a:rPr>
              <a:t> </a:t>
            </a:r>
            <a:r>
              <a:rPr sz="1400">
                <a:solidFill>
                  <a:srgbClr val="3B373A"/>
                </a:solidFill>
                <a:latin typeface="Segoe UI"/>
                <a:cs typeface="Segoe UI"/>
              </a:rPr>
              <a:t>However,</a:t>
            </a:r>
            <a:r>
              <a:rPr sz="1400" spc="80">
                <a:solidFill>
                  <a:srgbClr val="3B373A"/>
                </a:solidFill>
                <a:latin typeface="Segoe UI"/>
                <a:cs typeface="Segoe UI"/>
              </a:rPr>
              <a:t> </a:t>
            </a:r>
            <a:r>
              <a:rPr sz="1400">
                <a:solidFill>
                  <a:srgbClr val="3B373A"/>
                </a:solidFill>
                <a:latin typeface="Segoe UI"/>
                <a:cs typeface="Segoe UI"/>
              </a:rPr>
              <a:t>if</a:t>
            </a:r>
            <a:r>
              <a:rPr sz="1400" spc="85">
                <a:solidFill>
                  <a:srgbClr val="3B373A"/>
                </a:solidFill>
                <a:latin typeface="Segoe UI"/>
                <a:cs typeface="Segoe UI"/>
              </a:rPr>
              <a:t> </a:t>
            </a:r>
            <a:r>
              <a:rPr sz="1400">
                <a:solidFill>
                  <a:srgbClr val="3B373A"/>
                </a:solidFill>
                <a:latin typeface="Segoe UI"/>
                <a:cs typeface="Segoe UI"/>
              </a:rPr>
              <a:t>feasible,</a:t>
            </a:r>
            <a:r>
              <a:rPr sz="1400" spc="80">
                <a:solidFill>
                  <a:srgbClr val="3B373A"/>
                </a:solidFill>
                <a:latin typeface="Segoe UI"/>
                <a:cs typeface="Segoe UI"/>
              </a:rPr>
              <a:t> </a:t>
            </a:r>
            <a:r>
              <a:rPr sz="1400">
                <a:solidFill>
                  <a:srgbClr val="3B373A"/>
                </a:solidFill>
                <a:latin typeface="Segoe UI"/>
                <a:cs typeface="Segoe UI"/>
              </a:rPr>
              <a:t>it</a:t>
            </a:r>
            <a:r>
              <a:rPr sz="1400" spc="80">
                <a:solidFill>
                  <a:srgbClr val="3B373A"/>
                </a:solidFill>
                <a:latin typeface="Segoe UI"/>
                <a:cs typeface="Segoe UI"/>
              </a:rPr>
              <a:t> </a:t>
            </a:r>
            <a:r>
              <a:rPr sz="1400">
                <a:solidFill>
                  <a:srgbClr val="3B373A"/>
                </a:solidFill>
                <a:latin typeface="Segoe UI"/>
                <a:cs typeface="Segoe UI"/>
              </a:rPr>
              <a:t>is</a:t>
            </a:r>
            <a:r>
              <a:rPr sz="1400" spc="80">
                <a:solidFill>
                  <a:srgbClr val="3B373A"/>
                </a:solidFill>
                <a:latin typeface="Segoe UI"/>
                <a:cs typeface="Segoe UI"/>
              </a:rPr>
              <a:t> </a:t>
            </a:r>
            <a:r>
              <a:rPr sz="1400">
                <a:solidFill>
                  <a:srgbClr val="3B373A"/>
                </a:solidFill>
                <a:latin typeface="Segoe UI"/>
                <a:cs typeface="Segoe UI"/>
              </a:rPr>
              <a:t>firmly</a:t>
            </a:r>
            <a:r>
              <a:rPr sz="1400" spc="85">
                <a:solidFill>
                  <a:srgbClr val="3B373A"/>
                </a:solidFill>
                <a:latin typeface="Segoe UI"/>
                <a:cs typeface="Segoe UI"/>
              </a:rPr>
              <a:t> </a:t>
            </a:r>
            <a:r>
              <a:rPr sz="1400">
                <a:solidFill>
                  <a:srgbClr val="3B373A"/>
                </a:solidFill>
                <a:latin typeface="Segoe UI"/>
                <a:cs typeface="Segoe UI"/>
              </a:rPr>
              <a:t>suggested</a:t>
            </a:r>
            <a:r>
              <a:rPr sz="1400" spc="80">
                <a:solidFill>
                  <a:srgbClr val="3B373A"/>
                </a:solidFill>
                <a:latin typeface="Segoe UI"/>
                <a:cs typeface="Segoe UI"/>
              </a:rPr>
              <a:t> </a:t>
            </a:r>
            <a:r>
              <a:rPr sz="1400" spc="-10">
                <a:solidFill>
                  <a:srgbClr val="3B373A"/>
                </a:solidFill>
                <a:latin typeface="Segoe UI"/>
                <a:cs typeface="Segoe UI"/>
              </a:rPr>
              <a:t>during </a:t>
            </a:r>
            <a:r>
              <a:rPr sz="1400">
                <a:solidFill>
                  <a:srgbClr val="3B373A"/>
                </a:solidFill>
                <a:latin typeface="Segoe UI"/>
                <a:cs typeface="Segoe UI"/>
              </a:rPr>
              <a:t>shadow</a:t>
            </a:r>
            <a:r>
              <a:rPr sz="1400" spc="35">
                <a:solidFill>
                  <a:srgbClr val="3B373A"/>
                </a:solidFill>
                <a:latin typeface="Segoe UI"/>
                <a:cs typeface="Segoe UI"/>
              </a:rPr>
              <a:t> </a:t>
            </a:r>
            <a:r>
              <a:rPr sz="1400">
                <a:solidFill>
                  <a:srgbClr val="3B373A"/>
                </a:solidFill>
                <a:latin typeface="Segoe UI"/>
                <a:cs typeface="Segoe UI"/>
              </a:rPr>
              <a:t>observation</a:t>
            </a:r>
            <a:r>
              <a:rPr sz="1400" spc="40">
                <a:solidFill>
                  <a:srgbClr val="3B373A"/>
                </a:solidFill>
                <a:latin typeface="Segoe UI"/>
                <a:cs typeface="Segoe UI"/>
              </a:rPr>
              <a:t> </a:t>
            </a:r>
            <a:r>
              <a:rPr sz="1400">
                <a:solidFill>
                  <a:srgbClr val="3B373A"/>
                </a:solidFill>
                <a:latin typeface="Segoe UI"/>
                <a:cs typeface="Segoe UI"/>
              </a:rPr>
              <a:t>within</a:t>
            </a:r>
            <a:r>
              <a:rPr sz="1400" spc="40">
                <a:solidFill>
                  <a:srgbClr val="3B373A"/>
                </a:solidFill>
                <a:latin typeface="Segoe UI"/>
                <a:cs typeface="Segoe UI"/>
              </a:rPr>
              <a:t> </a:t>
            </a:r>
            <a:r>
              <a:rPr sz="1400">
                <a:solidFill>
                  <a:srgbClr val="3B373A"/>
                </a:solidFill>
                <a:latin typeface="Segoe UI"/>
                <a:cs typeface="Segoe UI"/>
              </a:rPr>
              <a:t>the</a:t>
            </a:r>
            <a:r>
              <a:rPr sz="1400" spc="35">
                <a:solidFill>
                  <a:srgbClr val="3B373A"/>
                </a:solidFill>
                <a:latin typeface="Segoe UI"/>
                <a:cs typeface="Segoe UI"/>
              </a:rPr>
              <a:t> </a:t>
            </a:r>
            <a:r>
              <a:rPr sz="1400">
                <a:solidFill>
                  <a:srgbClr val="3B373A"/>
                </a:solidFill>
                <a:latin typeface="Segoe UI"/>
                <a:cs typeface="Segoe UI"/>
              </a:rPr>
              <a:t>workplace</a:t>
            </a:r>
            <a:r>
              <a:rPr sz="1400" spc="40">
                <a:solidFill>
                  <a:srgbClr val="3B373A"/>
                </a:solidFill>
                <a:latin typeface="Segoe UI"/>
                <a:cs typeface="Segoe UI"/>
              </a:rPr>
              <a:t> </a:t>
            </a:r>
            <a:r>
              <a:rPr sz="1400">
                <a:solidFill>
                  <a:srgbClr val="3B373A"/>
                </a:solidFill>
                <a:latin typeface="Segoe UI"/>
                <a:cs typeface="Segoe UI"/>
              </a:rPr>
              <a:t>for</a:t>
            </a:r>
            <a:r>
              <a:rPr sz="1400" spc="40">
                <a:solidFill>
                  <a:srgbClr val="3B373A"/>
                </a:solidFill>
                <a:latin typeface="Segoe UI"/>
                <a:cs typeface="Segoe UI"/>
              </a:rPr>
              <a:t> </a:t>
            </a:r>
            <a:r>
              <a:rPr sz="1400">
                <a:solidFill>
                  <a:srgbClr val="3B373A"/>
                </a:solidFill>
                <a:latin typeface="Segoe UI"/>
                <a:cs typeface="Segoe UI"/>
              </a:rPr>
              <a:t>the</a:t>
            </a:r>
            <a:r>
              <a:rPr sz="1400" spc="35">
                <a:solidFill>
                  <a:srgbClr val="3B373A"/>
                </a:solidFill>
                <a:latin typeface="Segoe UI"/>
                <a:cs typeface="Segoe UI"/>
              </a:rPr>
              <a:t> </a:t>
            </a:r>
            <a:r>
              <a:rPr sz="1400">
                <a:solidFill>
                  <a:srgbClr val="3B373A"/>
                </a:solidFill>
                <a:latin typeface="Segoe UI"/>
                <a:cs typeface="Segoe UI"/>
              </a:rPr>
              <a:t>volunteer</a:t>
            </a:r>
            <a:r>
              <a:rPr sz="1400" spc="40">
                <a:solidFill>
                  <a:srgbClr val="3B373A"/>
                </a:solidFill>
                <a:latin typeface="Segoe UI"/>
                <a:cs typeface="Segoe UI"/>
              </a:rPr>
              <a:t> </a:t>
            </a:r>
            <a:r>
              <a:rPr sz="1400">
                <a:solidFill>
                  <a:srgbClr val="3B373A"/>
                </a:solidFill>
                <a:latin typeface="Segoe UI"/>
                <a:cs typeface="Segoe UI"/>
              </a:rPr>
              <a:t>tutor</a:t>
            </a:r>
            <a:r>
              <a:rPr sz="1400" spc="40">
                <a:solidFill>
                  <a:srgbClr val="3B373A"/>
                </a:solidFill>
                <a:latin typeface="Segoe UI"/>
                <a:cs typeface="Segoe UI"/>
              </a:rPr>
              <a:t> </a:t>
            </a:r>
            <a:r>
              <a:rPr sz="1400">
                <a:solidFill>
                  <a:srgbClr val="3B373A"/>
                </a:solidFill>
                <a:latin typeface="Segoe UI"/>
                <a:cs typeface="Segoe UI"/>
              </a:rPr>
              <a:t>to</a:t>
            </a:r>
            <a:r>
              <a:rPr sz="1400" spc="40">
                <a:solidFill>
                  <a:srgbClr val="3B373A"/>
                </a:solidFill>
                <a:latin typeface="Segoe UI"/>
                <a:cs typeface="Segoe UI"/>
              </a:rPr>
              <a:t> </a:t>
            </a:r>
            <a:r>
              <a:rPr sz="1400" spc="-20">
                <a:solidFill>
                  <a:srgbClr val="3B373A"/>
                </a:solidFill>
                <a:latin typeface="Segoe UI"/>
                <a:cs typeface="Segoe UI"/>
              </a:rPr>
              <a:t>keep </a:t>
            </a:r>
            <a:r>
              <a:rPr sz="1400">
                <a:solidFill>
                  <a:srgbClr val="3B373A"/>
                </a:solidFill>
                <a:latin typeface="Segoe UI"/>
                <a:cs typeface="Segoe UI"/>
              </a:rPr>
              <a:t>track</a:t>
            </a:r>
            <a:r>
              <a:rPr sz="1400" spc="225">
                <a:solidFill>
                  <a:srgbClr val="3B373A"/>
                </a:solidFill>
                <a:latin typeface="Segoe UI"/>
                <a:cs typeface="Segoe UI"/>
              </a:rPr>
              <a:t> </a:t>
            </a:r>
            <a:r>
              <a:rPr sz="1400">
                <a:solidFill>
                  <a:srgbClr val="3B373A"/>
                </a:solidFill>
                <a:latin typeface="Segoe UI"/>
                <a:cs typeface="Segoe UI"/>
              </a:rPr>
              <a:t>of</a:t>
            </a:r>
            <a:r>
              <a:rPr sz="1400" spc="229">
                <a:solidFill>
                  <a:srgbClr val="3B373A"/>
                </a:solidFill>
                <a:latin typeface="Segoe UI"/>
                <a:cs typeface="Segoe UI"/>
              </a:rPr>
              <a:t> </a:t>
            </a:r>
            <a:r>
              <a:rPr sz="1400">
                <a:solidFill>
                  <a:srgbClr val="3B373A"/>
                </a:solidFill>
                <a:latin typeface="Segoe UI"/>
                <a:cs typeface="Segoe UI"/>
              </a:rPr>
              <a:t>the</a:t>
            </a:r>
            <a:r>
              <a:rPr sz="1400" spc="229">
                <a:solidFill>
                  <a:srgbClr val="3B373A"/>
                </a:solidFill>
                <a:latin typeface="Segoe UI"/>
                <a:cs typeface="Segoe UI"/>
              </a:rPr>
              <a:t> </a:t>
            </a:r>
            <a:r>
              <a:rPr sz="1400">
                <a:solidFill>
                  <a:srgbClr val="3B373A"/>
                </a:solidFill>
                <a:latin typeface="Segoe UI"/>
                <a:cs typeface="Segoe UI"/>
              </a:rPr>
              <a:t>daily</a:t>
            </a:r>
            <a:r>
              <a:rPr sz="1400" spc="229">
                <a:solidFill>
                  <a:srgbClr val="3B373A"/>
                </a:solidFill>
                <a:latin typeface="Segoe UI"/>
                <a:cs typeface="Segoe UI"/>
              </a:rPr>
              <a:t> </a:t>
            </a:r>
            <a:r>
              <a:rPr sz="1400">
                <a:solidFill>
                  <a:srgbClr val="3B373A"/>
                </a:solidFill>
                <a:latin typeface="Segoe UI"/>
                <a:cs typeface="Segoe UI"/>
              </a:rPr>
              <a:t>working</a:t>
            </a:r>
            <a:r>
              <a:rPr sz="1400" spc="229">
                <a:solidFill>
                  <a:srgbClr val="3B373A"/>
                </a:solidFill>
                <a:latin typeface="Segoe UI"/>
                <a:cs typeface="Segoe UI"/>
              </a:rPr>
              <a:t> </a:t>
            </a:r>
            <a:r>
              <a:rPr sz="1400">
                <a:solidFill>
                  <a:srgbClr val="3B373A"/>
                </a:solidFill>
                <a:latin typeface="Segoe UI"/>
                <a:cs typeface="Segoe UI"/>
              </a:rPr>
              <a:t>routine,</a:t>
            </a:r>
            <a:r>
              <a:rPr sz="1400" spc="229">
                <a:solidFill>
                  <a:srgbClr val="3B373A"/>
                </a:solidFill>
                <a:latin typeface="Segoe UI"/>
                <a:cs typeface="Segoe UI"/>
              </a:rPr>
              <a:t> </a:t>
            </a:r>
            <a:r>
              <a:rPr sz="1400">
                <a:solidFill>
                  <a:srgbClr val="3B373A"/>
                </a:solidFill>
                <a:latin typeface="Segoe UI"/>
                <a:cs typeface="Segoe UI"/>
              </a:rPr>
              <a:t>of</a:t>
            </a:r>
            <a:r>
              <a:rPr sz="1400" spc="229">
                <a:solidFill>
                  <a:srgbClr val="3B373A"/>
                </a:solidFill>
                <a:latin typeface="Segoe UI"/>
                <a:cs typeface="Segoe UI"/>
              </a:rPr>
              <a:t> </a:t>
            </a:r>
            <a:r>
              <a:rPr sz="1400">
                <a:solidFill>
                  <a:srgbClr val="3B373A"/>
                </a:solidFill>
                <a:latin typeface="Segoe UI"/>
                <a:cs typeface="Segoe UI"/>
              </a:rPr>
              <a:t>the</a:t>
            </a:r>
            <a:r>
              <a:rPr sz="1400" spc="229">
                <a:solidFill>
                  <a:srgbClr val="3B373A"/>
                </a:solidFill>
                <a:latin typeface="Segoe UI"/>
                <a:cs typeface="Segoe UI"/>
              </a:rPr>
              <a:t> </a:t>
            </a:r>
            <a:r>
              <a:rPr sz="1400">
                <a:solidFill>
                  <a:srgbClr val="3B373A"/>
                </a:solidFill>
                <a:latin typeface="Segoe UI"/>
                <a:cs typeface="Segoe UI"/>
              </a:rPr>
              <a:t>communicative</a:t>
            </a:r>
            <a:r>
              <a:rPr sz="1400" spc="229">
                <a:solidFill>
                  <a:srgbClr val="3B373A"/>
                </a:solidFill>
                <a:latin typeface="Segoe UI"/>
                <a:cs typeface="Segoe UI"/>
              </a:rPr>
              <a:t> </a:t>
            </a:r>
            <a:r>
              <a:rPr sz="1400">
                <a:solidFill>
                  <a:srgbClr val="3B373A"/>
                </a:solidFill>
                <a:latin typeface="Segoe UI"/>
                <a:cs typeface="Segoe UI"/>
              </a:rPr>
              <a:t>conditions</a:t>
            </a:r>
            <a:r>
              <a:rPr sz="1400" spc="229">
                <a:solidFill>
                  <a:srgbClr val="3B373A"/>
                </a:solidFill>
                <a:latin typeface="Segoe UI"/>
                <a:cs typeface="Segoe UI"/>
              </a:rPr>
              <a:t> </a:t>
            </a:r>
            <a:r>
              <a:rPr sz="1400" spc="-25">
                <a:solidFill>
                  <a:srgbClr val="3B373A"/>
                </a:solidFill>
                <a:latin typeface="Segoe UI"/>
                <a:cs typeface="Segoe UI"/>
              </a:rPr>
              <a:t>in </a:t>
            </a:r>
            <a:r>
              <a:rPr sz="1400">
                <a:solidFill>
                  <a:srgbClr val="3B373A"/>
                </a:solidFill>
                <a:latin typeface="Segoe UI"/>
                <a:cs typeface="Segoe UI"/>
              </a:rPr>
              <a:t>which</a:t>
            </a:r>
            <a:r>
              <a:rPr sz="1400" spc="65">
                <a:solidFill>
                  <a:srgbClr val="3B373A"/>
                </a:solidFill>
                <a:latin typeface="Segoe UI"/>
                <a:cs typeface="Segoe UI"/>
              </a:rPr>
              <a:t> </a:t>
            </a:r>
            <a:r>
              <a:rPr sz="1400">
                <a:solidFill>
                  <a:srgbClr val="3B373A"/>
                </a:solidFill>
                <a:latin typeface="Segoe UI"/>
                <a:cs typeface="Segoe UI"/>
              </a:rPr>
              <a:t>the</a:t>
            </a:r>
            <a:r>
              <a:rPr sz="1400" spc="70">
                <a:solidFill>
                  <a:srgbClr val="3B373A"/>
                </a:solidFill>
                <a:latin typeface="Segoe UI"/>
                <a:cs typeface="Segoe UI"/>
              </a:rPr>
              <a:t> </a:t>
            </a:r>
            <a:r>
              <a:rPr sz="1400">
                <a:solidFill>
                  <a:srgbClr val="3B373A"/>
                </a:solidFill>
                <a:latin typeface="Segoe UI"/>
                <a:cs typeface="Segoe UI"/>
              </a:rPr>
              <a:t>learners</a:t>
            </a:r>
            <a:r>
              <a:rPr sz="1400" spc="70">
                <a:solidFill>
                  <a:srgbClr val="3B373A"/>
                </a:solidFill>
                <a:latin typeface="Segoe UI"/>
                <a:cs typeface="Segoe UI"/>
              </a:rPr>
              <a:t> </a:t>
            </a:r>
            <a:r>
              <a:rPr sz="1400">
                <a:solidFill>
                  <a:srgbClr val="3B373A"/>
                </a:solidFill>
                <a:latin typeface="Segoe UI"/>
                <a:cs typeface="Segoe UI"/>
              </a:rPr>
              <a:t>are</a:t>
            </a:r>
            <a:r>
              <a:rPr sz="1400" spc="70">
                <a:solidFill>
                  <a:srgbClr val="3B373A"/>
                </a:solidFill>
                <a:latin typeface="Segoe UI"/>
                <a:cs typeface="Segoe UI"/>
              </a:rPr>
              <a:t> </a:t>
            </a:r>
            <a:r>
              <a:rPr sz="1400">
                <a:solidFill>
                  <a:srgbClr val="3B373A"/>
                </a:solidFill>
                <a:latin typeface="Segoe UI"/>
                <a:cs typeface="Segoe UI"/>
              </a:rPr>
              <a:t>involved,</a:t>
            </a:r>
            <a:r>
              <a:rPr sz="1400" spc="70">
                <a:solidFill>
                  <a:srgbClr val="3B373A"/>
                </a:solidFill>
                <a:latin typeface="Segoe UI"/>
                <a:cs typeface="Segoe UI"/>
              </a:rPr>
              <a:t> </a:t>
            </a:r>
            <a:r>
              <a:rPr sz="1400">
                <a:solidFill>
                  <a:srgbClr val="3B373A"/>
                </a:solidFill>
                <a:latin typeface="Segoe UI"/>
                <a:cs typeface="Segoe UI"/>
              </a:rPr>
              <a:t>and</a:t>
            </a:r>
            <a:r>
              <a:rPr sz="1400" spc="70">
                <a:solidFill>
                  <a:srgbClr val="3B373A"/>
                </a:solidFill>
                <a:latin typeface="Segoe UI"/>
                <a:cs typeface="Segoe UI"/>
              </a:rPr>
              <a:t> </a:t>
            </a:r>
            <a:r>
              <a:rPr sz="1400">
                <a:solidFill>
                  <a:srgbClr val="3B373A"/>
                </a:solidFill>
                <a:latin typeface="Segoe UI"/>
                <a:cs typeface="Segoe UI"/>
              </a:rPr>
              <a:t>of</a:t>
            </a:r>
            <a:r>
              <a:rPr sz="1400" spc="70">
                <a:solidFill>
                  <a:srgbClr val="3B373A"/>
                </a:solidFill>
                <a:latin typeface="Segoe UI"/>
                <a:cs typeface="Segoe UI"/>
              </a:rPr>
              <a:t> </a:t>
            </a:r>
            <a:r>
              <a:rPr sz="1400">
                <a:solidFill>
                  <a:srgbClr val="3B373A"/>
                </a:solidFill>
                <a:latin typeface="Segoe UI"/>
                <a:cs typeface="Segoe UI"/>
              </a:rPr>
              <a:t>the</a:t>
            </a:r>
            <a:r>
              <a:rPr sz="1400" spc="70">
                <a:solidFill>
                  <a:srgbClr val="3B373A"/>
                </a:solidFill>
                <a:latin typeface="Segoe UI"/>
                <a:cs typeface="Segoe UI"/>
              </a:rPr>
              <a:t> </a:t>
            </a:r>
            <a:r>
              <a:rPr sz="1400">
                <a:solidFill>
                  <a:srgbClr val="3B373A"/>
                </a:solidFill>
                <a:latin typeface="Segoe UI"/>
                <a:cs typeface="Segoe UI"/>
              </a:rPr>
              <a:t>relevant</a:t>
            </a:r>
            <a:r>
              <a:rPr sz="1400" spc="70">
                <a:solidFill>
                  <a:srgbClr val="3B373A"/>
                </a:solidFill>
                <a:latin typeface="Segoe UI"/>
                <a:cs typeface="Segoe UI"/>
              </a:rPr>
              <a:t> </a:t>
            </a:r>
            <a:r>
              <a:rPr sz="1400">
                <a:solidFill>
                  <a:srgbClr val="3B373A"/>
                </a:solidFill>
                <a:latin typeface="Segoe UI"/>
                <a:cs typeface="Segoe UI"/>
              </a:rPr>
              <a:t>vocabulary</a:t>
            </a:r>
            <a:r>
              <a:rPr sz="1400" spc="70">
                <a:solidFill>
                  <a:srgbClr val="3B373A"/>
                </a:solidFill>
                <a:latin typeface="Segoe UI"/>
                <a:cs typeface="Segoe UI"/>
              </a:rPr>
              <a:t> </a:t>
            </a:r>
            <a:r>
              <a:rPr sz="1400" spc="-10">
                <a:solidFill>
                  <a:srgbClr val="3B373A"/>
                </a:solidFill>
                <a:latin typeface="Segoe UI"/>
                <a:cs typeface="Segoe UI"/>
              </a:rPr>
              <a:t>concern- </a:t>
            </a:r>
            <a:r>
              <a:rPr sz="1400">
                <a:solidFill>
                  <a:srgbClr val="3B373A"/>
                </a:solidFill>
                <a:latin typeface="Segoe UI"/>
                <a:cs typeface="Segoe UI"/>
              </a:rPr>
              <a:t>ing</a:t>
            </a:r>
            <a:r>
              <a:rPr sz="1400" spc="40">
                <a:solidFill>
                  <a:srgbClr val="3B373A"/>
                </a:solidFill>
                <a:latin typeface="Segoe UI"/>
                <a:cs typeface="Segoe UI"/>
              </a:rPr>
              <a:t> </a:t>
            </a:r>
            <a:r>
              <a:rPr sz="1400">
                <a:solidFill>
                  <a:srgbClr val="3B373A"/>
                </a:solidFill>
                <a:latin typeface="Segoe UI"/>
                <a:cs typeface="Segoe UI"/>
              </a:rPr>
              <a:t>the</a:t>
            </a:r>
            <a:r>
              <a:rPr sz="1400" spc="50">
                <a:solidFill>
                  <a:srgbClr val="3B373A"/>
                </a:solidFill>
                <a:latin typeface="Segoe UI"/>
                <a:cs typeface="Segoe UI"/>
              </a:rPr>
              <a:t> </a:t>
            </a:r>
            <a:r>
              <a:rPr sz="1400">
                <a:solidFill>
                  <a:srgbClr val="3B373A"/>
                </a:solidFill>
                <a:latin typeface="Segoe UI"/>
                <a:cs typeface="Segoe UI"/>
              </a:rPr>
              <a:t>tools</a:t>
            </a:r>
            <a:r>
              <a:rPr sz="1400" spc="55">
                <a:solidFill>
                  <a:srgbClr val="3B373A"/>
                </a:solidFill>
                <a:latin typeface="Segoe UI"/>
                <a:cs typeface="Segoe UI"/>
              </a:rPr>
              <a:t> </a:t>
            </a:r>
            <a:r>
              <a:rPr sz="1400">
                <a:solidFill>
                  <a:srgbClr val="3B373A"/>
                </a:solidFill>
                <a:latin typeface="Segoe UI"/>
                <a:cs typeface="Segoe UI"/>
              </a:rPr>
              <a:t>or</a:t>
            </a:r>
            <a:r>
              <a:rPr sz="1400" spc="50">
                <a:solidFill>
                  <a:srgbClr val="3B373A"/>
                </a:solidFill>
                <a:latin typeface="Segoe UI"/>
                <a:cs typeface="Segoe UI"/>
              </a:rPr>
              <a:t> </a:t>
            </a:r>
            <a:r>
              <a:rPr sz="1400">
                <a:solidFill>
                  <a:srgbClr val="3B373A"/>
                </a:solidFill>
                <a:latin typeface="Segoe UI"/>
                <a:cs typeface="Segoe UI"/>
              </a:rPr>
              <a:t>tasks</a:t>
            </a:r>
            <a:r>
              <a:rPr sz="1400" spc="55">
                <a:solidFill>
                  <a:srgbClr val="3B373A"/>
                </a:solidFill>
                <a:latin typeface="Segoe UI"/>
                <a:cs typeface="Segoe UI"/>
              </a:rPr>
              <a:t> </a:t>
            </a:r>
            <a:r>
              <a:rPr sz="1400">
                <a:solidFill>
                  <a:srgbClr val="3B373A"/>
                </a:solidFill>
                <a:latin typeface="Segoe UI"/>
                <a:cs typeface="Segoe UI"/>
              </a:rPr>
              <a:t>they</a:t>
            </a:r>
            <a:r>
              <a:rPr sz="1400" spc="50">
                <a:solidFill>
                  <a:srgbClr val="3B373A"/>
                </a:solidFill>
                <a:latin typeface="Segoe UI"/>
                <a:cs typeface="Segoe UI"/>
              </a:rPr>
              <a:t> </a:t>
            </a:r>
            <a:r>
              <a:rPr sz="1400">
                <a:solidFill>
                  <a:srgbClr val="3B373A"/>
                </a:solidFill>
                <a:latin typeface="Segoe UI"/>
                <a:cs typeface="Segoe UI"/>
              </a:rPr>
              <a:t>cope</a:t>
            </a:r>
            <a:r>
              <a:rPr sz="1400" spc="55">
                <a:solidFill>
                  <a:srgbClr val="3B373A"/>
                </a:solidFill>
                <a:latin typeface="Segoe UI"/>
                <a:cs typeface="Segoe UI"/>
              </a:rPr>
              <a:t> </a:t>
            </a:r>
            <a:r>
              <a:rPr sz="1400" spc="-10">
                <a:solidFill>
                  <a:srgbClr val="3B373A"/>
                </a:solidFill>
                <a:latin typeface="Segoe UI"/>
                <a:cs typeface="Segoe UI"/>
              </a:rPr>
              <a:t>with.</a:t>
            </a:r>
            <a:endParaRPr sz="1400">
              <a:latin typeface="Segoe UI"/>
              <a:cs typeface="Segoe UI"/>
            </a:endParaRPr>
          </a:p>
          <a:p>
            <a:pPr marL="12700" marR="7620" algn="just">
              <a:lnSpc>
                <a:spcPct val="107100"/>
              </a:lnSpc>
              <a:spcBef>
                <a:spcPts val="1420"/>
              </a:spcBef>
              <a:defRPr/>
            </a:pPr>
            <a:r>
              <a:rPr sz="1400" b="1">
                <a:solidFill>
                  <a:srgbClr val="493490"/>
                </a:solidFill>
                <a:latin typeface="Segoe UI Black"/>
                <a:cs typeface="Segoe UI Black"/>
              </a:rPr>
              <a:t>Step</a:t>
            </a:r>
            <a:r>
              <a:rPr sz="1400" b="1" spc="215">
                <a:solidFill>
                  <a:srgbClr val="493490"/>
                </a:solidFill>
                <a:latin typeface="Segoe UI Black"/>
                <a:cs typeface="Segoe UI Black"/>
              </a:rPr>
              <a:t> </a:t>
            </a:r>
            <a:r>
              <a:rPr sz="1400" b="1">
                <a:solidFill>
                  <a:srgbClr val="493490"/>
                </a:solidFill>
                <a:latin typeface="Segoe UI Black"/>
                <a:cs typeface="Segoe UI Black"/>
              </a:rPr>
              <a:t>1:</a:t>
            </a:r>
            <a:r>
              <a:rPr sz="1400" b="1" spc="204">
                <a:solidFill>
                  <a:srgbClr val="493490"/>
                </a:solidFill>
                <a:latin typeface="Segoe UI Black"/>
                <a:cs typeface="Segoe UI Black"/>
              </a:rPr>
              <a:t> </a:t>
            </a:r>
            <a:r>
              <a:rPr sz="1400">
                <a:solidFill>
                  <a:srgbClr val="3B373A"/>
                </a:solidFill>
                <a:latin typeface="Segoe UI"/>
                <a:cs typeface="Segoe UI"/>
              </a:rPr>
              <a:t>Interpret</a:t>
            </a:r>
            <a:r>
              <a:rPr sz="1400" spc="210">
                <a:solidFill>
                  <a:srgbClr val="3B373A"/>
                </a:solidFill>
                <a:latin typeface="Segoe UI"/>
                <a:cs typeface="Segoe UI"/>
              </a:rPr>
              <a:t> </a:t>
            </a:r>
            <a:r>
              <a:rPr sz="1400">
                <a:solidFill>
                  <a:srgbClr val="3B373A"/>
                </a:solidFill>
                <a:latin typeface="Segoe UI"/>
                <a:cs typeface="Segoe UI"/>
              </a:rPr>
              <a:t>the</a:t>
            </a:r>
            <a:r>
              <a:rPr sz="1400" spc="210">
                <a:solidFill>
                  <a:srgbClr val="3B373A"/>
                </a:solidFill>
                <a:latin typeface="Segoe UI"/>
                <a:cs typeface="Segoe UI"/>
              </a:rPr>
              <a:t> </a:t>
            </a:r>
            <a:r>
              <a:rPr sz="1400">
                <a:solidFill>
                  <a:srgbClr val="3B373A"/>
                </a:solidFill>
                <a:latin typeface="Segoe UI"/>
                <a:cs typeface="Segoe UI"/>
              </a:rPr>
              <a:t>survey’s</a:t>
            </a:r>
            <a:r>
              <a:rPr sz="1400" spc="215">
                <a:solidFill>
                  <a:srgbClr val="3B373A"/>
                </a:solidFill>
                <a:latin typeface="Segoe UI"/>
                <a:cs typeface="Segoe UI"/>
              </a:rPr>
              <a:t> </a:t>
            </a:r>
            <a:r>
              <a:rPr sz="1400">
                <a:solidFill>
                  <a:srgbClr val="3B373A"/>
                </a:solidFill>
                <a:latin typeface="Segoe UI"/>
                <a:cs typeface="Segoe UI"/>
              </a:rPr>
              <a:t>results</a:t>
            </a:r>
            <a:r>
              <a:rPr sz="1400" spc="215">
                <a:solidFill>
                  <a:srgbClr val="3B373A"/>
                </a:solidFill>
                <a:latin typeface="Segoe UI"/>
                <a:cs typeface="Segoe UI"/>
              </a:rPr>
              <a:t> </a:t>
            </a:r>
            <a:r>
              <a:rPr sz="1400">
                <a:solidFill>
                  <a:srgbClr val="3B373A"/>
                </a:solidFill>
                <a:latin typeface="Segoe UI"/>
                <a:cs typeface="Segoe UI"/>
              </a:rPr>
              <a:t>into</a:t>
            </a:r>
            <a:r>
              <a:rPr sz="1400" spc="210">
                <a:solidFill>
                  <a:srgbClr val="3B373A"/>
                </a:solidFill>
                <a:latin typeface="Segoe UI"/>
                <a:cs typeface="Segoe UI"/>
              </a:rPr>
              <a:t> </a:t>
            </a:r>
            <a:r>
              <a:rPr sz="1400">
                <a:solidFill>
                  <a:srgbClr val="3B373A"/>
                </a:solidFill>
                <a:latin typeface="Segoe UI"/>
                <a:cs typeface="Segoe UI"/>
              </a:rPr>
              <a:t>thematic</a:t>
            </a:r>
            <a:r>
              <a:rPr sz="1400" spc="210">
                <a:solidFill>
                  <a:srgbClr val="3B373A"/>
                </a:solidFill>
                <a:latin typeface="Segoe UI"/>
                <a:cs typeface="Segoe UI"/>
              </a:rPr>
              <a:t> </a:t>
            </a:r>
            <a:r>
              <a:rPr sz="1400">
                <a:solidFill>
                  <a:srgbClr val="3B373A"/>
                </a:solidFill>
                <a:latin typeface="Segoe UI"/>
                <a:cs typeface="Segoe UI"/>
              </a:rPr>
              <a:t>areas.</a:t>
            </a:r>
            <a:r>
              <a:rPr sz="1400" spc="215">
                <a:solidFill>
                  <a:srgbClr val="3B373A"/>
                </a:solidFill>
                <a:latin typeface="Segoe UI"/>
                <a:cs typeface="Segoe UI"/>
              </a:rPr>
              <a:t> </a:t>
            </a:r>
            <a:r>
              <a:rPr sz="1400">
                <a:solidFill>
                  <a:srgbClr val="3B373A"/>
                </a:solidFill>
                <a:latin typeface="Segoe UI"/>
                <a:cs typeface="Segoe UI"/>
              </a:rPr>
              <a:t>In</a:t>
            </a:r>
            <a:r>
              <a:rPr sz="1400" spc="215">
                <a:solidFill>
                  <a:srgbClr val="3B373A"/>
                </a:solidFill>
                <a:latin typeface="Segoe UI"/>
                <a:cs typeface="Segoe UI"/>
              </a:rPr>
              <a:t> </a:t>
            </a:r>
            <a:r>
              <a:rPr sz="1400" spc="-10">
                <a:solidFill>
                  <a:srgbClr val="3B373A"/>
                </a:solidFill>
                <a:latin typeface="Segoe UI"/>
                <a:cs typeface="Segoe UI"/>
              </a:rPr>
              <a:t>particular, </a:t>
            </a:r>
            <a:r>
              <a:rPr sz="1400">
                <a:solidFill>
                  <a:srgbClr val="3B373A"/>
                </a:solidFill>
                <a:latin typeface="Segoe UI"/>
                <a:cs typeface="Segoe UI"/>
              </a:rPr>
              <a:t>if</a:t>
            </a:r>
            <a:r>
              <a:rPr sz="1400" spc="185">
                <a:solidFill>
                  <a:srgbClr val="3B373A"/>
                </a:solidFill>
                <a:latin typeface="Segoe UI"/>
                <a:cs typeface="Segoe UI"/>
              </a:rPr>
              <a:t> </a:t>
            </a:r>
            <a:r>
              <a:rPr sz="1400">
                <a:solidFill>
                  <a:srgbClr val="3B373A"/>
                </a:solidFill>
                <a:latin typeface="Segoe UI"/>
                <a:cs typeface="Segoe UI"/>
              </a:rPr>
              <a:t>some</a:t>
            </a:r>
            <a:r>
              <a:rPr sz="1400" spc="200">
                <a:solidFill>
                  <a:srgbClr val="3B373A"/>
                </a:solidFill>
                <a:latin typeface="Segoe UI"/>
                <a:cs typeface="Segoe UI"/>
              </a:rPr>
              <a:t> </a:t>
            </a:r>
            <a:r>
              <a:rPr sz="1400">
                <a:solidFill>
                  <a:srgbClr val="3B373A"/>
                </a:solidFill>
                <a:latin typeface="Segoe UI"/>
                <a:cs typeface="Segoe UI"/>
              </a:rPr>
              <a:t>students</a:t>
            </a:r>
            <a:r>
              <a:rPr sz="1400" spc="200">
                <a:solidFill>
                  <a:srgbClr val="3B373A"/>
                </a:solidFill>
                <a:latin typeface="Segoe UI"/>
                <a:cs typeface="Segoe UI"/>
              </a:rPr>
              <a:t> </a:t>
            </a:r>
            <a:r>
              <a:rPr sz="1400">
                <a:solidFill>
                  <a:srgbClr val="3B373A"/>
                </a:solidFill>
                <a:latin typeface="Segoe UI"/>
                <a:cs typeface="Segoe UI"/>
              </a:rPr>
              <a:t>have</a:t>
            </a:r>
            <a:r>
              <a:rPr sz="1400" spc="200">
                <a:solidFill>
                  <a:srgbClr val="3B373A"/>
                </a:solidFill>
                <a:latin typeface="Segoe UI"/>
                <a:cs typeface="Segoe UI"/>
              </a:rPr>
              <a:t> </a:t>
            </a:r>
            <a:r>
              <a:rPr sz="1400">
                <a:solidFill>
                  <a:srgbClr val="3B373A"/>
                </a:solidFill>
                <a:latin typeface="Segoe UI"/>
                <a:cs typeface="Segoe UI"/>
              </a:rPr>
              <a:t>declared</a:t>
            </a:r>
            <a:r>
              <a:rPr sz="1400" spc="204">
                <a:solidFill>
                  <a:srgbClr val="3B373A"/>
                </a:solidFill>
                <a:latin typeface="Segoe UI"/>
                <a:cs typeface="Segoe UI"/>
              </a:rPr>
              <a:t> </a:t>
            </a:r>
            <a:r>
              <a:rPr sz="1400">
                <a:solidFill>
                  <a:srgbClr val="3B373A"/>
                </a:solidFill>
                <a:latin typeface="Segoe UI"/>
                <a:cs typeface="Segoe UI"/>
              </a:rPr>
              <a:t>uncertainty</a:t>
            </a:r>
            <a:r>
              <a:rPr sz="1400" spc="204">
                <a:solidFill>
                  <a:srgbClr val="3B373A"/>
                </a:solidFill>
                <a:latin typeface="Segoe UI"/>
                <a:cs typeface="Segoe UI"/>
              </a:rPr>
              <a:t> </a:t>
            </a:r>
            <a:r>
              <a:rPr sz="1400">
                <a:solidFill>
                  <a:srgbClr val="3B373A"/>
                </a:solidFill>
                <a:latin typeface="Segoe UI"/>
                <a:cs typeface="Segoe UI"/>
              </a:rPr>
              <a:t>in</a:t>
            </a:r>
            <a:r>
              <a:rPr sz="1400" spc="200">
                <a:solidFill>
                  <a:srgbClr val="3B373A"/>
                </a:solidFill>
                <a:latin typeface="Segoe UI"/>
                <a:cs typeface="Segoe UI"/>
              </a:rPr>
              <a:t> </a:t>
            </a:r>
            <a:r>
              <a:rPr sz="1400">
                <a:solidFill>
                  <a:srgbClr val="3B373A"/>
                </a:solidFill>
                <a:latin typeface="Segoe UI"/>
                <a:cs typeface="Segoe UI"/>
              </a:rPr>
              <a:t>communicating</a:t>
            </a:r>
            <a:r>
              <a:rPr sz="1400" spc="204">
                <a:solidFill>
                  <a:srgbClr val="3B373A"/>
                </a:solidFill>
                <a:latin typeface="Segoe UI"/>
                <a:cs typeface="Segoe UI"/>
              </a:rPr>
              <a:t> </a:t>
            </a:r>
            <a:r>
              <a:rPr sz="1400">
                <a:solidFill>
                  <a:srgbClr val="3B373A"/>
                </a:solidFill>
                <a:latin typeface="Segoe UI"/>
                <a:cs typeface="Segoe UI"/>
              </a:rPr>
              <a:t>with</a:t>
            </a:r>
            <a:r>
              <a:rPr sz="1400" spc="204">
                <a:solidFill>
                  <a:srgbClr val="3B373A"/>
                </a:solidFill>
                <a:latin typeface="Segoe UI"/>
                <a:cs typeface="Segoe UI"/>
              </a:rPr>
              <a:t> </a:t>
            </a:r>
            <a:r>
              <a:rPr sz="1400" spc="-25">
                <a:solidFill>
                  <a:srgbClr val="3B373A"/>
                </a:solidFill>
                <a:latin typeface="Segoe UI"/>
                <a:cs typeface="Segoe UI"/>
              </a:rPr>
              <a:t>the </a:t>
            </a:r>
            <a:r>
              <a:rPr sz="1400">
                <a:solidFill>
                  <a:srgbClr val="3B373A"/>
                </a:solidFill>
                <a:latin typeface="Segoe UI"/>
                <a:cs typeface="Segoe UI"/>
              </a:rPr>
              <a:t>employer/manager,</a:t>
            </a:r>
            <a:r>
              <a:rPr sz="1400" spc="175">
                <a:solidFill>
                  <a:srgbClr val="3B373A"/>
                </a:solidFill>
                <a:latin typeface="Segoe UI"/>
                <a:cs typeface="Segoe UI"/>
              </a:rPr>
              <a:t> </a:t>
            </a:r>
            <a:r>
              <a:rPr sz="1400">
                <a:solidFill>
                  <a:srgbClr val="3B373A"/>
                </a:solidFill>
                <a:latin typeface="Segoe UI"/>
                <a:cs typeface="Segoe UI"/>
              </a:rPr>
              <a:t>design</a:t>
            </a:r>
            <a:r>
              <a:rPr sz="1400" spc="190">
                <a:solidFill>
                  <a:srgbClr val="3B373A"/>
                </a:solidFill>
                <a:latin typeface="Segoe UI"/>
                <a:cs typeface="Segoe UI"/>
              </a:rPr>
              <a:t> </a:t>
            </a:r>
            <a:r>
              <a:rPr sz="1400">
                <a:solidFill>
                  <a:srgbClr val="3B373A"/>
                </a:solidFill>
                <a:latin typeface="Segoe UI"/>
                <a:cs typeface="Segoe UI"/>
              </a:rPr>
              <a:t>activities,</a:t>
            </a:r>
            <a:r>
              <a:rPr sz="1400" spc="190">
                <a:solidFill>
                  <a:srgbClr val="3B373A"/>
                </a:solidFill>
                <a:latin typeface="Segoe UI"/>
                <a:cs typeface="Segoe UI"/>
              </a:rPr>
              <a:t> </a:t>
            </a:r>
            <a:r>
              <a:rPr sz="1400">
                <a:solidFill>
                  <a:srgbClr val="3B373A"/>
                </a:solidFill>
                <a:latin typeface="Segoe UI"/>
                <a:cs typeface="Segoe UI"/>
              </a:rPr>
              <a:t>i.e.,</a:t>
            </a:r>
            <a:r>
              <a:rPr sz="1400" spc="190">
                <a:solidFill>
                  <a:srgbClr val="3B373A"/>
                </a:solidFill>
                <a:latin typeface="Segoe UI"/>
                <a:cs typeface="Segoe UI"/>
              </a:rPr>
              <a:t> </a:t>
            </a:r>
            <a:r>
              <a:rPr sz="1400">
                <a:solidFill>
                  <a:srgbClr val="3B373A"/>
                </a:solidFill>
                <a:latin typeface="Segoe UI"/>
                <a:cs typeface="Segoe UI"/>
              </a:rPr>
              <a:t>case</a:t>
            </a:r>
            <a:r>
              <a:rPr sz="1400" spc="190">
                <a:solidFill>
                  <a:srgbClr val="3B373A"/>
                </a:solidFill>
                <a:latin typeface="Segoe UI"/>
                <a:cs typeface="Segoe UI"/>
              </a:rPr>
              <a:t> </a:t>
            </a:r>
            <a:r>
              <a:rPr sz="1400">
                <a:solidFill>
                  <a:srgbClr val="3B373A"/>
                </a:solidFill>
                <a:latin typeface="Segoe UI"/>
                <a:cs typeface="Segoe UI"/>
              </a:rPr>
              <a:t>study</a:t>
            </a:r>
            <a:r>
              <a:rPr sz="1400" spc="190">
                <a:solidFill>
                  <a:srgbClr val="3B373A"/>
                </a:solidFill>
                <a:latin typeface="Segoe UI"/>
                <a:cs typeface="Segoe UI"/>
              </a:rPr>
              <a:t> </a:t>
            </a:r>
            <a:r>
              <a:rPr sz="1400">
                <a:solidFill>
                  <a:srgbClr val="3B373A"/>
                </a:solidFill>
                <a:latin typeface="Segoe UI"/>
                <a:cs typeface="Segoe UI"/>
              </a:rPr>
              <a:t>or</a:t>
            </a:r>
            <a:r>
              <a:rPr sz="1400" spc="190">
                <a:solidFill>
                  <a:srgbClr val="3B373A"/>
                </a:solidFill>
                <a:latin typeface="Segoe UI"/>
                <a:cs typeface="Segoe UI"/>
              </a:rPr>
              <a:t> </a:t>
            </a:r>
            <a:r>
              <a:rPr sz="1400">
                <a:solidFill>
                  <a:srgbClr val="3B373A"/>
                </a:solidFill>
                <a:latin typeface="Segoe UI"/>
                <a:cs typeface="Segoe UI"/>
              </a:rPr>
              <a:t>role-playing</a:t>
            </a:r>
            <a:r>
              <a:rPr sz="1400" spc="190">
                <a:solidFill>
                  <a:srgbClr val="3B373A"/>
                </a:solidFill>
                <a:latin typeface="Segoe UI"/>
                <a:cs typeface="Segoe UI"/>
              </a:rPr>
              <a:t> </a:t>
            </a:r>
            <a:r>
              <a:rPr sz="1400" spc="-25">
                <a:solidFill>
                  <a:srgbClr val="3B373A"/>
                </a:solidFill>
                <a:latin typeface="Segoe UI"/>
                <a:cs typeface="Segoe UI"/>
              </a:rPr>
              <a:t>ac- </a:t>
            </a:r>
            <a:r>
              <a:rPr sz="1400">
                <a:solidFill>
                  <a:srgbClr val="3B373A"/>
                </a:solidFill>
                <a:latin typeface="Segoe UI"/>
                <a:cs typeface="Segoe UI"/>
              </a:rPr>
              <a:t>tivities,</a:t>
            </a:r>
            <a:r>
              <a:rPr sz="1400" spc="100">
                <a:solidFill>
                  <a:srgbClr val="3B373A"/>
                </a:solidFill>
                <a:latin typeface="Segoe UI"/>
                <a:cs typeface="Segoe UI"/>
              </a:rPr>
              <a:t> </a:t>
            </a:r>
            <a:r>
              <a:rPr sz="1400">
                <a:solidFill>
                  <a:srgbClr val="3B373A"/>
                </a:solidFill>
                <a:latin typeface="Segoe UI"/>
                <a:cs typeface="Segoe UI"/>
              </a:rPr>
              <a:t>it</a:t>
            </a:r>
            <a:r>
              <a:rPr sz="1400" spc="100">
                <a:solidFill>
                  <a:srgbClr val="3B373A"/>
                </a:solidFill>
                <a:latin typeface="Segoe UI"/>
                <a:cs typeface="Segoe UI"/>
              </a:rPr>
              <a:t> </a:t>
            </a:r>
            <a:r>
              <a:rPr sz="1400">
                <a:solidFill>
                  <a:srgbClr val="3B373A"/>
                </a:solidFill>
                <a:latin typeface="Segoe UI"/>
                <a:cs typeface="Segoe UI"/>
              </a:rPr>
              <a:t>is</a:t>
            </a:r>
            <a:r>
              <a:rPr sz="1400" spc="100">
                <a:solidFill>
                  <a:srgbClr val="3B373A"/>
                </a:solidFill>
                <a:latin typeface="Segoe UI"/>
                <a:cs typeface="Segoe UI"/>
              </a:rPr>
              <a:t> </a:t>
            </a:r>
            <a:r>
              <a:rPr sz="1400">
                <a:solidFill>
                  <a:srgbClr val="3B373A"/>
                </a:solidFill>
                <a:latin typeface="Segoe UI"/>
                <a:cs typeface="Segoe UI"/>
              </a:rPr>
              <a:t>recommended</a:t>
            </a:r>
            <a:r>
              <a:rPr sz="1400" spc="100">
                <a:solidFill>
                  <a:srgbClr val="3B373A"/>
                </a:solidFill>
                <a:latin typeface="Segoe UI"/>
                <a:cs typeface="Segoe UI"/>
              </a:rPr>
              <a:t> </a:t>
            </a:r>
            <a:r>
              <a:rPr sz="1400">
                <a:solidFill>
                  <a:srgbClr val="3B373A"/>
                </a:solidFill>
                <a:latin typeface="Segoe UI"/>
                <a:cs typeface="Segoe UI"/>
              </a:rPr>
              <a:t>to</a:t>
            </a:r>
            <a:r>
              <a:rPr sz="1400" spc="100">
                <a:solidFill>
                  <a:srgbClr val="3B373A"/>
                </a:solidFill>
                <a:latin typeface="Segoe UI"/>
                <a:cs typeface="Segoe UI"/>
              </a:rPr>
              <a:t> </a:t>
            </a:r>
            <a:r>
              <a:rPr sz="1400">
                <a:solidFill>
                  <a:srgbClr val="3B373A"/>
                </a:solidFill>
                <a:latin typeface="Segoe UI"/>
                <a:cs typeface="Segoe UI"/>
              </a:rPr>
              <a:t>enhance</a:t>
            </a:r>
            <a:r>
              <a:rPr sz="1400" spc="100">
                <a:solidFill>
                  <a:srgbClr val="3B373A"/>
                </a:solidFill>
                <a:latin typeface="Segoe UI"/>
                <a:cs typeface="Segoe UI"/>
              </a:rPr>
              <a:t> </a:t>
            </a:r>
            <a:r>
              <a:rPr sz="1400">
                <a:solidFill>
                  <a:srgbClr val="3B373A"/>
                </a:solidFill>
                <a:latin typeface="Segoe UI"/>
                <a:cs typeface="Segoe UI"/>
              </a:rPr>
              <a:t>the</a:t>
            </a:r>
            <a:r>
              <a:rPr sz="1400" spc="100">
                <a:solidFill>
                  <a:srgbClr val="3B373A"/>
                </a:solidFill>
                <a:latin typeface="Segoe UI"/>
                <a:cs typeface="Segoe UI"/>
              </a:rPr>
              <a:t> </a:t>
            </a:r>
            <a:r>
              <a:rPr sz="1400">
                <a:solidFill>
                  <a:srgbClr val="3B373A"/>
                </a:solidFill>
                <a:latin typeface="Segoe UI"/>
                <a:cs typeface="Segoe UI"/>
              </a:rPr>
              <a:t>emotional</a:t>
            </a:r>
            <a:r>
              <a:rPr sz="1400" spc="100">
                <a:solidFill>
                  <a:srgbClr val="3B373A"/>
                </a:solidFill>
                <a:latin typeface="Segoe UI"/>
                <a:cs typeface="Segoe UI"/>
              </a:rPr>
              <a:t> </a:t>
            </a:r>
            <a:r>
              <a:rPr sz="1400">
                <a:solidFill>
                  <a:srgbClr val="3B373A"/>
                </a:solidFill>
                <a:latin typeface="Segoe UI"/>
                <a:cs typeface="Segoe UI"/>
              </a:rPr>
              <a:t>factor</a:t>
            </a:r>
            <a:r>
              <a:rPr sz="1400" spc="100">
                <a:solidFill>
                  <a:srgbClr val="3B373A"/>
                </a:solidFill>
                <a:latin typeface="Segoe UI"/>
                <a:cs typeface="Segoe UI"/>
              </a:rPr>
              <a:t> </a:t>
            </a:r>
            <a:r>
              <a:rPr sz="1400">
                <a:solidFill>
                  <a:srgbClr val="3B373A"/>
                </a:solidFill>
                <a:latin typeface="Segoe UI"/>
                <a:cs typeface="Segoe UI"/>
              </a:rPr>
              <a:t>of</a:t>
            </a:r>
            <a:r>
              <a:rPr sz="1400" spc="100">
                <a:solidFill>
                  <a:srgbClr val="3B373A"/>
                </a:solidFill>
                <a:latin typeface="Segoe UI"/>
                <a:cs typeface="Segoe UI"/>
              </a:rPr>
              <a:t> </a:t>
            </a:r>
            <a:r>
              <a:rPr sz="1400">
                <a:solidFill>
                  <a:srgbClr val="3B373A"/>
                </a:solidFill>
                <a:latin typeface="Segoe UI"/>
                <a:cs typeface="Segoe UI"/>
              </a:rPr>
              <a:t>the</a:t>
            </a:r>
            <a:r>
              <a:rPr sz="1400" spc="105">
                <a:solidFill>
                  <a:srgbClr val="3B373A"/>
                </a:solidFill>
                <a:latin typeface="Segoe UI"/>
                <a:cs typeface="Segoe UI"/>
              </a:rPr>
              <a:t> </a:t>
            </a:r>
            <a:r>
              <a:rPr sz="1400" spc="-20">
                <a:solidFill>
                  <a:srgbClr val="3B373A"/>
                </a:solidFill>
                <a:latin typeface="Segoe UI"/>
                <a:cs typeface="Segoe UI"/>
              </a:rPr>
              <a:t>com- </a:t>
            </a:r>
            <a:r>
              <a:rPr sz="1400">
                <a:solidFill>
                  <a:srgbClr val="3B373A"/>
                </a:solidFill>
                <a:latin typeface="Segoe UI"/>
                <a:cs typeface="Segoe UI"/>
              </a:rPr>
              <a:t>munication.</a:t>
            </a:r>
            <a:r>
              <a:rPr sz="1400" spc="65">
                <a:solidFill>
                  <a:srgbClr val="3B373A"/>
                </a:solidFill>
                <a:latin typeface="Segoe UI"/>
                <a:cs typeface="Segoe UI"/>
              </a:rPr>
              <a:t> </a:t>
            </a:r>
            <a:r>
              <a:rPr sz="1400">
                <a:solidFill>
                  <a:srgbClr val="3B373A"/>
                </a:solidFill>
                <a:latin typeface="Segoe UI"/>
                <a:cs typeface="Segoe UI"/>
              </a:rPr>
              <a:t>Review</a:t>
            </a:r>
            <a:r>
              <a:rPr sz="1400" spc="80">
                <a:solidFill>
                  <a:srgbClr val="3B373A"/>
                </a:solidFill>
                <a:latin typeface="Segoe UI"/>
                <a:cs typeface="Segoe UI"/>
              </a:rPr>
              <a:t> </a:t>
            </a:r>
            <a:r>
              <a:rPr sz="1400">
                <a:solidFill>
                  <a:srgbClr val="3B373A"/>
                </a:solidFill>
                <a:latin typeface="Segoe UI"/>
                <a:cs typeface="Segoe UI"/>
              </a:rPr>
              <a:t>some</a:t>
            </a:r>
            <a:r>
              <a:rPr sz="1400" spc="75">
                <a:solidFill>
                  <a:srgbClr val="3B373A"/>
                </a:solidFill>
                <a:latin typeface="Segoe UI"/>
                <a:cs typeface="Segoe UI"/>
              </a:rPr>
              <a:t> </a:t>
            </a:r>
            <a:r>
              <a:rPr sz="1400">
                <a:solidFill>
                  <a:srgbClr val="3B373A"/>
                </a:solidFill>
                <a:latin typeface="Segoe UI"/>
                <a:cs typeface="Segoe UI"/>
              </a:rPr>
              <a:t>examples</a:t>
            </a:r>
            <a:r>
              <a:rPr sz="1400" spc="80">
                <a:solidFill>
                  <a:srgbClr val="3B373A"/>
                </a:solidFill>
                <a:latin typeface="Segoe UI"/>
                <a:cs typeface="Segoe UI"/>
              </a:rPr>
              <a:t> </a:t>
            </a:r>
            <a:r>
              <a:rPr sz="1400" spc="-10">
                <a:solidFill>
                  <a:srgbClr val="3B373A"/>
                </a:solidFill>
                <a:latin typeface="Segoe UI"/>
                <a:cs typeface="Segoe UI"/>
              </a:rPr>
              <a:t>below:</a:t>
            </a:r>
            <a:endParaRPr sz="1400">
              <a:latin typeface="Segoe UI"/>
              <a:cs typeface="Segoe UI"/>
            </a:endParaRPr>
          </a:p>
        </p:txBody>
      </p:sp>
      <p:cxnSp>
        <p:nvCxnSpPr>
          <p:cNvPr id="5" name="Google Shape;233;p13" hidden="0"/>
          <p:cNvCxnSpPr>
            <a:cxnSpLocks/>
          </p:cNvCxnSpPr>
          <p:nvPr isPhoto="0" userDrawn="0"/>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6" name="Google Shape;234;p13" hidden="0"/>
          <p:cNvPicPr/>
          <p:nvPr isPhoto="0" userDrawn="0"/>
        </p:nvPicPr>
        <p:blipFill>
          <a:blip r:embed="rId2">
            <a:alphaModFix/>
          </a:blip>
          <a:stretch/>
        </p:blipFill>
        <p:spPr bwMode="auto">
          <a:xfrm>
            <a:off x="4508500" y="9085792"/>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grpSp>
        <p:nvGrpSpPr>
          <p:cNvPr id="2" name="object 2" hidden="0"/>
          <p:cNvGrpSpPr/>
          <p:nvPr isPhoto="0" userDrawn="0"/>
        </p:nvGrpSpPr>
        <p:grpSpPr bwMode="auto">
          <a:xfrm>
            <a:off x="827468" y="1876733"/>
            <a:ext cx="5833110" cy="7290434"/>
            <a:chOff x="827468" y="1876733"/>
            <a:chExt cx="5833110" cy="7290434"/>
          </a:xfrm>
        </p:grpSpPr>
        <p:pic>
          <p:nvPicPr>
            <p:cNvPr id="3" name="object 3" hidden="0"/>
            <p:cNvPicPr/>
            <p:nvPr isPhoto="0" userDrawn="0"/>
          </p:nvPicPr>
          <p:blipFill>
            <a:blip r:embed="rId2"/>
            <a:stretch/>
          </p:blipFill>
          <p:spPr bwMode="auto">
            <a:xfrm>
              <a:off x="899998" y="1876733"/>
              <a:ext cx="5759995" cy="7289986"/>
            </a:xfrm>
            <a:prstGeom prst="rect">
              <a:avLst/>
            </a:prstGeom>
          </p:spPr>
        </p:pic>
        <p:sp>
          <p:nvSpPr>
            <p:cNvPr id="4" name="object 4" hidden="0"/>
            <p:cNvSpPr/>
            <p:nvPr isPhoto="0" userDrawn="0"/>
          </p:nvSpPr>
          <p:spPr bwMode="auto">
            <a:xfrm>
              <a:off x="827468" y="4760353"/>
              <a:ext cx="2121535" cy="2226945"/>
            </a:xfrm>
            <a:custGeom>
              <a:avLst/>
              <a:gdLst/>
              <a:ahLst/>
              <a:cxnLst/>
              <a:rect l="l" t="t" r="r" b="b"/>
              <a:pathLst>
                <a:path w="2121535" h="2226945" fill="norm" stroke="1" extrusionOk="0">
                  <a:moveTo>
                    <a:pt x="2121408" y="0"/>
                  </a:moveTo>
                  <a:lnTo>
                    <a:pt x="0" y="0"/>
                  </a:lnTo>
                  <a:lnTo>
                    <a:pt x="0" y="2226564"/>
                  </a:lnTo>
                  <a:lnTo>
                    <a:pt x="2121408" y="2226564"/>
                  </a:lnTo>
                  <a:lnTo>
                    <a:pt x="2121408" y="0"/>
                  </a:lnTo>
                  <a:close/>
                </a:path>
              </a:pathLst>
            </a:custGeom>
            <a:solidFill>
              <a:srgbClr val="5F595B">
                <a:alpha val="7499"/>
              </a:srgbClr>
            </a:solidFill>
          </p:spPr>
          <p:txBody>
            <a:bodyPr wrap="square" lIns="0" tIns="0" rIns="0" bIns="0" rtlCol="0"/>
            <a:lstStyle/>
            <a:p>
              <a:pPr>
                <a:defRPr/>
              </a:pPr>
              <a:endParaRPr/>
            </a:p>
          </p:txBody>
        </p:sp>
        <p:sp>
          <p:nvSpPr>
            <p:cNvPr id="5" name="object 5" hidden="0"/>
            <p:cNvSpPr/>
            <p:nvPr isPhoto="0" userDrawn="0"/>
          </p:nvSpPr>
          <p:spPr bwMode="auto">
            <a:xfrm>
              <a:off x="1006288" y="4758833"/>
              <a:ext cx="1942464" cy="2050413"/>
            </a:xfrm>
            <a:custGeom>
              <a:avLst/>
              <a:gdLst/>
              <a:ahLst/>
              <a:cxnLst/>
              <a:rect l="l" t="t" r="r" b="b"/>
              <a:pathLst>
                <a:path w="1942464" h="2050415" fill="norm" stroke="1" extrusionOk="0">
                  <a:moveTo>
                    <a:pt x="287997" y="0"/>
                  </a:moveTo>
                  <a:lnTo>
                    <a:pt x="241283" y="3769"/>
                  </a:lnTo>
                  <a:lnTo>
                    <a:pt x="196969" y="14681"/>
                  </a:lnTo>
                  <a:lnTo>
                    <a:pt x="155647" y="32143"/>
                  </a:lnTo>
                  <a:lnTo>
                    <a:pt x="117910" y="55563"/>
                  </a:lnTo>
                  <a:lnTo>
                    <a:pt x="84353" y="84348"/>
                  </a:lnTo>
                  <a:lnTo>
                    <a:pt x="55567" y="117905"/>
                  </a:lnTo>
                  <a:lnTo>
                    <a:pt x="32146" y="155641"/>
                  </a:lnTo>
                  <a:lnTo>
                    <a:pt x="14682" y="196964"/>
                  </a:lnTo>
                  <a:lnTo>
                    <a:pt x="3769" y="241280"/>
                  </a:lnTo>
                  <a:lnTo>
                    <a:pt x="0" y="287997"/>
                  </a:lnTo>
                  <a:lnTo>
                    <a:pt x="0" y="1761883"/>
                  </a:lnTo>
                  <a:lnTo>
                    <a:pt x="3769" y="1808601"/>
                  </a:lnTo>
                  <a:lnTo>
                    <a:pt x="14682" y="1852918"/>
                  </a:lnTo>
                  <a:lnTo>
                    <a:pt x="32146" y="1894242"/>
                  </a:lnTo>
                  <a:lnTo>
                    <a:pt x="55567" y="1931980"/>
                  </a:lnTo>
                  <a:lnTo>
                    <a:pt x="84353" y="1965539"/>
                  </a:lnTo>
                  <a:lnTo>
                    <a:pt x="117910" y="1994326"/>
                  </a:lnTo>
                  <a:lnTo>
                    <a:pt x="155647" y="2017747"/>
                  </a:lnTo>
                  <a:lnTo>
                    <a:pt x="196969" y="2035211"/>
                  </a:lnTo>
                  <a:lnTo>
                    <a:pt x="241283" y="2046124"/>
                  </a:lnTo>
                  <a:lnTo>
                    <a:pt x="287997" y="2049894"/>
                  </a:lnTo>
                  <a:lnTo>
                    <a:pt x="1653895" y="2049894"/>
                  </a:lnTo>
                  <a:lnTo>
                    <a:pt x="1700609" y="2046124"/>
                  </a:lnTo>
                  <a:lnTo>
                    <a:pt x="1744924" y="2035211"/>
                  </a:lnTo>
                  <a:lnTo>
                    <a:pt x="1786246" y="2017747"/>
                  </a:lnTo>
                  <a:lnTo>
                    <a:pt x="1823982" y="1994326"/>
                  </a:lnTo>
                  <a:lnTo>
                    <a:pt x="1857540" y="1965539"/>
                  </a:lnTo>
                  <a:lnTo>
                    <a:pt x="1886326" y="1931980"/>
                  </a:lnTo>
                  <a:lnTo>
                    <a:pt x="1909747" y="1894242"/>
                  </a:lnTo>
                  <a:lnTo>
                    <a:pt x="1927210" y="1852918"/>
                  </a:lnTo>
                  <a:lnTo>
                    <a:pt x="1938124" y="1808601"/>
                  </a:lnTo>
                  <a:lnTo>
                    <a:pt x="1941893" y="1761883"/>
                  </a:lnTo>
                  <a:lnTo>
                    <a:pt x="1941893" y="287997"/>
                  </a:lnTo>
                  <a:lnTo>
                    <a:pt x="1938124" y="241280"/>
                  </a:lnTo>
                  <a:lnTo>
                    <a:pt x="1927210" y="196964"/>
                  </a:lnTo>
                  <a:lnTo>
                    <a:pt x="1909747" y="155641"/>
                  </a:lnTo>
                  <a:lnTo>
                    <a:pt x="1886326" y="117905"/>
                  </a:lnTo>
                  <a:lnTo>
                    <a:pt x="1857540" y="84348"/>
                  </a:lnTo>
                  <a:lnTo>
                    <a:pt x="1823982" y="55563"/>
                  </a:lnTo>
                  <a:lnTo>
                    <a:pt x="1786246" y="32143"/>
                  </a:lnTo>
                  <a:lnTo>
                    <a:pt x="1744924" y="14681"/>
                  </a:lnTo>
                  <a:lnTo>
                    <a:pt x="1700609" y="3769"/>
                  </a:lnTo>
                  <a:lnTo>
                    <a:pt x="1653895" y="0"/>
                  </a:lnTo>
                  <a:lnTo>
                    <a:pt x="287997" y="0"/>
                  </a:lnTo>
                  <a:close/>
                </a:path>
              </a:pathLst>
            </a:custGeom>
            <a:grpFill/>
            <a:ln w="38100">
              <a:solidFill>
                <a:srgbClr val="F89623"/>
              </a:solidFill>
            </a:ln>
          </p:spPr>
          <p:txBody>
            <a:bodyPr wrap="square" lIns="0" tIns="0" rIns="0" bIns="0" rtlCol="0"/>
            <a:lstStyle/>
            <a:p>
              <a:pPr>
                <a:defRPr/>
              </a:pPr>
              <a:endParaRPr/>
            </a:p>
          </p:txBody>
        </p:sp>
      </p:grpSp>
      <p:sp>
        <p:nvSpPr>
          <p:cNvPr id="6" name="object 6" hidden="0"/>
          <p:cNvSpPr txBox="1"/>
          <p:nvPr isPhoto="0" userDrawn="0"/>
        </p:nvSpPr>
        <p:spPr bwMode="auto">
          <a:xfrm>
            <a:off x="1154380" y="5443730"/>
            <a:ext cx="1646555" cy="665480"/>
          </a:xfrm>
          <a:prstGeom prst="rect">
            <a:avLst/>
          </a:prstGeom>
        </p:spPr>
        <p:txBody>
          <a:bodyPr vert="horz" wrap="square" lIns="0" tIns="12700" rIns="0" bIns="0" rtlCol="0">
            <a:spAutoFit/>
          </a:bodyPr>
          <a:lstStyle/>
          <a:p>
            <a:pPr marL="12700" marR="5080" indent="-635" algn="ctr">
              <a:lnSpc>
                <a:spcPct val="100000"/>
              </a:lnSpc>
              <a:spcBef>
                <a:spcPts val="100"/>
              </a:spcBef>
              <a:defRPr/>
            </a:pPr>
            <a:r>
              <a:rPr sz="1400" b="1" i="1">
                <a:solidFill>
                  <a:srgbClr val="3B373A"/>
                </a:solidFill>
                <a:latin typeface="Segoe UI"/>
                <a:cs typeface="Segoe UI"/>
              </a:rPr>
              <a:t>I</a:t>
            </a:r>
            <a:r>
              <a:rPr sz="1400" b="1" i="1" spc="-5">
                <a:solidFill>
                  <a:srgbClr val="3B373A"/>
                </a:solidFill>
                <a:latin typeface="Segoe UI"/>
                <a:cs typeface="Segoe UI"/>
              </a:rPr>
              <a:t> </a:t>
            </a:r>
            <a:r>
              <a:rPr sz="1400" b="1" i="1">
                <a:solidFill>
                  <a:srgbClr val="3B373A"/>
                </a:solidFill>
                <a:latin typeface="Segoe UI"/>
                <a:cs typeface="Segoe UI"/>
              </a:rPr>
              <a:t>want to</a:t>
            </a:r>
            <a:r>
              <a:rPr sz="1400" b="1" i="1" spc="-5">
                <a:solidFill>
                  <a:srgbClr val="3B373A"/>
                </a:solidFill>
                <a:latin typeface="Segoe UI"/>
                <a:cs typeface="Segoe UI"/>
              </a:rPr>
              <a:t> </a:t>
            </a:r>
            <a:r>
              <a:rPr sz="1400" b="1" i="1" spc="-10">
                <a:solidFill>
                  <a:srgbClr val="3B373A"/>
                </a:solidFill>
                <a:latin typeface="Segoe UI"/>
                <a:cs typeface="Segoe UI"/>
              </a:rPr>
              <a:t>enhance </a:t>
            </a:r>
            <a:r>
              <a:rPr sz="1400" b="1" i="1">
                <a:solidFill>
                  <a:srgbClr val="3B373A"/>
                </a:solidFill>
                <a:latin typeface="Segoe UI"/>
                <a:cs typeface="Segoe UI"/>
              </a:rPr>
              <a:t>my</a:t>
            </a:r>
            <a:r>
              <a:rPr sz="1400" b="1" i="1" spc="-35">
                <a:solidFill>
                  <a:srgbClr val="3B373A"/>
                </a:solidFill>
                <a:latin typeface="Segoe UI"/>
                <a:cs typeface="Segoe UI"/>
              </a:rPr>
              <a:t> </a:t>
            </a:r>
            <a:r>
              <a:rPr sz="1400" b="1" i="1">
                <a:solidFill>
                  <a:srgbClr val="3B373A"/>
                </a:solidFill>
                <a:latin typeface="Segoe UI"/>
                <a:cs typeface="Segoe UI"/>
              </a:rPr>
              <a:t>listening</a:t>
            </a:r>
            <a:r>
              <a:rPr sz="1400" b="1" i="1" spc="-25">
                <a:solidFill>
                  <a:srgbClr val="3B373A"/>
                </a:solidFill>
                <a:latin typeface="Segoe UI"/>
                <a:cs typeface="Segoe UI"/>
              </a:rPr>
              <a:t> </a:t>
            </a:r>
            <a:r>
              <a:rPr sz="1400" b="1" i="1" spc="-10">
                <a:solidFill>
                  <a:srgbClr val="3B373A"/>
                </a:solidFill>
                <a:latin typeface="Segoe UI"/>
                <a:cs typeface="Segoe UI"/>
              </a:rPr>
              <a:t>ability </a:t>
            </a:r>
            <a:r>
              <a:rPr sz="1400" b="1" i="1">
                <a:solidFill>
                  <a:srgbClr val="3B373A"/>
                </a:solidFill>
                <a:latin typeface="Segoe UI"/>
                <a:cs typeface="Segoe UI"/>
              </a:rPr>
              <a:t>at the </a:t>
            </a:r>
            <a:r>
              <a:rPr sz="1400" b="1" i="1" spc="-10">
                <a:solidFill>
                  <a:srgbClr val="3B373A"/>
                </a:solidFill>
                <a:latin typeface="Segoe UI"/>
                <a:cs typeface="Segoe UI"/>
              </a:rPr>
              <a:t>workplace</a:t>
            </a:r>
            <a:endParaRPr sz="1400">
              <a:latin typeface="Segoe UI"/>
              <a:cs typeface="Segoe UI"/>
            </a:endParaRPr>
          </a:p>
        </p:txBody>
      </p:sp>
      <p:grpSp>
        <p:nvGrpSpPr>
          <p:cNvPr id="7" name="object 7" hidden="0"/>
          <p:cNvGrpSpPr/>
          <p:nvPr isPhoto="0" userDrawn="0"/>
        </p:nvGrpSpPr>
        <p:grpSpPr bwMode="auto">
          <a:xfrm>
            <a:off x="827481" y="2088088"/>
            <a:ext cx="5745480" cy="2771775"/>
            <a:chOff x="827481" y="2088088"/>
            <a:chExt cx="5745480" cy="2771775"/>
          </a:xfrm>
        </p:grpSpPr>
        <p:sp>
          <p:nvSpPr>
            <p:cNvPr id="8" name="object 8" hidden="0"/>
            <p:cNvSpPr/>
            <p:nvPr isPhoto="0" userDrawn="0"/>
          </p:nvSpPr>
          <p:spPr bwMode="auto">
            <a:xfrm>
              <a:off x="2889567" y="2106333"/>
              <a:ext cx="3662679" cy="571500"/>
            </a:xfrm>
            <a:custGeom>
              <a:avLst/>
              <a:gdLst/>
              <a:ahLst/>
              <a:cxnLst/>
              <a:rect l="l" t="t" r="r" b="b"/>
              <a:pathLst>
                <a:path w="3662679" h="571500" fill="norm" stroke="1" extrusionOk="0">
                  <a:moveTo>
                    <a:pt x="3662172" y="0"/>
                  </a:moveTo>
                  <a:lnTo>
                    <a:pt x="0" y="0"/>
                  </a:lnTo>
                  <a:lnTo>
                    <a:pt x="0" y="571500"/>
                  </a:lnTo>
                  <a:lnTo>
                    <a:pt x="3662172" y="571500"/>
                  </a:lnTo>
                  <a:lnTo>
                    <a:pt x="3662172" y="0"/>
                  </a:lnTo>
                  <a:close/>
                </a:path>
              </a:pathLst>
            </a:custGeom>
            <a:solidFill>
              <a:srgbClr val="5F595B">
                <a:alpha val="17498"/>
              </a:srgbClr>
            </a:solidFill>
          </p:spPr>
          <p:txBody>
            <a:bodyPr wrap="square" lIns="0" tIns="0" rIns="0" bIns="0" rtlCol="0"/>
            <a:lstStyle/>
            <a:p>
              <a:pPr>
                <a:defRPr/>
              </a:pPr>
              <a:endParaRPr/>
            </a:p>
          </p:txBody>
        </p:sp>
        <p:sp>
          <p:nvSpPr>
            <p:cNvPr id="9" name="object 9" hidden="0"/>
            <p:cNvSpPr/>
            <p:nvPr isPhoto="0" userDrawn="0"/>
          </p:nvSpPr>
          <p:spPr bwMode="auto">
            <a:xfrm>
              <a:off x="3044762" y="2088088"/>
              <a:ext cx="3528060" cy="432434"/>
            </a:xfrm>
            <a:custGeom>
              <a:avLst/>
              <a:gdLst/>
              <a:ahLst/>
              <a:cxnLst/>
              <a:rect l="l" t="t" r="r" b="b"/>
              <a:pathLst>
                <a:path w="3528059" h="432435" fill="norm" stroke="1" extrusionOk="0">
                  <a:moveTo>
                    <a:pt x="3312007" y="0"/>
                  </a:moveTo>
                  <a:lnTo>
                    <a:pt x="216001" y="0"/>
                  </a:lnTo>
                  <a:lnTo>
                    <a:pt x="166475" y="5704"/>
                  </a:lnTo>
                  <a:lnTo>
                    <a:pt x="121011" y="21955"/>
                  </a:lnTo>
                  <a:lnTo>
                    <a:pt x="80904" y="47454"/>
                  </a:lnTo>
                  <a:lnTo>
                    <a:pt x="47454" y="80904"/>
                  </a:lnTo>
                  <a:lnTo>
                    <a:pt x="21955" y="121011"/>
                  </a:lnTo>
                  <a:lnTo>
                    <a:pt x="5704" y="166475"/>
                  </a:lnTo>
                  <a:lnTo>
                    <a:pt x="0" y="216001"/>
                  </a:lnTo>
                  <a:lnTo>
                    <a:pt x="5704" y="265527"/>
                  </a:lnTo>
                  <a:lnTo>
                    <a:pt x="21955" y="310992"/>
                  </a:lnTo>
                  <a:lnTo>
                    <a:pt x="47454" y="351098"/>
                  </a:lnTo>
                  <a:lnTo>
                    <a:pt x="80904" y="384549"/>
                  </a:lnTo>
                  <a:lnTo>
                    <a:pt x="121011" y="410047"/>
                  </a:lnTo>
                  <a:lnTo>
                    <a:pt x="166475" y="426298"/>
                  </a:lnTo>
                  <a:lnTo>
                    <a:pt x="216001" y="432003"/>
                  </a:lnTo>
                  <a:lnTo>
                    <a:pt x="3312007" y="432003"/>
                  </a:lnTo>
                  <a:lnTo>
                    <a:pt x="3361533" y="426298"/>
                  </a:lnTo>
                  <a:lnTo>
                    <a:pt x="3406995" y="410047"/>
                  </a:lnTo>
                  <a:lnTo>
                    <a:pt x="3447099" y="384549"/>
                  </a:lnTo>
                  <a:lnTo>
                    <a:pt x="3480547" y="351098"/>
                  </a:lnTo>
                  <a:lnTo>
                    <a:pt x="3506043" y="310992"/>
                  </a:lnTo>
                  <a:lnTo>
                    <a:pt x="3522292" y="265527"/>
                  </a:lnTo>
                  <a:lnTo>
                    <a:pt x="3527996" y="216001"/>
                  </a:lnTo>
                  <a:lnTo>
                    <a:pt x="3522292" y="166475"/>
                  </a:lnTo>
                  <a:lnTo>
                    <a:pt x="3506043" y="121011"/>
                  </a:lnTo>
                  <a:lnTo>
                    <a:pt x="3480547" y="80904"/>
                  </a:lnTo>
                  <a:lnTo>
                    <a:pt x="3447099" y="47454"/>
                  </a:lnTo>
                  <a:lnTo>
                    <a:pt x="3406995" y="21955"/>
                  </a:lnTo>
                  <a:lnTo>
                    <a:pt x="3361533" y="5704"/>
                  </a:lnTo>
                  <a:lnTo>
                    <a:pt x="3312007" y="0"/>
                  </a:lnTo>
                  <a:close/>
                </a:path>
              </a:pathLst>
            </a:custGeom>
            <a:solidFill>
              <a:srgbClr val="493490">
                <a:alpha val="69999"/>
              </a:srgbClr>
            </a:solidFill>
          </p:spPr>
          <p:txBody>
            <a:bodyPr wrap="square" lIns="0" tIns="0" rIns="0" bIns="0" rtlCol="0"/>
            <a:lstStyle/>
            <a:p>
              <a:pPr>
                <a:defRPr/>
              </a:pPr>
              <a:endParaRPr/>
            </a:p>
          </p:txBody>
        </p:sp>
        <p:sp>
          <p:nvSpPr>
            <p:cNvPr id="10" name="object 10" hidden="0"/>
            <p:cNvSpPr/>
            <p:nvPr isPhoto="0" userDrawn="0"/>
          </p:nvSpPr>
          <p:spPr bwMode="auto">
            <a:xfrm>
              <a:off x="827481" y="2632773"/>
              <a:ext cx="2121535" cy="2226945"/>
            </a:xfrm>
            <a:custGeom>
              <a:avLst/>
              <a:gdLst/>
              <a:ahLst/>
              <a:cxnLst/>
              <a:rect l="l" t="t" r="r" b="b"/>
              <a:pathLst>
                <a:path w="2121535" h="2226945" fill="norm" stroke="1" extrusionOk="0">
                  <a:moveTo>
                    <a:pt x="2121408" y="0"/>
                  </a:moveTo>
                  <a:lnTo>
                    <a:pt x="0" y="0"/>
                  </a:lnTo>
                  <a:lnTo>
                    <a:pt x="0" y="2226564"/>
                  </a:lnTo>
                  <a:lnTo>
                    <a:pt x="2121408" y="2226564"/>
                  </a:lnTo>
                  <a:lnTo>
                    <a:pt x="2121408" y="0"/>
                  </a:lnTo>
                  <a:close/>
                </a:path>
              </a:pathLst>
            </a:custGeom>
            <a:solidFill>
              <a:srgbClr val="5F595B">
                <a:alpha val="7499"/>
              </a:srgbClr>
            </a:solidFill>
          </p:spPr>
          <p:txBody>
            <a:bodyPr wrap="square" lIns="0" tIns="0" rIns="0" bIns="0" rtlCol="0"/>
            <a:lstStyle/>
            <a:p>
              <a:pPr>
                <a:defRPr/>
              </a:pPr>
              <a:endParaRPr/>
            </a:p>
          </p:txBody>
        </p:sp>
        <p:sp>
          <p:nvSpPr>
            <p:cNvPr id="11" name="object 11" hidden="0"/>
            <p:cNvSpPr/>
            <p:nvPr isPhoto="0" userDrawn="0"/>
          </p:nvSpPr>
          <p:spPr bwMode="auto">
            <a:xfrm>
              <a:off x="1006303" y="2631248"/>
              <a:ext cx="1942464" cy="2050413"/>
            </a:xfrm>
            <a:custGeom>
              <a:avLst/>
              <a:gdLst/>
              <a:ahLst/>
              <a:cxnLst/>
              <a:rect l="l" t="t" r="r" b="b"/>
              <a:pathLst>
                <a:path w="1942464" h="2050414" fill="norm" stroke="1" extrusionOk="0">
                  <a:moveTo>
                    <a:pt x="287997" y="0"/>
                  </a:moveTo>
                  <a:lnTo>
                    <a:pt x="241283" y="3769"/>
                  </a:lnTo>
                  <a:lnTo>
                    <a:pt x="196969" y="14681"/>
                  </a:lnTo>
                  <a:lnTo>
                    <a:pt x="155647" y="32143"/>
                  </a:lnTo>
                  <a:lnTo>
                    <a:pt x="117910" y="55563"/>
                  </a:lnTo>
                  <a:lnTo>
                    <a:pt x="84353" y="84348"/>
                  </a:lnTo>
                  <a:lnTo>
                    <a:pt x="55567" y="117905"/>
                  </a:lnTo>
                  <a:lnTo>
                    <a:pt x="32146" y="155641"/>
                  </a:lnTo>
                  <a:lnTo>
                    <a:pt x="14682" y="196964"/>
                  </a:lnTo>
                  <a:lnTo>
                    <a:pt x="3769" y="241280"/>
                  </a:lnTo>
                  <a:lnTo>
                    <a:pt x="0" y="287997"/>
                  </a:lnTo>
                  <a:lnTo>
                    <a:pt x="0" y="1761883"/>
                  </a:lnTo>
                  <a:lnTo>
                    <a:pt x="3769" y="1808601"/>
                  </a:lnTo>
                  <a:lnTo>
                    <a:pt x="14682" y="1852918"/>
                  </a:lnTo>
                  <a:lnTo>
                    <a:pt x="32146" y="1894242"/>
                  </a:lnTo>
                  <a:lnTo>
                    <a:pt x="55567" y="1931980"/>
                  </a:lnTo>
                  <a:lnTo>
                    <a:pt x="84353" y="1965539"/>
                  </a:lnTo>
                  <a:lnTo>
                    <a:pt x="117910" y="1994326"/>
                  </a:lnTo>
                  <a:lnTo>
                    <a:pt x="155647" y="2017747"/>
                  </a:lnTo>
                  <a:lnTo>
                    <a:pt x="196969" y="2035211"/>
                  </a:lnTo>
                  <a:lnTo>
                    <a:pt x="241283" y="2046124"/>
                  </a:lnTo>
                  <a:lnTo>
                    <a:pt x="287997" y="2049894"/>
                  </a:lnTo>
                  <a:lnTo>
                    <a:pt x="1653895" y="2049894"/>
                  </a:lnTo>
                  <a:lnTo>
                    <a:pt x="1700609" y="2046124"/>
                  </a:lnTo>
                  <a:lnTo>
                    <a:pt x="1744924" y="2035211"/>
                  </a:lnTo>
                  <a:lnTo>
                    <a:pt x="1786246" y="2017747"/>
                  </a:lnTo>
                  <a:lnTo>
                    <a:pt x="1823982" y="1994326"/>
                  </a:lnTo>
                  <a:lnTo>
                    <a:pt x="1857540" y="1965539"/>
                  </a:lnTo>
                  <a:lnTo>
                    <a:pt x="1886326" y="1931980"/>
                  </a:lnTo>
                  <a:lnTo>
                    <a:pt x="1909747" y="1894242"/>
                  </a:lnTo>
                  <a:lnTo>
                    <a:pt x="1927210" y="1852918"/>
                  </a:lnTo>
                  <a:lnTo>
                    <a:pt x="1938124" y="1808601"/>
                  </a:lnTo>
                  <a:lnTo>
                    <a:pt x="1941893" y="1761883"/>
                  </a:lnTo>
                  <a:lnTo>
                    <a:pt x="1941893" y="287997"/>
                  </a:lnTo>
                  <a:lnTo>
                    <a:pt x="1938124" y="241280"/>
                  </a:lnTo>
                  <a:lnTo>
                    <a:pt x="1927210" y="196964"/>
                  </a:lnTo>
                  <a:lnTo>
                    <a:pt x="1909747" y="155641"/>
                  </a:lnTo>
                  <a:lnTo>
                    <a:pt x="1886326" y="117905"/>
                  </a:lnTo>
                  <a:lnTo>
                    <a:pt x="1857540" y="84348"/>
                  </a:lnTo>
                  <a:lnTo>
                    <a:pt x="1823982" y="55563"/>
                  </a:lnTo>
                  <a:lnTo>
                    <a:pt x="1786246" y="32143"/>
                  </a:lnTo>
                  <a:lnTo>
                    <a:pt x="1744924" y="14681"/>
                  </a:lnTo>
                  <a:lnTo>
                    <a:pt x="1700609" y="3769"/>
                  </a:lnTo>
                  <a:lnTo>
                    <a:pt x="1653895" y="0"/>
                  </a:lnTo>
                  <a:lnTo>
                    <a:pt x="287997" y="0"/>
                  </a:lnTo>
                  <a:close/>
                </a:path>
              </a:pathLst>
            </a:custGeom>
            <a:grpFill/>
            <a:ln w="38100">
              <a:solidFill>
                <a:srgbClr val="F89623"/>
              </a:solidFill>
            </a:ln>
          </p:spPr>
          <p:txBody>
            <a:bodyPr wrap="square" lIns="0" tIns="0" rIns="0" bIns="0" rtlCol="0"/>
            <a:lstStyle/>
            <a:p>
              <a:pPr>
                <a:defRPr/>
              </a:pPr>
              <a:endParaRPr/>
            </a:p>
          </p:txBody>
        </p:sp>
        <p:sp>
          <p:nvSpPr>
            <p:cNvPr id="12" name="object 12" hidden="0"/>
            <p:cNvSpPr/>
            <p:nvPr isPhoto="0" userDrawn="0"/>
          </p:nvSpPr>
          <p:spPr bwMode="auto">
            <a:xfrm>
              <a:off x="832053" y="2106333"/>
              <a:ext cx="2112645" cy="571500"/>
            </a:xfrm>
            <a:custGeom>
              <a:avLst/>
              <a:gdLst/>
              <a:ahLst/>
              <a:cxnLst/>
              <a:rect l="l" t="t" r="r" b="b"/>
              <a:pathLst>
                <a:path w="2112645" h="571500" fill="norm" stroke="1" extrusionOk="0">
                  <a:moveTo>
                    <a:pt x="2112264" y="0"/>
                  </a:moveTo>
                  <a:lnTo>
                    <a:pt x="0" y="0"/>
                  </a:lnTo>
                  <a:lnTo>
                    <a:pt x="0" y="571500"/>
                  </a:lnTo>
                  <a:lnTo>
                    <a:pt x="2112264" y="571500"/>
                  </a:lnTo>
                  <a:lnTo>
                    <a:pt x="2112264" y="0"/>
                  </a:lnTo>
                  <a:close/>
                </a:path>
              </a:pathLst>
            </a:custGeom>
            <a:solidFill>
              <a:srgbClr val="5F595B">
                <a:alpha val="17498"/>
              </a:srgbClr>
            </a:solidFill>
          </p:spPr>
          <p:txBody>
            <a:bodyPr wrap="square" lIns="0" tIns="0" rIns="0" bIns="0" rtlCol="0"/>
            <a:lstStyle/>
            <a:p>
              <a:pPr>
                <a:defRPr/>
              </a:pPr>
              <a:endParaRPr/>
            </a:p>
          </p:txBody>
        </p:sp>
        <p:sp>
          <p:nvSpPr>
            <p:cNvPr id="13" name="object 13" hidden="0"/>
            <p:cNvSpPr/>
            <p:nvPr isPhoto="0" userDrawn="0"/>
          </p:nvSpPr>
          <p:spPr bwMode="auto">
            <a:xfrm>
              <a:off x="987249" y="2088099"/>
              <a:ext cx="1980564" cy="432434"/>
            </a:xfrm>
            <a:custGeom>
              <a:avLst/>
              <a:gdLst/>
              <a:ahLst/>
              <a:cxnLst/>
              <a:rect l="l" t="t" r="r" b="b"/>
              <a:pathLst>
                <a:path w="1980564" h="432435" fill="norm" stroke="1" extrusionOk="0">
                  <a:moveTo>
                    <a:pt x="1764004" y="0"/>
                  </a:moveTo>
                  <a:lnTo>
                    <a:pt x="216001" y="0"/>
                  </a:lnTo>
                  <a:lnTo>
                    <a:pt x="166475" y="5704"/>
                  </a:lnTo>
                  <a:lnTo>
                    <a:pt x="121011" y="21953"/>
                  </a:lnTo>
                  <a:lnTo>
                    <a:pt x="80904" y="47450"/>
                  </a:lnTo>
                  <a:lnTo>
                    <a:pt x="47454" y="80899"/>
                  </a:lnTo>
                  <a:lnTo>
                    <a:pt x="21955" y="121005"/>
                  </a:lnTo>
                  <a:lnTo>
                    <a:pt x="5704" y="166471"/>
                  </a:lnTo>
                  <a:lnTo>
                    <a:pt x="0" y="216001"/>
                  </a:lnTo>
                  <a:lnTo>
                    <a:pt x="5704" y="265527"/>
                  </a:lnTo>
                  <a:lnTo>
                    <a:pt x="21955" y="310992"/>
                  </a:lnTo>
                  <a:lnTo>
                    <a:pt x="47454" y="351098"/>
                  </a:lnTo>
                  <a:lnTo>
                    <a:pt x="80904" y="384549"/>
                  </a:lnTo>
                  <a:lnTo>
                    <a:pt x="121011" y="410047"/>
                  </a:lnTo>
                  <a:lnTo>
                    <a:pt x="166475" y="426298"/>
                  </a:lnTo>
                  <a:lnTo>
                    <a:pt x="216001" y="432003"/>
                  </a:lnTo>
                  <a:lnTo>
                    <a:pt x="1764004" y="432003"/>
                  </a:lnTo>
                  <a:lnTo>
                    <a:pt x="1813530" y="426298"/>
                  </a:lnTo>
                  <a:lnTo>
                    <a:pt x="1858995" y="410047"/>
                  </a:lnTo>
                  <a:lnTo>
                    <a:pt x="1899101" y="384549"/>
                  </a:lnTo>
                  <a:lnTo>
                    <a:pt x="1932552" y="351098"/>
                  </a:lnTo>
                  <a:lnTo>
                    <a:pt x="1958050" y="310992"/>
                  </a:lnTo>
                  <a:lnTo>
                    <a:pt x="1974301" y="265527"/>
                  </a:lnTo>
                  <a:lnTo>
                    <a:pt x="1980006" y="216001"/>
                  </a:lnTo>
                  <a:lnTo>
                    <a:pt x="1974301" y="166471"/>
                  </a:lnTo>
                  <a:lnTo>
                    <a:pt x="1958050" y="121005"/>
                  </a:lnTo>
                  <a:lnTo>
                    <a:pt x="1932552" y="80899"/>
                  </a:lnTo>
                  <a:lnTo>
                    <a:pt x="1899101" y="47450"/>
                  </a:lnTo>
                  <a:lnTo>
                    <a:pt x="1858995" y="21953"/>
                  </a:lnTo>
                  <a:lnTo>
                    <a:pt x="1813530" y="5704"/>
                  </a:lnTo>
                  <a:lnTo>
                    <a:pt x="1764004" y="0"/>
                  </a:lnTo>
                  <a:close/>
                </a:path>
              </a:pathLst>
            </a:custGeom>
            <a:solidFill>
              <a:srgbClr val="493490">
                <a:alpha val="69999"/>
              </a:srgbClr>
            </a:solidFill>
          </p:spPr>
          <p:txBody>
            <a:bodyPr wrap="square" lIns="0" tIns="0" rIns="0" bIns="0" rtlCol="0"/>
            <a:lstStyle/>
            <a:p>
              <a:pPr>
                <a:defRPr/>
              </a:pPr>
              <a:endParaRPr/>
            </a:p>
          </p:txBody>
        </p:sp>
        <p:sp>
          <p:nvSpPr>
            <p:cNvPr id="14" name="object 14" hidden="0"/>
            <p:cNvSpPr/>
            <p:nvPr isPhoto="0" userDrawn="0"/>
          </p:nvSpPr>
          <p:spPr bwMode="auto">
            <a:xfrm>
              <a:off x="960069" y="2230247"/>
              <a:ext cx="1856739" cy="320040"/>
            </a:xfrm>
            <a:custGeom>
              <a:avLst/>
              <a:gdLst/>
              <a:ahLst/>
              <a:cxnLst/>
              <a:rect l="l" t="t" r="r" b="b"/>
              <a:pathLst>
                <a:path w="1856739" h="320039" fill="norm" stroke="1" extrusionOk="0">
                  <a:moveTo>
                    <a:pt x="1856232" y="0"/>
                  </a:moveTo>
                  <a:lnTo>
                    <a:pt x="0" y="0"/>
                  </a:lnTo>
                  <a:lnTo>
                    <a:pt x="0" y="320040"/>
                  </a:lnTo>
                  <a:lnTo>
                    <a:pt x="1856232" y="320040"/>
                  </a:lnTo>
                  <a:lnTo>
                    <a:pt x="1856232" y="0"/>
                  </a:lnTo>
                  <a:close/>
                </a:path>
              </a:pathLst>
            </a:custGeom>
            <a:solidFill>
              <a:srgbClr val="5F595B">
                <a:alpha val="19999"/>
              </a:srgbClr>
            </a:solidFill>
          </p:spPr>
          <p:txBody>
            <a:bodyPr wrap="square" lIns="0" tIns="0" rIns="0" bIns="0" rtlCol="0"/>
            <a:lstStyle/>
            <a:p>
              <a:pPr>
                <a:defRPr/>
              </a:pPr>
              <a:endParaRPr/>
            </a:p>
          </p:txBody>
        </p:sp>
      </p:grpSp>
      <p:sp>
        <p:nvSpPr>
          <p:cNvPr id="15" name="object 15" hidden="0"/>
          <p:cNvSpPr txBox="1"/>
          <p:nvPr isPhoto="0" userDrawn="0"/>
        </p:nvSpPr>
        <p:spPr bwMode="auto">
          <a:xfrm>
            <a:off x="1094452" y="2137134"/>
            <a:ext cx="1766570" cy="269240"/>
          </a:xfrm>
          <a:prstGeom prst="rect">
            <a:avLst/>
          </a:prstGeom>
        </p:spPr>
        <p:txBody>
          <a:bodyPr vert="horz" wrap="square" lIns="0" tIns="12700" rIns="0" bIns="0" rtlCol="0">
            <a:spAutoFit/>
          </a:bodyPr>
          <a:lstStyle/>
          <a:p>
            <a:pPr marL="12700">
              <a:lnSpc>
                <a:spcPct val="100000"/>
              </a:lnSpc>
              <a:spcBef>
                <a:spcPts val="100"/>
              </a:spcBef>
              <a:defRPr/>
            </a:pPr>
            <a:r>
              <a:rPr sz="1600" b="1">
                <a:solidFill>
                  <a:srgbClr val="FFFFFF"/>
                </a:solidFill>
                <a:latin typeface="Segoe UI Black"/>
                <a:cs typeface="Segoe UI Black"/>
              </a:rPr>
              <a:t>Survey </a:t>
            </a:r>
            <a:r>
              <a:rPr sz="1600" b="1" spc="-10">
                <a:solidFill>
                  <a:srgbClr val="FFFFFF"/>
                </a:solidFill>
                <a:latin typeface="Segoe UI Black"/>
                <a:cs typeface="Segoe UI Black"/>
              </a:rPr>
              <a:t>Outcomes</a:t>
            </a:r>
            <a:endParaRPr sz="1600">
              <a:latin typeface="Segoe UI Black"/>
              <a:cs typeface="Segoe UI Black"/>
            </a:endParaRPr>
          </a:p>
        </p:txBody>
      </p:sp>
      <p:sp>
        <p:nvSpPr>
          <p:cNvPr id="16" name="object 16" hidden="0"/>
          <p:cNvSpPr/>
          <p:nvPr isPhoto="0" userDrawn="0"/>
        </p:nvSpPr>
        <p:spPr bwMode="auto">
          <a:xfrm>
            <a:off x="3956177" y="2230247"/>
            <a:ext cx="1536700" cy="325120"/>
          </a:xfrm>
          <a:custGeom>
            <a:avLst/>
            <a:gdLst/>
            <a:ahLst/>
            <a:cxnLst/>
            <a:rect l="l" t="t" r="r" b="b"/>
            <a:pathLst>
              <a:path w="1536700" h="325119" fill="norm" stroke="1" extrusionOk="0">
                <a:moveTo>
                  <a:pt x="1536191" y="0"/>
                </a:moveTo>
                <a:lnTo>
                  <a:pt x="0" y="0"/>
                </a:lnTo>
                <a:lnTo>
                  <a:pt x="0" y="324611"/>
                </a:lnTo>
                <a:lnTo>
                  <a:pt x="1536191" y="324611"/>
                </a:lnTo>
                <a:lnTo>
                  <a:pt x="1536191" y="0"/>
                </a:lnTo>
                <a:close/>
              </a:path>
            </a:pathLst>
          </a:custGeom>
          <a:solidFill>
            <a:srgbClr val="5F595B">
              <a:alpha val="19999"/>
            </a:srgbClr>
          </a:solidFill>
        </p:spPr>
        <p:txBody>
          <a:bodyPr wrap="square" lIns="0" tIns="0" rIns="0" bIns="0" rtlCol="0"/>
          <a:lstStyle/>
          <a:p>
            <a:pPr>
              <a:defRPr/>
            </a:pPr>
            <a:endParaRPr/>
          </a:p>
        </p:txBody>
      </p:sp>
      <p:sp>
        <p:nvSpPr>
          <p:cNvPr id="17" name="object 17" hidden="0"/>
          <p:cNvSpPr txBox="1"/>
          <p:nvPr isPhoto="0" userDrawn="0"/>
        </p:nvSpPr>
        <p:spPr bwMode="auto">
          <a:xfrm>
            <a:off x="4086005" y="2137136"/>
            <a:ext cx="1447165" cy="269240"/>
          </a:xfrm>
          <a:prstGeom prst="rect">
            <a:avLst/>
          </a:prstGeom>
        </p:spPr>
        <p:txBody>
          <a:bodyPr vert="horz" wrap="square" lIns="0" tIns="12700" rIns="0" bIns="0" rtlCol="0">
            <a:spAutoFit/>
          </a:bodyPr>
          <a:lstStyle/>
          <a:p>
            <a:pPr marL="12700">
              <a:lnSpc>
                <a:spcPct val="100000"/>
              </a:lnSpc>
              <a:spcBef>
                <a:spcPts val="100"/>
              </a:spcBef>
              <a:defRPr/>
            </a:pPr>
            <a:r>
              <a:rPr sz="1600" b="1" spc="-10">
                <a:solidFill>
                  <a:srgbClr val="FFFFFF"/>
                </a:solidFill>
                <a:latin typeface="Segoe UI Black"/>
                <a:cs typeface="Segoe UI Black"/>
              </a:rPr>
              <a:t>Interpretation</a:t>
            </a:r>
            <a:endParaRPr sz="1600">
              <a:latin typeface="Segoe UI Black"/>
              <a:cs typeface="Segoe UI Black"/>
            </a:endParaRPr>
          </a:p>
        </p:txBody>
      </p:sp>
      <p:sp>
        <p:nvSpPr>
          <p:cNvPr id="18" name="object 18" hidden="0"/>
          <p:cNvSpPr txBox="1"/>
          <p:nvPr isPhoto="0" userDrawn="0"/>
        </p:nvSpPr>
        <p:spPr bwMode="auto">
          <a:xfrm>
            <a:off x="1223991" y="3316142"/>
            <a:ext cx="1506855" cy="238760"/>
          </a:xfrm>
          <a:prstGeom prst="rect">
            <a:avLst/>
          </a:prstGeom>
        </p:spPr>
        <p:txBody>
          <a:bodyPr vert="horz" wrap="square" lIns="0" tIns="12700" rIns="0" bIns="0" rtlCol="0">
            <a:spAutoFit/>
          </a:bodyPr>
          <a:lstStyle/>
          <a:p>
            <a:pPr marL="12700">
              <a:lnSpc>
                <a:spcPct val="100000"/>
              </a:lnSpc>
              <a:spcBef>
                <a:spcPts val="100"/>
              </a:spcBef>
              <a:defRPr/>
            </a:pPr>
            <a:r>
              <a:rPr sz="1400" b="1" i="1">
                <a:solidFill>
                  <a:srgbClr val="3B373A"/>
                </a:solidFill>
                <a:latin typeface="Segoe UI"/>
                <a:cs typeface="Segoe UI"/>
              </a:rPr>
              <a:t>I</a:t>
            </a:r>
            <a:r>
              <a:rPr sz="1400" b="1" i="1" spc="-5">
                <a:solidFill>
                  <a:srgbClr val="3B373A"/>
                </a:solidFill>
                <a:latin typeface="Segoe UI"/>
                <a:cs typeface="Segoe UI"/>
              </a:rPr>
              <a:t> </a:t>
            </a:r>
            <a:r>
              <a:rPr sz="1400" b="1" i="1">
                <a:solidFill>
                  <a:srgbClr val="3B373A"/>
                </a:solidFill>
                <a:latin typeface="Segoe UI"/>
                <a:cs typeface="Segoe UI"/>
              </a:rPr>
              <a:t>want to</a:t>
            </a:r>
            <a:r>
              <a:rPr sz="1400" b="1" i="1" spc="-5">
                <a:solidFill>
                  <a:srgbClr val="3B373A"/>
                </a:solidFill>
                <a:latin typeface="Segoe UI"/>
                <a:cs typeface="Segoe UI"/>
              </a:rPr>
              <a:t> </a:t>
            </a:r>
            <a:r>
              <a:rPr sz="1400" b="1" i="1" spc="-10">
                <a:solidFill>
                  <a:srgbClr val="3B373A"/>
                </a:solidFill>
                <a:latin typeface="Segoe UI"/>
                <a:cs typeface="Segoe UI"/>
              </a:rPr>
              <a:t>enhance</a:t>
            </a:r>
            <a:endParaRPr sz="1400">
              <a:latin typeface="Segoe UI"/>
              <a:cs typeface="Segoe UI"/>
            </a:endParaRPr>
          </a:p>
        </p:txBody>
      </p:sp>
      <p:sp>
        <p:nvSpPr>
          <p:cNvPr id="19" name="object 19" hidden="0"/>
          <p:cNvSpPr txBox="1"/>
          <p:nvPr isPhoto="0" userDrawn="0"/>
        </p:nvSpPr>
        <p:spPr bwMode="auto">
          <a:xfrm>
            <a:off x="1109568" y="3529502"/>
            <a:ext cx="1735455" cy="238760"/>
          </a:xfrm>
          <a:prstGeom prst="rect">
            <a:avLst/>
          </a:prstGeom>
        </p:spPr>
        <p:txBody>
          <a:bodyPr vert="horz" wrap="square" lIns="0" tIns="12700" rIns="0" bIns="0" rtlCol="0">
            <a:spAutoFit/>
          </a:bodyPr>
          <a:lstStyle/>
          <a:p>
            <a:pPr marL="12700">
              <a:lnSpc>
                <a:spcPct val="100000"/>
              </a:lnSpc>
              <a:spcBef>
                <a:spcPts val="100"/>
              </a:spcBef>
              <a:defRPr/>
            </a:pPr>
            <a:r>
              <a:rPr sz="1400" b="1" i="1">
                <a:solidFill>
                  <a:srgbClr val="3B373A"/>
                </a:solidFill>
                <a:latin typeface="Segoe UI"/>
                <a:cs typeface="Segoe UI"/>
              </a:rPr>
              <a:t>the L2 vocabulary </a:t>
            </a:r>
            <a:r>
              <a:rPr sz="1400" b="1" i="1" spc="-25">
                <a:solidFill>
                  <a:srgbClr val="3B373A"/>
                </a:solidFill>
                <a:latin typeface="Segoe UI"/>
                <a:cs typeface="Segoe UI"/>
              </a:rPr>
              <a:t>at</a:t>
            </a:r>
            <a:endParaRPr sz="1400">
              <a:latin typeface="Segoe UI"/>
              <a:cs typeface="Segoe UI"/>
            </a:endParaRPr>
          </a:p>
        </p:txBody>
      </p:sp>
      <p:sp>
        <p:nvSpPr>
          <p:cNvPr id="20" name="object 20" hidden="0"/>
          <p:cNvSpPr txBox="1"/>
          <p:nvPr isPhoto="0" userDrawn="0"/>
        </p:nvSpPr>
        <p:spPr bwMode="auto">
          <a:xfrm>
            <a:off x="1379913" y="3742863"/>
            <a:ext cx="1194435" cy="238760"/>
          </a:xfrm>
          <a:prstGeom prst="rect">
            <a:avLst/>
          </a:prstGeom>
        </p:spPr>
        <p:txBody>
          <a:bodyPr vert="horz" wrap="square" lIns="0" tIns="12700" rIns="0" bIns="0" rtlCol="0">
            <a:spAutoFit/>
          </a:bodyPr>
          <a:lstStyle/>
          <a:p>
            <a:pPr marL="12700">
              <a:lnSpc>
                <a:spcPct val="100000"/>
              </a:lnSpc>
              <a:spcBef>
                <a:spcPts val="100"/>
              </a:spcBef>
              <a:defRPr/>
            </a:pPr>
            <a:r>
              <a:rPr sz="1400" b="1" i="1">
                <a:solidFill>
                  <a:srgbClr val="3B373A"/>
                </a:solidFill>
                <a:latin typeface="Segoe UI"/>
                <a:cs typeface="Segoe UI"/>
              </a:rPr>
              <a:t>the </a:t>
            </a:r>
            <a:r>
              <a:rPr sz="1400" b="1" i="1" spc="-10">
                <a:solidFill>
                  <a:srgbClr val="3B373A"/>
                </a:solidFill>
                <a:latin typeface="Segoe UI"/>
                <a:cs typeface="Segoe UI"/>
              </a:rPr>
              <a:t>workplace</a:t>
            </a:r>
            <a:endParaRPr sz="1400">
              <a:latin typeface="Segoe UI"/>
              <a:cs typeface="Segoe UI"/>
            </a:endParaRPr>
          </a:p>
        </p:txBody>
      </p:sp>
      <p:grpSp>
        <p:nvGrpSpPr>
          <p:cNvPr id="21" name="object 21" hidden="0"/>
          <p:cNvGrpSpPr/>
          <p:nvPr isPhoto="0" userDrawn="0"/>
        </p:nvGrpSpPr>
        <p:grpSpPr bwMode="auto">
          <a:xfrm>
            <a:off x="2884995" y="2612198"/>
            <a:ext cx="3688079" cy="2247265"/>
            <a:chOff x="2884995" y="2612198"/>
            <a:chExt cx="3688079" cy="2247265"/>
          </a:xfrm>
        </p:grpSpPr>
        <p:sp>
          <p:nvSpPr>
            <p:cNvPr id="22" name="object 22" hidden="0"/>
            <p:cNvSpPr/>
            <p:nvPr isPhoto="0" userDrawn="0"/>
          </p:nvSpPr>
          <p:spPr bwMode="auto">
            <a:xfrm>
              <a:off x="2884995" y="2632773"/>
              <a:ext cx="3667125" cy="2226945"/>
            </a:xfrm>
            <a:custGeom>
              <a:avLst/>
              <a:gdLst/>
              <a:ahLst/>
              <a:cxnLst/>
              <a:rect l="l" t="t" r="r" b="b"/>
              <a:pathLst>
                <a:path w="3667125" h="2226945" fill="norm" stroke="1" extrusionOk="0">
                  <a:moveTo>
                    <a:pt x="3666744" y="0"/>
                  </a:moveTo>
                  <a:lnTo>
                    <a:pt x="0" y="0"/>
                  </a:lnTo>
                  <a:lnTo>
                    <a:pt x="0" y="2226564"/>
                  </a:lnTo>
                  <a:lnTo>
                    <a:pt x="3666744" y="2226564"/>
                  </a:lnTo>
                  <a:lnTo>
                    <a:pt x="3666744" y="0"/>
                  </a:lnTo>
                  <a:close/>
                </a:path>
              </a:pathLst>
            </a:custGeom>
            <a:solidFill>
              <a:srgbClr val="5F595B">
                <a:alpha val="7499"/>
              </a:srgbClr>
            </a:solidFill>
          </p:spPr>
          <p:txBody>
            <a:bodyPr wrap="square" lIns="0" tIns="0" rIns="0" bIns="0" rtlCol="0"/>
            <a:lstStyle/>
            <a:p>
              <a:pPr>
                <a:defRPr/>
              </a:pPr>
              <a:endParaRPr/>
            </a:p>
          </p:txBody>
        </p:sp>
        <p:sp>
          <p:nvSpPr>
            <p:cNvPr id="23" name="object 23" hidden="0"/>
            <p:cNvSpPr/>
            <p:nvPr isPhoto="0" userDrawn="0"/>
          </p:nvSpPr>
          <p:spPr bwMode="auto">
            <a:xfrm>
              <a:off x="3063816" y="2631248"/>
              <a:ext cx="3489960" cy="2050413"/>
            </a:xfrm>
            <a:custGeom>
              <a:avLst/>
              <a:gdLst/>
              <a:ahLst/>
              <a:cxnLst/>
              <a:rect l="l" t="t" r="r" b="b"/>
              <a:pathLst>
                <a:path w="3489959" h="2050414" fill="norm" stroke="1" extrusionOk="0">
                  <a:moveTo>
                    <a:pt x="287997" y="0"/>
                  </a:moveTo>
                  <a:lnTo>
                    <a:pt x="241283" y="3769"/>
                  </a:lnTo>
                  <a:lnTo>
                    <a:pt x="196969" y="14682"/>
                  </a:lnTo>
                  <a:lnTo>
                    <a:pt x="155647" y="32146"/>
                  </a:lnTo>
                  <a:lnTo>
                    <a:pt x="117910" y="55567"/>
                  </a:lnTo>
                  <a:lnTo>
                    <a:pt x="84353" y="84353"/>
                  </a:lnTo>
                  <a:lnTo>
                    <a:pt x="55567" y="117910"/>
                  </a:lnTo>
                  <a:lnTo>
                    <a:pt x="32146" y="155647"/>
                  </a:lnTo>
                  <a:lnTo>
                    <a:pt x="14682" y="196969"/>
                  </a:lnTo>
                  <a:lnTo>
                    <a:pt x="3769" y="241283"/>
                  </a:lnTo>
                  <a:lnTo>
                    <a:pt x="0" y="287997"/>
                  </a:lnTo>
                  <a:lnTo>
                    <a:pt x="0" y="1761896"/>
                  </a:lnTo>
                  <a:lnTo>
                    <a:pt x="3769" y="1808613"/>
                  </a:lnTo>
                  <a:lnTo>
                    <a:pt x="14682" y="1852930"/>
                  </a:lnTo>
                  <a:lnTo>
                    <a:pt x="32146" y="1894252"/>
                  </a:lnTo>
                  <a:lnTo>
                    <a:pt x="55567" y="1931988"/>
                  </a:lnTo>
                  <a:lnTo>
                    <a:pt x="84353" y="1965545"/>
                  </a:lnTo>
                  <a:lnTo>
                    <a:pt x="117910" y="1994330"/>
                  </a:lnTo>
                  <a:lnTo>
                    <a:pt x="155647" y="2017750"/>
                  </a:lnTo>
                  <a:lnTo>
                    <a:pt x="196969" y="2035212"/>
                  </a:lnTo>
                  <a:lnTo>
                    <a:pt x="241283" y="2046125"/>
                  </a:lnTo>
                  <a:lnTo>
                    <a:pt x="287997" y="2049894"/>
                  </a:lnTo>
                  <a:lnTo>
                    <a:pt x="3201898" y="2049894"/>
                  </a:lnTo>
                  <a:lnTo>
                    <a:pt x="3248612" y="2046125"/>
                  </a:lnTo>
                  <a:lnTo>
                    <a:pt x="3292927" y="2035212"/>
                  </a:lnTo>
                  <a:lnTo>
                    <a:pt x="3334249" y="2017750"/>
                  </a:lnTo>
                  <a:lnTo>
                    <a:pt x="3371985" y="1994330"/>
                  </a:lnTo>
                  <a:lnTo>
                    <a:pt x="3405543" y="1965545"/>
                  </a:lnTo>
                  <a:lnTo>
                    <a:pt x="3434329" y="1931988"/>
                  </a:lnTo>
                  <a:lnTo>
                    <a:pt x="3457750" y="1894252"/>
                  </a:lnTo>
                  <a:lnTo>
                    <a:pt x="3475213" y="1852930"/>
                  </a:lnTo>
                  <a:lnTo>
                    <a:pt x="3486127" y="1808613"/>
                  </a:lnTo>
                  <a:lnTo>
                    <a:pt x="3489896" y="1761896"/>
                  </a:lnTo>
                  <a:lnTo>
                    <a:pt x="3489896" y="287997"/>
                  </a:lnTo>
                  <a:lnTo>
                    <a:pt x="3486127" y="241283"/>
                  </a:lnTo>
                  <a:lnTo>
                    <a:pt x="3475213" y="196969"/>
                  </a:lnTo>
                  <a:lnTo>
                    <a:pt x="3457750" y="155647"/>
                  </a:lnTo>
                  <a:lnTo>
                    <a:pt x="3434329" y="117910"/>
                  </a:lnTo>
                  <a:lnTo>
                    <a:pt x="3405543" y="84353"/>
                  </a:lnTo>
                  <a:lnTo>
                    <a:pt x="3371985" y="55567"/>
                  </a:lnTo>
                  <a:lnTo>
                    <a:pt x="3334249" y="32146"/>
                  </a:lnTo>
                  <a:lnTo>
                    <a:pt x="3292927" y="14682"/>
                  </a:lnTo>
                  <a:lnTo>
                    <a:pt x="3248612" y="3769"/>
                  </a:lnTo>
                  <a:lnTo>
                    <a:pt x="3201898" y="0"/>
                  </a:lnTo>
                  <a:lnTo>
                    <a:pt x="287997" y="0"/>
                  </a:lnTo>
                  <a:close/>
                </a:path>
              </a:pathLst>
            </a:custGeom>
            <a:grpFill/>
            <a:ln w="38099">
              <a:solidFill>
                <a:srgbClr val="F89623"/>
              </a:solidFill>
            </a:ln>
          </p:spPr>
          <p:txBody>
            <a:bodyPr wrap="square" lIns="0" tIns="0" rIns="0" bIns="0" rtlCol="0"/>
            <a:lstStyle/>
            <a:p>
              <a:pPr>
                <a:defRPr/>
              </a:pPr>
              <a:endParaRPr/>
            </a:p>
          </p:txBody>
        </p:sp>
      </p:grpSp>
      <p:sp>
        <p:nvSpPr>
          <p:cNvPr id="24" name="object 24" hidden="0"/>
          <p:cNvSpPr txBox="1"/>
          <p:nvPr isPhoto="0" userDrawn="0"/>
        </p:nvSpPr>
        <p:spPr bwMode="auto">
          <a:xfrm>
            <a:off x="3176064" y="2800331"/>
            <a:ext cx="2915285" cy="1613535"/>
          </a:xfrm>
          <a:prstGeom prst="rect">
            <a:avLst/>
          </a:prstGeom>
        </p:spPr>
        <p:txBody>
          <a:bodyPr vert="horz" wrap="square" lIns="0" tIns="12700" rIns="0" bIns="0" rtlCol="0">
            <a:spAutoFit/>
          </a:bodyPr>
          <a:lstStyle/>
          <a:p>
            <a:pPr marL="241300" marR="219074" indent="-228600">
              <a:lnSpc>
                <a:spcPct val="125000"/>
              </a:lnSpc>
              <a:spcBef>
                <a:spcPts val="100"/>
              </a:spcBef>
              <a:defRPr/>
            </a:pPr>
            <a:r>
              <a:rPr sz="1200">
                <a:solidFill>
                  <a:srgbClr val="3B373A"/>
                </a:solidFill>
                <a:latin typeface="MS PGothic"/>
                <a:cs typeface="MS PGothic"/>
              </a:rPr>
              <a:t>☑</a:t>
            </a:r>
            <a:r>
              <a:rPr sz="1200" spc="305">
                <a:solidFill>
                  <a:srgbClr val="3B373A"/>
                </a:solidFill>
                <a:latin typeface="MS PGothic"/>
                <a:cs typeface="MS PGothic"/>
              </a:rPr>
              <a:t> </a:t>
            </a:r>
            <a:r>
              <a:rPr sz="1200">
                <a:solidFill>
                  <a:srgbClr val="3B373A"/>
                </a:solidFill>
                <a:latin typeface="Segoe UI"/>
                <a:cs typeface="Segoe UI"/>
              </a:rPr>
              <a:t>Visualise</a:t>
            </a:r>
            <a:r>
              <a:rPr sz="1200" spc="65">
                <a:solidFill>
                  <a:srgbClr val="3B373A"/>
                </a:solidFill>
                <a:latin typeface="Segoe UI"/>
                <a:cs typeface="Segoe UI"/>
              </a:rPr>
              <a:t> </a:t>
            </a:r>
            <a:r>
              <a:rPr sz="1200">
                <a:solidFill>
                  <a:srgbClr val="3B373A"/>
                </a:solidFill>
                <a:latin typeface="Segoe UI"/>
                <a:cs typeface="Segoe UI"/>
              </a:rPr>
              <a:t>the</a:t>
            </a:r>
            <a:r>
              <a:rPr sz="1200" spc="65">
                <a:solidFill>
                  <a:srgbClr val="3B373A"/>
                </a:solidFill>
                <a:latin typeface="Segoe UI"/>
                <a:cs typeface="Segoe UI"/>
              </a:rPr>
              <a:t> </a:t>
            </a:r>
            <a:r>
              <a:rPr sz="1200">
                <a:solidFill>
                  <a:srgbClr val="3B373A"/>
                </a:solidFill>
                <a:latin typeface="Segoe UI"/>
                <a:cs typeface="Segoe UI"/>
              </a:rPr>
              <a:t>relevant</a:t>
            </a:r>
            <a:r>
              <a:rPr sz="1200" spc="65">
                <a:solidFill>
                  <a:srgbClr val="3B373A"/>
                </a:solidFill>
                <a:latin typeface="Segoe UI"/>
                <a:cs typeface="Segoe UI"/>
              </a:rPr>
              <a:t> </a:t>
            </a:r>
            <a:r>
              <a:rPr sz="1200">
                <a:solidFill>
                  <a:srgbClr val="3B373A"/>
                </a:solidFill>
                <a:latin typeface="Segoe UI"/>
                <a:cs typeface="Segoe UI"/>
              </a:rPr>
              <a:t>vocabulary</a:t>
            </a:r>
            <a:r>
              <a:rPr sz="1200" spc="70">
                <a:solidFill>
                  <a:srgbClr val="3B373A"/>
                </a:solidFill>
                <a:latin typeface="Segoe UI"/>
                <a:cs typeface="Segoe UI"/>
              </a:rPr>
              <a:t> </a:t>
            </a:r>
            <a:r>
              <a:rPr sz="1200" spc="-25">
                <a:solidFill>
                  <a:srgbClr val="3B373A"/>
                </a:solidFill>
                <a:latin typeface="Segoe UI"/>
                <a:cs typeface="Segoe UI"/>
              </a:rPr>
              <a:t>by </a:t>
            </a:r>
            <a:r>
              <a:rPr sz="1200">
                <a:solidFill>
                  <a:srgbClr val="3B373A"/>
                </a:solidFill>
                <a:latin typeface="Segoe UI"/>
                <a:cs typeface="Segoe UI"/>
              </a:rPr>
              <a:t>using</a:t>
            </a:r>
            <a:r>
              <a:rPr sz="1200" spc="60">
                <a:solidFill>
                  <a:srgbClr val="3B373A"/>
                </a:solidFill>
                <a:latin typeface="Segoe UI"/>
                <a:cs typeface="Segoe UI"/>
              </a:rPr>
              <a:t> </a:t>
            </a:r>
            <a:r>
              <a:rPr sz="1200" spc="-10">
                <a:solidFill>
                  <a:srgbClr val="3B373A"/>
                </a:solidFill>
                <a:latin typeface="Segoe UI"/>
                <a:cs typeface="Segoe UI"/>
              </a:rPr>
              <a:t>photos.</a:t>
            </a:r>
            <a:endParaRPr sz="1200">
              <a:latin typeface="Segoe UI"/>
              <a:cs typeface="Segoe UI"/>
            </a:endParaRPr>
          </a:p>
          <a:p>
            <a:pPr marL="241300" marR="270510" indent="-228600">
              <a:lnSpc>
                <a:spcPct val="125000"/>
              </a:lnSpc>
              <a:spcBef>
                <a:spcPts val="850"/>
              </a:spcBef>
              <a:defRPr/>
            </a:pPr>
            <a:r>
              <a:rPr sz="1200">
                <a:solidFill>
                  <a:srgbClr val="3B373A"/>
                </a:solidFill>
                <a:latin typeface="MS PGothic"/>
                <a:cs typeface="MS PGothic"/>
              </a:rPr>
              <a:t>☑</a:t>
            </a:r>
            <a:r>
              <a:rPr sz="1200" spc="290">
                <a:solidFill>
                  <a:srgbClr val="3B373A"/>
                </a:solidFill>
                <a:latin typeface="MS PGothic"/>
                <a:cs typeface="MS PGothic"/>
              </a:rPr>
              <a:t> </a:t>
            </a:r>
            <a:r>
              <a:rPr sz="1200">
                <a:solidFill>
                  <a:srgbClr val="3B373A"/>
                </a:solidFill>
                <a:latin typeface="Segoe UI"/>
                <a:cs typeface="Segoe UI"/>
              </a:rPr>
              <a:t>If</a:t>
            </a:r>
            <a:r>
              <a:rPr sz="1200" spc="60">
                <a:solidFill>
                  <a:srgbClr val="3B373A"/>
                </a:solidFill>
                <a:latin typeface="Segoe UI"/>
                <a:cs typeface="Segoe UI"/>
              </a:rPr>
              <a:t> </a:t>
            </a:r>
            <a:r>
              <a:rPr sz="1200">
                <a:solidFill>
                  <a:srgbClr val="3B373A"/>
                </a:solidFill>
                <a:latin typeface="Segoe UI"/>
                <a:cs typeface="Segoe UI"/>
              </a:rPr>
              <a:t>possible,</a:t>
            </a:r>
            <a:r>
              <a:rPr sz="1200" spc="55">
                <a:solidFill>
                  <a:srgbClr val="3B373A"/>
                </a:solidFill>
                <a:latin typeface="Segoe UI"/>
                <a:cs typeface="Segoe UI"/>
              </a:rPr>
              <a:t> </a:t>
            </a:r>
            <a:r>
              <a:rPr sz="1200">
                <a:solidFill>
                  <a:srgbClr val="3B373A"/>
                </a:solidFill>
                <a:latin typeface="Segoe UI"/>
                <a:cs typeface="Segoe UI"/>
              </a:rPr>
              <a:t>bring</a:t>
            </a:r>
            <a:r>
              <a:rPr sz="1200" spc="60">
                <a:solidFill>
                  <a:srgbClr val="3B373A"/>
                </a:solidFill>
                <a:latin typeface="Segoe UI"/>
                <a:cs typeface="Segoe UI"/>
              </a:rPr>
              <a:t> </a:t>
            </a:r>
            <a:r>
              <a:rPr sz="1200">
                <a:solidFill>
                  <a:srgbClr val="3B373A"/>
                </a:solidFill>
                <a:latin typeface="Segoe UI"/>
                <a:cs typeface="Segoe UI"/>
              </a:rPr>
              <a:t>authentic</a:t>
            </a:r>
            <a:r>
              <a:rPr sz="1200" spc="55">
                <a:solidFill>
                  <a:srgbClr val="3B373A"/>
                </a:solidFill>
                <a:latin typeface="Segoe UI"/>
                <a:cs typeface="Segoe UI"/>
              </a:rPr>
              <a:t> </a:t>
            </a:r>
            <a:r>
              <a:rPr sz="1200">
                <a:solidFill>
                  <a:srgbClr val="3B373A"/>
                </a:solidFill>
                <a:latin typeface="Segoe UI"/>
                <a:cs typeface="Segoe UI"/>
              </a:rPr>
              <a:t>tools</a:t>
            </a:r>
            <a:r>
              <a:rPr sz="1200" spc="60">
                <a:solidFill>
                  <a:srgbClr val="3B373A"/>
                </a:solidFill>
                <a:latin typeface="Segoe UI"/>
                <a:cs typeface="Segoe UI"/>
              </a:rPr>
              <a:t> </a:t>
            </a:r>
            <a:r>
              <a:rPr sz="1200" spc="-25">
                <a:solidFill>
                  <a:srgbClr val="3B373A"/>
                </a:solidFill>
                <a:latin typeface="Segoe UI"/>
                <a:cs typeface="Segoe UI"/>
              </a:rPr>
              <a:t>or </a:t>
            </a:r>
            <a:r>
              <a:rPr sz="1200" spc="-10">
                <a:solidFill>
                  <a:srgbClr val="3B373A"/>
                </a:solidFill>
                <a:latin typeface="Segoe UI"/>
                <a:cs typeface="Segoe UI"/>
              </a:rPr>
              <a:t>instruments.</a:t>
            </a:r>
            <a:endParaRPr sz="1200">
              <a:latin typeface="Segoe UI"/>
              <a:cs typeface="Segoe UI"/>
            </a:endParaRPr>
          </a:p>
          <a:p>
            <a:pPr marL="241300" marR="5080" indent="-228600">
              <a:lnSpc>
                <a:spcPct val="125000"/>
              </a:lnSpc>
              <a:spcBef>
                <a:spcPts val="850"/>
              </a:spcBef>
              <a:defRPr/>
            </a:pPr>
            <a:r>
              <a:rPr sz="1200">
                <a:solidFill>
                  <a:srgbClr val="3B373A"/>
                </a:solidFill>
                <a:latin typeface="MS PGothic"/>
                <a:cs typeface="MS PGothic"/>
              </a:rPr>
              <a:t>☑</a:t>
            </a:r>
            <a:r>
              <a:rPr sz="1200" spc="265">
                <a:solidFill>
                  <a:srgbClr val="3B373A"/>
                </a:solidFill>
                <a:latin typeface="MS PGothic"/>
                <a:cs typeface="MS PGothic"/>
              </a:rPr>
              <a:t> </a:t>
            </a:r>
            <a:r>
              <a:rPr sz="1200">
                <a:solidFill>
                  <a:srgbClr val="3B373A"/>
                </a:solidFill>
                <a:latin typeface="Segoe UI"/>
                <a:cs typeface="Segoe UI"/>
              </a:rPr>
              <a:t>Use</a:t>
            </a:r>
            <a:r>
              <a:rPr sz="1200" spc="50">
                <a:solidFill>
                  <a:srgbClr val="3B373A"/>
                </a:solidFill>
                <a:latin typeface="Segoe UI"/>
                <a:cs typeface="Segoe UI"/>
              </a:rPr>
              <a:t> </a:t>
            </a:r>
            <a:r>
              <a:rPr sz="1200">
                <a:solidFill>
                  <a:srgbClr val="3B373A"/>
                </a:solidFill>
                <a:latin typeface="Segoe UI"/>
                <a:cs typeface="Segoe UI"/>
              </a:rPr>
              <a:t>drama</a:t>
            </a:r>
            <a:r>
              <a:rPr sz="1200" spc="50">
                <a:solidFill>
                  <a:srgbClr val="3B373A"/>
                </a:solidFill>
                <a:latin typeface="Segoe UI"/>
                <a:cs typeface="Segoe UI"/>
              </a:rPr>
              <a:t> </a:t>
            </a:r>
            <a:r>
              <a:rPr sz="1200">
                <a:solidFill>
                  <a:srgbClr val="3B373A"/>
                </a:solidFill>
                <a:latin typeface="Segoe UI"/>
                <a:cs typeface="Segoe UI"/>
              </a:rPr>
              <a:t>activities</a:t>
            </a:r>
            <a:r>
              <a:rPr sz="1200" spc="45">
                <a:solidFill>
                  <a:srgbClr val="3B373A"/>
                </a:solidFill>
                <a:latin typeface="Segoe UI"/>
                <a:cs typeface="Segoe UI"/>
              </a:rPr>
              <a:t> </a:t>
            </a:r>
            <a:r>
              <a:rPr sz="1200">
                <a:solidFill>
                  <a:srgbClr val="3B373A"/>
                </a:solidFill>
                <a:latin typeface="Segoe UI"/>
                <a:cs typeface="Segoe UI"/>
              </a:rPr>
              <a:t>(e.</a:t>
            </a:r>
            <a:r>
              <a:rPr sz="1200" spc="50">
                <a:solidFill>
                  <a:srgbClr val="3B373A"/>
                </a:solidFill>
                <a:latin typeface="Segoe UI"/>
                <a:cs typeface="Segoe UI"/>
              </a:rPr>
              <a:t> </a:t>
            </a:r>
            <a:r>
              <a:rPr sz="1200">
                <a:solidFill>
                  <a:srgbClr val="3B373A"/>
                </a:solidFill>
                <a:latin typeface="Segoe UI"/>
                <a:cs typeface="Segoe UI"/>
              </a:rPr>
              <a:t>g.,</a:t>
            </a:r>
            <a:r>
              <a:rPr sz="1200" spc="50">
                <a:solidFill>
                  <a:srgbClr val="3B373A"/>
                </a:solidFill>
                <a:latin typeface="Segoe UI"/>
                <a:cs typeface="Segoe UI"/>
              </a:rPr>
              <a:t> </a:t>
            </a:r>
            <a:r>
              <a:rPr sz="1200" spc="-10">
                <a:solidFill>
                  <a:srgbClr val="3B373A"/>
                </a:solidFill>
                <a:latin typeface="Segoe UI"/>
                <a:cs typeface="Segoe UI"/>
              </a:rPr>
              <a:t>pantomime) </a:t>
            </a:r>
            <a:r>
              <a:rPr sz="1200">
                <a:solidFill>
                  <a:srgbClr val="3B373A"/>
                </a:solidFill>
                <a:latin typeface="Segoe UI"/>
                <a:cs typeface="Segoe UI"/>
              </a:rPr>
              <a:t>to</a:t>
            </a:r>
            <a:r>
              <a:rPr sz="1200" spc="35">
                <a:solidFill>
                  <a:srgbClr val="3B373A"/>
                </a:solidFill>
                <a:latin typeface="Segoe UI"/>
                <a:cs typeface="Segoe UI"/>
              </a:rPr>
              <a:t> </a:t>
            </a:r>
            <a:r>
              <a:rPr sz="1200">
                <a:solidFill>
                  <a:srgbClr val="3B373A"/>
                </a:solidFill>
                <a:latin typeface="Segoe UI"/>
                <a:cs typeface="Segoe UI"/>
              </a:rPr>
              <a:t>describe</a:t>
            </a:r>
            <a:r>
              <a:rPr sz="1200" spc="45">
                <a:solidFill>
                  <a:srgbClr val="3B373A"/>
                </a:solidFill>
                <a:latin typeface="Segoe UI"/>
                <a:cs typeface="Segoe UI"/>
              </a:rPr>
              <a:t> </a:t>
            </a:r>
            <a:r>
              <a:rPr sz="1200">
                <a:solidFill>
                  <a:srgbClr val="3B373A"/>
                </a:solidFill>
                <a:latin typeface="Segoe UI"/>
                <a:cs typeface="Segoe UI"/>
              </a:rPr>
              <a:t>the</a:t>
            </a:r>
            <a:r>
              <a:rPr sz="1200" spc="50">
                <a:solidFill>
                  <a:srgbClr val="3B373A"/>
                </a:solidFill>
                <a:latin typeface="Segoe UI"/>
                <a:cs typeface="Segoe UI"/>
              </a:rPr>
              <a:t> </a:t>
            </a:r>
            <a:r>
              <a:rPr sz="1200">
                <a:solidFill>
                  <a:srgbClr val="3B373A"/>
                </a:solidFill>
                <a:latin typeface="Segoe UI"/>
                <a:cs typeface="Segoe UI"/>
              </a:rPr>
              <a:t>tool</a:t>
            </a:r>
            <a:r>
              <a:rPr sz="1200" spc="45">
                <a:solidFill>
                  <a:srgbClr val="3B373A"/>
                </a:solidFill>
                <a:latin typeface="Segoe UI"/>
                <a:cs typeface="Segoe UI"/>
              </a:rPr>
              <a:t> </a:t>
            </a:r>
            <a:r>
              <a:rPr sz="1200">
                <a:solidFill>
                  <a:srgbClr val="3B373A"/>
                </a:solidFill>
                <a:latin typeface="Segoe UI"/>
                <a:cs typeface="Segoe UI"/>
              </a:rPr>
              <a:t>or</a:t>
            </a:r>
            <a:r>
              <a:rPr sz="1200" spc="45">
                <a:solidFill>
                  <a:srgbClr val="3B373A"/>
                </a:solidFill>
                <a:latin typeface="Segoe UI"/>
                <a:cs typeface="Segoe UI"/>
              </a:rPr>
              <a:t> </a:t>
            </a:r>
            <a:r>
              <a:rPr sz="1200">
                <a:solidFill>
                  <a:srgbClr val="3B373A"/>
                </a:solidFill>
                <a:latin typeface="Segoe UI"/>
                <a:cs typeface="Segoe UI"/>
              </a:rPr>
              <a:t>its</a:t>
            </a:r>
            <a:r>
              <a:rPr sz="1200" spc="50">
                <a:solidFill>
                  <a:srgbClr val="3B373A"/>
                </a:solidFill>
                <a:latin typeface="Segoe UI"/>
                <a:cs typeface="Segoe UI"/>
              </a:rPr>
              <a:t> </a:t>
            </a:r>
            <a:r>
              <a:rPr sz="1200" spc="-10">
                <a:solidFill>
                  <a:srgbClr val="3B373A"/>
                </a:solidFill>
                <a:latin typeface="Segoe UI"/>
                <a:cs typeface="Segoe UI"/>
              </a:rPr>
              <a:t>function.</a:t>
            </a:r>
            <a:endParaRPr sz="1200">
              <a:latin typeface="Segoe UI"/>
              <a:cs typeface="Segoe UI"/>
            </a:endParaRPr>
          </a:p>
        </p:txBody>
      </p:sp>
      <p:grpSp>
        <p:nvGrpSpPr>
          <p:cNvPr id="25" name="object 25" hidden="0"/>
          <p:cNvGrpSpPr/>
          <p:nvPr isPhoto="0" userDrawn="0"/>
        </p:nvGrpSpPr>
        <p:grpSpPr bwMode="auto">
          <a:xfrm>
            <a:off x="2884995" y="4739783"/>
            <a:ext cx="3688079" cy="2247265"/>
            <a:chOff x="2884995" y="4739783"/>
            <a:chExt cx="3688079" cy="2247265"/>
          </a:xfrm>
        </p:grpSpPr>
        <p:sp>
          <p:nvSpPr>
            <p:cNvPr id="26" name="object 26" hidden="0"/>
            <p:cNvSpPr/>
            <p:nvPr isPhoto="0" userDrawn="0"/>
          </p:nvSpPr>
          <p:spPr bwMode="auto">
            <a:xfrm>
              <a:off x="2884995" y="4760353"/>
              <a:ext cx="3667125" cy="2226945"/>
            </a:xfrm>
            <a:custGeom>
              <a:avLst/>
              <a:gdLst/>
              <a:ahLst/>
              <a:cxnLst/>
              <a:rect l="l" t="t" r="r" b="b"/>
              <a:pathLst>
                <a:path w="3667125" h="2226945" fill="norm" stroke="1" extrusionOk="0">
                  <a:moveTo>
                    <a:pt x="3666744" y="0"/>
                  </a:moveTo>
                  <a:lnTo>
                    <a:pt x="0" y="0"/>
                  </a:lnTo>
                  <a:lnTo>
                    <a:pt x="0" y="2226564"/>
                  </a:lnTo>
                  <a:lnTo>
                    <a:pt x="3666744" y="2226564"/>
                  </a:lnTo>
                  <a:lnTo>
                    <a:pt x="3666744" y="0"/>
                  </a:lnTo>
                  <a:close/>
                </a:path>
              </a:pathLst>
            </a:custGeom>
            <a:solidFill>
              <a:srgbClr val="5F595B">
                <a:alpha val="7499"/>
              </a:srgbClr>
            </a:solidFill>
          </p:spPr>
          <p:txBody>
            <a:bodyPr wrap="square" lIns="0" tIns="0" rIns="0" bIns="0" rtlCol="0"/>
            <a:lstStyle/>
            <a:p>
              <a:pPr>
                <a:defRPr/>
              </a:pPr>
              <a:endParaRPr/>
            </a:p>
          </p:txBody>
        </p:sp>
        <p:sp>
          <p:nvSpPr>
            <p:cNvPr id="27" name="object 27" hidden="0"/>
            <p:cNvSpPr/>
            <p:nvPr isPhoto="0" userDrawn="0"/>
          </p:nvSpPr>
          <p:spPr bwMode="auto">
            <a:xfrm>
              <a:off x="3063816" y="4758833"/>
              <a:ext cx="3489960" cy="2050413"/>
            </a:xfrm>
            <a:custGeom>
              <a:avLst/>
              <a:gdLst/>
              <a:ahLst/>
              <a:cxnLst/>
              <a:rect l="l" t="t" r="r" b="b"/>
              <a:pathLst>
                <a:path w="3489959" h="2050415" fill="norm" stroke="1" extrusionOk="0">
                  <a:moveTo>
                    <a:pt x="287997" y="0"/>
                  </a:moveTo>
                  <a:lnTo>
                    <a:pt x="241283" y="3769"/>
                  </a:lnTo>
                  <a:lnTo>
                    <a:pt x="196969" y="14682"/>
                  </a:lnTo>
                  <a:lnTo>
                    <a:pt x="155647" y="32146"/>
                  </a:lnTo>
                  <a:lnTo>
                    <a:pt x="117910" y="55567"/>
                  </a:lnTo>
                  <a:lnTo>
                    <a:pt x="84353" y="84353"/>
                  </a:lnTo>
                  <a:lnTo>
                    <a:pt x="55567" y="117910"/>
                  </a:lnTo>
                  <a:lnTo>
                    <a:pt x="32146" y="155647"/>
                  </a:lnTo>
                  <a:lnTo>
                    <a:pt x="14682" y="196969"/>
                  </a:lnTo>
                  <a:lnTo>
                    <a:pt x="3769" y="241283"/>
                  </a:lnTo>
                  <a:lnTo>
                    <a:pt x="0" y="287997"/>
                  </a:lnTo>
                  <a:lnTo>
                    <a:pt x="0" y="1761896"/>
                  </a:lnTo>
                  <a:lnTo>
                    <a:pt x="3769" y="1808613"/>
                  </a:lnTo>
                  <a:lnTo>
                    <a:pt x="14682" y="1852930"/>
                  </a:lnTo>
                  <a:lnTo>
                    <a:pt x="32146" y="1894252"/>
                  </a:lnTo>
                  <a:lnTo>
                    <a:pt x="55567" y="1931988"/>
                  </a:lnTo>
                  <a:lnTo>
                    <a:pt x="84353" y="1965545"/>
                  </a:lnTo>
                  <a:lnTo>
                    <a:pt x="117910" y="1994330"/>
                  </a:lnTo>
                  <a:lnTo>
                    <a:pt x="155647" y="2017750"/>
                  </a:lnTo>
                  <a:lnTo>
                    <a:pt x="196969" y="2035212"/>
                  </a:lnTo>
                  <a:lnTo>
                    <a:pt x="241283" y="2046125"/>
                  </a:lnTo>
                  <a:lnTo>
                    <a:pt x="287997" y="2049894"/>
                  </a:lnTo>
                  <a:lnTo>
                    <a:pt x="3201898" y="2049894"/>
                  </a:lnTo>
                  <a:lnTo>
                    <a:pt x="3248612" y="2046125"/>
                  </a:lnTo>
                  <a:lnTo>
                    <a:pt x="3292927" y="2035212"/>
                  </a:lnTo>
                  <a:lnTo>
                    <a:pt x="3334249" y="2017750"/>
                  </a:lnTo>
                  <a:lnTo>
                    <a:pt x="3371985" y="1994330"/>
                  </a:lnTo>
                  <a:lnTo>
                    <a:pt x="3405543" y="1965545"/>
                  </a:lnTo>
                  <a:lnTo>
                    <a:pt x="3434329" y="1931988"/>
                  </a:lnTo>
                  <a:lnTo>
                    <a:pt x="3457750" y="1894252"/>
                  </a:lnTo>
                  <a:lnTo>
                    <a:pt x="3475213" y="1852930"/>
                  </a:lnTo>
                  <a:lnTo>
                    <a:pt x="3486127" y="1808613"/>
                  </a:lnTo>
                  <a:lnTo>
                    <a:pt x="3489896" y="1761896"/>
                  </a:lnTo>
                  <a:lnTo>
                    <a:pt x="3489896" y="287997"/>
                  </a:lnTo>
                  <a:lnTo>
                    <a:pt x="3486127" y="241283"/>
                  </a:lnTo>
                  <a:lnTo>
                    <a:pt x="3475213" y="196969"/>
                  </a:lnTo>
                  <a:lnTo>
                    <a:pt x="3457750" y="155647"/>
                  </a:lnTo>
                  <a:lnTo>
                    <a:pt x="3434329" y="117910"/>
                  </a:lnTo>
                  <a:lnTo>
                    <a:pt x="3405543" y="84353"/>
                  </a:lnTo>
                  <a:lnTo>
                    <a:pt x="3371985" y="55567"/>
                  </a:lnTo>
                  <a:lnTo>
                    <a:pt x="3334249" y="32146"/>
                  </a:lnTo>
                  <a:lnTo>
                    <a:pt x="3292927" y="14682"/>
                  </a:lnTo>
                  <a:lnTo>
                    <a:pt x="3248612" y="3769"/>
                  </a:lnTo>
                  <a:lnTo>
                    <a:pt x="3201898" y="0"/>
                  </a:lnTo>
                  <a:lnTo>
                    <a:pt x="287997" y="0"/>
                  </a:lnTo>
                  <a:close/>
                </a:path>
              </a:pathLst>
            </a:custGeom>
            <a:grpFill/>
            <a:ln w="38099">
              <a:solidFill>
                <a:srgbClr val="F89623"/>
              </a:solidFill>
            </a:ln>
          </p:spPr>
          <p:txBody>
            <a:bodyPr wrap="square" lIns="0" tIns="0" rIns="0" bIns="0" rtlCol="0"/>
            <a:lstStyle/>
            <a:p>
              <a:pPr>
                <a:defRPr/>
              </a:pPr>
              <a:endParaRPr/>
            </a:p>
          </p:txBody>
        </p:sp>
      </p:grpSp>
      <p:sp>
        <p:nvSpPr>
          <p:cNvPr id="28" name="object 28" hidden="0"/>
          <p:cNvSpPr txBox="1"/>
          <p:nvPr isPhoto="0" userDrawn="0"/>
        </p:nvSpPr>
        <p:spPr bwMode="auto">
          <a:xfrm>
            <a:off x="3176064" y="4821106"/>
            <a:ext cx="2921000" cy="1842135"/>
          </a:xfrm>
          <a:prstGeom prst="rect">
            <a:avLst/>
          </a:prstGeom>
        </p:spPr>
        <p:txBody>
          <a:bodyPr vert="horz" wrap="square" lIns="0" tIns="12700" rIns="0" bIns="0" rtlCol="0">
            <a:spAutoFit/>
          </a:bodyPr>
          <a:lstStyle/>
          <a:p>
            <a:pPr marL="241300" marR="177800" indent="-228600">
              <a:lnSpc>
                <a:spcPct val="125000"/>
              </a:lnSpc>
              <a:spcBef>
                <a:spcPts val="100"/>
              </a:spcBef>
              <a:defRPr/>
            </a:pPr>
            <a:r>
              <a:rPr sz="1200">
                <a:solidFill>
                  <a:srgbClr val="3B373A"/>
                </a:solidFill>
                <a:latin typeface="MS PGothic"/>
                <a:cs typeface="MS PGothic"/>
              </a:rPr>
              <a:t>☑</a:t>
            </a:r>
            <a:r>
              <a:rPr sz="1200" spc="270">
                <a:solidFill>
                  <a:srgbClr val="3B373A"/>
                </a:solidFill>
                <a:latin typeface="MS PGothic"/>
                <a:cs typeface="MS PGothic"/>
              </a:rPr>
              <a:t> </a:t>
            </a:r>
            <a:r>
              <a:rPr sz="1200">
                <a:solidFill>
                  <a:srgbClr val="3B373A"/>
                </a:solidFill>
                <a:latin typeface="Segoe UI"/>
                <a:cs typeface="Segoe UI"/>
              </a:rPr>
              <a:t>Expose</a:t>
            </a:r>
            <a:r>
              <a:rPr sz="1200" spc="50">
                <a:solidFill>
                  <a:srgbClr val="3B373A"/>
                </a:solidFill>
                <a:latin typeface="Segoe UI"/>
                <a:cs typeface="Segoe UI"/>
              </a:rPr>
              <a:t> </a:t>
            </a:r>
            <a:r>
              <a:rPr sz="1200">
                <a:solidFill>
                  <a:srgbClr val="3B373A"/>
                </a:solidFill>
                <a:latin typeface="Segoe UI"/>
                <a:cs typeface="Segoe UI"/>
              </a:rPr>
              <a:t>the</a:t>
            </a:r>
            <a:r>
              <a:rPr sz="1200" spc="55">
                <a:solidFill>
                  <a:srgbClr val="3B373A"/>
                </a:solidFill>
                <a:latin typeface="Segoe UI"/>
                <a:cs typeface="Segoe UI"/>
              </a:rPr>
              <a:t> </a:t>
            </a:r>
            <a:r>
              <a:rPr sz="1200">
                <a:solidFill>
                  <a:srgbClr val="3B373A"/>
                </a:solidFill>
                <a:latin typeface="Segoe UI"/>
                <a:cs typeface="Segoe UI"/>
              </a:rPr>
              <a:t>learners</a:t>
            </a:r>
            <a:r>
              <a:rPr sz="1200" spc="50">
                <a:solidFill>
                  <a:srgbClr val="3B373A"/>
                </a:solidFill>
                <a:latin typeface="Segoe UI"/>
                <a:cs typeface="Segoe UI"/>
              </a:rPr>
              <a:t> </a:t>
            </a:r>
            <a:r>
              <a:rPr sz="1200">
                <a:solidFill>
                  <a:srgbClr val="3B373A"/>
                </a:solidFill>
                <a:latin typeface="Segoe UI"/>
                <a:cs typeface="Segoe UI"/>
              </a:rPr>
              <a:t>in</a:t>
            </a:r>
            <a:r>
              <a:rPr sz="1200" spc="50">
                <a:solidFill>
                  <a:srgbClr val="3B373A"/>
                </a:solidFill>
                <a:latin typeface="Segoe UI"/>
                <a:cs typeface="Segoe UI"/>
              </a:rPr>
              <a:t> </a:t>
            </a:r>
            <a:r>
              <a:rPr sz="1200">
                <a:solidFill>
                  <a:srgbClr val="3B373A"/>
                </a:solidFill>
                <a:latin typeface="Segoe UI"/>
                <a:cs typeface="Segoe UI"/>
              </a:rPr>
              <a:t>L2</a:t>
            </a:r>
            <a:r>
              <a:rPr sz="1200" spc="55">
                <a:solidFill>
                  <a:srgbClr val="3B373A"/>
                </a:solidFill>
                <a:latin typeface="Segoe UI"/>
                <a:cs typeface="Segoe UI"/>
              </a:rPr>
              <a:t> </a:t>
            </a:r>
            <a:r>
              <a:rPr sz="1200">
                <a:solidFill>
                  <a:srgbClr val="3B373A"/>
                </a:solidFill>
                <a:latin typeface="Segoe UI"/>
                <a:cs typeface="Segoe UI"/>
              </a:rPr>
              <a:t>real-</a:t>
            </a:r>
            <a:r>
              <a:rPr sz="1200" spc="-20">
                <a:solidFill>
                  <a:srgbClr val="3B373A"/>
                </a:solidFill>
                <a:latin typeface="Segoe UI"/>
                <a:cs typeface="Segoe UI"/>
              </a:rPr>
              <a:t>life </a:t>
            </a:r>
            <a:r>
              <a:rPr sz="1200">
                <a:solidFill>
                  <a:srgbClr val="3B373A"/>
                </a:solidFill>
                <a:latin typeface="Segoe UI"/>
                <a:cs typeface="Segoe UI"/>
              </a:rPr>
              <a:t>conversations</a:t>
            </a:r>
            <a:r>
              <a:rPr sz="1200" spc="100">
                <a:solidFill>
                  <a:srgbClr val="3B373A"/>
                </a:solidFill>
                <a:latin typeface="Segoe UI"/>
                <a:cs typeface="Segoe UI"/>
              </a:rPr>
              <a:t> </a:t>
            </a:r>
            <a:r>
              <a:rPr sz="1200">
                <a:solidFill>
                  <a:srgbClr val="3B373A"/>
                </a:solidFill>
                <a:latin typeface="Segoe UI"/>
                <a:cs typeface="Segoe UI"/>
              </a:rPr>
              <a:t>after</a:t>
            </a:r>
            <a:r>
              <a:rPr sz="1200" spc="100">
                <a:solidFill>
                  <a:srgbClr val="3B373A"/>
                </a:solidFill>
                <a:latin typeface="Segoe UI"/>
                <a:cs typeface="Segoe UI"/>
              </a:rPr>
              <a:t> </a:t>
            </a:r>
            <a:r>
              <a:rPr sz="1200">
                <a:solidFill>
                  <a:srgbClr val="3B373A"/>
                </a:solidFill>
                <a:latin typeface="Segoe UI"/>
                <a:cs typeface="Segoe UI"/>
              </a:rPr>
              <a:t>providing</a:t>
            </a:r>
            <a:r>
              <a:rPr sz="1200" spc="100">
                <a:solidFill>
                  <a:srgbClr val="3B373A"/>
                </a:solidFill>
                <a:latin typeface="Segoe UI"/>
                <a:cs typeface="Segoe UI"/>
              </a:rPr>
              <a:t> </a:t>
            </a:r>
            <a:r>
              <a:rPr sz="1200" spc="-20">
                <a:solidFill>
                  <a:srgbClr val="3B373A"/>
                </a:solidFill>
                <a:latin typeface="Segoe UI"/>
                <a:cs typeface="Segoe UI"/>
              </a:rPr>
              <a:t>them </a:t>
            </a:r>
            <a:r>
              <a:rPr sz="1200">
                <a:solidFill>
                  <a:srgbClr val="3B373A"/>
                </a:solidFill>
                <a:latin typeface="Segoe UI"/>
                <a:cs typeface="Segoe UI"/>
              </a:rPr>
              <a:t>with</a:t>
            </a:r>
            <a:r>
              <a:rPr sz="1200" spc="45">
                <a:solidFill>
                  <a:srgbClr val="3B373A"/>
                </a:solidFill>
                <a:latin typeface="Segoe UI"/>
                <a:cs typeface="Segoe UI"/>
              </a:rPr>
              <a:t> </a:t>
            </a:r>
            <a:r>
              <a:rPr sz="1200">
                <a:solidFill>
                  <a:srgbClr val="3B373A"/>
                </a:solidFill>
                <a:latin typeface="Segoe UI"/>
                <a:cs typeface="Segoe UI"/>
              </a:rPr>
              <a:t>some</a:t>
            </a:r>
            <a:r>
              <a:rPr sz="1200" spc="55">
                <a:solidFill>
                  <a:srgbClr val="3B373A"/>
                </a:solidFill>
                <a:latin typeface="Segoe UI"/>
                <a:cs typeface="Segoe UI"/>
              </a:rPr>
              <a:t> </a:t>
            </a:r>
            <a:r>
              <a:rPr sz="1200">
                <a:solidFill>
                  <a:srgbClr val="3B373A"/>
                </a:solidFill>
                <a:latin typeface="Segoe UI"/>
                <a:cs typeface="Segoe UI"/>
              </a:rPr>
              <a:t>key-word</a:t>
            </a:r>
            <a:r>
              <a:rPr sz="1200" spc="55">
                <a:solidFill>
                  <a:srgbClr val="3B373A"/>
                </a:solidFill>
                <a:latin typeface="Segoe UI"/>
                <a:cs typeface="Segoe UI"/>
              </a:rPr>
              <a:t> </a:t>
            </a:r>
            <a:r>
              <a:rPr sz="1200">
                <a:solidFill>
                  <a:srgbClr val="3B373A"/>
                </a:solidFill>
                <a:latin typeface="Segoe UI"/>
                <a:cs typeface="Segoe UI"/>
              </a:rPr>
              <a:t>to</a:t>
            </a:r>
            <a:r>
              <a:rPr sz="1200" spc="55">
                <a:solidFill>
                  <a:srgbClr val="3B373A"/>
                </a:solidFill>
                <a:latin typeface="Segoe UI"/>
                <a:cs typeface="Segoe UI"/>
              </a:rPr>
              <a:t> </a:t>
            </a:r>
            <a:r>
              <a:rPr sz="1200" spc="-10">
                <a:solidFill>
                  <a:srgbClr val="3B373A"/>
                </a:solidFill>
                <a:latin typeface="Segoe UI"/>
                <a:cs typeface="Segoe UI"/>
              </a:rPr>
              <a:t>comprehend </a:t>
            </a:r>
            <a:r>
              <a:rPr sz="1200">
                <a:solidFill>
                  <a:srgbClr val="3B373A"/>
                </a:solidFill>
                <a:latin typeface="Segoe UI"/>
                <a:cs typeface="Segoe UI"/>
              </a:rPr>
              <a:t>the</a:t>
            </a:r>
            <a:r>
              <a:rPr sz="1200" spc="40">
                <a:solidFill>
                  <a:srgbClr val="3B373A"/>
                </a:solidFill>
                <a:latin typeface="Segoe UI"/>
                <a:cs typeface="Segoe UI"/>
              </a:rPr>
              <a:t> </a:t>
            </a:r>
            <a:r>
              <a:rPr sz="1200" spc="-10">
                <a:solidFill>
                  <a:srgbClr val="3B373A"/>
                </a:solidFill>
                <a:latin typeface="Segoe UI"/>
                <a:cs typeface="Segoe UI"/>
              </a:rPr>
              <a:t>discussion.</a:t>
            </a:r>
            <a:endParaRPr sz="1200">
              <a:latin typeface="Segoe UI"/>
              <a:cs typeface="Segoe UI"/>
            </a:endParaRPr>
          </a:p>
          <a:p>
            <a:pPr marL="241300" marR="5080" indent="-228600">
              <a:lnSpc>
                <a:spcPct val="125000"/>
              </a:lnSpc>
              <a:spcBef>
                <a:spcPts val="850"/>
              </a:spcBef>
              <a:defRPr/>
            </a:pPr>
            <a:r>
              <a:rPr sz="1200">
                <a:solidFill>
                  <a:srgbClr val="3B373A"/>
                </a:solidFill>
                <a:latin typeface="MS PGothic"/>
                <a:cs typeface="MS PGothic"/>
              </a:rPr>
              <a:t>☑</a:t>
            </a:r>
            <a:r>
              <a:rPr sz="1200" spc="265">
                <a:solidFill>
                  <a:srgbClr val="3B373A"/>
                </a:solidFill>
                <a:latin typeface="MS PGothic"/>
                <a:cs typeface="MS PGothic"/>
              </a:rPr>
              <a:t> </a:t>
            </a:r>
            <a:r>
              <a:rPr sz="1200">
                <a:solidFill>
                  <a:srgbClr val="3B373A"/>
                </a:solidFill>
                <a:latin typeface="Segoe UI"/>
                <a:cs typeface="Segoe UI"/>
              </a:rPr>
              <a:t>Ask</a:t>
            </a:r>
            <a:r>
              <a:rPr sz="1200" spc="50">
                <a:solidFill>
                  <a:srgbClr val="3B373A"/>
                </a:solidFill>
                <a:latin typeface="Segoe UI"/>
                <a:cs typeface="Segoe UI"/>
              </a:rPr>
              <a:t> </a:t>
            </a:r>
            <a:r>
              <a:rPr sz="1200">
                <a:solidFill>
                  <a:srgbClr val="3B373A"/>
                </a:solidFill>
                <a:latin typeface="Segoe UI"/>
                <a:cs typeface="Segoe UI"/>
              </a:rPr>
              <a:t>simple</a:t>
            </a:r>
            <a:r>
              <a:rPr sz="1200" spc="50">
                <a:solidFill>
                  <a:srgbClr val="3B373A"/>
                </a:solidFill>
                <a:latin typeface="Segoe UI"/>
                <a:cs typeface="Segoe UI"/>
              </a:rPr>
              <a:t> </a:t>
            </a:r>
            <a:r>
              <a:rPr sz="1200">
                <a:solidFill>
                  <a:srgbClr val="3B373A"/>
                </a:solidFill>
                <a:latin typeface="Segoe UI"/>
                <a:cs typeface="Segoe UI"/>
              </a:rPr>
              <a:t>questions</a:t>
            </a:r>
            <a:r>
              <a:rPr sz="1200" spc="45">
                <a:solidFill>
                  <a:srgbClr val="3B373A"/>
                </a:solidFill>
                <a:latin typeface="Segoe UI"/>
                <a:cs typeface="Segoe UI"/>
              </a:rPr>
              <a:t> </a:t>
            </a:r>
            <a:r>
              <a:rPr sz="1200">
                <a:solidFill>
                  <a:srgbClr val="3B373A"/>
                </a:solidFill>
                <a:latin typeface="Segoe UI"/>
                <a:cs typeface="Segoe UI"/>
              </a:rPr>
              <a:t>to</a:t>
            </a:r>
            <a:r>
              <a:rPr sz="1200" spc="50">
                <a:solidFill>
                  <a:srgbClr val="3B373A"/>
                </a:solidFill>
                <a:latin typeface="Segoe UI"/>
                <a:cs typeface="Segoe UI"/>
              </a:rPr>
              <a:t> </a:t>
            </a:r>
            <a:r>
              <a:rPr sz="1200">
                <a:solidFill>
                  <a:srgbClr val="3B373A"/>
                </a:solidFill>
                <a:latin typeface="Segoe UI"/>
                <a:cs typeface="Segoe UI"/>
              </a:rPr>
              <a:t>study</a:t>
            </a:r>
            <a:r>
              <a:rPr sz="1200" spc="50">
                <a:solidFill>
                  <a:srgbClr val="3B373A"/>
                </a:solidFill>
                <a:latin typeface="Segoe UI"/>
                <a:cs typeface="Segoe UI"/>
              </a:rPr>
              <a:t> </a:t>
            </a:r>
            <a:r>
              <a:rPr sz="1200">
                <a:solidFill>
                  <a:srgbClr val="3B373A"/>
                </a:solidFill>
                <a:latin typeface="Segoe UI"/>
                <a:cs typeface="Segoe UI"/>
              </a:rPr>
              <a:t>the</a:t>
            </a:r>
            <a:r>
              <a:rPr sz="1200" spc="50">
                <a:solidFill>
                  <a:srgbClr val="3B373A"/>
                </a:solidFill>
                <a:latin typeface="Segoe UI"/>
                <a:cs typeface="Segoe UI"/>
              </a:rPr>
              <a:t> </a:t>
            </a:r>
            <a:r>
              <a:rPr sz="1200" spc="-10">
                <a:solidFill>
                  <a:srgbClr val="3B373A"/>
                </a:solidFill>
                <a:latin typeface="Segoe UI"/>
                <a:cs typeface="Segoe UI"/>
              </a:rPr>
              <a:t>level </a:t>
            </a:r>
            <a:r>
              <a:rPr sz="1200">
                <a:solidFill>
                  <a:srgbClr val="3B373A"/>
                </a:solidFill>
                <a:latin typeface="Segoe UI"/>
                <a:cs typeface="Segoe UI"/>
              </a:rPr>
              <a:t>of</a:t>
            </a:r>
            <a:r>
              <a:rPr sz="1200" spc="30">
                <a:solidFill>
                  <a:srgbClr val="3B373A"/>
                </a:solidFill>
                <a:latin typeface="Segoe UI"/>
                <a:cs typeface="Segoe UI"/>
              </a:rPr>
              <a:t> </a:t>
            </a:r>
            <a:r>
              <a:rPr sz="1200" spc="-10">
                <a:solidFill>
                  <a:srgbClr val="3B373A"/>
                </a:solidFill>
                <a:latin typeface="Segoe UI"/>
                <a:cs typeface="Segoe UI"/>
              </a:rPr>
              <a:t>comprehension.</a:t>
            </a:r>
            <a:endParaRPr sz="1200">
              <a:latin typeface="Segoe UI"/>
              <a:cs typeface="Segoe UI"/>
            </a:endParaRPr>
          </a:p>
          <a:p>
            <a:pPr marL="12700">
              <a:lnSpc>
                <a:spcPct val="100000"/>
              </a:lnSpc>
              <a:spcBef>
                <a:spcPts val="1210"/>
              </a:spcBef>
              <a:defRPr/>
            </a:pPr>
            <a:r>
              <a:rPr sz="1200">
                <a:solidFill>
                  <a:srgbClr val="3B373A"/>
                </a:solidFill>
                <a:latin typeface="MS PGothic"/>
                <a:cs typeface="MS PGothic"/>
              </a:rPr>
              <a:t>☑</a:t>
            </a:r>
            <a:r>
              <a:rPr sz="1200" spc="270">
                <a:solidFill>
                  <a:srgbClr val="3B373A"/>
                </a:solidFill>
                <a:latin typeface="MS PGothic"/>
                <a:cs typeface="MS PGothic"/>
              </a:rPr>
              <a:t> </a:t>
            </a:r>
            <a:r>
              <a:rPr sz="1200">
                <a:solidFill>
                  <a:srgbClr val="3B373A"/>
                </a:solidFill>
                <a:latin typeface="Segoe UI"/>
                <a:cs typeface="Segoe UI"/>
              </a:rPr>
              <a:t>Use</a:t>
            </a:r>
            <a:r>
              <a:rPr sz="1200" spc="45">
                <a:solidFill>
                  <a:srgbClr val="3B373A"/>
                </a:solidFill>
                <a:latin typeface="Segoe UI"/>
                <a:cs typeface="Segoe UI"/>
              </a:rPr>
              <a:t> </a:t>
            </a:r>
            <a:r>
              <a:rPr sz="1200">
                <a:solidFill>
                  <a:srgbClr val="3B373A"/>
                </a:solidFill>
                <a:latin typeface="Segoe UI"/>
                <a:cs typeface="Segoe UI"/>
              </a:rPr>
              <a:t>similar</a:t>
            </a:r>
            <a:r>
              <a:rPr sz="1200" spc="45">
                <a:solidFill>
                  <a:srgbClr val="3B373A"/>
                </a:solidFill>
                <a:latin typeface="Segoe UI"/>
                <a:cs typeface="Segoe UI"/>
              </a:rPr>
              <a:t> </a:t>
            </a:r>
            <a:r>
              <a:rPr sz="1200">
                <a:solidFill>
                  <a:srgbClr val="3B373A"/>
                </a:solidFill>
                <a:latin typeface="Segoe UI"/>
                <a:cs typeface="Segoe UI"/>
              </a:rPr>
              <a:t>tasks</a:t>
            </a:r>
            <a:r>
              <a:rPr sz="1200" spc="50">
                <a:solidFill>
                  <a:srgbClr val="3B373A"/>
                </a:solidFill>
                <a:latin typeface="Segoe UI"/>
                <a:cs typeface="Segoe UI"/>
              </a:rPr>
              <a:t> </a:t>
            </a:r>
            <a:r>
              <a:rPr sz="1200" spc="-10">
                <a:solidFill>
                  <a:srgbClr val="3B373A"/>
                </a:solidFill>
                <a:latin typeface="Segoe UI"/>
                <a:cs typeface="Segoe UI"/>
              </a:rPr>
              <a:t>daily.</a:t>
            </a:r>
            <a:endParaRPr sz="1200">
              <a:latin typeface="Segoe UI"/>
              <a:cs typeface="Segoe UI"/>
            </a:endParaRPr>
          </a:p>
        </p:txBody>
      </p:sp>
      <p:grpSp>
        <p:nvGrpSpPr>
          <p:cNvPr id="29" name="object 29" hidden="0"/>
          <p:cNvGrpSpPr/>
          <p:nvPr isPhoto="0" userDrawn="0"/>
        </p:nvGrpSpPr>
        <p:grpSpPr bwMode="auto">
          <a:xfrm>
            <a:off x="827468" y="6867369"/>
            <a:ext cx="2139950" cy="2247265"/>
            <a:chOff x="827468" y="6867369"/>
            <a:chExt cx="2139950" cy="2247265"/>
          </a:xfrm>
        </p:grpSpPr>
        <p:sp>
          <p:nvSpPr>
            <p:cNvPr id="30" name="object 30" hidden="0"/>
            <p:cNvSpPr/>
            <p:nvPr isPhoto="0" userDrawn="0"/>
          </p:nvSpPr>
          <p:spPr bwMode="auto">
            <a:xfrm>
              <a:off x="827468" y="6887934"/>
              <a:ext cx="2121535" cy="2226945"/>
            </a:xfrm>
            <a:custGeom>
              <a:avLst/>
              <a:gdLst/>
              <a:ahLst/>
              <a:cxnLst/>
              <a:rect l="l" t="t" r="r" b="b"/>
              <a:pathLst>
                <a:path w="2121535" h="2226945" fill="norm" stroke="1" extrusionOk="0">
                  <a:moveTo>
                    <a:pt x="2121408" y="0"/>
                  </a:moveTo>
                  <a:lnTo>
                    <a:pt x="0" y="0"/>
                  </a:lnTo>
                  <a:lnTo>
                    <a:pt x="0" y="2226564"/>
                  </a:lnTo>
                  <a:lnTo>
                    <a:pt x="2121408" y="2226564"/>
                  </a:lnTo>
                  <a:lnTo>
                    <a:pt x="2121408" y="0"/>
                  </a:lnTo>
                  <a:close/>
                </a:path>
              </a:pathLst>
            </a:custGeom>
            <a:solidFill>
              <a:srgbClr val="5F595B">
                <a:alpha val="7499"/>
              </a:srgbClr>
            </a:solidFill>
          </p:spPr>
          <p:txBody>
            <a:bodyPr wrap="square" lIns="0" tIns="0" rIns="0" bIns="0" rtlCol="0"/>
            <a:lstStyle/>
            <a:p>
              <a:pPr>
                <a:defRPr/>
              </a:pPr>
              <a:endParaRPr/>
            </a:p>
          </p:txBody>
        </p:sp>
        <p:sp>
          <p:nvSpPr>
            <p:cNvPr id="31" name="object 31" hidden="0"/>
            <p:cNvSpPr/>
            <p:nvPr isPhoto="0" userDrawn="0"/>
          </p:nvSpPr>
          <p:spPr bwMode="auto">
            <a:xfrm>
              <a:off x="1006288" y="6886418"/>
              <a:ext cx="1942464" cy="2050413"/>
            </a:xfrm>
            <a:custGeom>
              <a:avLst/>
              <a:gdLst/>
              <a:ahLst/>
              <a:cxnLst/>
              <a:rect l="l" t="t" r="r" b="b"/>
              <a:pathLst>
                <a:path w="1942464" h="2050415" fill="norm" stroke="1" extrusionOk="0">
                  <a:moveTo>
                    <a:pt x="287997" y="0"/>
                  </a:moveTo>
                  <a:lnTo>
                    <a:pt x="241283" y="3769"/>
                  </a:lnTo>
                  <a:lnTo>
                    <a:pt x="196969" y="14681"/>
                  </a:lnTo>
                  <a:lnTo>
                    <a:pt x="155647" y="32143"/>
                  </a:lnTo>
                  <a:lnTo>
                    <a:pt x="117910" y="55563"/>
                  </a:lnTo>
                  <a:lnTo>
                    <a:pt x="84353" y="84348"/>
                  </a:lnTo>
                  <a:lnTo>
                    <a:pt x="55567" y="117905"/>
                  </a:lnTo>
                  <a:lnTo>
                    <a:pt x="32146" y="155641"/>
                  </a:lnTo>
                  <a:lnTo>
                    <a:pt x="14682" y="196964"/>
                  </a:lnTo>
                  <a:lnTo>
                    <a:pt x="3769" y="241280"/>
                  </a:lnTo>
                  <a:lnTo>
                    <a:pt x="0" y="287997"/>
                  </a:lnTo>
                  <a:lnTo>
                    <a:pt x="0" y="1761883"/>
                  </a:lnTo>
                  <a:lnTo>
                    <a:pt x="3769" y="1808601"/>
                  </a:lnTo>
                  <a:lnTo>
                    <a:pt x="14682" y="1852918"/>
                  </a:lnTo>
                  <a:lnTo>
                    <a:pt x="32146" y="1894242"/>
                  </a:lnTo>
                  <a:lnTo>
                    <a:pt x="55567" y="1931980"/>
                  </a:lnTo>
                  <a:lnTo>
                    <a:pt x="84353" y="1965539"/>
                  </a:lnTo>
                  <a:lnTo>
                    <a:pt x="117910" y="1994326"/>
                  </a:lnTo>
                  <a:lnTo>
                    <a:pt x="155647" y="2017747"/>
                  </a:lnTo>
                  <a:lnTo>
                    <a:pt x="196969" y="2035211"/>
                  </a:lnTo>
                  <a:lnTo>
                    <a:pt x="241283" y="2046124"/>
                  </a:lnTo>
                  <a:lnTo>
                    <a:pt x="287997" y="2049894"/>
                  </a:lnTo>
                  <a:lnTo>
                    <a:pt x="1653895" y="2049894"/>
                  </a:lnTo>
                  <a:lnTo>
                    <a:pt x="1700609" y="2046124"/>
                  </a:lnTo>
                  <a:lnTo>
                    <a:pt x="1744924" y="2035211"/>
                  </a:lnTo>
                  <a:lnTo>
                    <a:pt x="1786246" y="2017747"/>
                  </a:lnTo>
                  <a:lnTo>
                    <a:pt x="1823982" y="1994326"/>
                  </a:lnTo>
                  <a:lnTo>
                    <a:pt x="1857540" y="1965539"/>
                  </a:lnTo>
                  <a:lnTo>
                    <a:pt x="1886326" y="1931980"/>
                  </a:lnTo>
                  <a:lnTo>
                    <a:pt x="1909747" y="1894242"/>
                  </a:lnTo>
                  <a:lnTo>
                    <a:pt x="1927210" y="1852918"/>
                  </a:lnTo>
                  <a:lnTo>
                    <a:pt x="1938124" y="1808601"/>
                  </a:lnTo>
                  <a:lnTo>
                    <a:pt x="1941893" y="1761883"/>
                  </a:lnTo>
                  <a:lnTo>
                    <a:pt x="1941893" y="287997"/>
                  </a:lnTo>
                  <a:lnTo>
                    <a:pt x="1938124" y="241280"/>
                  </a:lnTo>
                  <a:lnTo>
                    <a:pt x="1927210" y="196964"/>
                  </a:lnTo>
                  <a:lnTo>
                    <a:pt x="1909747" y="155641"/>
                  </a:lnTo>
                  <a:lnTo>
                    <a:pt x="1886326" y="117905"/>
                  </a:lnTo>
                  <a:lnTo>
                    <a:pt x="1857540" y="84348"/>
                  </a:lnTo>
                  <a:lnTo>
                    <a:pt x="1823982" y="55563"/>
                  </a:lnTo>
                  <a:lnTo>
                    <a:pt x="1786246" y="32143"/>
                  </a:lnTo>
                  <a:lnTo>
                    <a:pt x="1744924" y="14681"/>
                  </a:lnTo>
                  <a:lnTo>
                    <a:pt x="1700609" y="3769"/>
                  </a:lnTo>
                  <a:lnTo>
                    <a:pt x="1653895" y="0"/>
                  </a:lnTo>
                  <a:lnTo>
                    <a:pt x="287997" y="0"/>
                  </a:lnTo>
                  <a:close/>
                </a:path>
              </a:pathLst>
            </a:custGeom>
            <a:grpFill/>
            <a:ln w="38100">
              <a:solidFill>
                <a:srgbClr val="F89623"/>
              </a:solidFill>
            </a:ln>
          </p:spPr>
          <p:txBody>
            <a:bodyPr wrap="square" lIns="0" tIns="0" rIns="0" bIns="0" rtlCol="0"/>
            <a:lstStyle/>
            <a:p>
              <a:pPr>
                <a:defRPr/>
              </a:pPr>
              <a:endParaRPr/>
            </a:p>
          </p:txBody>
        </p:sp>
      </p:grpSp>
      <p:sp>
        <p:nvSpPr>
          <p:cNvPr id="32" name="object 32" hidden="0"/>
          <p:cNvSpPr txBox="1"/>
          <p:nvPr isPhoto="0" userDrawn="0"/>
        </p:nvSpPr>
        <p:spPr bwMode="auto">
          <a:xfrm>
            <a:off x="1148911" y="7526287"/>
            <a:ext cx="1657350" cy="665480"/>
          </a:xfrm>
          <a:prstGeom prst="rect">
            <a:avLst/>
          </a:prstGeom>
        </p:spPr>
        <p:txBody>
          <a:bodyPr vert="horz" wrap="square" lIns="0" tIns="12700" rIns="0" bIns="0" rtlCol="0">
            <a:spAutoFit/>
          </a:bodyPr>
          <a:lstStyle/>
          <a:p>
            <a:pPr marL="12700" marR="5080" algn="ctr">
              <a:lnSpc>
                <a:spcPct val="100000"/>
              </a:lnSpc>
              <a:spcBef>
                <a:spcPts val="100"/>
              </a:spcBef>
              <a:defRPr/>
            </a:pPr>
            <a:r>
              <a:rPr sz="1400" b="1" i="1">
                <a:solidFill>
                  <a:srgbClr val="3B373A"/>
                </a:solidFill>
                <a:latin typeface="Segoe UI"/>
                <a:cs typeface="Segoe UI"/>
              </a:rPr>
              <a:t>I</a:t>
            </a:r>
            <a:r>
              <a:rPr sz="1400" b="1" i="1" spc="-5">
                <a:solidFill>
                  <a:srgbClr val="3B373A"/>
                </a:solidFill>
                <a:latin typeface="Segoe UI"/>
                <a:cs typeface="Segoe UI"/>
              </a:rPr>
              <a:t> </a:t>
            </a:r>
            <a:r>
              <a:rPr sz="1400" b="1" i="1">
                <a:solidFill>
                  <a:srgbClr val="3B373A"/>
                </a:solidFill>
                <a:latin typeface="Segoe UI"/>
                <a:cs typeface="Segoe UI"/>
              </a:rPr>
              <a:t>want to</a:t>
            </a:r>
            <a:r>
              <a:rPr sz="1400" b="1" i="1" spc="-5">
                <a:solidFill>
                  <a:srgbClr val="3B373A"/>
                </a:solidFill>
                <a:latin typeface="Segoe UI"/>
                <a:cs typeface="Segoe UI"/>
              </a:rPr>
              <a:t> </a:t>
            </a:r>
            <a:r>
              <a:rPr sz="1400" b="1" i="1" spc="-10">
                <a:solidFill>
                  <a:srgbClr val="3B373A"/>
                </a:solidFill>
                <a:latin typeface="Segoe UI"/>
                <a:cs typeface="Segoe UI"/>
              </a:rPr>
              <a:t>enhance </a:t>
            </a:r>
            <a:r>
              <a:rPr sz="1400" b="1" i="1">
                <a:solidFill>
                  <a:srgbClr val="3B373A"/>
                </a:solidFill>
                <a:latin typeface="Segoe UI"/>
                <a:cs typeface="Segoe UI"/>
              </a:rPr>
              <a:t>my</a:t>
            </a:r>
            <a:r>
              <a:rPr sz="1400" b="1" i="1" spc="-25">
                <a:solidFill>
                  <a:srgbClr val="3B373A"/>
                </a:solidFill>
                <a:latin typeface="Segoe UI"/>
                <a:cs typeface="Segoe UI"/>
              </a:rPr>
              <a:t> </a:t>
            </a:r>
            <a:r>
              <a:rPr sz="1400" b="1" i="1">
                <a:solidFill>
                  <a:srgbClr val="3B373A"/>
                </a:solidFill>
                <a:latin typeface="Segoe UI"/>
                <a:cs typeface="Segoe UI"/>
              </a:rPr>
              <a:t>writing</a:t>
            </a:r>
            <a:r>
              <a:rPr sz="1400" b="1" i="1" spc="-20">
                <a:solidFill>
                  <a:srgbClr val="3B373A"/>
                </a:solidFill>
                <a:latin typeface="Segoe UI"/>
                <a:cs typeface="Segoe UI"/>
              </a:rPr>
              <a:t> </a:t>
            </a:r>
            <a:r>
              <a:rPr sz="1400" b="1" i="1" spc="-10">
                <a:solidFill>
                  <a:srgbClr val="3B373A"/>
                </a:solidFill>
                <a:latin typeface="Segoe UI"/>
                <a:cs typeface="Segoe UI"/>
              </a:rPr>
              <a:t>abilities </a:t>
            </a:r>
            <a:r>
              <a:rPr sz="1400" b="1" i="1">
                <a:solidFill>
                  <a:srgbClr val="3B373A"/>
                </a:solidFill>
                <a:latin typeface="Segoe UI"/>
                <a:cs typeface="Segoe UI"/>
              </a:rPr>
              <a:t>at the </a:t>
            </a:r>
            <a:r>
              <a:rPr sz="1400" b="1" i="1" spc="-10">
                <a:solidFill>
                  <a:srgbClr val="3B373A"/>
                </a:solidFill>
                <a:latin typeface="Segoe UI"/>
                <a:cs typeface="Segoe UI"/>
              </a:rPr>
              <a:t>workplace</a:t>
            </a:r>
            <a:endParaRPr sz="1400">
              <a:latin typeface="Segoe UI"/>
              <a:cs typeface="Segoe UI"/>
            </a:endParaRPr>
          </a:p>
        </p:txBody>
      </p:sp>
      <p:grpSp>
        <p:nvGrpSpPr>
          <p:cNvPr id="33" name="object 33" hidden="0"/>
          <p:cNvGrpSpPr/>
          <p:nvPr isPhoto="0" userDrawn="0"/>
        </p:nvGrpSpPr>
        <p:grpSpPr bwMode="auto">
          <a:xfrm>
            <a:off x="2884995" y="6867369"/>
            <a:ext cx="3688079" cy="2247265"/>
            <a:chOff x="2884995" y="6867369"/>
            <a:chExt cx="3688079" cy="2247265"/>
          </a:xfrm>
        </p:grpSpPr>
        <p:sp>
          <p:nvSpPr>
            <p:cNvPr id="34" name="object 34" hidden="0"/>
            <p:cNvSpPr/>
            <p:nvPr isPhoto="0" userDrawn="0"/>
          </p:nvSpPr>
          <p:spPr bwMode="auto">
            <a:xfrm>
              <a:off x="2884995" y="6887934"/>
              <a:ext cx="3667125" cy="2226945"/>
            </a:xfrm>
            <a:custGeom>
              <a:avLst/>
              <a:gdLst/>
              <a:ahLst/>
              <a:cxnLst/>
              <a:rect l="l" t="t" r="r" b="b"/>
              <a:pathLst>
                <a:path w="3667125" h="2226945" fill="norm" stroke="1" extrusionOk="0">
                  <a:moveTo>
                    <a:pt x="3666744" y="0"/>
                  </a:moveTo>
                  <a:lnTo>
                    <a:pt x="0" y="0"/>
                  </a:lnTo>
                  <a:lnTo>
                    <a:pt x="0" y="2226564"/>
                  </a:lnTo>
                  <a:lnTo>
                    <a:pt x="3666744" y="2226564"/>
                  </a:lnTo>
                  <a:lnTo>
                    <a:pt x="3666744" y="0"/>
                  </a:lnTo>
                  <a:close/>
                </a:path>
              </a:pathLst>
            </a:custGeom>
            <a:solidFill>
              <a:srgbClr val="5F595B">
                <a:alpha val="7499"/>
              </a:srgbClr>
            </a:solidFill>
          </p:spPr>
          <p:txBody>
            <a:bodyPr wrap="square" lIns="0" tIns="0" rIns="0" bIns="0" rtlCol="0"/>
            <a:lstStyle/>
            <a:p>
              <a:pPr>
                <a:defRPr/>
              </a:pPr>
              <a:endParaRPr/>
            </a:p>
          </p:txBody>
        </p:sp>
        <p:sp>
          <p:nvSpPr>
            <p:cNvPr id="35" name="object 35" hidden="0"/>
            <p:cNvSpPr/>
            <p:nvPr isPhoto="0" userDrawn="0"/>
          </p:nvSpPr>
          <p:spPr bwMode="auto">
            <a:xfrm>
              <a:off x="3063816" y="6886418"/>
              <a:ext cx="3489960" cy="2050413"/>
            </a:xfrm>
            <a:custGeom>
              <a:avLst/>
              <a:gdLst/>
              <a:ahLst/>
              <a:cxnLst/>
              <a:rect l="l" t="t" r="r" b="b"/>
              <a:pathLst>
                <a:path w="3489959" h="2050415" fill="norm" stroke="1" extrusionOk="0">
                  <a:moveTo>
                    <a:pt x="287997" y="0"/>
                  </a:moveTo>
                  <a:lnTo>
                    <a:pt x="241283" y="3769"/>
                  </a:lnTo>
                  <a:lnTo>
                    <a:pt x="196969" y="14682"/>
                  </a:lnTo>
                  <a:lnTo>
                    <a:pt x="155647" y="32146"/>
                  </a:lnTo>
                  <a:lnTo>
                    <a:pt x="117910" y="55567"/>
                  </a:lnTo>
                  <a:lnTo>
                    <a:pt x="84353" y="84353"/>
                  </a:lnTo>
                  <a:lnTo>
                    <a:pt x="55567" y="117910"/>
                  </a:lnTo>
                  <a:lnTo>
                    <a:pt x="32146" y="155647"/>
                  </a:lnTo>
                  <a:lnTo>
                    <a:pt x="14682" y="196969"/>
                  </a:lnTo>
                  <a:lnTo>
                    <a:pt x="3769" y="241283"/>
                  </a:lnTo>
                  <a:lnTo>
                    <a:pt x="0" y="287997"/>
                  </a:lnTo>
                  <a:lnTo>
                    <a:pt x="0" y="1761896"/>
                  </a:lnTo>
                  <a:lnTo>
                    <a:pt x="3769" y="1808613"/>
                  </a:lnTo>
                  <a:lnTo>
                    <a:pt x="14682" y="1852930"/>
                  </a:lnTo>
                  <a:lnTo>
                    <a:pt x="32146" y="1894252"/>
                  </a:lnTo>
                  <a:lnTo>
                    <a:pt x="55567" y="1931988"/>
                  </a:lnTo>
                  <a:lnTo>
                    <a:pt x="84353" y="1965545"/>
                  </a:lnTo>
                  <a:lnTo>
                    <a:pt x="117910" y="1994330"/>
                  </a:lnTo>
                  <a:lnTo>
                    <a:pt x="155647" y="2017750"/>
                  </a:lnTo>
                  <a:lnTo>
                    <a:pt x="196969" y="2035212"/>
                  </a:lnTo>
                  <a:lnTo>
                    <a:pt x="241283" y="2046125"/>
                  </a:lnTo>
                  <a:lnTo>
                    <a:pt x="287997" y="2049894"/>
                  </a:lnTo>
                  <a:lnTo>
                    <a:pt x="3201898" y="2049894"/>
                  </a:lnTo>
                  <a:lnTo>
                    <a:pt x="3248612" y="2046125"/>
                  </a:lnTo>
                  <a:lnTo>
                    <a:pt x="3292927" y="2035212"/>
                  </a:lnTo>
                  <a:lnTo>
                    <a:pt x="3334249" y="2017750"/>
                  </a:lnTo>
                  <a:lnTo>
                    <a:pt x="3371985" y="1994330"/>
                  </a:lnTo>
                  <a:lnTo>
                    <a:pt x="3405543" y="1965545"/>
                  </a:lnTo>
                  <a:lnTo>
                    <a:pt x="3434329" y="1931988"/>
                  </a:lnTo>
                  <a:lnTo>
                    <a:pt x="3457750" y="1894252"/>
                  </a:lnTo>
                  <a:lnTo>
                    <a:pt x="3475213" y="1852930"/>
                  </a:lnTo>
                  <a:lnTo>
                    <a:pt x="3486127" y="1808613"/>
                  </a:lnTo>
                  <a:lnTo>
                    <a:pt x="3489896" y="1761896"/>
                  </a:lnTo>
                  <a:lnTo>
                    <a:pt x="3489896" y="287997"/>
                  </a:lnTo>
                  <a:lnTo>
                    <a:pt x="3486127" y="241283"/>
                  </a:lnTo>
                  <a:lnTo>
                    <a:pt x="3475213" y="196969"/>
                  </a:lnTo>
                  <a:lnTo>
                    <a:pt x="3457750" y="155647"/>
                  </a:lnTo>
                  <a:lnTo>
                    <a:pt x="3434329" y="117910"/>
                  </a:lnTo>
                  <a:lnTo>
                    <a:pt x="3405543" y="84353"/>
                  </a:lnTo>
                  <a:lnTo>
                    <a:pt x="3371985" y="55567"/>
                  </a:lnTo>
                  <a:lnTo>
                    <a:pt x="3334249" y="32146"/>
                  </a:lnTo>
                  <a:lnTo>
                    <a:pt x="3292927" y="14682"/>
                  </a:lnTo>
                  <a:lnTo>
                    <a:pt x="3248612" y="3769"/>
                  </a:lnTo>
                  <a:lnTo>
                    <a:pt x="3201898" y="0"/>
                  </a:lnTo>
                  <a:lnTo>
                    <a:pt x="287997" y="0"/>
                  </a:lnTo>
                  <a:close/>
                </a:path>
              </a:pathLst>
            </a:custGeom>
            <a:grpFill/>
            <a:ln w="38099">
              <a:solidFill>
                <a:srgbClr val="F89623"/>
              </a:solidFill>
            </a:ln>
          </p:spPr>
          <p:txBody>
            <a:bodyPr wrap="square" lIns="0" tIns="0" rIns="0" bIns="0" rtlCol="0"/>
            <a:lstStyle/>
            <a:p>
              <a:pPr>
                <a:defRPr/>
              </a:pPr>
              <a:endParaRPr/>
            </a:p>
          </p:txBody>
        </p:sp>
      </p:grpSp>
      <p:sp>
        <p:nvSpPr>
          <p:cNvPr id="36" name="object 36" hidden="0"/>
          <p:cNvSpPr txBox="1"/>
          <p:nvPr isPhoto="0" userDrawn="0"/>
        </p:nvSpPr>
        <p:spPr bwMode="auto">
          <a:xfrm>
            <a:off x="3176064" y="6934920"/>
            <a:ext cx="3209290" cy="1842135"/>
          </a:xfrm>
          <a:prstGeom prst="rect">
            <a:avLst/>
          </a:prstGeom>
        </p:spPr>
        <p:txBody>
          <a:bodyPr vert="horz" wrap="square" lIns="0" tIns="12700" rIns="0" bIns="0" rtlCol="0">
            <a:spAutoFit/>
          </a:bodyPr>
          <a:lstStyle/>
          <a:p>
            <a:pPr marL="241300" marR="186055" indent="-228600">
              <a:lnSpc>
                <a:spcPct val="125000"/>
              </a:lnSpc>
              <a:spcBef>
                <a:spcPts val="100"/>
              </a:spcBef>
              <a:defRPr/>
            </a:pPr>
            <a:r>
              <a:rPr sz="1200">
                <a:solidFill>
                  <a:srgbClr val="3B373A"/>
                </a:solidFill>
                <a:latin typeface="MS PGothic"/>
                <a:cs typeface="MS PGothic"/>
              </a:rPr>
              <a:t>☑</a:t>
            </a:r>
            <a:r>
              <a:rPr sz="1200" spc="275">
                <a:solidFill>
                  <a:srgbClr val="3B373A"/>
                </a:solidFill>
                <a:latin typeface="MS PGothic"/>
                <a:cs typeface="MS PGothic"/>
              </a:rPr>
              <a:t> </a:t>
            </a:r>
            <a:r>
              <a:rPr sz="1200">
                <a:solidFill>
                  <a:srgbClr val="3B373A"/>
                </a:solidFill>
                <a:latin typeface="Segoe UI"/>
                <a:cs typeface="Segoe UI"/>
              </a:rPr>
              <a:t>Ensure</a:t>
            </a:r>
            <a:r>
              <a:rPr sz="1200" spc="55">
                <a:solidFill>
                  <a:srgbClr val="3B373A"/>
                </a:solidFill>
                <a:latin typeface="Segoe UI"/>
                <a:cs typeface="Segoe UI"/>
              </a:rPr>
              <a:t> </a:t>
            </a:r>
            <a:r>
              <a:rPr sz="1200">
                <a:solidFill>
                  <a:srgbClr val="3B373A"/>
                </a:solidFill>
                <a:latin typeface="Segoe UI"/>
                <a:cs typeface="Segoe UI"/>
              </a:rPr>
              <a:t>what</a:t>
            </a:r>
            <a:r>
              <a:rPr sz="1200" spc="55">
                <a:solidFill>
                  <a:srgbClr val="3B373A"/>
                </a:solidFill>
                <a:latin typeface="Segoe UI"/>
                <a:cs typeface="Segoe UI"/>
              </a:rPr>
              <a:t> </a:t>
            </a:r>
            <a:r>
              <a:rPr sz="1200">
                <a:solidFill>
                  <a:srgbClr val="3B373A"/>
                </a:solidFill>
                <a:latin typeface="Segoe UI"/>
                <a:cs typeface="Segoe UI"/>
              </a:rPr>
              <a:t>kind</a:t>
            </a:r>
            <a:r>
              <a:rPr sz="1200" spc="55">
                <a:solidFill>
                  <a:srgbClr val="3B373A"/>
                </a:solidFill>
                <a:latin typeface="Segoe UI"/>
                <a:cs typeface="Segoe UI"/>
              </a:rPr>
              <a:t> </a:t>
            </a:r>
            <a:r>
              <a:rPr sz="1200">
                <a:solidFill>
                  <a:srgbClr val="3B373A"/>
                </a:solidFill>
                <a:latin typeface="Segoe UI"/>
                <a:cs typeface="Segoe UI"/>
              </a:rPr>
              <a:t>of</a:t>
            </a:r>
            <a:r>
              <a:rPr sz="1200" spc="55">
                <a:solidFill>
                  <a:srgbClr val="3B373A"/>
                </a:solidFill>
                <a:latin typeface="Segoe UI"/>
                <a:cs typeface="Segoe UI"/>
              </a:rPr>
              <a:t> </a:t>
            </a:r>
            <a:r>
              <a:rPr sz="1200">
                <a:solidFill>
                  <a:srgbClr val="3B373A"/>
                </a:solidFill>
                <a:latin typeface="Segoe UI"/>
                <a:cs typeface="Segoe UI"/>
              </a:rPr>
              <a:t>written</a:t>
            </a:r>
            <a:r>
              <a:rPr sz="1200" spc="60">
                <a:solidFill>
                  <a:srgbClr val="3B373A"/>
                </a:solidFill>
                <a:latin typeface="Segoe UI"/>
                <a:cs typeface="Segoe UI"/>
              </a:rPr>
              <a:t> </a:t>
            </a:r>
            <a:r>
              <a:rPr sz="1200">
                <a:solidFill>
                  <a:srgbClr val="3B373A"/>
                </a:solidFill>
                <a:latin typeface="Segoe UI"/>
                <a:cs typeface="Segoe UI"/>
              </a:rPr>
              <a:t>activities</a:t>
            </a:r>
            <a:r>
              <a:rPr sz="1200" spc="55">
                <a:solidFill>
                  <a:srgbClr val="3B373A"/>
                </a:solidFill>
                <a:latin typeface="Segoe UI"/>
                <a:cs typeface="Segoe UI"/>
              </a:rPr>
              <a:t> </a:t>
            </a:r>
            <a:r>
              <a:rPr sz="1200" spc="-25">
                <a:solidFill>
                  <a:srgbClr val="3B373A"/>
                </a:solidFill>
                <a:latin typeface="Segoe UI"/>
                <a:cs typeface="Segoe UI"/>
              </a:rPr>
              <a:t>are </a:t>
            </a:r>
            <a:r>
              <a:rPr sz="1200">
                <a:solidFill>
                  <a:srgbClr val="3B373A"/>
                </a:solidFill>
                <a:latin typeface="Segoe UI"/>
                <a:cs typeface="Segoe UI"/>
              </a:rPr>
              <a:t>essential</a:t>
            </a:r>
            <a:r>
              <a:rPr sz="1200" spc="65">
                <a:solidFill>
                  <a:srgbClr val="3B373A"/>
                </a:solidFill>
                <a:latin typeface="Segoe UI"/>
                <a:cs typeface="Segoe UI"/>
              </a:rPr>
              <a:t> </a:t>
            </a:r>
            <a:r>
              <a:rPr sz="1200">
                <a:solidFill>
                  <a:srgbClr val="3B373A"/>
                </a:solidFill>
                <a:latin typeface="Segoe UI"/>
                <a:cs typeface="Segoe UI"/>
              </a:rPr>
              <a:t>at</a:t>
            </a:r>
            <a:r>
              <a:rPr sz="1200" spc="65">
                <a:solidFill>
                  <a:srgbClr val="3B373A"/>
                </a:solidFill>
                <a:latin typeface="Segoe UI"/>
                <a:cs typeface="Segoe UI"/>
              </a:rPr>
              <a:t> </a:t>
            </a:r>
            <a:r>
              <a:rPr sz="1200">
                <a:solidFill>
                  <a:srgbClr val="3B373A"/>
                </a:solidFill>
                <a:latin typeface="Segoe UI"/>
                <a:cs typeface="Segoe UI"/>
              </a:rPr>
              <a:t>the</a:t>
            </a:r>
            <a:r>
              <a:rPr sz="1200" spc="65">
                <a:solidFill>
                  <a:srgbClr val="3B373A"/>
                </a:solidFill>
                <a:latin typeface="Segoe UI"/>
                <a:cs typeface="Segoe UI"/>
              </a:rPr>
              <a:t> </a:t>
            </a:r>
            <a:r>
              <a:rPr sz="1200">
                <a:solidFill>
                  <a:srgbClr val="3B373A"/>
                </a:solidFill>
                <a:latin typeface="Segoe UI"/>
                <a:cs typeface="Segoe UI"/>
              </a:rPr>
              <a:t>workplace</a:t>
            </a:r>
            <a:r>
              <a:rPr sz="1200" spc="65">
                <a:solidFill>
                  <a:srgbClr val="3B373A"/>
                </a:solidFill>
                <a:latin typeface="Segoe UI"/>
                <a:cs typeface="Segoe UI"/>
              </a:rPr>
              <a:t> </a:t>
            </a:r>
            <a:r>
              <a:rPr sz="1200">
                <a:solidFill>
                  <a:srgbClr val="3B373A"/>
                </a:solidFill>
                <a:latin typeface="Segoe UI"/>
                <a:cs typeface="Segoe UI"/>
              </a:rPr>
              <a:t>(e.g.</a:t>
            </a:r>
            <a:r>
              <a:rPr sz="1200" spc="70">
                <a:solidFill>
                  <a:srgbClr val="3B373A"/>
                </a:solidFill>
                <a:latin typeface="Segoe UI"/>
                <a:cs typeface="Segoe UI"/>
              </a:rPr>
              <a:t> </a:t>
            </a:r>
            <a:r>
              <a:rPr sz="1200" spc="-10">
                <a:solidFill>
                  <a:srgbClr val="3B373A"/>
                </a:solidFill>
                <a:latin typeface="Segoe UI"/>
                <a:cs typeface="Segoe UI"/>
              </a:rPr>
              <a:t>notes, </a:t>
            </a:r>
            <a:r>
              <a:rPr sz="1200">
                <a:solidFill>
                  <a:srgbClr val="3B373A"/>
                </a:solidFill>
                <a:latin typeface="Segoe UI"/>
                <a:cs typeface="Segoe UI"/>
              </a:rPr>
              <a:t>orders,</a:t>
            </a:r>
            <a:r>
              <a:rPr sz="1200" spc="80">
                <a:solidFill>
                  <a:srgbClr val="3B373A"/>
                </a:solidFill>
                <a:latin typeface="Segoe UI"/>
                <a:cs typeface="Segoe UI"/>
              </a:rPr>
              <a:t> </a:t>
            </a:r>
            <a:r>
              <a:rPr sz="1200">
                <a:solidFill>
                  <a:srgbClr val="3B373A"/>
                </a:solidFill>
                <a:latin typeface="Segoe UI"/>
                <a:cs typeface="Segoe UI"/>
              </a:rPr>
              <a:t>simple</a:t>
            </a:r>
            <a:r>
              <a:rPr sz="1200" spc="80">
                <a:solidFill>
                  <a:srgbClr val="3B373A"/>
                </a:solidFill>
                <a:latin typeface="Segoe UI"/>
                <a:cs typeface="Segoe UI"/>
              </a:rPr>
              <a:t> </a:t>
            </a:r>
            <a:r>
              <a:rPr sz="1200">
                <a:solidFill>
                  <a:srgbClr val="3B373A"/>
                </a:solidFill>
                <a:latin typeface="Segoe UI"/>
                <a:cs typeface="Segoe UI"/>
              </a:rPr>
              <a:t>e-mails,</a:t>
            </a:r>
            <a:r>
              <a:rPr sz="1200" spc="80">
                <a:solidFill>
                  <a:srgbClr val="3B373A"/>
                </a:solidFill>
                <a:latin typeface="Segoe UI"/>
                <a:cs typeface="Segoe UI"/>
              </a:rPr>
              <a:t> </a:t>
            </a:r>
            <a:r>
              <a:rPr sz="1200" spc="-10">
                <a:solidFill>
                  <a:srgbClr val="3B373A"/>
                </a:solidFill>
                <a:latin typeface="Segoe UI"/>
                <a:cs typeface="Segoe UI"/>
              </a:rPr>
              <a:t>etc.).</a:t>
            </a:r>
            <a:endParaRPr sz="1200">
              <a:latin typeface="Segoe UI"/>
              <a:cs typeface="Segoe UI"/>
            </a:endParaRPr>
          </a:p>
          <a:p>
            <a:pPr marL="241300" marR="179070" indent="-228600">
              <a:lnSpc>
                <a:spcPct val="125000"/>
              </a:lnSpc>
              <a:spcBef>
                <a:spcPts val="850"/>
              </a:spcBef>
              <a:defRPr/>
            </a:pPr>
            <a:r>
              <a:rPr sz="1200">
                <a:solidFill>
                  <a:srgbClr val="3B373A"/>
                </a:solidFill>
                <a:latin typeface="MS PGothic"/>
                <a:cs typeface="MS PGothic"/>
              </a:rPr>
              <a:t>☑</a:t>
            </a:r>
            <a:r>
              <a:rPr sz="1200" spc="275">
                <a:solidFill>
                  <a:srgbClr val="3B373A"/>
                </a:solidFill>
                <a:latin typeface="MS PGothic"/>
                <a:cs typeface="MS PGothic"/>
              </a:rPr>
              <a:t> </a:t>
            </a:r>
            <a:r>
              <a:rPr sz="1200">
                <a:solidFill>
                  <a:srgbClr val="3B373A"/>
                </a:solidFill>
                <a:latin typeface="Segoe UI"/>
                <a:cs typeface="Segoe UI"/>
              </a:rPr>
              <a:t>Use</a:t>
            </a:r>
            <a:r>
              <a:rPr sz="1200" spc="55">
                <a:solidFill>
                  <a:srgbClr val="3B373A"/>
                </a:solidFill>
                <a:latin typeface="Segoe UI"/>
                <a:cs typeface="Segoe UI"/>
              </a:rPr>
              <a:t> </a:t>
            </a:r>
            <a:r>
              <a:rPr sz="1200">
                <a:solidFill>
                  <a:srgbClr val="3B373A"/>
                </a:solidFill>
                <a:latin typeface="Segoe UI"/>
                <a:cs typeface="Segoe UI"/>
              </a:rPr>
              <a:t>realia</a:t>
            </a:r>
            <a:r>
              <a:rPr sz="1200" spc="55">
                <a:solidFill>
                  <a:srgbClr val="3B373A"/>
                </a:solidFill>
                <a:latin typeface="Segoe UI"/>
                <a:cs typeface="Segoe UI"/>
              </a:rPr>
              <a:t> </a:t>
            </a:r>
            <a:r>
              <a:rPr sz="1200">
                <a:solidFill>
                  <a:srgbClr val="3B373A"/>
                </a:solidFill>
                <a:latin typeface="Segoe UI"/>
                <a:cs typeface="Segoe UI"/>
              </a:rPr>
              <a:t>to</a:t>
            </a:r>
            <a:r>
              <a:rPr sz="1200" spc="55">
                <a:solidFill>
                  <a:srgbClr val="3B373A"/>
                </a:solidFill>
                <a:latin typeface="Segoe UI"/>
                <a:cs typeface="Segoe UI"/>
              </a:rPr>
              <a:t> </a:t>
            </a:r>
            <a:r>
              <a:rPr sz="1200">
                <a:solidFill>
                  <a:srgbClr val="3B373A"/>
                </a:solidFill>
                <a:latin typeface="Segoe UI"/>
                <a:cs typeface="Segoe UI"/>
              </a:rPr>
              <a:t>familiarise</a:t>
            </a:r>
            <a:r>
              <a:rPr sz="1200" spc="55">
                <a:solidFill>
                  <a:srgbClr val="3B373A"/>
                </a:solidFill>
                <a:latin typeface="Segoe UI"/>
                <a:cs typeface="Segoe UI"/>
              </a:rPr>
              <a:t> </a:t>
            </a:r>
            <a:r>
              <a:rPr sz="1200">
                <a:solidFill>
                  <a:srgbClr val="3B373A"/>
                </a:solidFill>
                <a:latin typeface="Segoe UI"/>
                <a:cs typeface="Segoe UI"/>
              </a:rPr>
              <a:t>the</a:t>
            </a:r>
            <a:r>
              <a:rPr sz="1200" spc="60">
                <a:solidFill>
                  <a:srgbClr val="3B373A"/>
                </a:solidFill>
                <a:latin typeface="Segoe UI"/>
                <a:cs typeface="Segoe UI"/>
              </a:rPr>
              <a:t> </a:t>
            </a:r>
            <a:r>
              <a:rPr sz="1200">
                <a:solidFill>
                  <a:srgbClr val="3B373A"/>
                </a:solidFill>
                <a:latin typeface="Segoe UI"/>
                <a:cs typeface="Segoe UI"/>
              </a:rPr>
              <a:t>learners</a:t>
            </a:r>
            <a:r>
              <a:rPr sz="1200" spc="55">
                <a:solidFill>
                  <a:srgbClr val="3B373A"/>
                </a:solidFill>
                <a:latin typeface="Segoe UI"/>
                <a:cs typeface="Segoe UI"/>
              </a:rPr>
              <a:t> </a:t>
            </a:r>
            <a:r>
              <a:rPr sz="1200" spc="-20">
                <a:solidFill>
                  <a:srgbClr val="3B373A"/>
                </a:solidFill>
                <a:latin typeface="Segoe UI"/>
                <a:cs typeface="Segoe UI"/>
              </a:rPr>
              <a:t>with </a:t>
            </a:r>
            <a:r>
              <a:rPr sz="1200">
                <a:solidFill>
                  <a:srgbClr val="3B373A"/>
                </a:solidFill>
                <a:latin typeface="Segoe UI"/>
                <a:cs typeface="Segoe UI"/>
              </a:rPr>
              <a:t>the</a:t>
            </a:r>
            <a:r>
              <a:rPr sz="1200" spc="60">
                <a:solidFill>
                  <a:srgbClr val="3B373A"/>
                </a:solidFill>
                <a:latin typeface="Segoe UI"/>
                <a:cs typeface="Segoe UI"/>
              </a:rPr>
              <a:t> </a:t>
            </a:r>
            <a:r>
              <a:rPr sz="1200">
                <a:solidFill>
                  <a:srgbClr val="3B373A"/>
                </a:solidFill>
                <a:latin typeface="Segoe UI"/>
                <a:cs typeface="Segoe UI"/>
              </a:rPr>
              <a:t>written</a:t>
            </a:r>
            <a:r>
              <a:rPr sz="1200" spc="60">
                <a:solidFill>
                  <a:srgbClr val="3B373A"/>
                </a:solidFill>
                <a:latin typeface="Segoe UI"/>
                <a:cs typeface="Segoe UI"/>
              </a:rPr>
              <a:t> </a:t>
            </a:r>
            <a:r>
              <a:rPr sz="1200" spc="-10">
                <a:solidFill>
                  <a:srgbClr val="3B373A"/>
                </a:solidFill>
                <a:latin typeface="Segoe UI"/>
                <a:cs typeface="Segoe UI"/>
              </a:rPr>
              <a:t>layout.</a:t>
            </a:r>
            <a:endParaRPr sz="1200">
              <a:latin typeface="Segoe UI"/>
              <a:cs typeface="Segoe UI"/>
            </a:endParaRPr>
          </a:p>
          <a:p>
            <a:pPr marL="12700">
              <a:lnSpc>
                <a:spcPct val="100000"/>
              </a:lnSpc>
              <a:spcBef>
                <a:spcPts val="1210"/>
              </a:spcBef>
              <a:defRPr/>
            </a:pPr>
            <a:r>
              <a:rPr sz="1200">
                <a:solidFill>
                  <a:srgbClr val="3B373A"/>
                </a:solidFill>
                <a:latin typeface="MS PGothic"/>
                <a:cs typeface="MS PGothic"/>
              </a:rPr>
              <a:t>☑</a:t>
            </a:r>
            <a:r>
              <a:rPr sz="1200" spc="270">
                <a:solidFill>
                  <a:srgbClr val="3B373A"/>
                </a:solidFill>
                <a:latin typeface="MS PGothic"/>
                <a:cs typeface="MS PGothic"/>
              </a:rPr>
              <a:t> </a:t>
            </a:r>
            <a:r>
              <a:rPr sz="1200">
                <a:solidFill>
                  <a:srgbClr val="3B373A"/>
                </a:solidFill>
                <a:latin typeface="Segoe UI"/>
                <a:cs typeface="Segoe UI"/>
              </a:rPr>
              <a:t>Ask</a:t>
            </a:r>
            <a:r>
              <a:rPr sz="1200" spc="45">
                <a:solidFill>
                  <a:srgbClr val="3B373A"/>
                </a:solidFill>
                <a:latin typeface="Segoe UI"/>
                <a:cs typeface="Segoe UI"/>
              </a:rPr>
              <a:t> </a:t>
            </a:r>
            <a:r>
              <a:rPr sz="1200">
                <a:solidFill>
                  <a:srgbClr val="3B373A"/>
                </a:solidFill>
                <a:latin typeface="Segoe UI"/>
                <a:cs typeface="Segoe UI"/>
              </a:rPr>
              <a:t>them</a:t>
            </a:r>
            <a:r>
              <a:rPr sz="1200" spc="45">
                <a:solidFill>
                  <a:srgbClr val="3B373A"/>
                </a:solidFill>
                <a:latin typeface="Segoe UI"/>
                <a:cs typeface="Segoe UI"/>
              </a:rPr>
              <a:t> </a:t>
            </a:r>
            <a:r>
              <a:rPr sz="1200">
                <a:solidFill>
                  <a:srgbClr val="3B373A"/>
                </a:solidFill>
                <a:latin typeface="Segoe UI"/>
                <a:cs typeface="Segoe UI"/>
              </a:rPr>
              <a:t>to</a:t>
            </a:r>
            <a:r>
              <a:rPr sz="1200" spc="45">
                <a:solidFill>
                  <a:srgbClr val="3B373A"/>
                </a:solidFill>
                <a:latin typeface="Segoe UI"/>
                <a:cs typeface="Segoe UI"/>
              </a:rPr>
              <a:t> </a:t>
            </a:r>
            <a:r>
              <a:rPr sz="1200">
                <a:solidFill>
                  <a:srgbClr val="3B373A"/>
                </a:solidFill>
                <a:latin typeface="Segoe UI"/>
                <a:cs typeface="Segoe UI"/>
              </a:rPr>
              <a:t>write</a:t>
            </a:r>
            <a:r>
              <a:rPr sz="1200" spc="45">
                <a:solidFill>
                  <a:srgbClr val="3B373A"/>
                </a:solidFill>
                <a:latin typeface="Segoe UI"/>
                <a:cs typeface="Segoe UI"/>
              </a:rPr>
              <a:t> </a:t>
            </a:r>
            <a:r>
              <a:rPr sz="1200">
                <a:solidFill>
                  <a:srgbClr val="3B373A"/>
                </a:solidFill>
                <a:latin typeface="Segoe UI"/>
                <a:cs typeface="Segoe UI"/>
              </a:rPr>
              <a:t>in</a:t>
            </a:r>
            <a:r>
              <a:rPr sz="1200" spc="45">
                <a:solidFill>
                  <a:srgbClr val="3B373A"/>
                </a:solidFill>
                <a:latin typeface="Segoe UI"/>
                <a:cs typeface="Segoe UI"/>
              </a:rPr>
              <a:t> </a:t>
            </a:r>
            <a:r>
              <a:rPr sz="1200">
                <a:solidFill>
                  <a:srgbClr val="3B373A"/>
                </a:solidFill>
                <a:latin typeface="Segoe UI"/>
                <a:cs typeface="Segoe UI"/>
              </a:rPr>
              <a:t>real-life</a:t>
            </a:r>
            <a:r>
              <a:rPr sz="1200" spc="45">
                <a:solidFill>
                  <a:srgbClr val="3B373A"/>
                </a:solidFill>
                <a:latin typeface="Segoe UI"/>
                <a:cs typeface="Segoe UI"/>
              </a:rPr>
              <a:t> </a:t>
            </a:r>
            <a:r>
              <a:rPr sz="1200" spc="-10">
                <a:solidFill>
                  <a:srgbClr val="3B373A"/>
                </a:solidFill>
                <a:latin typeface="Segoe UI"/>
                <a:cs typeface="Segoe UI"/>
              </a:rPr>
              <a:t>circumstances</a:t>
            </a:r>
            <a:endParaRPr sz="1200">
              <a:latin typeface="Segoe UI"/>
              <a:cs typeface="Segoe UI"/>
            </a:endParaRPr>
          </a:p>
          <a:p>
            <a:pPr marL="241300">
              <a:lnSpc>
                <a:spcPct val="100000"/>
              </a:lnSpc>
              <a:spcBef>
                <a:spcPts val="360"/>
              </a:spcBef>
              <a:defRPr/>
            </a:pPr>
            <a:r>
              <a:rPr sz="1200">
                <a:solidFill>
                  <a:srgbClr val="3B373A"/>
                </a:solidFill>
                <a:latin typeface="Segoe UI"/>
                <a:cs typeface="Segoe UI"/>
              </a:rPr>
              <a:t>(e.</a:t>
            </a:r>
            <a:r>
              <a:rPr sz="1200" spc="30">
                <a:solidFill>
                  <a:srgbClr val="3B373A"/>
                </a:solidFill>
                <a:latin typeface="Segoe UI"/>
                <a:cs typeface="Segoe UI"/>
              </a:rPr>
              <a:t> </a:t>
            </a:r>
            <a:r>
              <a:rPr sz="1200">
                <a:solidFill>
                  <a:srgbClr val="3B373A"/>
                </a:solidFill>
                <a:latin typeface="Segoe UI"/>
                <a:cs typeface="Segoe UI"/>
              </a:rPr>
              <a:t>g.,</a:t>
            </a:r>
            <a:r>
              <a:rPr sz="1200" spc="40">
                <a:solidFill>
                  <a:srgbClr val="3B373A"/>
                </a:solidFill>
                <a:latin typeface="Segoe UI"/>
                <a:cs typeface="Segoe UI"/>
              </a:rPr>
              <a:t> </a:t>
            </a:r>
            <a:r>
              <a:rPr sz="1200">
                <a:solidFill>
                  <a:srgbClr val="3B373A"/>
                </a:solidFill>
                <a:latin typeface="Segoe UI"/>
                <a:cs typeface="Segoe UI"/>
              </a:rPr>
              <a:t>to</a:t>
            </a:r>
            <a:r>
              <a:rPr sz="1200" spc="40">
                <a:solidFill>
                  <a:srgbClr val="3B373A"/>
                </a:solidFill>
                <a:latin typeface="Segoe UI"/>
                <a:cs typeface="Segoe UI"/>
              </a:rPr>
              <a:t> </a:t>
            </a:r>
            <a:r>
              <a:rPr sz="1200">
                <a:solidFill>
                  <a:srgbClr val="3B373A"/>
                </a:solidFill>
                <a:latin typeface="Segoe UI"/>
                <a:cs typeface="Segoe UI"/>
              </a:rPr>
              <a:t>take</a:t>
            </a:r>
            <a:r>
              <a:rPr sz="1200" spc="40">
                <a:solidFill>
                  <a:srgbClr val="3B373A"/>
                </a:solidFill>
                <a:latin typeface="Segoe UI"/>
                <a:cs typeface="Segoe UI"/>
              </a:rPr>
              <a:t> </a:t>
            </a:r>
            <a:r>
              <a:rPr sz="1200">
                <a:solidFill>
                  <a:srgbClr val="3B373A"/>
                </a:solidFill>
                <a:latin typeface="Segoe UI"/>
                <a:cs typeface="Segoe UI"/>
              </a:rPr>
              <a:t>an</a:t>
            </a:r>
            <a:r>
              <a:rPr sz="1200" spc="40">
                <a:solidFill>
                  <a:srgbClr val="3B373A"/>
                </a:solidFill>
                <a:latin typeface="Segoe UI"/>
                <a:cs typeface="Segoe UI"/>
              </a:rPr>
              <a:t> </a:t>
            </a:r>
            <a:r>
              <a:rPr sz="1200">
                <a:solidFill>
                  <a:srgbClr val="3B373A"/>
                </a:solidFill>
                <a:latin typeface="Segoe UI"/>
                <a:cs typeface="Segoe UI"/>
              </a:rPr>
              <a:t>order</a:t>
            </a:r>
            <a:r>
              <a:rPr sz="1200" spc="40">
                <a:solidFill>
                  <a:srgbClr val="3B373A"/>
                </a:solidFill>
                <a:latin typeface="Segoe UI"/>
                <a:cs typeface="Segoe UI"/>
              </a:rPr>
              <a:t> </a:t>
            </a:r>
            <a:r>
              <a:rPr sz="1200">
                <a:solidFill>
                  <a:srgbClr val="3B373A"/>
                </a:solidFill>
                <a:latin typeface="Segoe UI"/>
                <a:cs typeface="Segoe UI"/>
              </a:rPr>
              <a:t>from</a:t>
            </a:r>
            <a:r>
              <a:rPr sz="1200" spc="40">
                <a:solidFill>
                  <a:srgbClr val="3B373A"/>
                </a:solidFill>
                <a:latin typeface="Segoe UI"/>
                <a:cs typeface="Segoe UI"/>
              </a:rPr>
              <a:t> </a:t>
            </a:r>
            <a:r>
              <a:rPr sz="1200">
                <a:solidFill>
                  <a:srgbClr val="3B373A"/>
                </a:solidFill>
                <a:latin typeface="Segoe UI"/>
                <a:cs typeface="Segoe UI"/>
              </a:rPr>
              <a:t>a</a:t>
            </a:r>
            <a:r>
              <a:rPr sz="1200" spc="40">
                <a:solidFill>
                  <a:srgbClr val="3B373A"/>
                </a:solidFill>
                <a:latin typeface="Segoe UI"/>
                <a:cs typeface="Segoe UI"/>
              </a:rPr>
              <a:t> </a:t>
            </a:r>
            <a:r>
              <a:rPr sz="1200" spc="-10">
                <a:solidFill>
                  <a:srgbClr val="3B373A"/>
                </a:solidFill>
                <a:latin typeface="Segoe UI"/>
                <a:cs typeface="Segoe UI"/>
              </a:rPr>
              <a:t>“customer”).</a:t>
            </a:r>
            <a:endParaRPr sz="1200">
              <a:latin typeface="Segoe UI"/>
              <a:cs typeface="Segoe UI"/>
            </a:endParaRPr>
          </a:p>
        </p:txBody>
      </p:sp>
      <p:pic>
        <p:nvPicPr>
          <p:cNvPr id="37" name="object 37" hidden="0"/>
          <p:cNvPicPr/>
          <p:nvPr isPhoto="0" userDrawn="0"/>
        </p:nvPicPr>
        <p:blipFill>
          <a:blip r:embed="rId3"/>
          <a:stretch/>
        </p:blipFill>
        <p:spPr bwMode="auto">
          <a:xfrm>
            <a:off x="5456046" y="1093254"/>
            <a:ext cx="1866874" cy="1321777"/>
          </a:xfrm>
          <a:prstGeom prst="rect">
            <a:avLst/>
          </a:prstGeom>
        </p:spPr>
      </p:pic>
      <p:sp>
        <p:nvSpPr>
          <p:cNvPr id="38" name="object 38" hidden="0"/>
          <p:cNvSpPr txBox="1"/>
          <p:nvPr isPhoto="0" userDrawn="0"/>
        </p:nvSpPr>
        <p:spPr bwMode="auto">
          <a:xfrm rot="540000">
            <a:off x="5655135" y="1453485"/>
            <a:ext cx="725017" cy="203200"/>
          </a:xfrm>
          <a:prstGeom prst="rect">
            <a:avLst/>
          </a:prstGeom>
        </p:spPr>
        <p:txBody>
          <a:bodyPr vert="horz" wrap="square" lIns="0" tIns="0" rIns="0" bIns="0" rtlCol="0">
            <a:spAutoFit/>
          </a:bodyPr>
          <a:lstStyle/>
          <a:p>
            <a:pPr>
              <a:lnSpc>
                <a:spcPts val="1590"/>
              </a:lnSpc>
              <a:defRPr/>
            </a:pPr>
            <a:r>
              <a:rPr sz="1600" b="1" spc="-10">
                <a:solidFill>
                  <a:srgbClr val="493490"/>
                </a:solidFill>
                <a:latin typeface="Segoe UI Black"/>
                <a:cs typeface="Segoe UI Black"/>
              </a:rPr>
              <a:t>Survey</a:t>
            </a:r>
            <a:endParaRPr sz="1600">
              <a:latin typeface="Segoe UI Black"/>
              <a:cs typeface="Segoe UI Black"/>
            </a:endParaRPr>
          </a:p>
        </p:txBody>
      </p:sp>
      <p:sp>
        <p:nvSpPr>
          <p:cNvPr id="39" name="object 39" hidden="0"/>
          <p:cNvSpPr txBox="1"/>
          <p:nvPr isPhoto="0" userDrawn="0"/>
        </p:nvSpPr>
        <p:spPr bwMode="auto">
          <a:xfrm rot="540000">
            <a:off x="5620803" y="1740624"/>
            <a:ext cx="1465134" cy="203200"/>
          </a:xfrm>
          <a:prstGeom prst="rect">
            <a:avLst/>
          </a:prstGeom>
        </p:spPr>
        <p:txBody>
          <a:bodyPr vert="horz" wrap="square" lIns="0" tIns="0" rIns="0" bIns="0" rtlCol="0">
            <a:spAutoFit/>
          </a:bodyPr>
          <a:lstStyle/>
          <a:p>
            <a:pPr>
              <a:lnSpc>
                <a:spcPts val="1570"/>
              </a:lnSpc>
              <a:defRPr/>
            </a:pPr>
            <a:r>
              <a:rPr sz="1600" b="1" spc="-10">
                <a:solidFill>
                  <a:srgbClr val="493490"/>
                </a:solidFill>
                <a:latin typeface="Segoe UI Black"/>
                <a:cs typeface="Segoe UI Black"/>
              </a:rPr>
              <a:t>Interpretation</a:t>
            </a:r>
            <a:endParaRPr sz="1600">
              <a:latin typeface="Segoe UI Black"/>
              <a:cs typeface="Segoe UI Black"/>
            </a:endParaRPr>
          </a:p>
        </p:txBody>
      </p:sp>
      <p:sp>
        <p:nvSpPr>
          <p:cNvPr id="40" name="object 40" hidden="0"/>
          <p:cNvSpPr txBox="1"/>
          <p:nvPr isPhoto="0" userDrawn="0"/>
        </p:nvSpPr>
        <p:spPr bwMode="auto">
          <a:xfrm rot="540000">
            <a:off x="5583809" y="1926948"/>
            <a:ext cx="989464" cy="203200"/>
          </a:xfrm>
          <a:prstGeom prst="rect">
            <a:avLst/>
          </a:prstGeom>
        </p:spPr>
        <p:txBody>
          <a:bodyPr vert="horz" wrap="square" lIns="0" tIns="0" rIns="0" bIns="0" rtlCol="0">
            <a:spAutoFit/>
          </a:bodyPr>
          <a:lstStyle/>
          <a:p>
            <a:pPr>
              <a:lnSpc>
                <a:spcPts val="1585"/>
              </a:lnSpc>
              <a:defRPr/>
            </a:pPr>
            <a:r>
              <a:rPr sz="1600" b="1" spc="-10">
                <a:solidFill>
                  <a:srgbClr val="493490"/>
                </a:solidFill>
                <a:latin typeface="Segoe UI Black"/>
                <a:cs typeface="Segoe UI Black"/>
              </a:rPr>
              <a:t>Examples</a:t>
            </a:r>
            <a:endParaRPr sz="1600">
              <a:latin typeface="Segoe UI Black"/>
              <a:cs typeface="Segoe UI Black"/>
            </a:endParaRPr>
          </a:p>
        </p:txBody>
      </p:sp>
      <p:cxnSp>
        <p:nvCxnSpPr>
          <p:cNvPr id="42" name="Google Shape;233;p13" hidden="0"/>
          <p:cNvCxnSpPr>
            <a:cxnSpLocks/>
          </p:cNvCxnSpPr>
          <p:nvPr isPhoto="0" userDrawn="0"/>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43" name="Google Shape;234;p13" hidden="0"/>
          <p:cNvPicPr/>
          <p:nvPr isPhoto="0" userDrawn="0"/>
        </p:nvPicPr>
        <p:blipFill>
          <a:blip r:embed="rId4">
            <a:alphaModFix/>
          </a:blip>
          <a:stretch/>
        </p:blipFill>
        <p:spPr bwMode="auto">
          <a:xfrm>
            <a:off x="4508500" y="9085792"/>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sp>
        <p:nvSpPr>
          <p:cNvPr id="2" name="object 2" hidden="0"/>
          <p:cNvSpPr txBox="1"/>
          <p:nvPr isPhoto="0" userDrawn="0"/>
        </p:nvSpPr>
        <p:spPr bwMode="auto">
          <a:xfrm>
            <a:off x="887299" y="1003706"/>
            <a:ext cx="5790565" cy="4451985"/>
          </a:xfrm>
          <a:prstGeom prst="rect">
            <a:avLst/>
          </a:prstGeom>
        </p:spPr>
        <p:txBody>
          <a:bodyPr vert="horz" wrap="square" lIns="0" tIns="12700" rIns="0" bIns="0" rtlCol="0">
            <a:spAutoFit/>
          </a:bodyPr>
          <a:lstStyle/>
          <a:p>
            <a:pPr marL="12700" marR="5715" algn="just">
              <a:lnSpc>
                <a:spcPct val="107100"/>
              </a:lnSpc>
              <a:spcBef>
                <a:spcPts val="100"/>
              </a:spcBef>
              <a:defRPr/>
            </a:pPr>
            <a:r>
              <a:rPr sz="1400" b="1">
                <a:solidFill>
                  <a:srgbClr val="493490"/>
                </a:solidFill>
                <a:latin typeface="Segoe UI Black"/>
                <a:cs typeface="Segoe UI Black"/>
              </a:rPr>
              <a:t>Step</a:t>
            </a:r>
            <a:r>
              <a:rPr sz="1400" b="1" spc="135">
                <a:solidFill>
                  <a:srgbClr val="493490"/>
                </a:solidFill>
                <a:latin typeface="Segoe UI Black"/>
                <a:cs typeface="Segoe UI Black"/>
              </a:rPr>
              <a:t> </a:t>
            </a:r>
            <a:r>
              <a:rPr sz="1400" b="1">
                <a:solidFill>
                  <a:srgbClr val="493490"/>
                </a:solidFill>
                <a:latin typeface="Segoe UI Black"/>
                <a:cs typeface="Segoe UI Black"/>
              </a:rPr>
              <a:t>2:</a:t>
            </a:r>
            <a:r>
              <a:rPr sz="1400" b="1" spc="125">
                <a:solidFill>
                  <a:srgbClr val="493490"/>
                </a:solidFill>
                <a:latin typeface="Segoe UI Black"/>
                <a:cs typeface="Segoe UI Black"/>
              </a:rPr>
              <a:t> </a:t>
            </a:r>
            <a:r>
              <a:rPr sz="1400">
                <a:solidFill>
                  <a:srgbClr val="3B373A"/>
                </a:solidFill>
                <a:latin typeface="Segoe UI"/>
                <a:cs typeface="Segoe UI"/>
              </a:rPr>
              <a:t>Ensure</a:t>
            </a:r>
            <a:r>
              <a:rPr sz="1400" spc="130">
                <a:solidFill>
                  <a:srgbClr val="3B373A"/>
                </a:solidFill>
                <a:latin typeface="Segoe UI"/>
                <a:cs typeface="Segoe UI"/>
              </a:rPr>
              <a:t> </a:t>
            </a:r>
            <a:r>
              <a:rPr sz="1400">
                <a:solidFill>
                  <a:srgbClr val="3B373A"/>
                </a:solidFill>
                <a:latin typeface="Segoe UI"/>
                <a:cs typeface="Segoe UI"/>
              </a:rPr>
              <a:t>that</a:t>
            </a:r>
            <a:r>
              <a:rPr sz="1400" spc="135">
                <a:solidFill>
                  <a:srgbClr val="3B373A"/>
                </a:solidFill>
                <a:latin typeface="Segoe UI"/>
                <a:cs typeface="Segoe UI"/>
              </a:rPr>
              <a:t> </a:t>
            </a:r>
            <a:r>
              <a:rPr sz="1400">
                <a:solidFill>
                  <a:srgbClr val="3B373A"/>
                </a:solidFill>
                <a:latin typeface="Segoe UI"/>
                <a:cs typeface="Segoe UI"/>
              </a:rPr>
              <a:t>warm-up</a:t>
            </a:r>
            <a:r>
              <a:rPr sz="1400" spc="130">
                <a:solidFill>
                  <a:srgbClr val="3B373A"/>
                </a:solidFill>
                <a:latin typeface="Segoe UI"/>
                <a:cs typeface="Segoe UI"/>
              </a:rPr>
              <a:t> </a:t>
            </a:r>
            <a:r>
              <a:rPr sz="1400">
                <a:solidFill>
                  <a:srgbClr val="3B373A"/>
                </a:solidFill>
                <a:latin typeface="Segoe UI"/>
                <a:cs typeface="Segoe UI"/>
              </a:rPr>
              <a:t>activities</a:t>
            </a:r>
            <a:r>
              <a:rPr sz="1400" spc="130">
                <a:solidFill>
                  <a:srgbClr val="3B373A"/>
                </a:solidFill>
                <a:latin typeface="Segoe UI"/>
                <a:cs typeface="Segoe UI"/>
              </a:rPr>
              <a:t> </a:t>
            </a:r>
            <a:r>
              <a:rPr sz="1400">
                <a:solidFill>
                  <a:srgbClr val="3B373A"/>
                </a:solidFill>
                <a:latin typeface="Segoe UI"/>
                <a:cs typeface="Segoe UI"/>
              </a:rPr>
              <a:t>are</a:t>
            </a:r>
            <a:r>
              <a:rPr sz="1400" spc="130">
                <a:solidFill>
                  <a:srgbClr val="3B373A"/>
                </a:solidFill>
                <a:latin typeface="Segoe UI"/>
                <a:cs typeface="Segoe UI"/>
              </a:rPr>
              <a:t> </a:t>
            </a:r>
            <a:r>
              <a:rPr sz="1400">
                <a:solidFill>
                  <a:srgbClr val="3B373A"/>
                </a:solidFill>
                <a:latin typeface="Segoe UI"/>
                <a:cs typeface="Segoe UI"/>
              </a:rPr>
              <a:t>related</a:t>
            </a:r>
            <a:r>
              <a:rPr sz="1400" spc="135">
                <a:solidFill>
                  <a:srgbClr val="3B373A"/>
                </a:solidFill>
                <a:latin typeface="Segoe UI"/>
                <a:cs typeface="Segoe UI"/>
              </a:rPr>
              <a:t> </a:t>
            </a:r>
            <a:r>
              <a:rPr sz="1400">
                <a:solidFill>
                  <a:srgbClr val="3B373A"/>
                </a:solidFill>
                <a:latin typeface="Segoe UI"/>
                <a:cs typeface="Segoe UI"/>
              </a:rPr>
              <a:t>to</a:t>
            </a:r>
            <a:r>
              <a:rPr sz="1400" spc="130">
                <a:solidFill>
                  <a:srgbClr val="3B373A"/>
                </a:solidFill>
                <a:latin typeface="Segoe UI"/>
                <a:cs typeface="Segoe UI"/>
              </a:rPr>
              <a:t> </a:t>
            </a:r>
            <a:r>
              <a:rPr sz="1400">
                <a:solidFill>
                  <a:srgbClr val="3B373A"/>
                </a:solidFill>
                <a:latin typeface="Segoe UI"/>
                <a:cs typeface="Segoe UI"/>
              </a:rPr>
              <a:t>the</a:t>
            </a:r>
            <a:r>
              <a:rPr sz="1400" spc="130">
                <a:solidFill>
                  <a:srgbClr val="3B373A"/>
                </a:solidFill>
                <a:latin typeface="Segoe UI"/>
                <a:cs typeface="Segoe UI"/>
              </a:rPr>
              <a:t> </a:t>
            </a:r>
            <a:r>
              <a:rPr sz="1400">
                <a:solidFill>
                  <a:srgbClr val="3B373A"/>
                </a:solidFill>
                <a:latin typeface="Segoe UI"/>
                <a:cs typeface="Segoe UI"/>
              </a:rPr>
              <a:t>teaching</a:t>
            </a:r>
            <a:r>
              <a:rPr sz="1400" spc="135">
                <a:solidFill>
                  <a:srgbClr val="3B373A"/>
                </a:solidFill>
                <a:latin typeface="Segoe UI"/>
                <a:cs typeface="Segoe UI"/>
              </a:rPr>
              <a:t> </a:t>
            </a:r>
            <a:r>
              <a:rPr sz="1400" spc="-20">
                <a:solidFill>
                  <a:srgbClr val="3B373A"/>
                </a:solidFill>
                <a:latin typeface="Segoe UI"/>
                <a:cs typeface="Segoe UI"/>
              </a:rPr>
              <a:t>con- </a:t>
            </a:r>
            <a:r>
              <a:rPr sz="1400">
                <a:solidFill>
                  <a:srgbClr val="3B373A"/>
                </a:solidFill>
                <a:latin typeface="Segoe UI"/>
                <a:cs typeface="Segoe UI"/>
              </a:rPr>
              <a:t>tent</a:t>
            </a:r>
            <a:r>
              <a:rPr sz="1400" spc="215">
                <a:solidFill>
                  <a:srgbClr val="3B373A"/>
                </a:solidFill>
                <a:latin typeface="Segoe UI"/>
                <a:cs typeface="Segoe UI"/>
              </a:rPr>
              <a:t> </a:t>
            </a:r>
            <a:r>
              <a:rPr sz="1400">
                <a:solidFill>
                  <a:srgbClr val="3B373A"/>
                </a:solidFill>
                <a:latin typeface="Segoe UI"/>
                <a:cs typeface="Segoe UI"/>
              </a:rPr>
              <a:t>and</a:t>
            </a:r>
            <a:r>
              <a:rPr sz="1400" spc="225">
                <a:solidFill>
                  <a:srgbClr val="3B373A"/>
                </a:solidFill>
                <a:latin typeface="Segoe UI"/>
                <a:cs typeface="Segoe UI"/>
              </a:rPr>
              <a:t> </a:t>
            </a:r>
            <a:r>
              <a:rPr sz="1400">
                <a:solidFill>
                  <a:srgbClr val="3B373A"/>
                </a:solidFill>
                <a:latin typeface="Segoe UI"/>
                <a:cs typeface="Segoe UI"/>
              </a:rPr>
              <a:t>utilise</a:t>
            </a:r>
            <a:r>
              <a:rPr sz="1400" spc="225">
                <a:solidFill>
                  <a:srgbClr val="3B373A"/>
                </a:solidFill>
                <a:latin typeface="Segoe UI"/>
                <a:cs typeface="Segoe UI"/>
              </a:rPr>
              <a:t> </a:t>
            </a:r>
            <a:r>
              <a:rPr sz="1400">
                <a:solidFill>
                  <a:srgbClr val="3B373A"/>
                </a:solidFill>
                <a:latin typeface="Segoe UI"/>
                <a:cs typeface="Segoe UI"/>
              </a:rPr>
              <a:t>them</a:t>
            </a:r>
            <a:r>
              <a:rPr sz="1400" spc="229">
                <a:solidFill>
                  <a:srgbClr val="3B373A"/>
                </a:solidFill>
                <a:latin typeface="Segoe UI"/>
                <a:cs typeface="Segoe UI"/>
              </a:rPr>
              <a:t> </a:t>
            </a:r>
            <a:r>
              <a:rPr sz="1400">
                <a:solidFill>
                  <a:srgbClr val="3B373A"/>
                </a:solidFill>
                <a:latin typeface="Segoe UI"/>
                <a:cs typeface="Segoe UI"/>
              </a:rPr>
              <a:t>to</a:t>
            </a:r>
            <a:r>
              <a:rPr sz="1400" spc="225">
                <a:solidFill>
                  <a:srgbClr val="3B373A"/>
                </a:solidFill>
                <a:latin typeface="Segoe UI"/>
                <a:cs typeface="Segoe UI"/>
              </a:rPr>
              <a:t> </a:t>
            </a:r>
            <a:r>
              <a:rPr sz="1400">
                <a:solidFill>
                  <a:srgbClr val="3B373A"/>
                </a:solidFill>
                <a:latin typeface="Segoe UI"/>
                <a:cs typeface="Segoe UI"/>
              </a:rPr>
              <a:t>determine</a:t>
            </a:r>
            <a:r>
              <a:rPr sz="1400" spc="225">
                <a:solidFill>
                  <a:srgbClr val="3B373A"/>
                </a:solidFill>
                <a:latin typeface="Segoe UI"/>
                <a:cs typeface="Segoe UI"/>
              </a:rPr>
              <a:t> </a:t>
            </a:r>
            <a:r>
              <a:rPr sz="1400">
                <a:solidFill>
                  <a:srgbClr val="3B373A"/>
                </a:solidFill>
                <a:latin typeface="Segoe UI"/>
                <a:cs typeface="Segoe UI"/>
              </a:rPr>
              <a:t>what</a:t>
            </a:r>
            <a:r>
              <a:rPr sz="1400" spc="225">
                <a:solidFill>
                  <a:srgbClr val="3B373A"/>
                </a:solidFill>
                <a:latin typeface="Segoe UI"/>
                <a:cs typeface="Segoe UI"/>
              </a:rPr>
              <a:t> </a:t>
            </a:r>
            <a:r>
              <a:rPr sz="1400">
                <a:solidFill>
                  <a:srgbClr val="3B373A"/>
                </a:solidFill>
                <a:latin typeface="Segoe UI"/>
                <a:cs typeface="Segoe UI"/>
              </a:rPr>
              <a:t>the</a:t>
            </a:r>
            <a:r>
              <a:rPr sz="1400" spc="229">
                <a:solidFill>
                  <a:srgbClr val="3B373A"/>
                </a:solidFill>
                <a:latin typeface="Segoe UI"/>
                <a:cs typeface="Segoe UI"/>
              </a:rPr>
              <a:t> </a:t>
            </a:r>
            <a:r>
              <a:rPr sz="1400">
                <a:solidFill>
                  <a:srgbClr val="3B373A"/>
                </a:solidFill>
                <a:latin typeface="Segoe UI"/>
                <a:cs typeface="Segoe UI"/>
              </a:rPr>
              <a:t>learners</a:t>
            </a:r>
            <a:r>
              <a:rPr sz="1400" spc="229">
                <a:solidFill>
                  <a:srgbClr val="3B373A"/>
                </a:solidFill>
                <a:latin typeface="Segoe UI"/>
                <a:cs typeface="Segoe UI"/>
              </a:rPr>
              <a:t> </a:t>
            </a:r>
            <a:r>
              <a:rPr sz="1400">
                <a:solidFill>
                  <a:srgbClr val="3B373A"/>
                </a:solidFill>
                <a:latin typeface="Segoe UI"/>
                <a:cs typeface="Segoe UI"/>
              </a:rPr>
              <a:t>already</a:t>
            </a:r>
            <a:r>
              <a:rPr sz="1400" spc="225">
                <a:solidFill>
                  <a:srgbClr val="3B373A"/>
                </a:solidFill>
                <a:latin typeface="Segoe UI"/>
                <a:cs typeface="Segoe UI"/>
              </a:rPr>
              <a:t> </a:t>
            </a:r>
            <a:r>
              <a:rPr sz="1400">
                <a:solidFill>
                  <a:srgbClr val="3B373A"/>
                </a:solidFill>
                <a:latin typeface="Segoe UI"/>
                <a:cs typeface="Segoe UI"/>
              </a:rPr>
              <a:t>know</a:t>
            </a:r>
            <a:r>
              <a:rPr sz="1400" spc="235">
                <a:solidFill>
                  <a:srgbClr val="3B373A"/>
                </a:solidFill>
                <a:latin typeface="Segoe UI"/>
                <a:cs typeface="Segoe UI"/>
              </a:rPr>
              <a:t> </a:t>
            </a:r>
            <a:r>
              <a:rPr sz="1400" spc="-25">
                <a:solidFill>
                  <a:srgbClr val="3B373A"/>
                </a:solidFill>
                <a:latin typeface="Segoe UI"/>
                <a:cs typeface="Segoe UI"/>
              </a:rPr>
              <a:t>by </a:t>
            </a:r>
            <a:r>
              <a:rPr sz="1400">
                <a:solidFill>
                  <a:srgbClr val="3B373A"/>
                </a:solidFill>
                <a:latin typeface="Segoe UI"/>
                <a:cs typeface="Segoe UI"/>
              </a:rPr>
              <a:t>asking</a:t>
            </a:r>
            <a:r>
              <a:rPr sz="1400" spc="75">
                <a:solidFill>
                  <a:srgbClr val="3B373A"/>
                </a:solidFill>
                <a:latin typeface="Segoe UI"/>
                <a:cs typeface="Segoe UI"/>
              </a:rPr>
              <a:t> </a:t>
            </a:r>
            <a:r>
              <a:rPr sz="1400" spc="-10">
                <a:solidFill>
                  <a:srgbClr val="3B373A"/>
                </a:solidFill>
                <a:latin typeface="Segoe UI"/>
                <a:cs typeface="Segoe UI"/>
              </a:rPr>
              <a:t>questions.</a:t>
            </a:r>
            <a:endParaRPr sz="1400">
              <a:latin typeface="Segoe UI"/>
              <a:cs typeface="Segoe UI"/>
            </a:endParaRPr>
          </a:p>
          <a:p>
            <a:pPr marL="12700" marR="5080" algn="just">
              <a:lnSpc>
                <a:spcPct val="107100"/>
              </a:lnSpc>
              <a:spcBef>
                <a:spcPts val="1415"/>
              </a:spcBef>
              <a:defRPr/>
            </a:pPr>
            <a:r>
              <a:rPr sz="1400" b="1">
                <a:solidFill>
                  <a:srgbClr val="493490"/>
                </a:solidFill>
                <a:latin typeface="Segoe UI Black"/>
                <a:cs typeface="Segoe UI Black"/>
              </a:rPr>
              <a:t>Step</a:t>
            </a:r>
            <a:r>
              <a:rPr sz="1400" b="1" spc="175">
                <a:solidFill>
                  <a:srgbClr val="493490"/>
                </a:solidFill>
                <a:latin typeface="Segoe UI Black"/>
                <a:cs typeface="Segoe UI Black"/>
              </a:rPr>
              <a:t> </a:t>
            </a:r>
            <a:r>
              <a:rPr sz="1400" b="1">
                <a:solidFill>
                  <a:srgbClr val="493490"/>
                </a:solidFill>
                <a:latin typeface="Segoe UI Black"/>
                <a:cs typeface="Segoe UI Black"/>
              </a:rPr>
              <a:t>3:</a:t>
            </a:r>
            <a:r>
              <a:rPr sz="1400" b="1" spc="170">
                <a:solidFill>
                  <a:srgbClr val="493490"/>
                </a:solidFill>
                <a:latin typeface="Segoe UI Black"/>
                <a:cs typeface="Segoe UI Black"/>
              </a:rPr>
              <a:t> </a:t>
            </a:r>
            <a:r>
              <a:rPr sz="1400">
                <a:solidFill>
                  <a:srgbClr val="3B373A"/>
                </a:solidFill>
                <a:latin typeface="Segoe UI"/>
                <a:cs typeface="Segoe UI"/>
              </a:rPr>
              <a:t>Use</a:t>
            </a:r>
            <a:r>
              <a:rPr sz="1400" spc="180">
                <a:solidFill>
                  <a:srgbClr val="3B373A"/>
                </a:solidFill>
                <a:latin typeface="Segoe UI"/>
                <a:cs typeface="Segoe UI"/>
              </a:rPr>
              <a:t> </a:t>
            </a:r>
            <a:r>
              <a:rPr sz="1400">
                <a:solidFill>
                  <a:srgbClr val="3B373A"/>
                </a:solidFill>
                <a:latin typeface="Segoe UI"/>
                <a:cs typeface="Segoe UI"/>
              </a:rPr>
              <a:t>at</a:t>
            </a:r>
            <a:r>
              <a:rPr sz="1400" spc="185">
                <a:solidFill>
                  <a:srgbClr val="3B373A"/>
                </a:solidFill>
                <a:latin typeface="Segoe UI"/>
                <a:cs typeface="Segoe UI"/>
              </a:rPr>
              <a:t> </a:t>
            </a:r>
            <a:r>
              <a:rPr sz="1400">
                <a:solidFill>
                  <a:srgbClr val="3B373A"/>
                </a:solidFill>
                <a:latin typeface="Segoe UI"/>
                <a:cs typeface="Segoe UI"/>
              </a:rPr>
              <a:t>least</a:t>
            </a:r>
            <a:r>
              <a:rPr sz="1400" spc="180">
                <a:solidFill>
                  <a:srgbClr val="3B373A"/>
                </a:solidFill>
                <a:latin typeface="Segoe UI"/>
                <a:cs typeface="Segoe UI"/>
              </a:rPr>
              <a:t> </a:t>
            </a:r>
            <a:r>
              <a:rPr sz="1400">
                <a:solidFill>
                  <a:srgbClr val="3B373A"/>
                </a:solidFill>
                <a:latin typeface="Segoe UI"/>
                <a:cs typeface="Segoe UI"/>
              </a:rPr>
              <a:t>one</a:t>
            </a:r>
            <a:r>
              <a:rPr sz="1400" spc="180">
                <a:solidFill>
                  <a:srgbClr val="3B373A"/>
                </a:solidFill>
                <a:latin typeface="Segoe UI"/>
                <a:cs typeface="Segoe UI"/>
              </a:rPr>
              <a:t> </a:t>
            </a:r>
            <a:r>
              <a:rPr sz="1400">
                <a:solidFill>
                  <a:srgbClr val="3B373A"/>
                </a:solidFill>
                <a:latin typeface="Segoe UI"/>
                <a:cs typeface="Segoe UI"/>
              </a:rPr>
              <a:t>educational</a:t>
            </a:r>
            <a:r>
              <a:rPr sz="1400" spc="180">
                <a:solidFill>
                  <a:srgbClr val="3B373A"/>
                </a:solidFill>
                <a:latin typeface="Segoe UI"/>
                <a:cs typeface="Segoe UI"/>
              </a:rPr>
              <a:t> </a:t>
            </a:r>
            <a:r>
              <a:rPr sz="1400">
                <a:solidFill>
                  <a:srgbClr val="3B373A"/>
                </a:solidFill>
                <a:latin typeface="Segoe UI"/>
                <a:cs typeface="Segoe UI"/>
              </a:rPr>
              <a:t>game</a:t>
            </a:r>
            <a:r>
              <a:rPr sz="1400" spc="185">
                <a:solidFill>
                  <a:srgbClr val="3B373A"/>
                </a:solidFill>
                <a:latin typeface="Segoe UI"/>
                <a:cs typeface="Segoe UI"/>
              </a:rPr>
              <a:t> </a:t>
            </a:r>
            <a:r>
              <a:rPr sz="1400">
                <a:solidFill>
                  <a:srgbClr val="3B373A"/>
                </a:solidFill>
                <a:latin typeface="Segoe UI"/>
                <a:cs typeface="Segoe UI"/>
              </a:rPr>
              <a:t>activity</a:t>
            </a:r>
            <a:r>
              <a:rPr sz="1400" spc="180">
                <a:solidFill>
                  <a:srgbClr val="3B373A"/>
                </a:solidFill>
                <a:latin typeface="Segoe UI"/>
                <a:cs typeface="Segoe UI"/>
              </a:rPr>
              <a:t> </a:t>
            </a:r>
            <a:r>
              <a:rPr sz="1400">
                <a:solidFill>
                  <a:srgbClr val="3B373A"/>
                </a:solidFill>
                <a:latin typeface="Segoe UI"/>
                <a:cs typeface="Segoe UI"/>
              </a:rPr>
              <a:t>during</a:t>
            </a:r>
            <a:r>
              <a:rPr sz="1400" spc="180">
                <a:solidFill>
                  <a:srgbClr val="3B373A"/>
                </a:solidFill>
                <a:latin typeface="Segoe UI"/>
                <a:cs typeface="Segoe UI"/>
              </a:rPr>
              <a:t> </a:t>
            </a:r>
            <a:r>
              <a:rPr sz="1400">
                <a:solidFill>
                  <a:srgbClr val="3B373A"/>
                </a:solidFill>
                <a:latin typeface="Segoe UI"/>
                <a:cs typeface="Segoe UI"/>
              </a:rPr>
              <a:t>the</a:t>
            </a:r>
            <a:r>
              <a:rPr sz="1400" spc="185">
                <a:solidFill>
                  <a:srgbClr val="3B373A"/>
                </a:solidFill>
                <a:latin typeface="Segoe UI"/>
                <a:cs typeface="Segoe UI"/>
              </a:rPr>
              <a:t> </a:t>
            </a:r>
            <a:r>
              <a:rPr sz="1400" spc="-10">
                <a:solidFill>
                  <a:srgbClr val="3B373A"/>
                </a:solidFill>
                <a:latin typeface="Segoe UI"/>
                <a:cs typeface="Segoe UI"/>
              </a:rPr>
              <a:t>session. </a:t>
            </a:r>
            <a:r>
              <a:rPr sz="1400">
                <a:solidFill>
                  <a:srgbClr val="3B373A"/>
                </a:solidFill>
                <a:latin typeface="Segoe UI"/>
                <a:cs typeface="Segoe UI"/>
              </a:rPr>
              <a:t>These</a:t>
            </a:r>
            <a:r>
              <a:rPr sz="1400" spc="165">
                <a:solidFill>
                  <a:srgbClr val="3B373A"/>
                </a:solidFill>
                <a:latin typeface="Segoe UI"/>
                <a:cs typeface="Segoe UI"/>
              </a:rPr>
              <a:t> </a:t>
            </a:r>
            <a:r>
              <a:rPr sz="1400">
                <a:solidFill>
                  <a:srgbClr val="3B373A"/>
                </a:solidFill>
                <a:latin typeface="Segoe UI"/>
                <a:cs typeface="Segoe UI"/>
              </a:rPr>
              <a:t>games</a:t>
            </a:r>
            <a:r>
              <a:rPr sz="1400" spc="170">
                <a:solidFill>
                  <a:srgbClr val="3B373A"/>
                </a:solidFill>
                <a:latin typeface="Segoe UI"/>
                <a:cs typeface="Segoe UI"/>
              </a:rPr>
              <a:t> </a:t>
            </a:r>
            <a:r>
              <a:rPr sz="1400">
                <a:solidFill>
                  <a:srgbClr val="3B373A"/>
                </a:solidFill>
                <a:latin typeface="Segoe UI"/>
                <a:cs typeface="Segoe UI"/>
              </a:rPr>
              <a:t>act</a:t>
            </a:r>
            <a:r>
              <a:rPr sz="1400" spc="165">
                <a:solidFill>
                  <a:srgbClr val="3B373A"/>
                </a:solidFill>
                <a:latin typeface="Segoe UI"/>
                <a:cs typeface="Segoe UI"/>
              </a:rPr>
              <a:t> </a:t>
            </a:r>
            <a:r>
              <a:rPr sz="1400">
                <a:solidFill>
                  <a:srgbClr val="3B373A"/>
                </a:solidFill>
                <a:latin typeface="Segoe UI"/>
                <a:cs typeface="Segoe UI"/>
              </a:rPr>
              <a:t>as</a:t>
            </a:r>
            <a:r>
              <a:rPr sz="1400" spc="170">
                <a:solidFill>
                  <a:srgbClr val="3B373A"/>
                </a:solidFill>
                <a:latin typeface="Segoe UI"/>
                <a:cs typeface="Segoe UI"/>
              </a:rPr>
              <a:t> </a:t>
            </a:r>
            <a:r>
              <a:rPr sz="1400">
                <a:solidFill>
                  <a:srgbClr val="3B373A"/>
                </a:solidFill>
                <a:latin typeface="Segoe UI"/>
                <a:cs typeface="Segoe UI"/>
              </a:rPr>
              <a:t>a</a:t>
            </a:r>
            <a:r>
              <a:rPr sz="1400" spc="165">
                <a:solidFill>
                  <a:srgbClr val="3B373A"/>
                </a:solidFill>
                <a:latin typeface="Segoe UI"/>
                <a:cs typeface="Segoe UI"/>
              </a:rPr>
              <a:t> </a:t>
            </a:r>
            <a:r>
              <a:rPr sz="1400">
                <a:solidFill>
                  <a:srgbClr val="3B373A"/>
                </a:solidFill>
                <a:latin typeface="Segoe UI"/>
                <a:cs typeface="Segoe UI"/>
              </a:rPr>
              <a:t>diagnostic</a:t>
            </a:r>
            <a:r>
              <a:rPr sz="1400" spc="170">
                <a:solidFill>
                  <a:srgbClr val="3B373A"/>
                </a:solidFill>
                <a:latin typeface="Segoe UI"/>
                <a:cs typeface="Segoe UI"/>
              </a:rPr>
              <a:t> </a:t>
            </a:r>
            <a:r>
              <a:rPr sz="1400">
                <a:solidFill>
                  <a:srgbClr val="3B373A"/>
                </a:solidFill>
                <a:latin typeface="Segoe UI"/>
                <a:cs typeface="Segoe UI"/>
              </a:rPr>
              <a:t>tool</a:t>
            </a:r>
            <a:r>
              <a:rPr sz="1400" spc="165">
                <a:solidFill>
                  <a:srgbClr val="3B373A"/>
                </a:solidFill>
                <a:latin typeface="Segoe UI"/>
                <a:cs typeface="Segoe UI"/>
              </a:rPr>
              <a:t> </a:t>
            </a:r>
            <a:r>
              <a:rPr sz="1400">
                <a:solidFill>
                  <a:srgbClr val="3B373A"/>
                </a:solidFill>
                <a:latin typeface="Segoe UI"/>
                <a:cs typeface="Segoe UI"/>
              </a:rPr>
              <a:t>for</a:t>
            </a:r>
            <a:r>
              <a:rPr sz="1400" spc="170">
                <a:solidFill>
                  <a:srgbClr val="3B373A"/>
                </a:solidFill>
                <a:latin typeface="Segoe UI"/>
                <a:cs typeface="Segoe UI"/>
              </a:rPr>
              <a:t> </a:t>
            </a:r>
            <a:r>
              <a:rPr sz="1400">
                <a:solidFill>
                  <a:srgbClr val="3B373A"/>
                </a:solidFill>
                <a:latin typeface="Segoe UI"/>
                <a:cs typeface="Segoe UI"/>
              </a:rPr>
              <a:t>the</a:t>
            </a:r>
            <a:r>
              <a:rPr sz="1400" spc="165">
                <a:solidFill>
                  <a:srgbClr val="3B373A"/>
                </a:solidFill>
                <a:latin typeface="Segoe UI"/>
                <a:cs typeface="Segoe UI"/>
              </a:rPr>
              <a:t> </a:t>
            </a:r>
            <a:r>
              <a:rPr sz="1400">
                <a:solidFill>
                  <a:srgbClr val="3B373A"/>
                </a:solidFill>
                <a:latin typeface="Segoe UI"/>
                <a:cs typeface="Segoe UI"/>
              </a:rPr>
              <a:t>teacher,</a:t>
            </a:r>
            <a:r>
              <a:rPr sz="1400" spc="170">
                <a:solidFill>
                  <a:srgbClr val="3B373A"/>
                </a:solidFill>
                <a:latin typeface="Segoe UI"/>
                <a:cs typeface="Segoe UI"/>
              </a:rPr>
              <a:t> </a:t>
            </a:r>
            <a:r>
              <a:rPr sz="1400">
                <a:solidFill>
                  <a:srgbClr val="3B373A"/>
                </a:solidFill>
                <a:latin typeface="Segoe UI"/>
                <a:cs typeface="Segoe UI"/>
              </a:rPr>
              <a:t>are</a:t>
            </a:r>
            <a:r>
              <a:rPr sz="1400" spc="165">
                <a:solidFill>
                  <a:srgbClr val="3B373A"/>
                </a:solidFill>
                <a:latin typeface="Segoe UI"/>
                <a:cs typeface="Segoe UI"/>
              </a:rPr>
              <a:t> </a:t>
            </a:r>
            <a:r>
              <a:rPr sz="1400">
                <a:solidFill>
                  <a:srgbClr val="3B373A"/>
                </a:solidFill>
                <a:latin typeface="Segoe UI"/>
                <a:cs typeface="Segoe UI"/>
              </a:rPr>
              <a:t>delightful</a:t>
            </a:r>
            <a:r>
              <a:rPr sz="1400" spc="170">
                <a:solidFill>
                  <a:srgbClr val="3B373A"/>
                </a:solidFill>
                <a:latin typeface="Segoe UI"/>
                <a:cs typeface="Segoe UI"/>
              </a:rPr>
              <a:t> </a:t>
            </a:r>
            <a:r>
              <a:rPr sz="1400" spc="-25">
                <a:solidFill>
                  <a:srgbClr val="3B373A"/>
                </a:solidFill>
                <a:latin typeface="Segoe UI"/>
                <a:cs typeface="Segoe UI"/>
              </a:rPr>
              <a:t>for </a:t>
            </a:r>
            <a:r>
              <a:rPr sz="1400">
                <a:solidFill>
                  <a:srgbClr val="3B373A"/>
                </a:solidFill>
                <a:latin typeface="Segoe UI"/>
                <a:cs typeface="Segoe UI"/>
              </a:rPr>
              <a:t>learners</a:t>
            </a:r>
            <a:r>
              <a:rPr sz="1400" spc="75">
                <a:solidFill>
                  <a:srgbClr val="3B373A"/>
                </a:solidFill>
                <a:latin typeface="Segoe UI"/>
                <a:cs typeface="Segoe UI"/>
              </a:rPr>
              <a:t> </a:t>
            </a:r>
            <a:r>
              <a:rPr sz="1400">
                <a:solidFill>
                  <a:srgbClr val="3B373A"/>
                </a:solidFill>
                <a:latin typeface="Segoe UI"/>
                <a:cs typeface="Segoe UI"/>
              </a:rPr>
              <a:t>and</a:t>
            </a:r>
            <a:r>
              <a:rPr sz="1400" spc="80">
                <a:solidFill>
                  <a:srgbClr val="3B373A"/>
                </a:solidFill>
                <a:latin typeface="Segoe UI"/>
                <a:cs typeface="Segoe UI"/>
              </a:rPr>
              <a:t> </a:t>
            </a:r>
            <a:r>
              <a:rPr lang="en-GB" sz="1400">
                <a:solidFill>
                  <a:srgbClr val="3B373A"/>
                </a:solidFill>
                <a:latin typeface="Segoe UI"/>
                <a:cs typeface="Segoe UI"/>
              </a:rPr>
              <a:t>trainers</a:t>
            </a:r>
            <a:r>
              <a:rPr sz="1400">
                <a:solidFill>
                  <a:srgbClr val="3B373A"/>
                </a:solidFill>
                <a:latin typeface="Segoe UI"/>
                <a:cs typeface="Segoe UI"/>
              </a:rPr>
              <a:t>,</a:t>
            </a:r>
            <a:r>
              <a:rPr sz="1400" spc="80">
                <a:solidFill>
                  <a:srgbClr val="3B373A"/>
                </a:solidFill>
                <a:latin typeface="Segoe UI"/>
                <a:cs typeface="Segoe UI"/>
              </a:rPr>
              <a:t> </a:t>
            </a:r>
            <a:r>
              <a:rPr sz="1400">
                <a:solidFill>
                  <a:srgbClr val="3B373A"/>
                </a:solidFill>
                <a:latin typeface="Segoe UI"/>
                <a:cs typeface="Segoe UI"/>
              </a:rPr>
              <a:t>and</a:t>
            </a:r>
            <a:r>
              <a:rPr sz="1400" spc="80">
                <a:solidFill>
                  <a:srgbClr val="3B373A"/>
                </a:solidFill>
                <a:latin typeface="Segoe UI"/>
                <a:cs typeface="Segoe UI"/>
              </a:rPr>
              <a:t> </a:t>
            </a:r>
            <a:r>
              <a:rPr sz="1400">
                <a:solidFill>
                  <a:srgbClr val="3B373A"/>
                </a:solidFill>
                <a:latin typeface="Segoe UI"/>
                <a:cs typeface="Segoe UI"/>
              </a:rPr>
              <a:t>benefit</a:t>
            </a:r>
            <a:r>
              <a:rPr sz="1400" spc="80">
                <a:solidFill>
                  <a:srgbClr val="3B373A"/>
                </a:solidFill>
                <a:latin typeface="Segoe UI"/>
                <a:cs typeface="Segoe UI"/>
              </a:rPr>
              <a:t> </a:t>
            </a:r>
            <a:r>
              <a:rPr sz="1400">
                <a:solidFill>
                  <a:srgbClr val="3B373A"/>
                </a:solidFill>
                <a:latin typeface="Segoe UI"/>
                <a:cs typeface="Segoe UI"/>
              </a:rPr>
              <a:t>intensive</a:t>
            </a:r>
            <a:r>
              <a:rPr sz="1400" spc="80">
                <a:solidFill>
                  <a:srgbClr val="3B373A"/>
                </a:solidFill>
                <a:latin typeface="Segoe UI"/>
                <a:cs typeface="Segoe UI"/>
              </a:rPr>
              <a:t> </a:t>
            </a:r>
            <a:r>
              <a:rPr sz="1400">
                <a:solidFill>
                  <a:srgbClr val="3B373A"/>
                </a:solidFill>
                <a:latin typeface="Segoe UI"/>
                <a:cs typeface="Segoe UI"/>
              </a:rPr>
              <a:t>language</a:t>
            </a:r>
            <a:r>
              <a:rPr sz="1400" spc="80">
                <a:solidFill>
                  <a:srgbClr val="3B373A"/>
                </a:solidFill>
                <a:latin typeface="Segoe UI"/>
                <a:cs typeface="Segoe UI"/>
              </a:rPr>
              <a:t> </a:t>
            </a:r>
            <a:r>
              <a:rPr sz="1400" spc="-10">
                <a:solidFill>
                  <a:srgbClr val="3B373A"/>
                </a:solidFill>
                <a:latin typeface="Segoe UI"/>
                <a:cs typeface="Segoe UI"/>
              </a:rPr>
              <a:t>learning.</a:t>
            </a:r>
            <a:endParaRPr sz="1400">
              <a:latin typeface="Segoe UI"/>
              <a:cs typeface="Segoe UI"/>
            </a:endParaRPr>
          </a:p>
          <a:p>
            <a:pPr marL="12700" marR="5080" algn="just">
              <a:lnSpc>
                <a:spcPct val="107100"/>
              </a:lnSpc>
              <a:spcBef>
                <a:spcPts val="1420"/>
              </a:spcBef>
              <a:defRPr/>
            </a:pPr>
            <a:r>
              <a:rPr sz="1400" b="1">
                <a:solidFill>
                  <a:srgbClr val="493490"/>
                </a:solidFill>
                <a:latin typeface="Segoe UI Black"/>
                <a:cs typeface="Segoe UI Black"/>
              </a:rPr>
              <a:t>Step</a:t>
            </a:r>
            <a:r>
              <a:rPr sz="1400" b="1" spc="45">
                <a:solidFill>
                  <a:srgbClr val="493490"/>
                </a:solidFill>
                <a:latin typeface="Segoe UI Black"/>
                <a:cs typeface="Segoe UI Black"/>
              </a:rPr>
              <a:t> </a:t>
            </a:r>
            <a:r>
              <a:rPr sz="1400" b="1">
                <a:solidFill>
                  <a:srgbClr val="493490"/>
                </a:solidFill>
                <a:latin typeface="Segoe UI Black"/>
                <a:cs typeface="Segoe UI Black"/>
              </a:rPr>
              <a:t>4:</a:t>
            </a:r>
            <a:r>
              <a:rPr sz="1400" b="1" spc="35">
                <a:solidFill>
                  <a:srgbClr val="493490"/>
                </a:solidFill>
                <a:latin typeface="Segoe UI Black"/>
                <a:cs typeface="Segoe UI Black"/>
              </a:rPr>
              <a:t> </a:t>
            </a:r>
            <a:r>
              <a:rPr sz="1400">
                <a:solidFill>
                  <a:srgbClr val="3B373A"/>
                </a:solidFill>
                <a:latin typeface="Segoe UI"/>
                <a:cs typeface="Segoe UI"/>
              </a:rPr>
              <a:t>Do</a:t>
            </a:r>
            <a:r>
              <a:rPr sz="1400" spc="45">
                <a:solidFill>
                  <a:srgbClr val="3B373A"/>
                </a:solidFill>
                <a:latin typeface="Segoe UI"/>
                <a:cs typeface="Segoe UI"/>
              </a:rPr>
              <a:t> </a:t>
            </a:r>
            <a:r>
              <a:rPr sz="1400">
                <a:solidFill>
                  <a:srgbClr val="3B373A"/>
                </a:solidFill>
                <a:latin typeface="Segoe UI"/>
                <a:cs typeface="Segoe UI"/>
              </a:rPr>
              <a:t>not</a:t>
            </a:r>
            <a:r>
              <a:rPr sz="1400" spc="45">
                <a:solidFill>
                  <a:srgbClr val="3B373A"/>
                </a:solidFill>
                <a:latin typeface="Segoe UI"/>
                <a:cs typeface="Segoe UI"/>
              </a:rPr>
              <a:t> </a:t>
            </a:r>
            <a:r>
              <a:rPr sz="1400">
                <a:solidFill>
                  <a:srgbClr val="3B373A"/>
                </a:solidFill>
                <a:latin typeface="Segoe UI"/>
                <a:cs typeface="Segoe UI"/>
              </a:rPr>
              <a:t>hesitate</a:t>
            </a:r>
            <a:r>
              <a:rPr sz="1400" spc="45">
                <a:solidFill>
                  <a:srgbClr val="3B373A"/>
                </a:solidFill>
                <a:latin typeface="Segoe UI"/>
                <a:cs typeface="Segoe UI"/>
              </a:rPr>
              <a:t> </a:t>
            </a:r>
            <a:r>
              <a:rPr sz="1400">
                <a:solidFill>
                  <a:srgbClr val="3B373A"/>
                </a:solidFill>
                <a:latin typeface="Segoe UI"/>
                <a:cs typeface="Segoe UI"/>
              </a:rPr>
              <a:t>to</a:t>
            </a:r>
            <a:r>
              <a:rPr sz="1400" spc="45">
                <a:solidFill>
                  <a:srgbClr val="3B373A"/>
                </a:solidFill>
                <a:latin typeface="Segoe UI"/>
                <a:cs typeface="Segoe UI"/>
              </a:rPr>
              <a:t> </a:t>
            </a:r>
            <a:r>
              <a:rPr sz="1400">
                <a:solidFill>
                  <a:srgbClr val="3B373A"/>
                </a:solidFill>
                <a:latin typeface="Segoe UI"/>
                <a:cs typeface="Segoe UI"/>
              </a:rPr>
              <a:t>get</a:t>
            </a:r>
            <a:r>
              <a:rPr sz="1400" spc="45">
                <a:solidFill>
                  <a:srgbClr val="3B373A"/>
                </a:solidFill>
                <a:latin typeface="Segoe UI"/>
                <a:cs typeface="Segoe UI"/>
              </a:rPr>
              <a:t> </a:t>
            </a:r>
            <a:r>
              <a:rPr sz="1400">
                <a:solidFill>
                  <a:srgbClr val="3B373A"/>
                </a:solidFill>
                <a:latin typeface="Segoe UI"/>
                <a:cs typeface="Segoe UI"/>
              </a:rPr>
              <a:t>along</a:t>
            </a:r>
            <a:r>
              <a:rPr sz="1400" spc="45">
                <a:solidFill>
                  <a:srgbClr val="3B373A"/>
                </a:solidFill>
                <a:latin typeface="Segoe UI"/>
                <a:cs typeface="Segoe UI"/>
              </a:rPr>
              <a:t> </a:t>
            </a:r>
            <a:r>
              <a:rPr sz="1400">
                <a:solidFill>
                  <a:srgbClr val="3B373A"/>
                </a:solidFill>
                <a:latin typeface="Segoe UI"/>
                <a:cs typeface="Segoe UI"/>
              </a:rPr>
              <a:t>with</a:t>
            </a:r>
            <a:r>
              <a:rPr sz="1400" spc="45">
                <a:solidFill>
                  <a:srgbClr val="3B373A"/>
                </a:solidFill>
                <a:latin typeface="Segoe UI"/>
                <a:cs typeface="Segoe UI"/>
              </a:rPr>
              <a:t> </a:t>
            </a:r>
            <a:r>
              <a:rPr sz="1400">
                <a:solidFill>
                  <a:srgbClr val="3B373A"/>
                </a:solidFill>
                <a:latin typeface="Segoe UI"/>
                <a:cs typeface="Segoe UI"/>
              </a:rPr>
              <a:t>topics</a:t>
            </a:r>
            <a:r>
              <a:rPr sz="1400" spc="45">
                <a:solidFill>
                  <a:srgbClr val="3B373A"/>
                </a:solidFill>
                <a:latin typeface="Segoe UI"/>
                <a:cs typeface="Segoe UI"/>
              </a:rPr>
              <a:t> </a:t>
            </a:r>
            <a:r>
              <a:rPr sz="1400">
                <a:solidFill>
                  <a:srgbClr val="3B373A"/>
                </a:solidFill>
                <a:latin typeface="Segoe UI"/>
                <a:cs typeface="Segoe UI"/>
              </a:rPr>
              <a:t>beyond</a:t>
            </a:r>
            <a:r>
              <a:rPr sz="1400" spc="45">
                <a:solidFill>
                  <a:srgbClr val="3B373A"/>
                </a:solidFill>
                <a:latin typeface="Segoe UI"/>
                <a:cs typeface="Segoe UI"/>
              </a:rPr>
              <a:t> </a:t>
            </a:r>
            <a:r>
              <a:rPr sz="1400">
                <a:solidFill>
                  <a:srgbClr val="3B373A"/>
                </a:solidFill>
                <a:latin typeface="Segoe UI"/>
                <a:cs typeface="Segoe UI"/>
              </a:rPr>
              <a:t>the</a:t>
            </a:r>
            <a:r>
              <a:rPr sz="1400" spc="45">
                <a:solidFill>
                  <a:srgbClr val="3B373A"/>
                </a:solidFill>
                <a:latin typeface="Segoe UI"/>
                <a:cs typeface="Segoe UI"/>
              </a:rPr>
              <a:t> </a:t>
            </a:r>
            <a:r>
              <a:rPr sz="1400">
                <a:solidFill>
                  <a:srgbClr val="3B373A"/>
                </a:solidFill>
                <a:latin typeface="Segoe UI"/>
                <a:cs typeface="Segoe UI"/>
              </a:rPr>
              <a:t>L2</a:t>
            </a:r>
            <a:r>
              <a:rPr sz="1400" spc="45">
                <a:solidFill>
                  <a:srgbClr val="3B373A"/>
                </a:solidFill>
                <a:latin typeface="Segoe UI"/>
                <a:cs typeface="Segoe UI"/>
              </a:rPr>
              <a:t> </a:t>
            </a:r>
            <a:r>
              <a:rPr sz="1400" spc="-10">
                <a:solidFill>
                  <a:srgbClr val="3B373A"/>
                </a:solidFill>
                <a:latin typeface="Segoe UI"/>
                <a:cs typeface="Segoe UI"/>
              </a:rPr>
              <a:t>learners’ </a:t>
            </a:r>
            <a:r>
              <a:rPr sz="1400">
                <a:solidFill>
                  <a:srgbClr val="3B373A"/>
                </a:solidFill>
                <a:latin typeface="Segoe UI"/>
                <a:cs typeface="Segoe UI"/>
              </a:rPr>
              <a:t>capacity</a:t>
            </a:r>
            <a:r>
              <a:rPr sz="1400" spc="75">
                <a:solidFill>
                  <a:srgbClr val="3B373A"/>
                </a:solidFill>
                <a:latin typeface="Segoe UI"/>
                <a:cs typeface="Segoe UI"/>
              </a:rPr>
              <a:t> </a:t>
            </a:r>
            <a:r>
              <a:rPr sz="1400">
                <a:solidFill>
                  <a:srgbClr val="3B373A"/>
                </a:solidFill>
                <a:latin typeface="Segoe UI"/>
                <a:cs typeface="Segoe UI"/>
              </a:rPr>
              <a:t>since</a:t>
            </a:r>
            <a:r>
              <a:rPr sz="1400" spc="80">
                <a:solidFill>
                  <a:srgbClr val="3B373A"/>
                </a:solidFill>
                <a:latin typeface="Segoe UI"/>
                <a:cs typeface="Segoe UI"/>
              </a:rPr>
              <a:t> </a:t>
            </a:r>
            <a:r>
              <a:rPr sz="1400">
                <a:solidFill>
                  <a:srgbClr val="3B373A"/>
                </a:solidFill>
                <a:latin typeface="Segoe UI"/>
                <a:cs typeface="Segoe UI"/>
              </a:rPr>
              <a:t>they</a:t>
            </a:r>
            <a:r>
              <a:rPr sz="1400" spc="80">
                <a:solidFill>
                  <a:srgbClr val="3B373A"/>
                </a:solidFill>
                <a:latin typeface="Segoe UI"/>
                <a:cs typeface="Segoe UI"/>
              </a:rPr>
              <a:t> </a:t>
            </a:r>
            <a:r>
              <a:rPr sz="1400">
                <a:solidFill>
                  <a:srgbClr val="3B373A"/>
                </a:solidFill>
                <a:latin typeface="Segoe UI"/>
                <a:cs typeface="Segoe UI"/>
              </a:rPr>
              <a:t>are</a:t>
            </a:r>
            <a:r>
              <a:rPr sz="1400" spc="80">
                <a:solidFill>
                  <a:srgbClr val="3B373A"/>
                </a:solidFill>
                <a:latin typeface="Segoe UI"/>
                <a:cs typeface="Segoe UI"/>
              </a:rPr>
              <a:t> </a:t>
            </a:r>
            <a:r>
              <a:rPr sz="1400">
                <a:solidFill>
                  <a:srgbClr val="3B373A"/>
                </a:solidFill>
                <a:latin typeface="Segoe UI"/>
                <a:cs typeface="Segoe UI"/>
              </a:rPr>
              <a:t>required</a:t>
            </a:r>
            <a:r>
              <a:rPr sz="1400" spc="80">
                <a:solidFill>
                  <a:srgbClr val="3B373A"/>
                </a:solidFill>
                <a:latin typeface="Segoe UI"/>
                <a:cs typeface="Segoe UI"/>
              </a:rPr>
              <a:t> </a:t>
            </a:r>
            <a:r>
              <a:rPr sz="1400">
                <a:solidFill>
                  <a:srgbClr val="3B373A"/>
                </a:solidFill>
                <a:latin typeface="Segoe UI"/>
                <a:cs typeface="Segoe UI"/>
              </a:rPr>
              <a:t>at</a:t>
            </a:r>
            <a:r>
              <a:rPr sz="1400" spc="75">
                <a:solidFill>
                  <a:srgbClr val="3B373A"/>
                </a:solidFill>
                <a:latin typeface="Segoe UI"/>
                <a:cs typeface="Segoe UI"/>
              </a:rPr>
              <a:t> </a:t>
            </a:r>
            <a:r>
              <a:rPr sz="1400">
                <a:solidFill>
                  <a:srgbClr val="3B373A"/>
                </a:solidFill>
                <a:latin typeface="Segoe UI"/>
                <a:cs typeface="Segoe UI"/>
              </a:rPr>
              <a:t>the</a:t>
            </a:r>
            <a:r>
              <a:rPr sz="1400" spc="80">
                <a:solidFill>
                  <a:srgbClr val="3B373A"/>
                </a:solidFill>
                <a:latin typeface="Segoe UI"/>
                <a:cs typeface="Segoe UI"/>
              </a:rPr>
              <a:t> </a:t>
            </a:r>
            <a:r>
              <a:rPr sz="1400">
                <a:solidFill>
                  <a:srgbClr val="3B373A"/>
                </a:solidFill>
                <a:latin typeface="Segoe UI"/>
                <a:cs typeface="Segoe UI"/>
              </a:rPr>
              <a:t>workplace.</a:t>
            </a:r>
            <a:r>
              <a:rPr sz="1400" spc="80">
                <a:solidFill>
                  <a:srgbClr val="3B373A"/>
                </a:solidFill>
                <a:latin typeface="Segoe UI"/>
                <a:cs typeface="Segoe UI"/>
              </a:rPr>
              <a:t> </a:t>
            </a:r>
            <a:r>
              <a:rPr sz="1400">
                <a:solidFill>
                  <a:srgbClr val="3B373A"/>
                </a:solidFill>
                <a:latin typeface="Segoe UI"/>
                <a:cs typeface="Segoe UI"/>
              </a:rPr>
              <a:t>Do</a:t>
            </a:r>
            <a:r>
              <a:rPr sz="1400" spc="80">
                <a:solidFill>
                  <a:srgbClr val="3B373A"/>
                </a:solidFill>
                <a:latin typeface="Segoe UI"/>
                <a:cs typeface="Segoe UI"/>
              </a:rPr>
              <a:t> </a:t>
            </a:r>
            <a:r>
              <a:rPr sz="1400">
                <a:solidFill>
                  <a:srgbClr val="3B373A"/>
                </a:solidFill>
                <a:latin typeface="Segoe UI"/>
                <a:cs typeface="Segoe UI"/>
              </a:rPr>
              <a:t>not</a:t>
            </a:r>
            <a:r>
              <a:rPr sz="1400" spc="80">
                <a:solidFill>
                  <a:srgbClr val="3B373A"/>
                </a:solidFill>
                <a:latin typeface="Segoe UI"/>
                <a:cs typeface="Segoe UI"/>
              </a:rPr>
              <a:t> </a:t>
            </a:r>
            <a:r>
              <a:rPr sz="1400">
                <a:solidFill>
                  <a:srgbClr val="3B373A"/>
                </a:solidFill>
                <a:latin typeface="Segoe UI"/>
                <a:cs typeface="Segoe UI"/>
              </a:rPr>
              <a:t>emphasise</a:t>
            </a:r>
            <a:r>
              <a:rPr sz="1400" spc="80">
                <a:solidFill>
                  <a:srgbClr val="3B373A"/>
                </a:solidFill>
                <a:latin typeface="Segoe UI"/>
                <a:cs typeface="Segoe UI"/>
              </a:rPr>
              <a:t> </a:t>
            </a:r>
            <a:r>
              <a:rPr sz="1400" spc="-25">
                <a:solidFill>
                  <a:srgbClr val="3B373A"/>
                </a:solidFill>
                <a:latin typeface="Segoe UI"/>
                <a:cs typeface="Segoe UI"/>
              </a:rPr>
              <a:t>the </a:t>
            </a:r>
            <a:r>
              <a:rPr sz="1400">
                <a:solidFill>
                  <a:srgbClr val="3B373A"/>
                </a:solidFill>
                <a:latin typeface="Segoe UI"/>
                <a:cs typeface="Segoe UI"/>
              </a:rPr>
              <a:t>details</a:t>
            </a:r>
            <a:r>
              <a:rPr sz="1400" spc="305">
                <a:solidFill>
                  <a:srgbClr val="3B373A"/>
                </a:solidFill>
                <a:latin typeface="Segoe UI"/>
                <a:cs typeface="Segoe UI"/>
              </a:rPr>
              <a:t> </a:t>
            </a:r>
            <a:r>
              <a:rPr sz="1400">
                <a:solidFill>
                  <a:srgbClr val="3B373A"/>
                </a:solidFill>
                <a:latin typeface="Segoe UI"/>
                <a:cs typeface="Segoe UI"/>
              </a:rPr>
              <a:t>and</a:t>
            </a:r>
            <a:r>
              <a:rPr sz="1400" spc="305">
                <a:solidFill>
                  <a:srgbClr val="3B373A"/>
                </a:solidFill>
                <a:latin typeface="Segoe UI"/>
                <a:cs typeface="Segoe UI"/>
              </a:rPr>
              <a:t> </a:t>
            </a:r>
            <a:r>
              <a:rPr sz="1400">
                <a:solidFill>
                  <a:srgbClr val="3B373A"/>
                </a:solidFill>
                <a:latin typeface="Segoe UI"/>
                <a:cs typeface="Segoe UI"/>
              </a:rPr>
              <a:t>expect</a:t>
            </a:r>
            <a:r>
              <a:rPr sz="1400" spc="300">
                <a:solidFill>
                  <a:srgbClr val="3B373A"/>
                </a:solidFill>
                <a:latin typeface="Segoe UI"/>
                <a:cs typeface="Segoe UI"/>
              </a:rPr>
              <a:t> </a:t>
            </a:r>
            <a:r>
              <a:rPr sz="1400">
                <a:solidFill>
                  <a:srgbClr val="3B373A"/>
                </a:solidFill>
                <a:latin typeface="Segoe UI"/>
                <a:cs typeface="Segoe UI"/>
              </a:rPr>
              <a:t>a</a:t>
            </a:r>
            <a:r>
              <a:rPr sz="1400" spc="305">
                <a:solidFill>
                  <a:srgbClr val="3B373A"/>
                </a:solidFill>
                <a:latin typeface="Segoe UI"/>
                <a:cs typeface="Segoe UI"/>
              </a:rPr>
              <a:t> </a:t>
            </a:r>
            <a:r>
              <a:rPr sz="1400">
                <a:solidFill>
                  <a:srgbClr val="3B373A"/>
                </a:solidFill>
                <a:latin typeface="Segoe UI"/>
                <a:cs typeface="Segoe UI"/>
              </a:rPr>
              <a:t>learners’</a:t>
            </a:r>
            <a:r>
              <a:rPr sz="1400" spc="300">
                <a:solidFill>
                  <a:srgbClr val="3B373A"/>
                </a:solidFill>
                <a:latin typeface="Segoe UI"/>
                <a:cs typeface="Segoe UI"/>
              </a:rPr>
              <a:t> </a:t>
            </a:r>
            <a:r>
              <a:rPr sz="1400">
                <a:solidFill>
                  <a:srgbClr val="3B373A"/>
                </a:solidFill>
                <a:latin typeface="Segoe UI"/>
                <a:cs typeface="Segoe UI"/>
              </a:rPr>
              <a:t>profound</a:t>
            </a:r>
            <a:r>
              <a:rPr sz="1400" spc="305">
                <a:solidFill>
                  <a:srgbClr val="3B373A"/>
                </a:solidFill>
                <a:latin typeface="Segoe UI"/>
                <a:cs typeface="Segoe UI"/>
              </a:rPr>
              <a:t> </a:t>
            </a:r>
            <a:r>
              <a:rPr sz="1400">
                <a:solidFill>
                  <a:srgbClr val="3B373A"/>
                </a:solidFill>
                <a:latin typeface="Segoe UI"/>
                <a:cs typeface="Segoe UI"/>
              </a:rPr>
              <a:t>endorsement</a:t>
            </a:r>
            <a:r>
              <a:rPr sz="1400" spc="300">
                <a:solidFill>
                  <a:srgbClr val="3B373A"/>
                </a:solidFill>
                <a:latin typeface="Segoe UI"/>
                <a:cs typeface="Segoe UI"/>
              </a:rPr>
              <a:t> </a:t>
            </a:r>
            <a:r>
              <a:rPr sz="1400">
                <a:solidFill>
                  <a:srgbClr val="3B373A"/>
                </a:solidFill>
                <a:latin typeface="Segoe UI"/>
                <a:cs typeface="Segoe UI"/>
              </a:rPr>
              <a:t>of</a:t>
            </a:r>
            <a:r>
              <a:rPr sz="1400" spc="305">
                <a:solidFill>
                  <a:srgbClr val="3B373A"/>
                </a:solidFill>
                <a:latin typeface="Segoe UI"/>
                <a:cs typeface="Segoe UI"/>
              </a:rPr>
              <a:t> </a:t>
            </a:r>
            <a:r>
              <a:rPr sz="1400">
                <a:solidFill>
                  <a:srgbClr val="3B373A"/>
                </a:solidFill>
                <a:latin typeface="Segoe UI"/>
                <a:cs typeface="Segoe UI"/>
              </a:rPr>
              <a:t>the</a:t>
            </a:r>
            <a:r>
              <a:rPr sz="1400" spc="310">
                <a:solidFill>
                  <a:srgbClr val="3B373A"/>
                </a:solidFill>
                <a:latin typeface="Segoe UI"/>
                <a:cs typeface="Segoe UI"/>
              </a:rPr>
              <a:t> </a:t>
            </a:r>
            <a:r>
              <a:rPr sz="1400" spc="-10">
                <a:solidFill>
                  <a:srgbClr val="3B373A"/>
                </a:solidFill>
                <a:latin typeface="Segoe UI"/>
                <a:cs typeface="Segoe UI"/>
              </a:rPr>
              <a:t>teaching </a:t>
            </a:r>
            <a:r>
              <a:rPr sz="1400">
                <a:solidFill>
                  <a:srgbClr val="3B373A"/>
                </a:solidFill>
                <a:latin typeface="Segoe UI"/>
                <a:cs typeface="Segoe UI"/>
              </a:rPr>
              <a:t>material.</a:t>
            </a:r>
            <a:r>
              <a:rPr sz="1400" spc="210">
                <a:solidFill>
                  <a:srgbClr val="3B373A"/>
                </a:solidFill>
                <a:latin typeface="Segoe UI"/>
                <a:cs typeface="Segoe UI"/>
              </a:rPr>
              <a:t> </a:t>
            </a:r>
            <a:r>
              <a:rPr sz="1400">
                <a:solidFill>
                  <a:srgbClr val="3B373A"/>
                </a:solidFill>
                <a:latin typeface="Segoe UI"/>
                <a:cs typeface="Segoe UI"/>
              </a:rPr>
              <a:t>Instead</a:t>
            </a:r>
            <a:r>
              <a:rPr sz="1400" spc="210">
                <a:solidFill>
                  <a:srgbClr val="3B373A"/>
                </a:solidFill>
                <a:latin typeface="Segoe UI"/>
                <a:cs typeface="Segoe UI"/>
              </a:rPr>
              <a:t> </a:t>
            </a:r>
            <a:r>
              <a:rPr sz="1400">
                <a:solidFill>
                  <a:srgbClr val="3B373A"/>
                </a:solidFill>
                <a:latin typeface="Segoe UI"/>
                <a:cs typeface="Segoe UI"/>
              </a:rPr>
              <a:t>of</a:t>
            </a:r>
            <a:r>
              <a:rPr sz="1400" spc="215">
                <a:solidFill>
                  <a:srgbClr val="3B373A"/>
                </a:solidFill>
                <a:latin typeface="Segoe UI"/>
                <a:cs typeface="Segoe UI"/>
              </a:rPr>
              <a:t> </a:t>
            </a:r>
            <a:r>
              <a:rPr sz="1400">
                <a:solidFill>
                  <a:srgbClr val="3B373A"/>
                </a:solidFill>
                <a:latin typeface="Segoe UI"/>
                <a:cs typeface="Segoe UI"/>
              </a:rPr>
              <a:t>looking</a:t>
            </a:r>
            <a:r>
              <a:rPr sz="1400" spc="210">
                <a:solidFill>
                  <a:srgbClr val="3B373A"/>
                </a:solidFill>
                <a:latin typeface="Segoe UI"/>
                <a:cs typeface="Segoe UI"/>
              </a:rPr>
              <a:t> </a:t>
            </a:r>
            <a:r>
              <a:rPr sz="1400">
                <a:solidFill>
                  <a:srgbClr val="3B373A"/>
                </a:solidFill>
                <a:latin typeface="Segoe UI"/>
                <a:cs typeface="Segoe UI"/>
              </a:rPr>
              <a:t>into</a:t>
            </a:r>
            <a:r>
              <a:rPr sz="1400" spc="210">
                <a:solidFill>
                  <a:srgbClr val="3B373A"/>
                </a:solidFill>
                <a:latin typeface="Segoe UI"/>
                <a:cs typeface="Segoe UI"/>
              </a:rPr>
              <a:t> </a:t>
            </a:r>
            <a:r>
              <a:rPr sz="1400">
                <a:solidFill>
                  <a:srgbClr val="3B373A"/>
                </a:solidFill>
                <a:latin typeface="Segoe UI"/>
                <a:cs typeface="Segoe UI"/>
              </a:rPr>
              <a:t>the</a:t>
            </a:r>
            <a:r>
              <a:rPr sz="1400" spc="220">
                <a:solidFill>
                  <a:srgbClr val="3B373A"/>
                </a:solidFill>
                <a:latin typeface="Segoe UI"/>
                <a:cs typeface="Segoe UI"/>
              </a:rPr>
              <a:t> </a:t>
            </a:r>
            <a:r>
              <a:rPr sz="1400">
                <a:solidFill>
                  <a:srgbClr val="3B373A"/>
                </a:solidFill>
                <a:latin typeface="Segoe UI"/>
                <a:cs typeface="Segoe UI"/>
              </a:rPr>
              <a:t>complexity</a:t>
            </a:r>
            <a:r>
              <a:rPr sz="1400" spc="215">
                <a:solidFill>
                  <a:srgbClr val="3B373A"/>
                </a:solidFill>
                <a:latin typeface="Segoe UI"/>
                <a:cs typeface="Segoe UI"/>
              </a:rPr>
              <a:t> </a:t>
            </a:r>
            <a:r>
              <a:rPr sz="1400">
                <a:solidFill>
                  <a:srgbClr val="3B373A"/>
                </a:solidFill>
                <a:latin typeface="Segoe UI"/>
                <a:cs typeface="Segoe UI"/>
              </a:rPr>
              <a:t>of</a:t>
            </a:r>
            <a:r>
              <a:rPr sz="1400" spc="215">
                <a:solidFill>
                  <a:srgbClr val="3B373A"/>
                </a:solidFill>
                <a:latin typeface="Segoe UI"/>
                <a:cs typeface="Segoe UI"/>
              </a:rPr>
              <a:t> </a:t>
            </a:r>
            <a:r>
              <a:rPr sz="1400">
                <a:solidFill>
                  <a:srgbClr val="3B373A"/>
                </a:solidFill>
                <a:latin typeface="Segoe UI"/>
                <a:cs typeface="Segoe UI"/>
              </a:rPr>
              <a:t>a</a:t>
            </a:r>
            <a:r>
              <a:rPr sz="1400" spc="215">
                <a:solidFill>
                  <a:srgbClr val="3B373A"/>
                </a:solidFill>
                <a:latin typeface="Segoe UI"/>
                <a:cs typeface="Segoe UI"/>
              </a:rPr>
              <a:t> </a:t>
            </a:r>
            <a:r>
              <a:rPr sz="1400">
                <a:solidFill>
                  <a:srgbClr val="3B373A"/>
                </a:solidFill>
                <a:latin typeface="Segoe UI"/>
                <a:cs typeface="Segoe UI"/>
              </a:rPr>
              <a:t>phenomenon,</a:t>
            </a:r>
            <a:r>
              <a:rPr sz="1400" spc="220">
                <a:solidFill>
                  <a:srgbClr val="3B373A"/>
                </a:solidFill>
                <a:latin typeface="Segoe UI"/>
                <a:cs typeface="Segoe UI"/>
              </a:rPr>
              <a:t> </a:t>
            </a:r>
            <a:r>
              <a:rPr sz="1400" spc="-25">
                <a:solidFill>
                  <a:srgbClr val="3B373A"/>
                </a:solidFill>
                <a:latin typeface="Segoe UI"/>
                <a:cs typeface="Segoe UI"/>
              </a:rPr>
              <a:t>at- </a:t>
            </a:r>
            <a:r>
              <a:rPr sz="1400">
                <a:solidFill>
                  <a:srgbClr val="3B373A"/>
                </a:solidFill>
                <a:latin typeface="Segoe UI"/>
                <a:cs typeface="Segoe UI"/>
              </a:rPr>
              <a:t>tempt</a:t>
            </a:r>
            <a:r>
              <a:rPr sz="1400" spc="145">
                <a:solidFill>
                  <a:srgbClr val="3B373A"/>
                </a:solidFill>
                <a:latin typeface="Segoe UI"/>
                <a:cs typeface="Segoe UI"/>
              </a:rPr>
              <a:t> </a:t>
            </a:r>
            <a:r>
              <a:rPr sz="1400">
                <a:solidFill>
                  <a:srgbClr val="3B373A"/>
                </a:solidFill>
                <a:latin typeface="Segoe UI"/>
                <a:cs typeface="Segoe UI"/>
              </a:rPr>
              <a:t>to</a:t>
            </a:r>
            <a:r>
              <a:rPr sz="1400" spc="145">
                <a:solidFill>
                  <a:srgbClr val="3B373A"/>
                </a:solidFill>
                <a:latin typeface="Segoe UI"/>
                <a:cs typeface="Segoe UI"/>
              </a:rPr>
              <a:t> </a:t>
            </a:r>
            <a:r>
              <a:rPr sz="1400">
                <a:solidFill>
                  <a:srgbClr val="3B373A"/>
                </a:solidFill>
                <a:latin typeface="Segoe UI"/>
                <a:cs typeface="Segoe UI"/>
              </a:rPr>
              <a:t>examine</a:t>
            </a:r>
            <a:r>
              <a:rPr sz="1400" spc="145">
                <a:solidFill>
                  <a:srgbClr val="3B373A"/>
                </a:solidFill>
                <a:latin typeface="Segoe UI"/>
                <a:cs typeface="Segoe UI"/>
              </a:rPr>
              <a:t> </a:t>
            </a:r>
            <a:r>
              <a:rPr sz="1400">
                <a:solidFill>
                  <a:srgbClr val="3B373A"/>
                </a:solidFill>
                <a:latin typeface="Segoe UI"/>
                <a:cs typeface="Segoe UI"/>
              </a:rPr>
              <a:t>it</a:t>
            </a:r>
            <a:r>
              <a:rPr sz="1400" spc="145">
                <a:solidFill>
                  <a:srgbClr val="3B373A"/>
                </a:solidFill>
                <a:latin typeface="Segoe UI"/>
                <a:cs typeface="Segoe UI"/>
              </a:rPr>
              <a:t> </a:t>
            </a:r>
            <a:r>
              <a:rPr sz="1400">
                <a:solidFill>
                  <a:srgbClr val="3B373A"/>
                </a:solidFill>
                <a:latin typeface="Segoe UI"/>
                <a:cs typeface="Segoe UI"/>
              </a:rPr>
              <a:t>in</a:t>
            </a:r>
            <a:r>
              <a:rPr sz="1400" spc="145">
                <a:solidFill>
                  <a:srgbClr val="3B373A"/>
                </a:solidFill>
                <a:latin typeface="Segoe UI"/>
                <a:cs typeface="Segoe UI"/>
              </a:rPr>
              <a:t> </a:t>
            </a:r>
            <a:r>
              <a:rPr sz="1400">
                <a:solidFill>
                  <a:srgbClr val="3B373A"/>
                </a:solidFill>
                <a:latin typeface="Segoe UI"/>
                <a:cs typeface="Segoe UI"/>
              </a:rPr>
              <a:t>the</a:t>
            </a:r>
            <a:r>
              <a:rPr sz="1400" spc="150">
                <a:solidFill>
                  <a:srgbClr val="3B373A"/>
                </a:solidFill>
                <a:latin typeface="Segoe UI"/>
                <a:cs typeface="Segoe UI"/>
              </a:rPr>
              <a:t> </a:t>
            </a:r>
            <a:r>
              <a:rPr sz="1400">
                <a:solidFill>
                  <a:srgbClr val="3B373A"/>
                </a:solidFill>
                <a:latin typeface="Segoe UI"/>
                <a:cs typeface="Segoe UI"/>
              </a:rPr>
              <a:t>workplace</a:t>
            </a:r>
            <a:r>
              <a:rPr sz="1400" spc="145">
                <a:solidFill>
                  <a:srgbClr val="3B373A"/>
                </a:solidFill>
                <a:latin typeface="Segoe UI"/>
                <a:cs typeface="Segoe UI"/>
              </a:rPr>
              <a:t> </a:t>
            </a:r>
            <a:r>
              <a:rPr sz="1400">
                <a:solidFill>
                  <a:srgbClr val="3B373A"/>
                </a:solidFill>
                <a:latin typeface="Segoe UI"/>
                <a:cs typeface="Segoe UI"/>
              </a:rPr>
              <a:t>content</a:t>
            </a:r>
            <a:r>
              <a:rPr sz="1400" spc="145">
                <a:solidFill>
                  <a:srgbClr val="3B373A"/>
                </a:solidFill>
                <a:latin typeface="Segoe UI"/>
                <a:cs typeface="Segoe UI"/>
              </a:rPr>
              <a:t> </a:t>
            </a:r>
            <a:r>
              <a:rPr sz="1400">
                <a:solidFill>
                  <a:srgbClr val="3B373A"/>
                </a:solidFill>
                <a:latin typeface="Segoe UI"/>
                <a:cs typeface="Segoe UI"/>
              </a:rPr>
              <a:t>(e.</a:t>
            </a:r>
            <a:r>
              <a:rPr sz="1400" spc="145">
                <a:solidFill>
                  <a:srgbClr val="3B373A"/>
                </a:solidFill>
                <a:latin typeface="Segoe UI"/>
                <a:cs typeface="Segoe UI"/>
              </a:rPr>
              <a:t> </a:t>
            </a:r>
            <a:r>
              <a:rPr sz="1400">
                <a:solidFill>
                  <a:srgbClr val="3B373A"/>
                </a:solidFill>
                <a:latin typeface="Segoe UI"/>
                <a:cs typeface="Segoe UI"/>
              </a:rPr>
              <a:t>g.</a:t>
            </a:r>
            <a:r>
              <a:rPr sz="1400" spc="145">
                <a:solidFill>
                  <a:srgbClr val="3B373A"/>
                </a:solidFill>
                <a:latin typeface="Segoe UI"/>
                <a:cs typeface="Segoe UI"/>
              </a:rPr>
              <a:t> </a:t>
            </a:r>
            <a:r>
              <a:rPr sz="1400">
                <a:solidFill>
                  <a:srgbClr val="3B373A"/>
                </a:solidFill>
                <a:latin typeface="Segoe UI"/>
                <a:cs typeface="Segoe UI"/>
              </a:rPr>
              <a:t>Instead</a:t>
            </a:r>
            <a:r>
              <a:rPr sz="1400" spc="145">
                <a:solidFill>
                  <a:srgbClr val="3B373A"/>
                </a:solidFill>
                <a:latin typeface="Segoe UI"/>
                <a:cs typeface="Segoe UI"/>
              </a:rPr>
              <a:t> </a:t>
            </a:r>
            <a:r>
              <a:rPr sz="1400">
                <a:solidFill>
                  <a:srgbClr val="3B373A"/>
                </a:solidFill>
                <a:latin typeface="Segoe UI"/>
                <a:cs typeface="Segoe UI"/>
              </a:rPr>
              <a:t>of</a:t>
            </a:r>
            <a:r>
              <a:rPr sz="1400" spc="150">
                <a:solidFill>
                  <a:srgbClr val="3B373A"/>
                </a:solidFill>
                <a:latin typeface="Segoe UI"/>
                <a:cs typeface="Segoe UI"/>
              </a:rPr>
              <a:t> </a:t>
            </a:r>
            <a:r>
              <a:rPr sz="1400" spc="-10">
                <a:solidFill>
                  <a:srgbClr val="3B373A"/>
                </a:solidFill>
                <a:latin typeface="Segoe UI"/>
                <a:cs typeface="Segoe UI"/>
              </a:rPr>
              <a:t>teaching </a:t>
            </a:r>
            <a:r>
              <a:rPr sz="1400">
                <a:solidFill>
                  <a:srgbClr val="3B373A"/>
                </a:solidFill>
                <a:latin typeface="Segoe UI"/>
                <a:cs typeface="Segoe UI"/>
              </a:rPr>
              <a:t>the</a:t>
            </a:r>
            <a:r>
              <a:rPr sz="1400" spc="114">
                <a:solidFill>
                  <a:srgbClr val="3B373A"/>
                </a:solidFill>
                <a:latin typeface="Segoe UI"/>
                <a:cs typeface="Segoe UI"/>
              </a:rPr>
              <a:t> </a:t>
            </a:r>
            <a:r>
              <a:rPr sz="1400">
                <a:solidFill>
                  <a:srgbClr val="3B373A"/>
                </a:solidFill>
                <a:latin typeface="Segoe UI"/>
                <a:cs typeface="Segoe UI"/>
              </a:rPr>
              <a:t>imperative,</a:t>
            </a:r>
            <a:r>
              <a:rPr sz="1400" spc="120">
                <a:solidFill>
                  <a:srgbClr val="3B373A"/>
                </a:solidFill>
                <a:latin typeface="Segoe UI"/>
                <a:cs typeface="Segoe UI"/>
              </a:rPr>
              <a:t> </a:t>
            </a:r>
            <a:r>
              <a:rPr sz="1400">
                <a:solidFill>
                  <a:srgbClr val="3B373A"/>
                </a:solidFill>
                <a:latin typeface="Segoe UI"/>
                <a:cs typeface="Segoe UI"/>
              </a:rPr>
              <a:t>investigate</a:t>
            </a:r>
            <a:r>
              <a:rPr sz="1400" spc="114">
                <a:solidFill>
                  <a:srgbClr val="3B373A"/>
                </a:solidFill>
                <a:latin typeface="Segoe UI"/>
                <a:cs typeface="Segoe UI"/>
              </a:rPr>
              <a:t> </a:t>
            </a:r>
            <a:r>
              <a:rPr sz="1400">
                <a:solidFill>
                  <a:srgbClr val="3B373A"/>
                </a:solidFill>
                <a:latin typeface="Segoe UI"/>
                <a:cs typeface="Segoe UI"/>
              </a:rPr>
              <a:t>the</a:t>
            </a:r>
            <a:r>
              <a:rPr sz="1400" spc="120">
                <a:solidFill>
                  <a:srgbClr val="3B373A"/>
                </a:solidFill>
                <a:latin typeface="Segoe UI"/>
                <a:cs typeface="Segoe UI"/>
              </a:rPr>
              <a:t> </a:t>
            </a:r>
            <a:r>
              <a:rPr sz="1400">
                <a:solidFill>
                  <a:srgbClr val="3B373A"/>
                </a:solidFill>
                <a:latin typeface="Segoe UI"/>
                <a:cs typeface="Segoe UI"/>
              </a:rPr>
              <a:t>imperative</a:t>
            </a:r>
            <a:r>
              <a:rPr sz="1400" spc="114">
                <a:solidFill>
                  <a:srgbClr val="3B373A"/>
                </a:solidFill>
                <a:latin typeface="Segoe UI"/>
                <a:cs typeface="Segoe UI"/>
              </a:rPr>
              <a:t> </a:t>
            </a:r>
            <a:r>
              <a:rPr sz="1400">
                <a:solidFill>
                  <a:srgbClr val="3B373A"/>
                </a:solidFill>
                <a:latin typeface="Segoe UI"/>
                <a:cs typeface="Segoe UI"/>
              </a:rPr>
              <a:t>form</a:t>
            </a:r>
            <a:r>
              <a:rPr sz="1400" spc="120">
                <a:solidFill>
                  <a:srgbClr val="3B373A"/>
                </a:solidFill>
                <a:latin typeface="Segoe UI"/>
                <a:cs typeface="Segoe UI"/>
              </a:rPr>
              <a:t> </a:t>
            </a:r>
            <a:r>
              <a:rPr sz="1400">
                <a:solidFill>
                  <a:srgbClr val="3B373A"/>
                </a:solidFill>
                <a:latin typeface="Segoe UI"/>
                <a:cs typeface="Segoe UI"/>
              </a:rPr>
              <a:t>of</a:t>
            </a:r>
            <a:r>
              <a:rPr sz="1400" spc="114">
                <a:solidFill>
                  <a:srgbClr val="3B373A"/>
                </a:solidFill>
                <a:latin typeface="Segoe UI"/>
                <a:cs typeface="Segoe UI"/>
              </a:rPr>
              <a:t> </a:t>
            </a:r>
            <a:r>
              <a:rPr sz="1400">
                <a:solidFill>
                  <a:srgbClr val="3B373A"/>
                </a:solidFill>
                <a:latin typeface="Segoe UI"/>
                <a:cs typeface="Segoe UI"/>
              </a:rPr>
              <a:t>the</a:t>
            </a:r>
            <a:r>
              <a:rPr sz="1400" spc="120">
                <a:solidFill>
                  <a:srgbClr val="3B373A"/>
                </a:solidFill>
                <a:latin typeface="Segoe UI"/>
                <a:cs typeface="Segoe UI"/>
              </a:rPr>
              <a:t> </a:t>
            </a:r>
            <a:r>
              <a:rPr sz="1400">
                <a:solidFill>
                  <a:srgbClr val="3B373A"/>
                </a:solidFill>
                <a:latin typeface="Segoe UI"/>
                <a:cs typeface="Segoe UI"/>
              </a:rPr>
              <a:t>verbs</a:t>
            </a:r>
            <a:r>
              <a:rPr sz="1400" spc="114">
                <a:solidFill>
                  <a:srgbClr val="3B373A"/>
                </a:solidFill>
                <a:latin typeface="Segoe UI"/>
                <a:cs typeface="Segoe UI"/>
              </a:rPr>
              <a:t> </a:t>
            </a:r>
            <a:r>
              <a:rPr sz="1400">
                <a:solidFill>
                  <a:srgbClr val="3B373A"/>
                </a:solidFill>
                <a:latin typeface="Segoe UI"/>
                <a:cs typeface="Segoe UI"/>
              </a:rPr>
              <a:t>used</a:t>
            </a:r>
            <a:r>
              <a:rPr sz="1400" spc="120">
                <a:solidFill>
                  <a:srgbClr val="3B373A"/>
                </a:solidFill>
                <a:latin typeface="Segoe UI"/>
                <a:cs typeface="Segoe UI"/>
              </a:rPr>
              <a:t> </a:t>
            </a:r>
            <a:r>
              <a:rPr sz="1400">
                <a:solidFill>
                  <a:srgbClr val="3B373A"/>
                </a:solidFill>
                <a:latin typeface="Segoe UI"/>
                <a:cs typeface="Segoe UI"/>
              </a:rPr>
              <a:t>in</a:t>
            </a:r>
            <a:r>
              <a:rPr sz="1400" spc="120">
                <a:solidFill>
                  <a:srgbClr val="3B373A"/>
                </a:solidFill>
                <a:latin typeface="Segoe UI"/>
                <a:cs typeface="Segoe UI"/>
              </a:rPr>
              <a:t> </a:t>
            </a:r>
            <a:r>
              <a:rPr sz="1400" spc="-25">
                <a:solidFill>
                  <a:srgbClr val="3B373A"/>
                </a:solidFill>
                <a:latin typeface="Segoe UI"/>
                <a:cs typeface="Segoe UI"/>
              </a:rPr>
              <a:t>the </a:t>
            </a:r>
            <a:r>
              <a:rPr sz="1400">
                <a:solidFill>
                  <a:srgbClr val="3B373A"/>
                </a:solidFill>
                <a:latin typeface="Segoe UI"/>
                <a:cs typeface="Segoe UI"/>
              </a:rPr>
              <a:t>work</a:t>
            </a:r>
            <a:r>
              <a:rPr sz="1400" spc="150">
                <a:solidFill>
                  <a:srgbClr val="3B373A"/>
                </a:solidFill>
                <a:latin typeface="Segoe UI"/>
                <a:cs typeface="Segoe UI"/>
              </a:rPr>
              <a:t> </a:t>
            </a:r>
            <a:r>
              <a:rPr sz="1400">
                <a:solidFill>
                  <a:srgbClr val="3B373A"/>
                </a:solidFill>
                <a:latin typeface="Segoe UI"/>
                <a:cs typeface="Segoe UI"/>
              </a:rPr>
              <a:t>environment</a:t>
            </a:r>
            <a:r>
              <a:rPr sz="1400" spc="145">
                <a:solidFill>
                  <a:srgbClr val="3B373A"/>
                </a:solidFill>
                <a:latin typeface="Segoe UI"/>
                <a:cs typeface="Segoe UI"/>
              </a:rPr>
              <a:t> </a:t>
            </a:r>
            <a:r>
              <a:rPr sz="1400">
                <a:solidFill>
                  <a:srgbClr val="3B373A"/>
                </a:solidFill>
                <a:latin typeface="Segoe UI"/>
                <a:cs typeface="Segoe UI"/>
              </a:rPr>
              <a:t>context</a:t>
            </a:r>
            <a:r>
              <a:rPr sz="1400" spc="145">
                <a:solidFill>
                  <a:srgbClr val="3B373A"/>
                </a:solidFill>
                <a:latin typeface="Segoe UI"/>
                <a:cs typeface="Segoe UI"/>
              </a:rPr>
              <a:t> </a:t>
            </a:r>
            <a:r>
              <a:rPr sz="1400">
                <a:solidFill>
                  <a:srgbClr val="3B373A"/>
                </a:solidFill>
                <a:latin typeface="Segoe UI"/>
                <a:cs typeface="Segoe UI"/>
              </a:rPr>
              <a:t>like</a:t>
            </a:r>
            <a:r>
              <a:rPr sz="1400" spc="150">
                <a:solidFill>
                  <a:srgbClr val="3B373A"/>
                </a:solidFill>
                <a:latin typeface="Segoe UI"/>
                <a:cs typeface="Segoe UI"/>
              </a:rPr>
              <a:t> </a:t>
            </a:r>
            <a:r>
              <a:rPr sz="1400">
                <a:solidFill>
                  <a:srgbClr val="3B373A"/>
                </a:solidFill>
                <a:latin typeface="Segoe UI"/>
                <a:cs typeface="Segoe UI"/>
              </a:rPr>
              <a:t>Bring</a:t>
            </a:r>
            <a:r>
              <a:rPr sz="1400" spc="145">
                <a:solidFill>
                  <a:srgbClr val="3B373A"/>
                </a:solidFill>
                <a:latin typeface="Segoe UI"/>
                <a:cs typeface="Segoe UI"/>
              </a:rPr>
              <a:t> </a:t>
            </a:r>
            <a:r>
              <a:rPr sz="1400">
                <a:solidFill>
                  <a:srgbClr val="3B373A"/>
                </a:solidFill>
                <a:latin typeface="Segoe UI"/>
                <a:cs typeface="Segoe UI"/>
              </a:rPr>
              <a:t>me</a:t>
            </a:r>
            <a:r>
              <a:rPr sz="1400" spc="145">
                <a:solidFill>
                  <a:srgbClr val="3B373A"/>
                </a:solidFill>
                <a:latin typeface="Segoe UI"/>
                <a:cs typeface="Segoe UI"/>
              </a:rPr>
              <a:t> </a:t>
            </a:r>
            <a:r>
              <a:rPr sz="1400">
                <a:solidFill>
                  <a:srgbClr val="3B373A"/>
                </a:solidFill>
                <a:latin typeface="Segoe UI"/>
                <a:cs typeface="Segoe UI"/>
              </a:rPr>
              <a:t>the</a:t>
            </a:r>
            <a:r>
              <a:rPr sz="1400" spc="145">
                <a:solidFill>
                  <a:srgbClr val="3B373A"/>
                </a:solidFill>
                <a:latin typeface="Segoe UI"/>
                <a:cs typeface="Segoe UI"/>
              </a:rPr>
              <a:t> </a:t>
            </a:r>
            <a:r>
              <a:rPr sz="1400">
                <a:solidFill>
                  <a:srgbClr val="3B373A"/>
                </a:solidFill>
                <a:latin typeface="Segoe UI"/>
                <a:cs typeface="Segoe UI"/>
              </a:rPr>
              <a:t>tool!</a:t>
            </a:r>
            <a:r>
              <a:rPr sz="1400" spc="150">
                <a:solidFill>
                  <a:srgbClr val="3B373A"/>
                </a:solidFill>
                <a:latin typeface="Segoe UI"/>
                <a:cs typeface="Segoe UI"/>
              </a:rPr>
              <a:t> </a:t>
            </a:r>
            <a:r>
              <a:rPr sz="1400">
                <a:solidFill>
                  <a:srgbClr val="3B373A"/>
                </a:solidFill>
                <a:latin typeface="Segoe UI"/>
                <a:cs typeface="Segoe UI"/>
              </a:rPr>
              <a:t>or</a:t>
            </a:r>
            <a:r>
              <a:rPr sz="1400" spc="145">
                <a:solidFill>
                  <a:srgbClr val="3B373A"/>
                </a:solidFill>
                <a:latin typeface="Segoe UI"/>
                <a:cs typeface="Segoe UI"/>
              </a:rPr>
              <a:t> </a:t>
            </a:r>
            <a:r>
              <a:rPr sz="1400">
                <a:solidFill>
                  <a:srgbClr val="3B373A"/>
                </a:solidFill>
                <a:latin typeface="Segoe UI"/>
                <a:cs typeface="Segoe UI"/>
              </a:rPr>
              <a:t>See</a:t>
            </a:r>
            <a:r>
              <a:rPr sz="1400" spc="145">
                <a:solidFill>
                  <a:srgbClr val="3B373A"/>
                </a:solidFill>
                <a:latin typeface="Segoe UI"/>
                <a:cs typeface="Segoe UI"/>
              </a:rPr>
              <a:t> </a:t>
            </a:r>
            <a:r>
              <a:rPr sz="1400">
                <a:solidFill>
                  <a:srgbClr val="3B373A"/>
                </a:solidFill>
                <a:latin typeface="Segoe UI"/>
                <a:cs typeface="Segoe UI"/>
              </a:rPr>
              <a:t>toaster’s</a:t>
            </a:r>
            <a:r>
              <a:rPr sz="1400" spc="150">
                <a:solidFill>
                  <a:srgbClr val="3B373A"/>
                </a:solidFill>
                <a:latin typeface="Segoe UI"/>
                <a:cs typeface="Segoe UI"/>
              </a:rPr>
              <a:t> </a:t>
            </a:r>
            <a:r>
              <a:rPr sz="1400" spc="-20">
                <a:solidFill>
                  <a:srgbClr val="3B373A"/>
                </a:solidFill>
                <a:latin typeface="Segoe UI"/>
                <a:cs typeface="Segoe UI"/>
              </a:rPr>
              <a:t>tem- </a:t>
            </a:r>
            <a:r>
              <a:rPr sz="1400">
                <a:solidFill>
                  <a:srgbClr val="3B373A"/>
                </a:solidFill>
                <a:latin typeface="Segoe UI"/>
                <a:cs typeface="Segoe UI"/>
              </a:rPr>
              <a:t>perature,</a:t>
            </a:r>
            <a:r>
              <a:rPr sz="1400" spc="105">
                <a:solidFill>
                  <a:srgbClr val="3B373A"/>
                </a:solidFill>
                <a:latin typeface="Segoe UI"/>
                <a:cs typeface="Segoe UI"/>
              </a:rPr>
              <a:t> </a:t>
            </a:r>
            <a:r>
              <a:rPr sz="1400" spc="-10">
                <a:solidFill>
                  <a:srgbClr val="3B373A"/>
                </a:solidFill>
                <a:latin typeface="Segoe UI"/>
                <a:cs typeface="Segoe UI"/>
              </a:rPr>
              <a:t>etc.).</a:t>
            </a:r>
            <a:endParaRPr sz="1400">
              <a:latin typeface="Segoe UI"/>
              <a:cs typeface="Segoe UI"/>
            </a:endParaRPr>
          </a:p>
          <a:p>
            <a:pPr marL="12700" marR="8255" algn="just">
              <a:lnSpc>
                <a:spcPct val="107100"/>
              </a:lnSpc>
              <a:spcBef>
                <a:spcPts val="1420"/>
              </a:spcBef>
              <a:defRPr/>
            </a:pPr>
            <a:r>
              <a:rPr sz="1400" b="1">
                <a:solidFill>
                  <a:srgbClr val="493490"/>
                </a:solidFill>
                <a:latin typeface="Segoe UI Black"/>
                <a:cs typeface="Segoe UI Black"/>
              </a:rPr>
              <a:t>Step</a:t>
            </a:r>
            <a:r>
              <a:rPr sz="1400" b="1" spc="100">
                <a:solidFill>
                  <a:srgbClr val="493490"/>
                </a:solidFill>
                <a:latin typeface="Segoe UI Black"/>
                <a:cs typeface="Segoe UI Black"/>
              </a:rPr>
              <a:t> </a:t>
            </a:r>
            <a:r>
              <a:rPr sz="1400" b="1">
                <a:solidFill>
                  <a:srgbClr val="493490"/>
                </a:solidFill>
                <a:latin typeface="Segoe UI Black"/>
                <a:cs typeface="Segoe UI Black"/>
              </a:rPr>
              <a:t>5:</a:t>
            </a:r>
            <a:r>
              <a:rPr sz="1400" b="1" spc="105">
                <a:solidFill>
                  <a:srgbClr val="493490"/>
                </a:solidFill>
                <a:latin typeface="Segoe UI Black"/>
                <a:cs typeface="Segoe UI Black"/>
              </a:rPr>
              <a:t> </a:t>
            </a:r>
            <a:r>
              <a:rPr sz="1400" b="0">
                <a:solidFill>
                  <a:srgbClr val="3B373A"/>
                </a:solidFill>
                <a:latin typeface="Segoe UI Semilight"/>
                <a:cs typeface="Segoe UI Semilight"/>
              </a:rPr>
              <a:t>And</a:t>
            </a:r>
            <a:r>
              <a:rPr sz="1400" b="0" spc="105">
                <a:solidFill>
                  <a:srgbClr val="3B373A"/>
                </a:solidFill>
                <a:latin typeface="Segoe UI Semilight"/>
                <a:cs typeface="Segoe UI Semilight"/>
              </a:rPr>
              <a:t> </a:t>
            </a:r>
            <a:r>
              <a:rPr sz="1400" b="0">
                <a:solidFill>
                  <a:srgbClr val="3B373A"/>
                </a:solidFill>
                <a:latin typeface="Segoe UI Semilight"/>
                <a:cs typeface="Segoe UI Semilight"/>
              </a:rPr>
              <a:t>remember</a:t>
            </a:r>
            <a:r>
              <a:rPr sz="1400" b="0" spc="105">
                <a:solidFill>
                  <a:srgbClr val="3B373A"/>
                </a:solidFill>
                <a:latin typeface="Segoe UI Semilight"/>
                <a:cs typeface="Segoe UI Semilight"/>
              </a:rPr>
              <a:t> </a:t>
            </a:r>
            <a:r>
              <a:rPr sz="1400" b="0">
                <a:solidFill>
                  <a:srgbClr val="3B373A"/>
                </a:solidFill>
                <a:latin typeface="Segoe UI Semilight"/>
                <a:cs typeface="Segoe UI Semilight"/>
              </a:rPr>
              <a:t>to</a:t>
            </a:r>
            <a:r>
              <a:rPr sz="1400" b="0" spc="105">
                <a:solidFill>
                  <a:srgbClr val="3B373A"/>
                </a:solidFill>
                <a:latin typeface="Segoe UI Semilight"/>
                <a:cs typeface="Segoe UI Semilight"/>
              </a:rPr>
              <a:t> </a:t>
            </a:r>
            <a:r>
              <a:rPr sz="1400" b="0">
                <a:solidFill>
                  <a:srgbClr val="3B373A"/>
                </a:solidFill>
                <a:latin typeface="Segoe UI Semilight"/>
                <a:cs typeface="Segoe UI Semilight"/>
              </a:rPr>
              <a:t>be</a:t>
            </a:r>
            <a:r>
              <a:rPr sz="1400" b="0" spc="110">
                <a:solidFill>
                  <a:srgbClr val="3B373A"/>
                </a:solidFill>
                <a:latin typeface="Segoe UI Semilight"/>
                <a:cs typeface="Segoe UI Semilight"/>
              </a:rPr>
              <a:t> </a:t>
            </a:r>
            <a:r>
              <a:rPr sz="1400" b="0">
                <a:solidFill>
                  <a:srgbClr val="3B373A"/>
                </a:solidFill>
                <a:latin typeface="Segoe UI Semilight"/>
                <a:cs typeface="Segoe UI Semilight"/>
              </a:rPr>
              <a:t>fun!</a:t>
            </a:r>
            <a:r>
              <a:rPr sz="1400" b="0" spc="105">
                <a:solidFill>
                  <a:srgbClr val="3B373A"/>
                </a:solidFill>
                <a:latin typeface="Segoe UI Semilight"/>
                <a:cs typeface="Segoe UI Semilight"/>
              </a:rPr>
              <a:t> </a:t>
            </a:r>
            <a:r>
              <a:rPr sz="1400" b="0">
                <a:solidFill>
                  <a:srgbClr val="3B373A"/>
                </a:solidFill>
                <a:latin typeface="Segoe UI Semilight"/>
                <a:cs typeface="Segoe UI Semilight"/>
              </a:rPr>
              <a:t>A</a:t>
            </a:r>
            <a:r>
              <a:rPr sz="1400" b="0" spc="105">
                <a:solidFill>
                  <a:srgbClr val="3B373A"/>
                </a:solidFill>
                <a:latin typeface="Segoe UI Semilight"/>
                <a:cs typeface="Segoe UI Semilight"/>
              </a:rPr>
              <a:t> </a:t>
            </a:r>
            <a:r>
              <a:rPr sz="1400" b="0">
                <a:solidFill>
                  <a:srgbClr val="3B373A"/>
                </a:solidFill>
                <a:latin typeface="Segoe UI Semilight"/>
                <a:cs typeface="Segoe UI Semilight"/>
              </a:rPr>
              <a:t>fun</a:t>
            </a:r>
            <a:r>
              <a:rPr sz="1400" b="0" spc="105">
                <a:solidFill>
                  <a:srgbClr val="3B373A"/>
                </a:solidFill>
                <a:latin typeface="Segoe UI Semilight"/>
                <a:cs typeface="Segoe UI Semilight"/>
              </a:rPr>
              <a:t> </a:t>
            </a:r>
            <a:r>
              <a:rPr sz="1400" b="0">
                <a:solidFill>
                  <a:srgbClr val="3B373A"/>
                </a:solidFill>
                <a:latin typeface="Segoe UI Semilight"/>
                <a:cs typeface="Segoe UI Semilight"/>
              </a:rPr>
              <a:t>learning</a:t>
            </a:r>
            <a:r>
              <a:rPr sz="1400" b="0" spc="105">
                <a:solidFill>
                  <a:srgbClr val="3B373A"/>
                </a:solidFill>
                <a:latin typeface="Segoe UI Semilight"/>
                <a:cs typeface="Segoe UI Semilight"/>
              </a:rPr>
              <a:t> </a:t>
            </a:r>
            <a:r>
              <a:rPr sz="1400" b="0">
                <a:solidFill>
                  <a:srgbClr val="3B373A"/>
                </a:solidFill>
                <a:latin typeface="Segoe UI Semilight"/>
                <a:cs typeface="Segoe UI Semilight"/>
              </a:rPr>
              <a:t>approach</a:t>
            </a:r>
            <a:r>
              <a:rPr sz="1400" b="0" spc="105">
                <a:solidFill>
                  <a:srgbClr val="3B373A"/>
                </a:solidFill>
                <a:latin typeface="Segoe UI Semilight"/>
                <a:cs typeface="Segoe UI Semilight"/>
              </a:rPr>
              <a:t> </a:t>
            </a:r>
            <a:r>
              <a:rPr sz="1400" b="0">
                <a:solidFill>
                  <a:srgbClr val="3B373A"/>
                </a:solidFill>
                <a:latin typeface="Segoe UI Semilight"/>
                <a:cs typeface="Segoe UI Semilight"/>
              </a:rPr>
              <a:t>positively</a:t>
            </a:r>
            <a:r>
              <a:rPr sz="1400" b="0" spc="110">
                <a:solidFill>
                  <a:srgbClr val="3B373A"/>
                </a:solidFill>
                <a:latin typeface="Segoe UI Semilight"/>
                <a:cs typeface="Segoe UI Semilight"/>
              </a:rPr>
              <a:t> </a:t>
            </a:r>
            <a:r>
              <a:rPr sz="1400" b="0" spc="-25">
                <a:solidFill>
                  <a:srgbClr val="3B373A"/>
                </a:solidFill>
                <a:latin typeface="Segoe UI Semilight"/>
                <a:cs typeface="Segoe UI Semilight"/>
              </a:rPr>
              <a:t>im- </a:t>
            </a:r>
            <a:r>
              <a:rPr sz="1400" b="0">
                <a:solidFill>
                  <a:srgbClr val="3B373A"/>
                </a:solidFill>
                <a:latin typeface="Segoe UI Semilight"/>
                <a:cs typeface="Segoe UI Semilight"/>
              </a:rPr>
              <a:t>pacts</a:t>
            </a:r>
            <a:r>
              <a:rPr sz="1400" b="0" spc="-40">
                <a:solidFill>
                  <a:srgbClr val="3B373A"/>
                </a:solidFill>
                <a:latin typeface="Segoe UI Semilight"/>
                <a:cs typeface="Segoe UI Semilight"/>
              </a:rPr>
              <a:t> </a:t>
            </a:r>
            <a:r>
              <a:rPr sz="1400" b="0">
                <a:solidFill>
                  <a:srgbClr val="3B373A"/>
                </a:solidFill>
                <a:latin typeface="Segoe UI Semilight"/>
                <a:cs typeface="Segoe UI Semilight"/>
              </a:rPr>
              <a:t>motivation</a:t>
            </a:r>
            <a:r>
              <a:rPr sz="1400" b="0" spc="-25">
                <a:solidFill>
                  <a:srgbClr val="3B373A"/>
                </a:solidFill>
                <a:latin typeface="Segoe UI Semilight"/>
                <a:cs typeface="Segoe UI Semilight"/>
              </a:rPr>
              <a:t> </a:t>
            </a:r>
            <a:r>
              <a:rPr sz="1400" b="0">
                <a:solidFill>
                  <a:srgbClr val="3B373A"/>
                </a:solidFill>
                <a:latin typeface="Segoe UI Semilight"/>
                <a:cs typeface="Segoe UI Semilight"/>
              </a:rPr>
              <a:t>while</a:t>
            </a:r>
            <a:r>
              <a:rPr sz="1400" b="0" spc="-25">
                <a:solidFill>
                  <a:srgbClr val="3B373A"/>
                </a:solidFill>
                <a:latin typeface="Segoe UI Semilight"/>
                <a:cs typeface="Segoe UI Semilight"/>
              </a:rPr>
              <a:t> </a:t>
            </a:r>
            <a:r>
              <a:rPr sz="1400" b="0">
                <a:solidFill>
                  <a:srgbClr val="3B373A"/>
                </a:solidFill>
                <a:latin typeface="Segoe UI Semilight"/>
                <a:cs typeface="Segoe UI Semilight"/>
              </a:rPr>
              <a:t>determining</a:t>
            </a:r>
            <a:r>
              <a:rPr sz="1400" b="0" spc="-30">
                <a:solidFill>
                  <a:srgbClr val="3B373A"/>
                </a:solidFill>
                <a:latin typeface="Segoe UI Semilight"/>
                <a:cs typeface="Segoe UI Semilight"/>
              </a:rPr>
              <a:t> </a:t>
            </a:r>
            <a:r>
              <a:rPr sz="1400" b="0">
                <a:solidFill>
                  <a:srgbClr val="3B373A"/>
                </a:solidFill>
                <a:latin typeface="Segoe UI Semilight"/>
                <a:cs typeface="Segoe UI Semilight"/>
              </a:rPr>
              <a:t>what</a:t>
            </a:r>
            <a:r>
              <a:rPr sz="1400" b="0" spc="-25">
                <a:solidFill>
                  <a:srgbClr val="3B373A"/>
                </a:solidFill>
                <a:latin typeface="Segoe UI Semilight"/>
                <a:cs typeface="Segoe UI Semilight"/>
              </a:rPr>
              <a:t> </a:t>
            </a:r>
            <a:r>
              <a:rPr sz="1400" b="0">
                <a:solidFill>
                  <a:srgbClr val="3B373A"/>
                </a:solidFill>
                <a:latin typeface="Segoe UI Semilight"/>
                <a:cs typeface="Segoe UI Semilight"/>
              </a:rPr>
              <a:t>we</a:t>
            </a:r>
            <a:r>
              <a:rPr sz="1400" b="0" spc="-25">
                <a:solidFill>
                  <a:srgbClr val="3B373A"/>
                </a:solidFill>
                <a:latin typeface="Segoe UI Semilight"/>
                <a:cs typeface="Segoe UI Semilight"/>
              </a:rPr>
              <a:t> </a:t>
            </a:r>
            <a:r>
              <a:rPr sz="1400" b="0">
                <a:solidFill>
                  <a:srgbClr val="3B373A"/>
                </a:solidFill>
                <a:latin typeface="Segoe UI Semilight"/>
                <a:cs typeface="Segoe UI Semilight"/>
              </a:rPr>
              <a:t>learn</a:t>
            </a:r>
            <a:r>
              <a:rPr sz="1400" b="0" spc="-25">
                <a:solidFill>
                  <a:srgbClr val="3B373A"/>
                </a:solidFill>
                <a:latin typeface="Segoe UI Semilight"/>
                <a:cs typeface="Segoe UI Semilight"/>
              </a:rPr>
              <a:t> </a:t>
            </a:r>
            <a:r>
              <a:rPr sz="1400" b="0">
                <a:solidFill>
                  <a:srgbClr val="3B373A"/>
                </a:solidFill>
                <a:latin typeface="Segoe UI Semilight"/>
                <a:cs typeface="Segoe UI Semilight"/>
              </a:rPr>
              <a:t>and</a:t>
            </a:r>
            <a:r>
              <a:rPr sz="1400" b="0" spc="-30">
                <a:solidFill>
                  <a:srgbClr val="3B373A"/>
                </a:solidFill>
                <a:latin typeface="Segoe UI Semilight"/>
                <a:cs typeface="Segoe UI Semilight"/>
              </a:rPr>
              <a:t> </a:t>
            </a:r>
            <a:r>
              <a:rPr sz="1400" b="0">
                <a:solidFill>
                  <a:srgbClr val="3B373A"/>
                </a:solidFill>
                <a:latin typeface="Segoe UI Semilight"/>
                <a:cs typeface="Segoe UI Semilight"/>
              </a:rPr>
              <a:t>how</a:t>
            </a:r>
            <a:r>
              <a:rPr sz="1400" b="0" spc="-25">
                <a:solidFill>
                  <a:srgbClr val="3B373A"/>
                </a:solidFill>
                <a:latin typeface="Segoe UI Semilight"/>
                <a:cs typeface="Segoe UI Semilight"/>
              </a:rPr>
              <a:t> </a:t>
            </a:r>
            <a:r>
              <a:rPr sz="1400" b="0">
                <a:solidFill>
                  <a:srgbClr val="3B373A"/>
                </a:solidFill>
                <a:latin typeface="Segoe UI Semilight"/>
                <a:cs typeface="Segoe UI Semilight"/>
              </a:rPr>
              <a:t>much</a:t>
            </a:r>
            <a:r>
              <a:rPr sz="1400" b="0" spc="-25">
                <a:solidFill>
                  <a:srgbClr val="3B373A"/>
                </a:solidFill>
                <a:latin typeface="Segoe UI Semilight"/>
                <a:cs typeface="Segoe UI Semilight"/>
              </a:rPr>
              <a:t> </a:t>
            </a:r>
            <a:r>
              <a:rPr sz="1400" b="0">
                <a:solidFill>
                  <a:srgbClr val="3B373A"/>
                </a:solidFill>
                <a:latin typeface="Segoe UI Semilight"/>
                <a:cs typeface="Segoe UI Semilight"/>
              </a:rPr>
              <a:t>we</a:t>
            </a:r>
            <a:r>
              <a:rPr sz="1400" b="0" spc="-25">
                <a:solidFill>
                  <a:srgbClr val="3B373A"/>
                </a:solidFill>
                <a:latin typeface="Segoe UI Semilight"/>
                <a:cs typeface="Segoe UI Semilight"/>
              </a:rPr>
              <a:t> </a:t>
            </a:r>
            <a:r>
              <a:rPr sz="1400" b="0" spc="-10">
                <a:solidFill>
                  <a:srgbClr val="3B373A"/>
                </a:solidFill>
                <a:latin typeface="Segoe UI Semilight"/>
                <a:cs typeface="Segoe UI Semilight"/>
              </a:rPr>
              <a:t>retain. </a:t>
            </a:r>
            <a:r>
              <a:rPr sz="1400" b="0">
                <a:solidFill>
                  <a:srgbClr val="3B373A"/>
                </a:solidFill>
                <a:latin typeface="Segoe UI Semilight"/>
                <a:cs typeface="Segoe UI Semilight"/>
              </a:rPr>
              <a:t>Do</a:t>
            </a:r>
            <a:r>
              <a:rPr sz="1400" b="0" spc="50">
                <a:solidFill>
                  <a:srgbClr val="3B373A"/>
                </a:solidFill>
                <a:latin typeface="Segoe UI Semilight"/>
                <a:cs typeface="Segoe UI Semilight"/>
              </a:rPr>
              <a:t> </a:t>
            </a:r>
            <a:r>
              <a:rPr sz="1400" b="0">
                <a:solidFill>
                  <a:srgbClr val="3B373A"/>
                </a:solidFill>
                <a:latin typeface="Segoe UI Semilight"/>
                <a:cs typeface="Segoe UI Semilight"/>
              </a:rPr>
              <a:t>not</a:t>
            </a:r>
            <a:r>
              <a:rPr sz="1400" b="0" spc="65">
                <a:solidFill>
                  <a:srgbClr val="3B373A"/>
                </a:solidFill>
                <a:latin typeface="Segoe UI Semilight"/>
                <a:cs typeface="Segoe UI Semilight"/>
              </a:rPr>
              <a:t> </a:t>
            </a:r>
            <a:r>
              <a:rPr sz="1400" b="0">
                <a:solidFill>
                  <a:srgbClr val="3B373A"/>
                </a:solidFill>
                <a:latin typeface="Segoe UI Semilight"/>
                <a:cs typeface="Segoe UI Semilight"/>
              </a:rPr>
              <a:t>undervalue</a:t>
            </a:r>
            <a:r>
              <a:rPr sz="1400" b="0" spc="60">
                <a:solidFill>
                  <a:srgbClr val="3B373A"/>
                </a:solidFill>
                <a:latin typeface="Segoe UI Semilight"/>
                <a:cs typeface="Segoe UI Semilight"/>
              </a:rPr>
              <a:t> </a:t>
            </a:r>
            <a:r>
              <a:rPr sz="1400" b="0">
                <a:solidFill>
                  <a:srgbClr val="3B373A"/>
                </a:solidFill>
                <a:latin typeface="Segoe UI Semilight"/>
                <a:cs typeface="Segoe UI Semilight"/>
              </a:rPr>
              <a:t>how</a:t>
            </a:r>
            <a:r>
              <a:rPr sz="1400" b="0" spc="65">
                <a:solidFill>
                  <a:srgbClr val="3B373A"/>
                </a:solidFill>
                <a:latin typeface="Segoe UI Semilight"/>
                <a:cs typeface="Segoe UI Semilight"/>
              </a:rPr>
              <a:t> </a:t>
            </a:r>
            <a:r>
              <a:rPr sz="1400" b="0">
                <a:solidFill>
                  <a:srgbClr val="3B373A"/>
                </a:solidFill>
                <a:latin typeface="Segoe UI Semilight"/>
                <a:cs typeface="Segoe UI Semilight"/>
              </a:rPr>
              <a:t>much</a:t>
            </a:r>
            <a:r>
              <a:rPr sz="1400" b="0" spc="60">
                <a:solidFill>
                  <a:srgbClr val="3B373A"/>
                </a:solidFill>
                <a:latin typeface="Segoe UI Semilight"/>
                <a:cs typeface="Segoe UI Semilight"/>
              </a:rPr>
              <a:t> </a:t>
            </a:r>
            <a:r>
              <a:rPr sz="1400" b="0">
                <a:solidFill>
                  <a:srgbClr val="3B373A"/>
                </a:solidFill>
                <a:latin typeface="Segoe UI Semilight"/>
                <a:cs typeface="Segoe UI Semilight"/>
              </a:rPr>
              <a:t>the</a:t>
            </a:r>
            <a:r>
              <a:rPr sz="1400" b="0" spc="65">
                <a:solidFill>
                  <a:srgbClr val="3B373A"/>
                </a:solidFill>
                <a:latin typeface="Segoe UI Semilight"/>
                <a:cs typeface="Segoe UI Semilight"/>
              </a:rPr>
              <a:t> </a:t>
            </a:r>
            <a:r>
              <a:rPr sz="1400" b="0">
                <a:solidFill>
                  <a:srgbClr val="3B373A"/>
                </a:solidFill>
                <a:latin typeface="Segoe UI Semilight"/>
                <a:cs typeface="Segoe UI Semilight"/>
              </a:rPr>
              <a:t>students</a:t>
            </a:r>
            <a:r>
              <a:rPr sz="1400" b="0" spc="60">
                <a:solidFill>
                  <a:srgbClr val="3B373A"/>
                </a:solidFill>
                <a:latin typeface="Segoe UI Semilight"/>
                <a:cs typeface="Segoe UI Semilight"/>
              </a:rPr>
              <a:t> </a:t>
            </a:r>
            <a:r>
              <a:rPr sz="1400" b="0">
                <a:solidFill>
                  <a:srgbClr val="3B373A"/>
                </a:solidFill>
                <a:latin typeface="Segoe UI Semilight"/>
                <a:cs typeface="Segoe UI Semilight"/>
              </a:rPr>
              <a:t>can</a:t>
            </a:r>
            <a:r>
              <a:rPr sz="1400" b="0" spc="65">
                <a:solidFill>
                  <a:srgbClr val="3B373A"/>
                </a:solidFill>
                <a:latin typeface="Segoe UI Semilight"/>
                <a:cs typeface="Segoe UI Semilight"/>
              </a:rPr>
              <a:t> </a:t>
            </a:r>
            <a:r>
              <a:rPr sz="1400" b="0">
                <a:solidFill>
                  <a:srgbClr val="3B373A"/>
                </a:solidFill>
                <a:latin typeface="Segoe UI Semilight"/>
                <a:cs typeface="Segoe UI Semilight"/>
              </a:rPr>
              <a:t>teach</a:t>
            </a:r>
            <a:r>
              <a:rPr sz="1400" b="0" spc="60">
                <a:solidFill>
                  <a:srgbClr val="3B373A"/>
                </a:solidFill>
                <a:latin typeface="Segoe UI Semilight"/>
                <a:cs typeface="Segoe UI Semilight"/>
              </a:rPr>
              <a:t> </a:t>
            </a:r>
            <a:r>
              <a:rPr sz="1400" b="0">
                <a:solidFill>
                  <a:srgbClr val="3B373A"/>
                </a:solidFill>
                <a:latin typeface="Segoe UI Semilight"/>
                <a:cs typeface="Segoe UI Semilight"/>
              </a:rPr>
              <a:t>the</a:t>
            </a:r>
            <a:r>
              <a:rPr sz="1400" b="0" spc="65">
                <a:solidFill>
                  <a:srgbClr val="3B373A"/>
                </a:solidFill>
                <a:latin typeface="Segoe UI Semilight"/>
                <a:cs typeface="Segoe UI Semilight"/>
              </a:rPr>
              <a:t> </a:t>
            </a:r>
            <a:r>
              <a:rPr lang="en-GB" sz="1400" b="0" spc="-10">
                <a:solidFill>
                  <a:srgbClr val="3B373A"/>
                </a:solidFill>
                <a:latin typeface="Segoe UI Semilight"/>
                <a:cs typeface="Segoe UI Semilight"/>
              </a:rPr>
              <a:t>trainers</a:t>
            </a:r>
            <a:r>
              <a:rPr sz="1400" b="0" spc="-10">
                <a:solidFill>
                  <a:srgbClr val="3B373A"/>
                </a:solidFill>
                <a:latin typeface="Segoe UI Semilight"/>
                <a:cs typeface="Segoe UI Semilight"/>
              </a:rPr>
              <a:t>!</a:t>
            </a:r>
            <a:endParaRPr sz="1400">
              <a:latin typeface="Segoe UI Semilight"/>
              <a:cs typeface="Segoe UI Semilight"/>
            </a:endParaRPr>
          </a:p>
        </p:txBody>
      </p:sp>
      <p:grpSp>
        <p:nvGrpSpPr>
          <p:cNvPr id="3" name="object 3" hidden="0"/>
          <p:cNvGrpSpPr/>
          <p:nvPr isPhoto="0" userDrawn="0"/>
        </p:nvGrpSpPr>
        <p:grpSpPr bwMode="auto">
          <a:xfrm>
            <a:off x="0" y="6133553"/>
            <a:ext cx="5184140" cy="4558665"/>
            <a:chOff x="0" y="6133553"/>
            <a:chExt cx="5184140" cy="4558665"/>
          </a:xfrm>
        </p:grpSpPr>
        <p:pic>
          <p:nvPicPr>
            <p:cNvPr id="4" name="object 4" hidden="0"/>
            <p:cNvPicPr/>
            <p:nvPr isPhoto="0" userDrawn="0"/>
          </p:nvPicPr>
          <p:blipFill>
            <a:blip r:embed="rId2"/>
            <a:stretch/>
          </p:blipFill>
          <p:spPr bwMode="auto">
            <a:xfrm>
              <a:off x="0" y="6138608"/>
              <a:ext cx="5158600" cy="4553394"/>
            </a:xfrm>
            <a:prstGeom prst="rect">
              <a:avLst/>
            </a:prstGeom>
          </p:spPr>
        </p:pic>
        <p:pic>
          <p:nvPicPr>
            <p:cNvPr id="5" name="object 5" hidden="0"/>
            <p:cNvPicPr/>
            <p:nvPr isPhoto="0" userDrawn="0"/>
          </p:nvPicPr>
          <p:blipFill>
            <a:blip r:embed="rId3"/>
            <a:stretch/>
          </p:blipFill>
          <p:spPr bwMode="auto">
            <a:xfrm>
              <a:off x="0" y="6133553"/>
              <a:ext cx="5184000" cy="4558450"/>
            </a:xfrm>
            <a:prstGeom prst="rect">
              <a:avLst/>
            </a:prstGeom>
          </p:spPr>
        </p:pic>
      </p:grpSp>
      <p:sp>
        <p:nvSpPr>
          <p:cNvPr id="6" name="object 6" hidden="0"/>
          <p:cNvSpPr txBox="1">
            <a:spLocks noGrp="1"/>
          </p:cNvSpPr>
          <p:nvPr isPhoto="0" userDrawn="0">
            <p:ph type="sldNum" sz="quarter" idx="7" hasCustomPrompt="0"/>
          </p:nvPr>
        </p:nvSpPr>
        <p:spPr bwMode="auto">
          <a:prstGeom prst="rect">
            <a:avLst/>
          </a:prstGeom>
        </p:spPr>
        <p:txBody>
          <a:bodyPr vert="horz" wrap="square" lIns="0" tIns="22860" rIns="0" bIns="0" rtlCol="0">
            <a:spAutoFit/>
          </a:bodyPr>
          <a:lstStyle/>
          <a:p>
            <a:pPr marL="45085">
              <a:lnSpc>
                <a:spcPct val="100000"/>
              </a:lnSpc>
              <a:spcBef>
                <a:spcPts val="180"/>
              </a:spcBef>
              <a:defRPr/>
            </a:pPr>
            <a:r>
              <a:rPr spc="-25"/>
              <a:t>30</a:t>
            </a:r>
            <a:endParaRPr/>
          </a:p>
        </p:txBody>
      </p:sp>
      <p:cxnSp>
        <p:nvCxnSpPr>
          <p:cNvPr id="7" name="Google Shape;233;p13" hidden="0"/>
          <p:cNvCxnSpPr>
            <a:cxnSpLocks/>
          </p:cNvCxnSpPr>
          <p:nvPr isPhoto="0" userDrawn="0"/>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8" name="Google Shape;234;p13" hidden="0"/>
          <p:cNvPicPr/>
          <p:nvPr isPhoto="0" userDrawn="0"/>
        </p:nvPicPr>
        <p:blipFill>
          <a:blip r:embed="rId4">
            <a:alphaModFix/>
          </a:blip>
          <a:stretch/>
        </p:blipFill>
        <p:spPr bwMode="auto">
          <a:xfrm>
            <a:off x="4508500" y="9085792"/>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 name="object 2" hidden="0"/>
          <p:cNvSpPr/>
          <p:nvPr isPhoto="0" userDrawn="0"/>
        </p:nvSpPr>
        <p:spPr bwMode="auto">
          <a:xfrm>
            <a:off x="457200" y="1080020"/>
            <a:ext cx="6203315" cy="2160270"/>
          </a:xfrm>
          <a:custGeom>
            <a:avLst/>
            <a:gdLst/>
            <a:ahLst/>
            <a:cxnLst/>
            <a:rect l="l" t="t" r="r" b="b"/>
            <a:pathLst>
              <a:path w="6203315" h="2160270" fill="norm" stroke="1" extrusionOk="0">
                <a:moveTo>
                  <a:pt x="6202794" y="0"/>
                </a:moveTo>
                <a:lnTo>
                  <a:pt x="0" y="0"/>
                </a:lnTo>
                <a:lnTo>
                  <a:pt x="0" y="2159990"/>
                </a:lnTo>
                <a:lnTo>
                  <a:pt x="6202794" y="2159990"/>
                </a:lnTo>
                <a:lnTo>
                  <a:pt x="6202794" y="0"/>
                </a:lnTo>
                <a:close/>
              </a:path>
            </a:pathLst>
          </a:custGeom>
          <a:solidFill>
            <a:srgbClr val="F7FCFE">
              <a:alpha val="79998"/>
            </a:srgbClr>
          </a:solidFill>
        </p:spPr>
        <p:txBody>
          <a:bodyPr wrap="square" lIns="0" tIns="0" rIns="0" bIns="0" rtlCol="0"/>
          <a:lstStyle/>
          <a:p>
            <a:pPr>
              <a:defRPr/>
            </a:pPr>
            <a:endParaRPr/>
          </a:p>
        </p:txBody>
      </p:sp>
      <p:sp>
        <p:nvSpPr>
          <p:cNvPr id="3" name="object 3" hidden="0"/>
          <p:cNvSpPr txBox="1">
            <a:spLocks noGrp="1"/>
          </p:cNvSpPr>
          <p:nvPr isPhoto="0" userDrawn="0">
            <p:ph type="title" hasCustomPrompt="0"/>
          </p:nvPr>
        </p:nvSpPr>
        <p:spPr bwMode="auto">
          <a:xfrm>
            <a:off x="444500" y="1282232"/>
            <a:ext cx="2901950" cy="665480"/>
          </a:xfrm>
          <a:prstGeom prst="rect">
            <a:avLst/>
          </a:prstGeom>
        </p:spPr>
        <p:txBody>
          <a:bodyPr vert="horz" wrap="square" lIns="0" tIns="12700" rIns="0" bIns="0" rtlCol="0">
            <a:spAutoFit/>
          </a:bodyPr>
          <a:lstStyle/>
          <a:p>
            <a:pPr marL="12700">
              <a:lnSpc>
                <a:spcPct val="100000"/>
              </a:lnSpc>
              <a:spcBef>
                <a:spcPts val="100"/>
              </a:spcBef>
              <a:defRPr/>
            </a:pPr>
            <a:r>
              <a:rPr spc="-10"/>
              <a:t>References</a:t>
            </a:r>
            <a:endParaRPr/>
          </a:p>
        </p:txBody>
      </p:sp>
      <p:sp>
        <p:nvSpPr>
          <p:cNvPr id="4" name="object 4" hidden="0"/>
          <p:cNvSpPr txBox="1">
            <a:spLocks noGrp="1"/>
          </p:cNvSpPr>
          <p:nvPr isPhoto="0" userDrawn="0">
            <p:ph type="body" idx="1" hasCustomPrompt="0"/>
          </p:nvPr>
        </p:nvSpPr>
        <p:spPr bwMode="auto">
          <a:xfrm>
            <a:off x="663574" y="3261457"/>
            <a:ext cx="5790565" cy="5955030"/>
          </a:xfrm>
          <a:prstGeom prst="rect">
            <a:avLst/>
          </a:prstGeom>
        </p:spPr>
        <p:txBody>
          <a:bodyPr vert="horz" wrap="square" lIns="0" tIns="27940" rIns="0" bIns="0" rtlCol="0">
            <a:spAutoFit/>
          </a:bodyPr>
          <a:lstStyle/>
          <a:p>
            <a:pPr marL="469900">
              <a:lnSpc>
                <a:spcPct val="100000"/>
              </a:lnSpc>
              <a:spcBef>
                <a:spcPts val="220"/>
              </a:spcBef>
              <a:defRPr/>
            </a:pPr>
            <a:r>
              <a:rPr spc="-25"/>
              <a:t>Busch,</a:t>
            </a:r>
            <a:r>
              <a:rPr spc="-35"/>
              <a:t> </a:t>
            </a:r>
            <a:r>
              <a:rPr/>
              <a:t>B.</a:t>
            </a:r>
            <a:r>
              <a:rPr spc="-35"/>
              <a:t> </a:t>
            </a:r>
            <a:r>
              <a:rPr spc="-25"/>
              <a:t>(2012).</a:t>
            </a:r>
            <a:r>
              <a:rPr spc="-30"/>
              <a:t> </a:t>
            </a:r>
            <a:r>
              <a:rPr spc="-10"/>
              <a:t>The</a:t>
            </a:r>
            <a:r>
              <a:rPr spc="-35"/>
              <a:t> </a:t>
            </a:r>
            <a:r>
              <a:rPr spc="-30"/>
              <a:t>Linguistic </a:t>
            </a:r>
            <a:r>
              <a:rPr spc="-35"/>
              <a:t>Repertoire Revisited.</a:t>
            </a:r>
            <a:r>
              <a:rPr spc="-45"/>
              <a:t> </a:t>
            </a:r>
            <a:r>
              <a:rPr i="1" spc="-25">
                <a:latin typeface="Segoe UI"/>
                <a:cs typeface="Segoe UI"/>
              </a:rPr>
              <a:t>Applied</a:t>
            </a:r>
            <a:r>
              <a:rPr i="1" spc="-35">
                <a:latin typeface="Segoe UI"/>
                <a:cs typeface="Segoe UI"/>
              </a:rPr>
              <a:t> </a:t>
            </a:r>
            <a:r>
              <a:rPr i="1" spc="-10">
                <a:latin typeface="Segoe UI"/>
                <a:cs typeface="Segoe UI"/>
              </a:rPr>
              <a:t>Linguistics,</a:t>
            </a:r>
            <a:endParaRPr/>
          </a:p>
          <a:p>
            <a:pPr marL="12700">
              <a:lnSpc>
                <a:spcPct val="100000"/>
              </a:lnSpc>
              <a:spcBef>
                <a:spcPts val="120"/>
              </a:spcBef>
              <a:defRPr/>
            </a:pPr>
            <a:r>
              <a:rPr i="1" spc="-25">
                <a:latin typeface="Segoe UI"/>
                <a:cs typeface="Segoe UI"/>
              </a:rPr>
              <a:t>33</a:t>
            </a:r>
            <a:r>
              <a:rPr spc="-25"/>
              <a:t>(5),</a:t>
            </a:r>
            <a:r>
              <a:rPr spc="-45"/>
              <a:t> </a:t>
            </a:r>
            <a:r>
              <a:rPr spc="-30"/>
              <a:t>503–523.</a:t>
            </a:r>
            <a:r>
              <a:rPr spc="-45"/>
              <a:t> </a:t>
            </a:r>
            <a:r>
              <a:rPr u="sng" spc="-10">
                <a:solidFill>
                  <a:srgbClr val="215E9E"/>
                </a:solidFill>
                <a:hlinkClick r:id="rId2" tooltip="https://doi.org/10.1093/applin/ams056"/>
              </a:rPr>
              <a:t>https://doi.org/10.1093/applin/ams056</a:t>
            </a:r>
            <a:endParaRPr/>
          </a:p>
          <a:p>
            <a:pPr marL="12700" marR="5715" indent="457200" algn="just">
              <a:lnSpc>
                <a:spcPct val="107100"/>
              </a:lnSpc>
              <a:spcBef>
                <a:spcPts val="1415"/>
              </a:spcBef>
              <a:defRPr/>
            </a:pPr>
            <a:r>
              <a:rPr/>
              <a:t>Council</a:t>
            </a:r>
            <a:r>
              <a:rPr spc="25"/>
              <a:t> </a:t>
            </a:r>
            <a:r>
              <a:rPr/>
              <a:t>of</a:t>
            </a:r>
            <a:r>
              <a:rPr spc="40"/>
              <a:t> </a:t>
            </a:r>
            <a:r>
              <a:rPr/>
              <a:t>Europe.</a:t>
            </a:r>
            <a:r>
              <a:rPr spc="35"/>
              <a:t> </a:t>
            </a:r>
            <a:r>
              <a:rPr/>
              <a:t>(2018).</a:t>
            </a:r>
            <a:r>
              <a:rPr spc="30"/>
              <a:t> </a:t>
            </a:r>
            <a:r>
              <a:rPr i="1">
                <a:latin typeface="Segoe UI"/>
                <a:cs typeface="Segoe UI"/>
              </a:rPr>
              <a:t>Reference</a:t>
            </a:r>
            <a:r>
              <a:rPr i="1" spc="40">
                <a:latin typeface="Segoe UI"/>
                <a:cs typeface="Segoe UI"/>
              </a:rPr>
              <a:t> </a:t>
            </a:r>
            <a:r>
              <a:rPr i="1">
                <a:latin typeface="Segoe UI"/>
                <a:cs typeface="Segoe UI"/>
              </a:rPr>
              <a:t>Framework</a:t>
            </a:r>
            <a:r>
              <a:rPr i="1" spc="35">
                <a:latin typeface="Segoe UI"/>
                <a:cs typeface="Segoe UI"/>
              </a:rPr>
              <a:t> </a:t>
            </a:r>
            <a:r>
              <a:rPr i="1">
                <a:latin typeface="Segoe UI"/>
                <a:cs typeface="Segoe UI"/>
              </a:rPr>
              <a:t>of</a:t>
            </a:r>
            <a:r>
              <a:rPr i="1" spc="40">
                <a:latin typeface="Segoe UI"/>
                <a:cs typeface="Segoe UI"/>
              </a:rPr>
              <a:t> </a:t>
            </a:r>
            <a:r>
              <a:rPr i="1">
                <a:latin typeface="Segoe UI"/>
                <a:cs typeface="Segoe UI"/>
              </a:rPr>
              <a:t>Competences</a:t>
            </a:r>
            <a:r>
              <a:rPr i="1" spc="40">
                <a:latin typeface="Segoe UI"/>
                <a:cs typeface="Segoe UI"/>
              </a:rPr>
              <a:t> </a:t>
            </a:r>
            <a:r>
              <a:rPr i="1" spc="-25">
                <a:latin typeface="Segoe UI"/>
                <a:cs typeface="Segoe UI"/>
              </a:rPr>
              <a:t>for </a:t>
            </a:r>
            <a:r>
              <a:rPr i="1">
                <a:latin typeface="Segoe UI"/>
                <a:cs typeface="Segoe UI"/>
              </a:rPr>
              <a:t>Democratic</a:t>
            </a:r>
            <a:r>
              <a:rPr i="1" spc="114">
                <a:latin typeface="Segoe UI"/>
                <a:cs typeface="Segoe UI"/>
              </a:rPr>
              <a:t> </a:t>
            </a:r>
            <a:r>
              <a:rPr i="1">
                <a:latin typeface="Segoe UI"/>
                <a:cs typeface="Segoe UI"/>
              </a:rPr>
              <a:t>Culture.</a:t>
            </a:r>
            <a:r>
              <a:rPr i="1" spc="130">
                <a:latin typeface="Segoe UI"/>
                <a:cs typeface="Segoe UI"/>
              </a:rPr>
              <a:t> </a:t>
            </a:r>
            <a:r>
              <a:rPr i="1">
                <a:latin typeface="Segoe UI"/>
                <a:cs typeface="Segoe UI"/>
              </a:rPr>
              <a:t>Volume</a:t>
            </a:r>
            <a:r>
              <a:rPr i="1" spc="130">
                <a:latin typeface="Segoe UI"/>
                <a:cs typeface="Segoe UI"/>
              </a:rPr>
              <a:t> </a:t>
            </a:r>
            <a:r>
              <a:rPr i="1">
                <a:latin typeface="Segoe UI"/>
                <a:cs typeface="Segoe UI"/>
              </a:rPr>
              <a:t>1:</a:t>
            </a:r>
            <a:r>
              <a:rPr i="1" spc="125">
                <a:latin typeface="Segoe UI"/>
                <a:cs typeface="Segoe UI"/>
              </a:rPr>
              <a:t> </a:t>
            </a:r>
            <a:r>
              <a:rPr i="1">
                <a:latin typeface="Segoe UI"/>
                <a:cs typeface="Segoe UI"/>
              </a:rPr>
              <a:t>Context,</a:t>
            </a:r>
            <a:r>
              <a:rPr i="1" spc="130">
                <a:latin typeface="Segoe UI"/>
                <a:cs typeface="Segoe UI"/>
              </a:rPr>
              <a:t> </a:t>
            </a:r>
            <a:r>
              <a:rPr i="1">
                <a:latin typeface="Segoe UI"/>
                <a:cs typeface="Segoe UI"/>
              </a:rPr>
              <a:t>concepts</a:t>
            </a:r>
            <a:r>
              <a:rPr i="1" spc="135">
                <a:latin typeface="Segoe UI"/>
                <a:cs typeface="Segoe UI"/>
              </a:rPr>
              <a:t> </a:t>
            </a:r>
            <a:r>
              <a:rPr i="1">
                <a:latin typeface="Segoe UI"/>
                <a:cs typeface="Segoe UI"/>
              </a:rPr>
              <a:t>and</a:t>
            </a:r>
            <a:r>
              <a:rPr i="1" spc="125">
                <a:latin typeface="Segoe UI"/>
                <a:cs typeface="Segoe UI"/>
              </a:rPr>
              <a:t> </a:t>
            </a:r>
            <a:r>
              <a:rPr i="1">
                <a:latin typeface="Segoe UI"/>
                <a:cs typeface="Segoe UI"/>
              </a:rPr>
              <a:t>model</a:t>
            </a:r>
            <a:r>
              <a:rPr/>
              <a:t>.</a:t>
            </a:r>
            <a:r>
              <a:rPr spc="135"/>
              <a:t> </a:t>
            </a:r>
            <a:r>
              <a:rPr spc="-10"/>
              <a:t>Strasbourg: </a:t>
            </a:r>
            <a:r>
              <a:rPr/>
              <a:t>Council</a:t>
            </a:r>
            <a:r>
              <a:rPr spc="400"/>
              <a:t>  </a:t>
            </a:r>
            <a:r>
              <a:rPr/>
              <a:t>of</a:t>
            </a:r>
            <a:r>
              <a:rPr spc="400"/>
              <a:t>  </a:t>
            </a:r>
            <a:r>
              <a:rPr/>
              <a:t>Europe.</a:t>
            </a:r>
            <a:r>
              <a:rPr spc="400"/>
              <a:t>  </a:t>
            </a:r>
            <a:r>
              <a:rPr/>
              <a:t>Retrieved</a:t>
            </a:r>
            <a:r>
              <a:rPr spc="400"/>
              <a:t>  </a:t>
            </a:r>
            <a:r>
              <a:rPr/>
              <a:t>from</a:t>
            </a:r>
            <a:r>
              <a:rPr spc="400"/>
              <a:t>  </a:t>
            </a:r>
            <a:r>
              <a:rPr u="sng" spc="-10">
                <a:solidFill>
                  <a:srgbClr val="215E9E"/>
                </a:solidFill>
                <a:hlinkClick r:id="rId3" tooltip="https://www.coe.int/en/web/reference-framework-of-competences-for-democratic-culture/rfcdc-volumes"/>
              </a:rPr>
              <a:t>https://www.coe.int/en/web/</a:t>
            </a:r>
            <a:r>
              <a:rPr spc="-10">
                <a:solidFill>
                  <a:srgbClr val="215E9E"/>
                </a:solidFill>
              </a:rPr>
              <a:t> </a:t>
            </a:r>
            <a:r>
              <a:rPr u="sng">
                <a:solidFill>
                  <a:srgbClr val="215E9E"/>
                </a:solidFill>
                <a:hlinkClick r:id="rId3" tooltip="https://www.coe.int/en/web/reference-framework-of-competences-for-democratic-culture/rfcdc-volumes"/>
              </a:rPr>
              <a:t>reference-</a:t>
            </a:r>
            <a:r>
              <a:rPr u="sng" spc="45">
                <a:solidFill>
                  <a:srgbClr val="215E9E"/>
                </a:solidFill>
                <a:hlinkClick r:id="rId3" tooltip="https://www.coe.int/en/web/reference-framework-of-competences-for-democratic-culture/rfcdc-volumes"/>
              </a:rPr>
              <a:t>framework-</a:t>
            </a:r>
            <a:r>
              <a:rPr u="sng">
                <a:solidFill>
                  <a:srgbClr val="215E9E"/>
                </a:solidFill>
                <a:hlinkClick r:id="rId3" tooltip="https://www.coe.int/en/web/reference-framework-of-competences-for-democratic-culture/rfcdc-volumes"/>
              </a:rPr>
              <a:t>of-</a:t>
            </a:r>
            <a:r>
              <a:rPr u="sng" spc="45">
                <a:solidFill>
                  <a:srgbClr val="215E9E"/>
                </a:solidFill>
                <a:hlinkClick r:id="rId3" tooltip="https://www.coe.int/en/web/reference-framework-of-competences-for-democratic-culture/rfcdc-volumes"/>
              </a:rPr>
              <a:t>competences-</a:t>
            </a:r>
            <a:r>
              <a:rPr u="sng">
                <a:solidFill>
                  <a:srgbClr val="215E9E"/>
                </a:solidFill>
                <a:hlinkClick r:id="rId3" tooltip="https://www.coe.int/en/web/reference-framework-of-competences-for-democratic-culture/rfcdc-volumes"/>
              </a:rPr>
              <a:t>for-</a:t>
            </a:r>
            <a:r>
              <a:rPr u="sng" spc="45">
                <a:solidFill>
                  <a:srgbClr val="215E9E"/>
                </a:solidFill>
                <a:hlinkClick r:id="rId3" tooltip="https://www.coe.int/en/web/reference-framework-of-competences-for-democratic-culture/rfcdc-volumes"/>
              </a:rPr>
              <a:t>democratic-</a:t>
            </a:r>
            <a:r>
              <a:rPr u="sng" spc="35">
                <a:solidFill>
                  <a:srgbClr val="215E9E"/>
                </a:solidFill>
                <a:hlinkClick r:id="rId3" tooltip="https://www.coe.int/en/web/reference-framework-of-competences-for-democratic-culture/rfcdc-volumes"/>
              </a:rPr>
              <a:t>culture/rfcdc-</a:t>
            </a:r>
            <a:r>
              <a:rPr spc="35">
                <a:solidFill>
                  <a:srgbClr val="215E9E"/>
                </a:solidFill>
              </a:rPr>
              <a:t> </a:t>
            </a:r>
            <a:r>
              <a:rPr u="sng" spc="-10">
                <a:solidFill>
                  <a:srgbClr val="215E9E"/>
                </a:solidFill>
                <a:hlinkClick r:id="rId3" tooltip="https://www.coe.int/en/web/reference-framework-of-competences-for-democratic-culture/rfcdc-volumes"/>
              </a:rPr>
              <a:t>volumes</a:t>
            </a:r>
            <a:endParaRPr/>
          </a:p>
          <a:p>
            <a:pPr marL="12700" marR="5080" indent="457200" algn="just">
              <a:lnSpc>
                <a:spcPct val="107100"/>
              </a:lnSpc>
              <a:spcBef>
                <a:spcPts val="1420"/>
              </a:spcBef>
              <a:defRPr/>
            </a:pPr>
            <a:r>
              <a:rPr/>
              <a:t>Council</a:t>
            </a:r>
            <a:r>
              <a:rPr spc="25"/>
              <a:t> </a:t>
            </a:r>
            <a:r>
              <a:rPr/>
              <a:t>of</a:t>
            </a:r>
            <a:r>
              <a:rPr spc="40"/>
              <a:t> </a:t>
            </a:r>
            <a:r>
              <a:rPr/>
              <a:t>Europe.</a:t>
            </a:r>
            <a:r>
              <a:rPr spc="35"/>
              <a:t> </a:t>
            </a:r>
            <a:r>
              <a:rPr/>
              <a:t>(2018).</a:t>
            </a:r>
            <a:r>
              <a:rPr spc="30"/>
              <a:t> </a:t>
            </a:r>
            <a:r>
              <a:rPr i="1">
                <a:latin typeface="Segoe UI"/>
                <a:cs typeface="Segoe UI"/>
              </a:rPr>
              <a:t>Reference</a:t>
            </a:r>
            <a:r>
              <a:rPr i="1" spc="40">
                <a:latin typeface="Segoe UI"/>
                <a:cs typeface="Segoe UI"/>
              </a:rPr>
              <a:t> </a:t>
            </a:r>
            <a:r>
              <a:rPr i="1">
                <a:latin typeface="Segoe UI"/>
                <a:cs typeface="Segoe UI"/>
              </a:rPr>
              <a:t>Framework</a:t>
            </a:r>
            <a:r>
              <a:rPr i="1" spc="35">
                <a:latin typeface="Segoe UI"/>
                <a:cs typeface="Segoe UI"/>
              </a:rPr>
              <a:t> </a:t>
            </a:r>
            <a:r>
              <a:rPr i="1">
                <a:latin typeface="Segoe UI"/>
                <a:cs typeface="Segoe UI"/>
              </a:rPr>
              <a:t>of</a:t>
            </a:r>
            <a:r>
              <a:rPr i="1" spc="40">
                <a:latin typeface="Segoe UI"/>
                <a:cs typeface="Segoe UI"/>
              </a:rPr>
              <a:t> </a:t>
            </a:r>
            <a:r>
              <a:rPr i="1">
                <a:latin typeface="Segoe UI"/>
                <a:cs typeface="Segoe UI"/>
              </a:rPr>
              <a:t>Competences</a:t>
            </a:r>
            <a:r>
              <a:rPr i="1" spc="40">
                <a:latin typeface="Segoe UI"/>
                <a:cs typeface="Segoe UI"/>
              </a:rPr>
              <a:t> </a:t>
            </a:r>
            <a:r>
              <a:rPr i="1" spc="-25">
                <a:latin typeface="Segoe UI"/>
                <a:cs typeface="Segoe UI"/>
              </a:rPr>
              <a:t>for </a:t>
            </a:r>
            <a:r>
              <a:rPr i="1">
                <a:latin typeface="Segoe UI"/>
                <a:cs typeface="Segoe UI"/>
              </a:rPr>
              <a:t>Democratic</a:t>
            </a:r>
            <a:r>
              <a:rPr i="1" spc="65">
                <a:latin typeface="Segoe UI"/>
                <a:cs typeface="Segoe UI"/>
              </a:rPr>
              <a:t> </a:t>
            </a:r>
            <a:r>
              <a:rPr i="1">
                <a:latin typeface="Segoe UI"/>
                <a:cs typeface="Segoe UI"/>
              </a:rPr>
              <a:t>Culture.</a:t>
            </a:r>
            <a:r>
              <a:rPr i="1" spc="80">
                <a:latin typeface="Segoe UI"/>
                <a:cs typeface="Segoe UI"/>
              </a:rPr>
              <a:t> </a:t>
            </a:r>
            <a:r>
              <a:rPr i="1">
                <a:latin typeface="Segoe UI"/>
                <a:cs typeface="Segoe UI"/>
              </a:rPr>
              <a:t>Volume</a:t>
            </a:r>
            <a:r>
              <a:rPr i="1" spc="75">
                <a:latin typeface="Segoe UI"/>
                <a:cs typeface="Segoe UI"/>
              </a:rPr>
              <a:t> </a:t>
            </a:r>
            <a:r>
              <a:rPr i="1">
                <a:latin typeface="Segoe UI"/>
                <a:cs typeface="Segoe UI"/>
              </a:rPr>
              <a:t>2:</a:t>
            </a:r>
            <a:r>
              <a:rPr i="1" spc="80">
                <a:latin typeface="Segoe UI"/>
                <a:cs typeface="Segoe UI"/>
              </a:rPr>
              <a:t> </a:t>
            </a:r>
            <a:r>
              <a:rPr i="1">
                <a:latin typeface="Segoe UI"/>
                <a:cs typeface="Segoe UI"/>
              </a:rPr>
              <a:t>Descriptors</a:t>
            </a:r>
            <a:r>
              <a:rPr i="1" spc="80">
                <a:latin typeface="Segoe UI"/>
                <a:cs typeface="Segoe UI"/>
              </a:rPr>
              <a:t> </a:t>
            </a:r>
            <a:r>
              <a:rPr i="1">
                <a:latin typeface="Segoe UI"/>
                <a:cs typeface="Segoe UI"/>
              </a:rPr>
              <a:t>of</a:t>
            </a:r>
            <a:r>
              <a:rPr i="1" spc="75">
                <a:latin typeface="Segoe UI"/>
                <a:cs typeface="Segoe UI"/>
              </a:rPr>
              <a:t> </a:t>
            </a:r>
            <a:r>
              <a:rPr i="1">
                <a:latin typeface="Segoe UI"/>
                <a:cs typeface="Segoe UI"/>
              </a:rPr>
              <a:t>competences</a:t>
            </a:r>
            <a:r>
              <a:rPr i="1" spc="80">
                <a:latin typeface="Segoe UI"/>
                <a:cs typeface="Segoe UI"/>
              </a:rPr>
              <a:t> </a:t>
            </a:r>
            <a:r>
              <a:rPr i="1">
                <a:latin typeface="Segoe UI"/>
                <a:cs typeface="Segoe UI"/>
              </a:rPr>
              <a:t>for</a:t>
            </a:r>
            <a:r>
              <a:rPr i="1" spc="80">
                <a:latin typeface="Segoe UI"/>
                <a:cs typeface="Segoe UI"/>
              </a:rPr>
              <a:t> </a:t>
            </a:r>
            <a:r>
              <a:rPr i="1" spc="-10">
                <a:latin typeface="Segoe UI"/>
                <a:cs typeface="Segoe UI"/>
              </a:rPr>
              <a:t>democratic </a:t>
            </a:r>
            <a:r>
              <a:rPr i="1">
                <a:latin typeface="Segoe UI"/>
                <a:cs typeface="Segoe UI"/>
              </a:rPr>
              <a:t>Culture</a:t>
            </a:r>
            <a:r>
              <a:rPr/>
              <a:t>.</a:t>
            </a:r>
            <a:r>
              <a:rPr spc="470"/>
              <a:t> </a:t>
            </a:r>
            <a:r>
              <a:rPr/>
              <a:t>Strasbourg:</a:t>
            </a:r>
            <a:r>
              <a:rPr spc="475"/>
              <a:t> </a:t>
            </a:r>
            <a:r>
              <a:rPr/>
              <a:t>Council</a:t>
            </a:r>
            <a:r>
              <a:rPr spc="470"/>
              <a:t> </a:t>
            </a:r>
            <a:r>
              <a:rPr/>
              <a:t>of</a:t>
            </a:r>
            <a:r>
              <a:rPr spc="475"/>
              <a:t> </a:t>
            </a:r>
            <a:r>
              <a:rPr/>
              <a:t>Europe.</a:t>
            </a:r>
            <a:r>
              <a:rPr spc="470"/>
              <a:t> </a:t>
            </a:r>
            <a:r>
              <a:rPr/>
              <a:t>Retrieved</a:t>
            </a:r>
            <a:r>
              <a:rPr spc="475"/>
              <a:t> </a:t>
            </a:r>
            <a:r>
              <a:rPr/>
              <a:t>from</a:t>
            </a:r>
            <a:r>
              <a:rPr spc="470"/>
              <a:t> </a:t>
            </a:r>
            <a:r>
              <a:rPr u="sng" spc="-10">
                <a:solidFill>
                  <a:srgbClr val="215E9E"/>
                </a:solidFill>
                <a:hlinkClick r:id="rId3" tooltip="https://www.coe.int/en/web/reference-framework-of-competences-for-democratic-culture/rfcdc-volumes"/>
              </a:rPr>
              <a:t>https://www.</a:t>
            </a:r>
            <a:r>
              <a:rPr spc="-10">
                <a:solidFill>
                  <a:srgbClr val="215E9E"/>
                </a:solidFill>
              </a:rPr>
              <a:t> </a:t>
            </a:r>
            <a:r>
              <a:rPr u="sng">
                <a:solidFill>
                  <a:srgbClr val="215E9E"/>
                </a:solidFill>
                <a:hlinkClick r:id="rId3" tooltip="https://www.coe.int/en/web/reference-framework-of-competences-for-democratic-culture/rfcdc-volumes"/>
              </a:rPr>
              <a:t>coe.int/en/web/reference-framework-of-competences-for-</a:t>
            </a:r>
            <a:r>
              <a:rPr u="sng" spc="-10">
                <a:solidFill>
                  <a:srgbClr val="215E9E"/>
                </a:solidFill>
                <a:hlinkClick r:id="rId3" tooltip="https://www.coe.int/en/web/reference-framework-of-competences-for-democratic-culture/rfcdc-volumes"/>
              </a:rPr>
              <a:t>democratic-</a:t>
            </a:r>
            <a:r>
              <a:rPr spc="-10">
                <a:solidFill>
                  <a:srgbClr val="215E9E"/>
                </a:solidFill>
              </a:rPr>
              <a:t> </a:t>
            </a:r>
            <a:r>
              <a:rPr u="sng">
                <a:solidFill>
                  <a:srgbClr val="215E9E"/>
                </a:solidFill>
                <a:hlinkClick r:id="rId3" tooltip="https://www.coe.int/en/web/reference-framework-of-competences-for-democratic-culture/rfcdc-volumes"/>
              </a:rPr>
              <a:t>culture/rfcdc-</a:t>
            </a:r>
            <a:r>
              <a:rPr u="sng" spc="-10">
                <a:solidFill>
                  <a:srgbClr val="215E9E"/>
                </a:solidFill>
                <a:hlinkClick r:id="rId3" tooltip="https://www.coe.int/en/web/reference-framework-of-competences-for-democratic-culture/rfcdc-volumes"/>
              </a:rPr>
              <a:t>volumes</a:t>
            </a:r>
            <a:endParaRPr/>
          </a:p>
          <a:p>
            <a:pPr marL="12700" marR="5715" indent="457200" algn="just">
              <a:lnSpc>
                <a:spcPct val="107100"/>
              </a:lnSpc>
              <a:spcBef>
                <a:spcPts val="1420"/>
              </a:spcBef>
              <a:defRPr/>
            </a:pPr>
            <a:r>
              <a:rPr/>
              <a:t>Council</a:t>
            </a:r>
            <a:r>
              <a:rPr spc="25"/>
              <a:t> </a:t>
            </a:r>
            <a:r>
              <a:rPr/>
              <a:t>of</a:t>
            </a:r>
            <a:r>
              <a:rPr spc="40"/>
              <a:t> </a:t>
            </a:r>
            <a:r>
              <a:rPr/>
              <a:t>Europe.</a:t>
            </a:r>
            <a:r>
              <a:rPr spc="35"/>
              <a:t> </a:t>
            </a:r>
            <a:r>
              <a:rPr/>
              <a:t>(2018).</a:t>
            </a:r>
            <a:r>
              <a:rPr spc="30"/>
              <a:t> </a:t>
            </a:r>
            <a:r>
              <a:rPr i="1">
                <a:latin typeface="Segoe UI"/>
                <a:cs typeface="Segoe UI"/>
              </a:rPr>
              <a:t>Reference</a:t>
            </a:r>
            <a:r>
              <a:rPr i="1" spc="40">
                <a:latin typeface="Segoe UI"/>
                <a:cs typeface="Segoe UI"/>
              </a:rPr>
              <a:t> </a:t>
            </a:r>
            <a:r>
              <a:rPr i="1">
                <a:latin typeface="Segoe UI"/>
                <a:cs typeface="Segoe UI"/>
              </a:rPr>
              <a:t>Framework</a:t>
            </a:r>
            <a:r>
              <a:rPr i="1" spc="35">
                <a:latin typeface="Segoe UI"/>
                <a:cs typeface="Segoe UI"/>
              </a:rPr>
              <a:t> </a:t>
            </a:r>
            <a:r>
              <a:rPr i="1">
                <a:latin typeface="Segoe UI"/>
                <a:cs typeface="Segoe UI"/>
              </a:rPr>
              <a:t>of</a:t>
            </a:r>
            <a:r>
              <a:rPr i="1" spc="40">
                <a:latin typeface="Segoe UI"/>
                <a:cs typeface="Segoe UI"/>
              </a:rPr>
              <a:t> </a:t>
            </a:r>
            <a:r>
              <a:rPr i="1">
                <a:latin typeface="Segoe UI"/>
                <a:cs typeface="Segoe UI"/>
              </a:rPr>
              <a:t>Competences</a:t>
            </a:r>
            <a:r>
              <a:rPr i="1" spc="40">
                <a:latin typeface="Segoe UI"/>
                <a:cs typeface="Segoe UI"/>
              </a:rPr>
              <a:t> </a:t>
            </a:r>
            <a:r>
              <a:rPr i="1" spc="-25">
                <a:latin typeface="Segoe UI"/>
                <a:cs typeface="Segoe UI"/>
              </a:rPr>
              <a:t>for </a:t>
            </a:r>
            <a:r>
              <a:rPr i="1">
                <a:latin typeface="Segoe UI"/>
                <a:cs typeface="Segoe UI"/>
              </a:rPr>
              <a:t>Democratic</a:t>
            </a:r>
            <a:r>
              <a:rPr i="1" spc="80">
                <a:latin typeface="Segoe UI"/>
                <a:cs typeface="Segoe UI"/>
              </a:rPr>
              <a:t> </a:t>
            </a:r>
            <a:r>
              <a:rPr i="1">
                <a:latin typeface="Segoe UI"/>
                <a:cs typeface="Segoe UI"/>
              </a:rPr>
              <a:t>Culture.</a:t>
            </a:r>
            <a:r>
              <a:rPr i="1" spc="95">
                <a:latin typeface="Segoe UI"/>
                <a:cs typeface="Segoe UI"/>
              </a:rPr>
              <a:t> </a:t>
            </a:r>
            <a:r>
              <a:rPr i="1">
                <a:latin typeface="Segoe UI"/>
                <a:cs typeface="Segoe UI"/>
              </a:rPr>
              <a:t>Volume</a:t>
            </a:r>
            <a:r>
              <a:rPr i="1" spc="90">
                <a:latin typeface="Segoe UI"/>
                <a:cs typeface="Segoe UI"/>
              </a:rPr>
              <a:t> </a:t>
            </a:r>
            <a:r>
              <a:rPr i="1">
                <a:latin typeface="Segoe UI"/>
                <a:cs typeface="Segoe UI"/>
              </a:rPr>
              <a:t>3:</a:t>
            </a:r>
            <a:r>
              <a:rPr i="1" spc="95">
                <a:latin typeface="Segoe UI"/>
                <a:cs typeface="Segoe UI"/>
              </a:rPr>
              <a:t> </a:t>
            </a:r>
            <a:r>
              <a:rPr i="1">
                <a:latin typeface="Segoe UI"/>
                <a:cs typeface="Segoe UI"/>
              </a:rPr>
              <a:t>Guidance</a:t>
            </a:r>
            <a:r>
              <a:rPr i="1" spc="90">
                <a:latin typeface="Segoe UI"/>
                <a:cs typeface="Segoe UI"/>
              </a:rPr>
              <a:t> </a:t>
            </a:r>
            <a:r>
              <a:rPr i="1">
                <a:latin typeface="Segoe UI"/>
                <a:cs typeface="Segoe UI"/>
              </a:rPr>
              <a:t>for</a:t>
            </a:r>
            <a:r>
              <a:rPr i="1" spc="95">
                <a:latin typeface="Segoe UI"/>
                <a:cs typeface="Segoe UI"/>
              </a:rPr>
              <a:t> </a:t>
            </a:r>
            <a:r>
              <a:rPr i="1">
                <a:latin typeface="Segoe UI"/>
                <a:cs typeface="Segoe UI"/>
              </a:rPr>
              <a:t>Implementation</a:t>
            </a:r>
            <a:r>
              <a:rPr/>
              <a:t>.</a:t>
            </a:r>
            <a:r>
              <a:rPr spc="95"/>
              <a:t> </a:t>
            </a:r>
            <a:r>
              <a:rPr spc="-10"/>
              <a:t>Strasbourg: </a:t>
            </a:r>
            <a:r>
              <a:rPr/>
              <a:t>Council</a:t>
            </a:r>
            <a:r>
              <a:rPr spc="400"/>
              <a:t>  </a:t>
            </a:r>
            <a:r>
              <a:rPr/>
              <a:t>of</a:t>
            </a:r>
            <a:r>
              <a:rPr spc="400"/>
              <a:t>  </a:t>
            </a:r>
            <a:r>
              <a:rPr/>
              <a:t>Europe.</a:t>
            </a:r>
            <a:r>
              <a:rPr spc="400"/>
              <a:t>  </a:t>
            </a:r>
            <a:r>
              <a:rPr/>
              <a:t>Retrieved</a:t>
            </a:r>
            <a:r>
              <a:rPr spc="400"/>
              <a:t>  </a:t>
            </a:r>
            <a:r>
              <a:rPr/>
              <a:t>from</a:t>
            </a:r>
            <a:r>
              <a:rPr spc="400"/>
              <a:t>  </a:t>
            </a:r>
            <a:r>
              <a:rPr u="sng" spc="-10">
                <a:solidFill>
                  <a:srgbClr val="215E9E"/>
                </a:solidFill>
                <a:hlinkClick r:id="rId3" tooltip="https://www.coe.int/en/web/reference-framework-of-competences-for-democratic-culture/rfcdc-volumes"/>
              </a:rPr>
              <a:t>https://www.coe.int/en/web/</a:t>
            </a:r>
            <a:r>
              <a:rPr spc="-10">
                <a:solidFill>
                  <a:srgbClr val="215E9E"/>
                </a:solidFill>
              </a:rPr>
              <a:t> </a:t>
            </a:r>
            <a:r>
              <a:rPr u="sng">
                <a:solidFill>
                  <a:srgbClr val="215E9E"/>
                </a:solidFill>
                <a:hlinkClick r:id="rId3" tooltip="https://www.coe.int/en/web/reference-framework-of-competences-for-democratic-culture/rfcdc-volumes"/>
              </a:rPr>
              <a:t>reference-</a:t>
            </a:r>
            <a:r>
              <a:rPr u="sng" spc="45">
                <a:solidFill>
                  <a:srgbClr val="215E9E"/>
                </a:solidFill>
                <a:hlinkClick r:id="rId3" tooltip="https://www.coe.int/en/web/reference-framework-of-competences-for-democratic-culture/rfcdc-volumes"/>
              </a:rPr>
              <a:t>framework-</a:t>
            </a:r>
            <a:r>
              <a:rPr u="sng">
                <a:solidFill>
                  <a:srgbClr val="215E9E"/>
                </a:solidFill>
                <a:hlinkClick r:id="rId3" tooltip="https://www.coe.int/en/web/reference-framework-of-competences-for-democratic-culture/rfcdc-volumes"/>
              </a:rPr>
              <a:t>of-</a:t>
            </a:r>
            <a:r>
              <a:rPr u="sng" spc="45">
                <a:solidFill>
                  <a:srgbClr val="215E9E"/>
                </a:solidFill>
                <a:hlinkClick r:id="rId3" tooltip="https://www.coe.int/en/web/reference-framework-of-competences-for-democratic-culture/rfcdc-volumes"/>
              </a:rPr>
              <a:t>competences-</a:t>
            </a:r>
            <a:r>
              <a:rPr u="sng">
                <a:solidFill>
                  <a:srgbClr val="215E9E"/>
                </a:solidFill>
                <a:hlinkClick r:id="rId3" tooltip="https://www.coe.int/en/web/reference-framework-of-competences-for-democratic-culture/rfcdc-volumes"/>
              </a:rPr>
              <a:t>for-</a:t>
            </a:r>
            <a:r>
              <a:rPr u="sng" spc="45">
                <a:solidFill>
                  <a:srgbClr val="215E9E"/>
                </a:solidFill>
                <a:hlinkClick r:id="rId3" tooltip="https://www.coe.int/en/web/reference-framework-of-competences-for-democratic-culture/rfcdc-volumes"/>
              </a:rPr>
              <a:t>democratic-</a:t>
            </a:r>
            <a:r>
              <a:rPr u="sng" spc="35">
                <a:solidFill>
                  <a:srgbClr val="215E9E"/>
                </a:solidFill>
                <a:hlinkClick r:id="rId3" tooltip="https://www.coe.int/en/web/reference-framework-of-competences-for-democratic-culture/rfcdc-volumes"/>
              </a:rPr>
              <a:t>culture/rfcdc-</a:t>
            </a:r>
            <a:r>
              <a:rPr spc="35">
                <a:solidFill>
                  <a:srgbClr val="215E9E"/>
                </a:solidFill>
              </a:rPr>
              <a:t> </a:t>
            </a:r>
            <a:r>
              <a:rPr u="sng" spc="-10">
                <a:solidFill>
                  <a:srgbClr val="215E9E"/>
                </a:solidFill>
                <a:hlinkClick r:id="rId3" tooltip="https://www.coe.int/en/web/reference-framework-of-competences-for-democratic-culture/rfcdc-volumes"/>
              </a:rPr>
              <a:t>volumes</a:t>
            </a:r>
            <a:endParaRPr/>
          </a:p>
          <a:p>
            <a:pPr marL="12700" marR="7620" indent="457200" algn="just">
              <a:lnSpc>
                <a:spcPct val="107100"/>
              </a:lnSpc>
              <a:spcBef>
                <a:spcPts val="1415"/>
              </a:spcBef>
              <a:defRPr/>
            </a:pPr>
            <a:r>
              <a:rPr/>
              <a:t>Hadfield,</a:t>
            </a:r>
            <a:r>
              <a:rPr spc="95"/>
              <a:t>  </a:t>
            </a:r>
            <a:r>
              <a:rPr/>
              <a:t>J.</a:t>
            </a:r>
            <a:r>
              <a:rPr spc="95"/>
              <a:t>  </a:t>
            </a:r>
            <a:r>
              <a:rPr/>
              <a:t>(1998).</a:t>
            </a:r>
            <a:r>
              <a:rPr spc="95"/>
              <a:t>  </a:t>
            </a:r>
            <a:r>
              <a:rPr i="1">
                <a:latin typeface="Segoe UI"/>
                <a:cs typeface="Segoe UI"/>
              </a:rPr>
              <a:t>Beginners’</a:t>
            </a:r>
            <a:r>
              <a:rPr i="1" spc="100">
                <a:latin typeface="Segoe UI"/>
                <a:cs typeface="Segoe UI"/>
              </a:rPr>
              <a:t>  </a:t>
            </a:r>
            <a:r>
              <a:rPr i="1">
                <a:latin typeface="Segoe UI"/>
                <a:cs typeface="Segoe UI"/>
              </a:rPr>
              <a:t>Communication</a:t>
            </a:r>
            <a:r>
              <a:rPr i="1" spc="95">
                <a:latin typeface="Segoe UI"/>
                <a:cs typeface="Segoe UI"/>
              </a:rPr>
              <a:t>  </a:t>
            </a:r>
            <a:r>
              <a:rPr i="1">
                <a:latin typeface="Segoe UI"/>
                <a:cs typeface="Segoe UI"/>
              </a:rPr>
              <a:t>Games</a:t>
            </a:r>
            <a:r>
              <a:rPr/>
              <a:t>.</a:t>
            </a:r>
            <a:r>
              <a:rPr spc="95"/>
              <a:t>  </a:t>
            </a:r>
            <a:r>
              <a:rPr spc="-10"/>
              <a:t>Pearson </a:t>
            </a:r>
            <a:r>
              <a:rPr/>
              <a:t>Education</a:t>
            </a:r>
            <a:r>
              <a:rPr spc="105"/>
              <a:t> </a:t>
            </a:r>
            <a:r>
              <a:rPr spc="-20"/>
              <a:t>Ltd.</a:t>
            </a:r>
            <a:endParaRPr/>
          </a:p>
          <a:p>
            <a:pPr marL="12700" marR="13970" indent="457200" algn="just">
              <a:lnSpc>
                <a:spcPct val="107100"/>
              </a:lnSpc>
              <a:spcBef>
                <a:spcPts val="1420"/>
              </a:spcBef>
              <a:defRPr/>
            </a:pPr>
            <a:r>
              <a:rPr spc="-50"/>
              <a:t>International</a:t>
            </a:r>
            <a:r>
              <a:rPr spc="-15"/>
              <a:t> </a:t>
            </a:r>
            <a:r>
              <a:rPr spc="-55"/>
              <a:t>Labour</a:t>
            </a:r>
            <a:r>
              <a:rPr spc="-5"/>
              <a:t> </a:t>
            </a:r>
            <a:r>
              <a:rPr spc="-50"/>
              <a:t>Organization,</a:t>
            </a:r>
            <a:r>
              <a:rPr spc="-5"/>
              <a:t> </a:t>
            </a:r>
            <a:r>
              <a:rPr spc="-55"/>
              <a:t>Labour</a:t>
            </a:r>
            <a:r>
              <a:rPr spc="-5"/>
              <a:t> </a:t>
            </a:r>
            <a:r>
              <a:rPr spc="-50"/>
              <a:t>Administration</a:t>
            </a:r>
            <a:r>
              <a:rPr spc="-5"/>
              <a:t> </a:t>
            </a:r>
            <a:r>
              <a:rPr spc="-60"/>
              <a:t>and</a:t>
            </a:r>
            <a:r>
              <a:rPr/>
              <a:t> </a:t>
            </a:r>
            <a:r>
              <a:rPr spc="-35"/>
              <a:t>Inspection </a:t>
            </a:r>
            <a:r>
              <a:rPr/>
              <a:t>Programme</a:t>
            </a:r>
            <a:r>
              <a:rPr spc="125"/>
              <a:t> </a:t>
            </a:r>
            <a:r>
              <a:rPr/>
              <a:t>LAB/ADMIN.</a:t>
            </a:r>
            <a:r>
              <a:rPr spc="125"/>
              <a:t> </a:t>
            </a:r>
            <a:r>
              <a:rPr/>
              <a:t>(2010).</a:t>
            </a:r>
            <a:r>
              <a:rPr spc="120"/>
              <a:t> </a:t>
            </a:r>
            <a:r>
              <a:rPr i="1">
                <a:latin typeface="Segoe UI"/>
                <a:cs typeface="Segoe UI"/>
              </a:rPr>
              <a:t>Labour</a:t>
            </a:r>
            <a:r>
              <a:rPr i="1" spc="125">
                <a:latin typeface="Segoe UI"/>
                <a:cs typeface="Segoe UI"/>
              </a:rPr>
              <a:t> </a:t>
            </a:r>
            <a:r>
              <a:rPr i="1">
                <a:latin typeface="Segoe UI"/>
                <a:cs typeface="Segoe UI"/>
              </a:rPr>
              <a:t>inspection</a:t>
            </a:r>
            <a:r>
              <a:rPr i="1" spc="125">
                <a:latin typeface="Segoe UI"/>
                <a:cs typeface="Segoe UI"/>
              </a:rPr>
              <a:t> </a:t>
            </a:r>
            <a:r>
              <a:rPr i="1">
                <a:latin typeface="Segoe UI"/>
                <a:cs typeface="Segoe UI"/>
              </a:rPr>
              <a:t>in</a:t>
            </a:r>
            <a:r>
              <a:rPr i="1" spc="125">
                <a:latin typeface="Segoe UI"/>
                <a:cs typeface="Segoe UI"/>
              </a:rPr>
              <a:t> </a:t>
            </a:r>
            <a:r>
              <a:rPr i="1">
                <a:latin typeface="Segoe UI"/>
                <a:cs typeface="Segoe UI"/>
              </a:rPr>
              <a:t>Europe:</a:t>
            </a:r>
            <a:r>
              <a:rPr i="1" spc="130">
                <a:latin typeface="Segoe UI"/>
                <a:cs typeface="Segoe UI"/>
              </a:rPr>
              <a:t> </a:t>
            </a:r>
            <a:r>
              <a:rPr i="1" spc="-35">
                <a:latin typeface="Segoe UI"/>
                <a:cs typeface="Segoe UI"/>
              </a:rPr>
              <a:t>Undeclared </a:t>
            </a:r>
            <a:r>
              <a:rPr i="1">
                <a:latin typeface="Segoe UI"/>
                <a:cs typeface="Segoe UI"/>
              </a:rPr>
              <a:t>work,</a:t>
            </a:r>
            <a:r>
              <a:rPr i="1" spc="55">
                <a:latin typeface="Segoe UI"/>
                <a:cs typeface="Segoe UI"/>
              </a:rPr>
              <a:t> </a:t>
            </a:r>
            <a:r>
              <a:rPr i="1" spc="-30">
                <a:latin typeface="Segoe UI"/>
                <a:cs typeface="Segoe UI"/>
              </a:rPr>
              <a:t>migration,</a:t>
            </a:r>
            <a:r>
              <a:rPr i="1" spc="55">
                <a:latin typeface="Segoe UI"/>
                <a:cs typeface="Segoe UI"/>
              </a:rPr>
              <a:t> </a:t>
            </a:r>
            <a:r>
              <a:rPr i="1" spc="-20">
                <a:latin typeface="Segoe UI"/>
                <a:cs typeface="Segoe UI"/>
              </a:rPr>
              <a:t>trafficking</a:t>
            </a:r>
            <a:r>
              <a:rPr i="1" spc="50">
                <a:latin typeface="Segoe UI"/>
                <a:cs typeface="Segoe UI"/>
              </a:rPr>
              <a:t> </a:t>
            </a:r>
            <a:r>
              <a:rPr spc="-30"/>
              <a:t>[Working</a:t>
            </a:r>
            <a:r>
              <a:rPr spc="55"/>
              <a:t> </a:t>
            </a:r>
            <a:r>
              <a:rPr spc="-20"/>
              <a:t>Document</a:t>
            </a:r>
            <a:r>
              <a:rPr spc="55"/>
              <a:t> </a:t>
            </a:r>
            <a:r>
              <a:rPr spc="-10"/>
              <a:t>Number</a:t>
            </a:r>
            <a:r>
              <a:rPr spc="55"/>
              <a:t> </a:t>
            </a:r>
            <a:r>
              <a:rPr/>
              <a:t>7].</a:t>
            </a:r>
            <a:r>
              <a:rPr spc="55"/>
              <a:t> </a:t>
            </a:r>
            <a:r>
              <a:rPr spc="-30"/>
              <a:t>Retrieved</a:t>
            </a:r>
            <a:r>
              <a:rPr spc="55"/>
              <a:t> </a:t>
            </a:r>
            <a:r>
              <a:rPr spc="-20"/>
              <a:t>from</a:t>
            </a:r>
            <a:endParaRPr/>
          </a:p>
        </p:txBody>
      </p:sp>
      <p:cxnSp>
        <p:nvCxnSpPr>
          <p:cNvPr id="6" name="Google Shape;233;p13" hidden="0"/>
          <p:cNvCxnSpPr>
            <a:cxnSpLocks/>
          </p:cNvCxnSpPr>
          <p:nvPr isPhoto="0" userDrawn="0"/>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7" name="Google Shape;234;p13" hidden="0"/>
          <p:cNvPicPr/>
          <p:nvPr isPhoto="0" userDrawn="0"/>
        </p:nvPicPr>
        <p:blipFill>
          <a:blip r:embed="rId4">
            <a:alphaModFix/>
          </a:blip>
          <a:stretch/>
        </p:blipFill>
        <p:spPr bwMode="auto">
          <a:xfrm>
            <a:off x="4508500" y="9085792"/>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sp>
        <p:nvSpPr>
          <p:cNvPr id="2" name="object 2" hidden="0"/>
          <p:cNvSpPr/>
          <p:nvPr isPhoto="0" userDrawn="0"/>
        </p:nvSpPr>
        <p:spPr bwMode="auto">
          <a:xfrm>
            <a:off x="0" y="0"/>
            <a:ext cx="0" cy="10692130"/>
          </a:xfrm>
          <a:custGeom>
            <a:avLst/>
            <a:gdLst/>
            <a:ahLst/>
            <a:cxnLst/>
            <a:rect l="l" t="t" r="r" b="b"/>
            <a:pathLst>
              <a:path h="10692130" fill="norm" stroke="1" extrusionOk="0">
                <a:moveTo>
                  <a:pt x="0" y="0"/>
                </a:moveTo>
                <a:lnTo>
                  <a:pt x="0" y="10692003"/>
                </a:lnTo>
                <a:lnTo>
                  <a:pt x="0" y="0"/>
                </a:lnTo>
                <a:close/>
              </a:path>
            </a:pathLst>
          </a:custGeom>
          <a:solidFill>
            <a:srgbClr val="493490">
              <a:alpha val="29998"/>
            </a:srgbClr>
          </a:solidFill>
        </p:spPr>
        <p:txBody>
          <a:bodyPr wrap="square" lIns="0" tIns="0" rIns="0" bIns="0" rtlCol="0"/>
          <a:lstStyle/>
          <a:p>
            <a:pPr>
              <a:defRPr/>
            </a:pPr>
            <a:endParaRPr/>
          </a:p>
        </p:txBody>
      </p:sp>
      <p:sp>
        <p:nvSpPr>
          <p:cNvPr id="3" name="object 3" hidden="0"/>
          <p:cNvSpPr txBox="1"/>
          <p:nvPr isPhoto="0" userDrawn="0"/>
        </p:nvSpPr>
        <p:spPr bwMode="auto">
          <a:xfrm>
            <a:off x="887299" y="1003706"/>
            <a:ext cx="5789295" cy="7884274"/>
          </a:xfrm>
          <a:prstGeom prst="rect">
            <a:avLst/>
          </a:prstGeom>
        </p:spPr>
        <p:txBody>
          <a:bodyPr vert="horz" wrap="square" lIns="0" tIns="12700" rIns="0" bIns="0" rtlCol="0">
            <a:spAutoFit/>
          </a:bodyPr>
          <a:lstStyle/>
          <a:p>
            <a:pPr marL="12700" marR="8890">
              <a:lnSpc>
                <a:spcPct val="107100"/>
              </a:lnSpc>
              <a:spcBef>
                <a:spcPts val="100"/>
              </a:spcBef>
              <a:defRPr/>
            </a:pPr>
            <a:r>
              <a:rPr sz="1400" u="sng">
                <a:solidFill>
                  <a:srgbClr val="215E9E"/>
                </a:solidFill>
                <a:latin typeface="Segoe UI"/>
                <a:cs typeface="Segoe UI"/>
                <a:hlinkClick r:id="rId2" tooltip="https://www.ilo.org/labadmin/info/pubs/WCMS_120319/lang--en/index.htm"/>
              </a:rPr>
              <a:t>https://www.ilo.org/labadmin/info/pubs/WCMS_120319/lang--</a:t>
            </a:r>
            <a:r>
              <a:rPr sz="1400" u="sng" spc="-10">
                <a:solidFill>
                  <a:srgbClr val="215E9E"/>
                </a:solidFill>
                <a:latin typeface="Segoe UI"/>
                <a:cs typeface="Segoe UI"/>
                <a:hlinkClick r:id="rId2" tooltip="https://www.ilo.org/labadmin/info/pubs/WCMS_120319/lang--en/index.htm"/>
              </a:rPr>
              <a:t>en/index.</a:t>
            </a:r>
            <a:r>
              <a:rPr sz="1400" spc="-10">
                <a:solidFill>
                  <a:srgbClr val="215E9E"/>
                </a:solidFill>
                <a:latin typeface="Segoe UI"/>
                <a:cs typeface="Segoe UI"/>
              </a:rPr>
              <a:t> </a:t>
            </a:r>
            <a:r>
              <a:rPr sz="1400" u="sng" spc="-25">
                <a:solidFill>
                  <a:srgbClr val="215E9E"/>
                </a:solidFill>
                <a:latin typeface="Segoe UI"/>
                <a:cs typeface="Segoe UI"/>
                <a:hlinkClick r:id="rId2" tooltip="https://www.ilo.org/labadmin/info/pubs/WCMS_120319/lang--en/index.htm"/>
              </a:rPr>
              <a:t>htm</a:t>
            </a:r>
            <a:endParaRPr sz="1400">
              <a:latin typeface="Segoe UI"/>
              <a:cs typeface="Segoe UI"/>
            </a:endParaRPr>
          </a:p>
          <a:p>
            <a:pPr marL="12700" marR="5715" indent="457200" algn="just">
              <a:lnSpc>
                <a:spcPct val="107100"/>
              </a:lnSpc>
              <a:spcBef>
                <a:spcPts val="1415"/>
              </a:spcBef>
              <a:defRPr/>
            </a:pPr>
            <a:r>
              <a:rPr sz="1400" spc="-40">
                <a:solidFill>
                  <a:srgbClr val="3B373A"/>
                </a:solidFill>
                <a:latin typeface="Segoe UI"/>
                <a:cs typeface="Segoe UI"/>
              </a:rPr>
              <a:t>P</a:t>
            </a:r>
            <a:r>
              <a:rPr sz="1400" spc="10">
                <a:solidFill>
                  <a:srgbClr val="3B373A"/>
                </a:solidFill>
                <a:latin typeface="Segoe UI"/>
                <a:cs typeface="Segoe UI"/>
              </a:rPr>
              <a:t>ekrun</a:t>
            </a:r>
            <a:r>
              <a:rPr sz="1400">
                <a:solidFill>
                  <a:srgbClr val="3B373A"/>
                </a:solidFill>
                <a:latin typeface="Segoe UI"/>
                <a:cs typeface="Segoe UI"/>
              </a:rPr>
              <a:t>,</a:t>
            </a:r>
            <a:r>
              <a:rPr sz="1400" spc="-160">
                <a:solidFill>
                  <a:srgbClr val="3B373A"/>
                </a:solidFill>
                <a:latin typeface="Segoe UI"/>
                <a:cs typeface="Segoe UI"/>
              </a:rPr>
              <a:t> </a:t>
            </a:r>
            <a:r>
              <a:rPr sz="1400" spc="10">
                <a:solidFill>
                  <a:srgbClr val="3B373A"/>
                </a:solidFill>
                <a:latin typeface="Segoe UI"/>
                <a:cs typeface="Segoe UI"/>
              </a:rPr>
              <a:t>R.</a:t>
            </a:r>
            <a:r>
              <a:rPr sz="1400">
                <a:solidFill>
                  <a:srgbClr val="3B373A"/>
                </a:solidFill>
                <a:latin typeface="Segoe UI"/>
                <a:cs typeface="Segoe UI"/>
              </a:rPr>
              <a:t>,</a:t>
            </a:r>
            <a:r>
              <a:rPr sz="1400" spc="-160">
                <a:solidFill>
                  <a:srgbClr val="3B373A"/>
                </a:solidFill>
                <a:latin typeface="Segoe UI"/>
                <a:cs typeface="Segoe UI"/>
              </a:rPr>
              <a:t> </a:t>
            </a:r>
            <a:r>
              <a:rPr sz="1400" spc="10">
                <a:solidFill>
                  <a:srgbClr val="3B373A"/>
                </a:solidFill>
                <a:latin typeface="Segoe UI"/>
                <a:cs typeface="Segoe UI"/>
              </a:rPr>
              <a:t>Goetz</a:t>
            </a:r>
            <a:r>
              <a:rPr sz="1400">
                <a:solidFill>
                  <a:srgbClr val="3B373A"/>
                </a:solidFill>
                <a:latin typeface="Segoe UI"/>
                <a:cs typeface="Segoe UI"/>
              </a:rPr>
              <a:t>,</a:t>
            </a:r>
            <a:r>
              <a:rPr sz="1400" spc="-160">
                <a:solidFill>
                  <a:srgbClr val="3B373A"/>
                </a:solidFill>
                <a:latin typeface="Segoe UI"/>
                <a:cs typeface="Segoe UI"/>
              </a:rPr>
              <a:t> </a:t>
            </a:r>
            <a:r>
              <a:rPr sz="1400" spc="10">
                <a:solidFill>
                  <a:srgbClr val="3B373A"/>
                </a:solidFill>
                <a:latin typeface="Segoe UI"/>
                <a:cs typeface="Segoe UI"/>
              </a:rPr>
              <a:t>T.</a:t>
            </a:r>
            <a:r>
              <a:rPr sz="1400">
                <a:solidFill>
                  <a:srgbClr val="3B373A"/>
                </a:solidFill>
                <a:latin typeface="Segoe UI"/>
                <a:cs typeface="Segoe UI"/>
              </a:rPr>
              <a:t>,</a:t>
            </a:r>
            <a:r>
              <a:rPr sz="1400" spc="-160">
                <a:solidFill>
                  <a:srgbClr val="3B373A"/>
                </a:solidFill>
                <a:latin typeface="Segoe UI"/>
                <a:cs typeface="Segoe UI"/>
              </a:rPr>
              <a:t> </a:t>
            </a:r>
            <a:r>
              <a:rPr sz="1400" spc="10">
                <a:solidFill>
                  <a:srgbClr val="3B373A"/>
                </a:solidFill>
                <a:latin typeface="Segoe UI"/>
                <a:cs typeface="Segoe UI"/>
              </a:rPr>
              <a:t>Titz</a:t>
            </a:r>
            <a:r>
              <a:rPr sz="1400">
                <a:solidFill>
                  <a:srgbClr val="3B373A"/>
                </a:solidFill>
                <a:latin typeface="Segoe UI"/>
                <a:cs typeface="Segoe UI"/>
              </a:rPr>
              <a:t>,</a:t>
            </a:r>
            <a:r>
              <a:rPr sz="1400" spc="-160">
                <a:solidFill>
                  <a:srgbClr val="3B373A"/>
                </a:solidFill>
                <a:latin typeface="Segoe UI"/>
                <a:cs typeface="Segoe UI"/>
              </a:rPr>
              <a:t> </a:t>
            </a:r>
            <a:r>
              <a:rPr sz="1400" spc="10">
                <a:solidFill>
                  <a:srgbClr val="3B373A"/>
                </a:solidFill>
                <a:latin typeface="Segoe UI"/>
                <a:cs typeface="Segoe UI"/>
              </a:rPr>
              <a:t>W.</a:t>
            </a:r>
            <a:r>
              <a:rPr sz="1400">
                <a:solidFill>
                  <a:srgbClr val="3B373A"/>
                </a:solidFill>
                <a:latin typeface="Segoe UI"/>
                <a:cs typeface="Segoe UI"/>
              </a:rPr>
              <a:t>,</a:t>
            </a:r>
            <a:r>
              <a:rPr sz="1400" spc="-160">
                <a:solidFill>
                  <a:srgbClr val="3B373A"/>
                </a:solidFill>
                <a:latin typeface="Segoe UI"/>
                <a:cs typeface="Segoe UI"/>
              </a:rPr>
              <a:t> </a:t>
            </a:r>
            <a:r>
              <a:rPr sz="1400">
                <a:solidFill>
                  <a:srgbClr val="3B373A"/>
                </a:solidFill>
                <a:latin typeface="Segoe UI"/>
                <a:cs typeface="Segoe UI"/>
              </a:rPr>
              <a:t>&amp;</a:t>
            </a:r>
            <a:r>
              <a:rPr sz="1400" spc="-160">
                <a:solidFill>
                  <a:srgbClr val="3B373A"/>
                </a:solidFill>
                <a:latin typeface="Segoe UI"/>
                <a:cs typeface="Segoe UI"/>
              </a:rPr>
              <a:t> </a:t>
            </a:r>
            <a:r>
              <a:rPr sz="1400" spc="-40">
                <a:solidFill>
                  <a:srgbClr val="3B373A"/>
                </a:solidFill>
                <a:latin typeface="Segoe UI"/>
                <a:cs typeface="Segoe UI"/>
              </a:rPr>
              <a:t>P</a:t>
            </a:r>
            <a:r>
              <a:rPr sz="1400" spc="10">
                <a:solidFill>
                  <a:srgbClr val="3B373A"/>
                </a:solidFill>
                <a:latin typeface="Segoe UI"/>
                <a:cs typeface="Segoe UI"/>
              </a:rPr>
              <a:t>erry</a:t>
            </a:r>
            <a:r>
              <a:rPr sz="1400">
                <a:solidFill>
                  <a:srgbClr val="3B373A"/>
                </a:solidFill>
                <a:latin typeface="Segoe UI"/>
                <a:cs typeface="Segoe UI"/>
              </a:rPr>
              <a:t>,</a:t>
            </a:r>
            <a:r>
              <a:rPr sz="1400" spc="-160">
                <a:solidFill>
                  <a:srgbClr val="3B373A"/>
                </a:solidFill>
                <a:latin typeface="Segoe UI"/>
                <a:cs typeface="Segoe UI"/>
              </a:rPr>
              <a:t> </a:t>
            </a:r>
            <a:r>
              <a:rPr sz="1400" spc="10">
                <a:solidFill>
                  <a:srgbClr val="3B373A"/>
                </a:solidFill>
                <a:latin typeface="Segoe UI"/>
                <a:cs typeface="Segoe UI"/>
              </a:rPr>
              <a:t>R</a:t>
            </a:r>
            <a:r>
              <a:rPr sz="1400">
                <a:solidFill>
                  <a:srgbClr val="3B373A"/>
                </a:solidFill>
                <a:latin typeface="Segoe UI"/>
                <a:cs typeface="Segoe UI"/>
              </a:rPr>
              <a:t>.</a:t>
            </a:r>
            <a:r>
              <a:rPr sz="1400" spc="-160">
                <a:solidFill>
                  <a:srgbClr val="3B373A"/>
                </a:solidFill>
                <a:latin typeface="Segoe UI"/>
                <a:cs typeface="Segoe UI"/>
              </a:rPr>
              <a:t> </a:t>
            </a:r>
            <a:r>
              <a:rPr sz="1400" spc="10">
                <a:solidFill>
                  <a:srgbClr val="3B373A"/>
                </a:solidFill>
                <a:latin typeface="Segoe UI"/>
                <a:cs typeface="Segoe UI"/>
              </a:rPr>
              <a:t>P</a:t>
            </a:r>
            <a:r>
              <a:rPr sz="1400">
                <a:solidFill>
                  <a:srgbClr val="3B373A"/>
                </a:solidFill>
                <a:latin typeface="Segoe UI"/>
                <a:cs typeface="Segoe UI"/>
              </a:rPr>
              <a:t>.</a:t>
            </a:r>
            <a:r>
              <a:rPr sz="1400" spc="-160">
                <a:solidFill>
                  <a:srgbClr val="3B373A"/>
                </a:solidFill>
                <a:latin typeface="Segoe UI"/>
                <a:cs typeface="Segoe UI"/>
              </a:rPr>
              <a:t> </a:t>
            </a:r>
            <a:r>
              <a:rPr sz="1400" spc="10">
                <a:solidFill>
                  <a:srgbClr val="3B373A"/>
                </a:solidFill>
                <a:latin typeface="Segoe UI"/>
                <a:cs typeface="Segoe UI"/>
              </a:rPr>
              <a:t>(2002)</a:t>
            </a:r>
            <a:r>
              <a:rPr sz="1400">
                <a:solidFill>
                  <a:srgbClr val="3B373A"/>
                </a:solidFill>
                <a:latin typeface="Segoe UI"/>
                <a:cs typeface="Segoe UI"/>
              </a:rPr>
              <a:t>.</a:t>
            </a:r>
            <a:r>
              <a:rPr sz="1400" spc="-160">
                <a:solidFill>
                  <a:srgbClr val="3B373A"/>
                </a:solidFill>
                <a:latin typeface="Segoe UI"/>
                <a:cs typeface="Segoe UI"/>
              </a:rPr>
              <a:t> </a:t>
            </a:r>
            <a:r>
              <a:rPr sz="1400" spc="10">
                <a:solidFill>
                  <a:srgbClr val="3B373A"/>
                </a:solidFill>
                <a:latin typeface="Segoe UI"/>
                <a:cs typeface="Segoe UI"/>
              </a:rPr>
              <a:t>Academi</a:t>
            </a:r>
            <a:r>
              <a:rPr sz="1400">
                <a:solidFill>
                  <a:srgbClr val="3B373A"/>
                </a:solidFill>
                <a:latin typeface="Segoe UI"/>
                <a:cs typeface="Segoe UI"/>
              </a:rPr>
              <a:t>c</a:t>
            </a:r>
            <a:r>
              <a:rPr sz="1400" spc="-160">
                <a:solidFill>
                  <a:srgbClr val="3B373A"/>
                </a:solidFill>
                <a:latin typeface="Segoe UI"/>
                <a:cs typeface="Segoe UI"/>
              </a:rPr>
              <a:t> </a:t>
            </a:r>
            <a:r>
              <a:rPr sz="1400" spc="10">
                <a:solidFill>
                  <a:srgbClr val="3B373A"/>
                </a:solidFill>
                <a:latin typeface="Segoe UI"/>
                <a:cs typeface="Segoe UI"/>
              </a:rPr>
              <a:t>emotions i</a:t>
            </a:r>
            <a:r>
              <a:rPr sz="1400">
                <a:solidFill>
                  <a:srgbClr val="3B373A"/>
                </a:solidFill>
                <a:latin typeface="Segoe UI"/>
                <a:cs typeface="Segoe UI"/>
              </a:rPr>
              <a:t>n</a:t>
            </a:r>
            <a:r>
              <a:rPr sz="1400" spc="405">
                <a:solidFill>
                  <a:srgbClr val="3B373A"/>
                </a:solidFill>
                <a:latin typeface="Segoe UI"/>
                <a:cs typeface="Segoe UI"/>
              </a:rPr>
              <a:t> </a:t>
            </a:r>
            <a:r>
              <a:rPr sz="1400" spc="10">
                <a:solidFill>
                  <a:srgbClr val="3B373A"/>
                </a:solidFill>
                <a:latin typeface="Segoe UI"/>
                <a:cs typeface="Segoe UI"/>
              </a:rPr>
              <a:t>students</a:t>
            </a:r>
            <a:r>
              <a:rPr sz="1400">
                <a:solidFill>
                  <a:srgbClr val="3B373A"/>
                </a:solidFill>
                <a:latin typeface="Segoe UI"/>
                <a:cs typeface="Segoe UI"/>
              </a:rPr>
              <a:t>’</a:t>
            </a:r>
            <a:r>
              <a:rPr sz="1400" spc="405">
                <a:solidFill>
                  <a:srgbClr val="3B373A"/>
                </a:solidFill>
                <a:latin typeface="Segoe UI"/>
                <a:cs typeface="Segoe UI"/>
              </a:rPr>
              <a:t> </a:t>
            </a:r>
            <a:r>
              <a:rPr sz="1400" spc="10">
                <a:solidFill>
                  <a:srgbClr val="3B373A"/>
                </a:solidFill>
                <a:latin typeface="Segoe UI"/>
                <a:cs typeface="Segoe UI"/>
              </a:rPr>
              <a:t>self-regulate</a:t>
            </a:r>
            <a:r>
              <a:rPr sz="1400">
                <a:solidFill>
                  <a:srgbClr val="3B373A"/>
                </a:solidFill>
                <a:latin typeface="Segoe UI"/>
                <a:cs typeface="Segoe UI"/>
              </a:rPr>
              <a:t>d</a:t>
            </a:r>
            <a:r>
              <a:rPr sz="1400" spc="405">
                <a:solidFill>
                  <a:srgbClr val="3B373A"/>
                </a:solidFill>
                <a:latin typeface="Segoe UI"/>
                <a:cs typeface="Segoe UI"/>
              </a:rPr>
              <a:t> </a:t>
            </a:r>
            <a:r>
              <a:rPr sz="1400" spc="10">
                <a:solidFill>
                  <a:srgbClr val="3B373A"/>
                </a:solidFill>
                <a:latin typeface="Segoe UI"/>
                <a:cs typeface="Segoe UI"/>
              </a:rPr>
              <a:t>learnin</a:t>
            </a:r>
            <a:r>
              <a:rPr sz="1400">
                <a:solidFill>
                  <a:srgbClr val="3B373A"/>
                </a:solidFill>
                <a:latin typeface="Segoe UI"/>
                <a:cs typeface="Segoe UI"/>
              </a:rPr>
              <a:t>g</a:t>
            </a:r>
            <a:r>
              <a:rPr sz="1400" spc="405">
                <a:solidFill>
                  <a:srgbClr val="3B373A"/>
                </a:solidFill>
                <a:latin typeface="Segoe UI"/>
                <a:cs typeface="Segoe UI"/>
              </a:rPr>
              <a:t> </a:t>
            </a:r>
            <a:r>
              <a:rPr sz="1400" spc="10">
                <a:solidFill>
                  <a:srgbClr val="3B373A"/>
                </a:solidFill>
                <a:latin typeface="Segoe UI"/>
                <a:cs typeface="Segoe UI"/>
              </a:rPr>
              <a:t>an</a:t>
            </a:r>
            <a:r>
              <a:rPr sz="1400">
                <a:solidFill>
                  <a:srgbClr val="3B373A"/>
                </a:solidFill>
                <a:latin typeface="Segoe UI"/>
                <a:cs typeface="Segoe UI"/>
              </a:rPr>
              <a:t>d</a:t>
            </a:r>
            <a:r>
              <a:rPr sz="1400" spc="405">
                <a:solidFill>
                  <a:srgbClr val="3B373A"/>
                </a:solidFill>
                <a:latin typeface="Segoe UI"/>
                <a:cs typeface="Segoe UI"/>
              </a:rPr>
              <a:t> </a:t>
            </a:r>
            <a:r>
              <a:rPr sz="1400" spc="10">
                <a:solidFill>
                  <a:srgbClr val="3B373A"/>
                </a:solidFill>
                <a:latin typeface="Segoe UI"/>
                <a:cs typeface="Segoe UI"/>
              </a:rPr>
              <a:t>achievement</a:t>
            </a:r>
            <a:r>
              <a:rPr sz="1400">
                <a:solidFill>
                  <a:srgbClr val="3B373A"/>
                </a:solidFill>
                <a:latin typeface="Segoe UI"/>
                <a:cs typeface="Segoe UI"/>
              </a:rPr>
              <a:t>:</a:t>
            </a:r>
            <a:r>
              <a:rPr sz="1400" spc="405">
                <a:solidFill>
                  <a:srgbClr val="3B373A"/>
                </a:solidFill>
                <a:latin typeface="Segoe UI"/>
                <a:cs typeface="Segoe UI"/>
              </a:rPr>
              <a:t> </a:t>
            </a:r>
            <a:r>
              <a:rPr sz="1400">
                <a:solidFill>
                  <a:srgbClr val="3B373A"/>
                </a:solidFill>
                <a:latin typeface="Segoe UI"/>
                <a:cs typeface="Segoe UI"/>
              </a:rPr>
              <a:t>A</a:t>
            </a:r>
            <a:r>
              <a:rPr sz="1400" spc="405">
                <a:solidFill>
                  <a:srgbClr val="3B373A"/>
                </a:solidFill>
                <a:latin typeface="Segoe UI"/>
                <a:cs typeface="Segoe UI"/>
              </a:rPr>
              <a:t> </a:t>
            </a:r>
            <a:r>
              <a:rPr sz="1400" spc="10">
                <a:solidFill>
                  <a:srgbClr val="3B373A"/>
                </a:solidFill>
                <a:latin typeface="Segoe UI"/>
                <a:cs typeface="Segoe UI"/>
              </a:rPr>
              <a:t>progra</a:t>
            </a:r>
            <a:r>
              <a:rPr sz="1400">
                <a:solidFill>
                  <a:srgbClr val="3B373A"/>
                </a:solidFill>
                <a:latin typeface="Segoe UI"/>
                <a:cs typeface="Segoe UI"/>
              </a:rPr>
              <a:t>m</a:t>
            </a:r>
            <a:r>
              <a:rPr sz="1400" spc="405">
                <a:solidFill>
                  <a:srgbClr val="3B373A"/>
                </a:solidFill>
                <a:latin typeface="Segoe UI"/>
                <a:cs typeface="Segoe UI"/>
              </a:rPr>
              <a:t> </a:t>
            </a:r>
            <a:r>
              <a:rPr sz="1400" spc="10">
                <a:solidFill>
                  <a:srgbClr val="3B373A"/>
                </a:solidFill>
                <a:latin typeface="Segoe UI"/>
                <a:cs typeface="Segoe UI"/>
              </a:rPr>
              <a:t>of qualitativ</a:t>
            </a:r>
            <a:r>
              <a:rPr sz="1400">
                <a:solidFill>
                  <a:srgbClr val="3B373A"/>
                </a:solidFill>
                <a:latin typeface="Segoe UI"/>
                <a:cs typeface="Segoe UI"/>
              </a:rPr>
              <a:t>e</a:t>
            </a:r>
            <a:r>
              <a:rPr sz="1400" spc="-25">
                <a:solidFill>
                  <a:srgbClr val="3B373A"/>
                </a:solidFill>
                <a:latin typeface="Segoe UI"/>
                <a:cs typeface="Segoe UI"/>
              </a:rPr>
              <a:t> </a:t>
            </a:r>
            <a:r>
              <a:rPr sz="1400" spc="10">
                <a:solidFill>
                  <a:srgbClr val="3B373A"/>
                </a:solidFill>
                <a:latin typeface="Segoe UI"/>
                <a:cs typeface="Segoe UI"/>
              </a:rPr>
              <a:t>an</a:t>
            </a:r>
            <a:r>
              <a:rPr sz="1400">
                <a:solidFill>
                  <a:srgbClr val="3B373A"/>
                </a:solidFill>
                <a:latin typeface="Segoe UI"/>
                <a:cs typeface="Segoe UI"/>
              </a:rPr>
              <a:t>d</a:t>
            </a:r>
            <a:r>
              <a:rPr sz="1400" spc="-25">
                <a:solidFill>
                  <a:srgbClr val="3B373A"/>
                </a:solidFill>
                <a:latin typeface="Segoe UI"/>
                <a:cs typeface="Segoe UI"/>
              </a:rPr>
              <a:t> </a:t>
            </a:r>
            <a:r>
              <a:rPr sz="1400" spc="10">
                <a:solidFill>
                  <a:srgbClr val="3B373A"/>
                </a:solidFill>
                <a:latin typeface="Segoe UI"/>
                <a:cs typeface="Segoe UI"/>
              </a:rPr>
              <a:t>quantitativ</a:t>
            </a:r>
            <a:r>
              <a:rPr sz="1400">
                <a:solidFill>
                  <a:srgbClr val="3B373A"/>
                </a:solidFill>
                <a:latin typeface="Segoe UI"/>
                <a:cs typeface="Segoe UI"/>
              </a:rPr>
              <a:t>e</a:t>
            </a:r>
            <a:r>
              <a:rPr sz="1400" spc="-25">
                <a:solidFill>
                  <a:srgbClr val="3B373A"/>
                </a:solidFill>
                <a:latin typeface="Segoe UI"/>
                <a:cs typeface="Segoe UI"/>
              </a:rPr>
              <a:t> </a:t>
            </a:r>
            <a:r>
              <a:rPr sz="1400" spc="15">
                <a:solidFill>
                  <a:srgbClr val="3B373A"/>
                </a:solidFill>
                <a:latin typeface="Segoe UI"/>
                <a:cs typeface="Segoe UI"/>
              </a:rPr>
              <a:t>research</a:t>
            </a:r>
            <a:r>
              <a:rPr sz="1400">
                <a:solidFill>
                  <a:srgbClr val="3B373A"/>
                </a:solidFill>
                <a:latin typeface="Segoe UI"/>
                <a:cs typeface="Segoe UI"/>
              </a:rPr>
              <a:t>.</a:t>
            </a:r>
            <a:r>
              <a:rPr sz="1400" spc="-40">
                <a:solidFill>
                  <a:srgbClr val="3B373A"/>
                </a:solidFill>
                <a:latin typeface="Segoe UI"/>
                <a:cs typeface="Segoe UI"/>
              </a:rPr>
              <a:t> </a:t>
            </a:r>
            <a:r>
              <a:rPr sz="1400" i="1" spc="10">
                <a:solidFill>
                  <a:srgbClr val="3B373A"/>
                </a:solidFill>
                <a:latin typeface="Segoe UI"/>
                <a:cs typeface="Segoe UI"/>
              </a:rPr>
              <a:t>Educationa</a:t>
            </a:r>
            <a:r>
              <a:rPr sz="1400" i="1">
                <a:solidFill>
                  <a:srgbClr val="3B373A"/>
                </a:solidFill>
                <a:latin typeface="Segoe UI"/>
                <a:cs typeface="Segoe UI"/>
              </a:rPr>
              <a:t>l</a:t>
            </a:r>
            <a:r>
              <a:rPr sz="1400" i="1" spc="-25">
                <a:solidFill>
                  <a:srgbClr val="3B373A"/>
                </a:solidFill>
                <a:latin typeface="Segoe UI"/>
                <a:cs typeface="Segoe UI"/>
              </a:rPr>
              <a:t> </a:t>
            </a:r>
            <a:r>
              <a:rPr sz="1400" i="1" spc="10">
                <a:solidFill>
                  <a:srgbClr val="3B373A"/>
                </a:solidFill>
                <a:latin typeface="Segoe UI"/>
                <a:cs typeface="Segoe UI"/>
              </a:rPr>
              <a:t>P</a:t>
            </a:r>
            <a:r>
              <a:rPr sz="1400" i="1">
                <a:solidFill>
                  <a:srgbClr val="3B373A"/>
                </a:solidFill>
                <a:latin typeface="Segoe UI"/>
                <a:cs typeface="Segoe UI"/>
              </a:rPr>
              <a:t>s</a:t>
            </a:r>
            <a:r>
              <a:rPr sz="1400" i="1" spc="15">
                <a:solidFill>
                  <a:srgbClr val="3B373A"/>
                </a:solidFill>
                <a:latin typeface="Segoe UI"/>
                <a:cs typeface="Segoe UI"/>
              </a:rPr>
              <a:t>y</a:t>
            </a:r>
            <a:r>
              <a:rPr sz="1400" i="1" spc="10">
                <a:solidFill>
                  <a:srgbClr val="3B373A"/>
                </a:solidFill>
                <a:latin typeface="Segoe UI"/>
                <a:cs typeface="Segoe UI"/>
              </a:rPr>
              <a:t>chologist</a:t>
            </a:r>
            <a:r>
              <a:rPr sz="1400" i="1">
                <a:solidFill>
                  <a:srgbClr val="3B373A"/>
                </a:solidFill>
                <a:latin typeface="Segoe UI"/>
                <a:cs typeface="Segoe UI"/>
              </a:rPr>
              <a:t>,</a:t>
            </a:r>
            <a:r>
              <a:rPr sz="1400" i="1" spc="-25">
                <a:solidFill>
                  <a:srgbClr val="3B373A"/>
                </a:solidFill>
                <a:latin typeface="Segoe UI"/>
                <a:cs typeface="Segoe UI"/>
              </a:rPr>
              <a:t> </a:t>
            </a:r>
            <a:r>
              <a:rPr sz="1400" i="1" spc="10">
                <a:solidFill>
                  <a:srgbClr val="3B373A"/>
                </a:solidFill>
                <a:latin typeface="Segoe UI"/>
                <a:cs typeface="Segoe UI"/>
              </a:rPr>
              <a:t>3</a:t>
            </a:r>
            <a:r>
              <a:rPr sz="1400" i="1" spc="15">
                <a:solidFill>
                  <a:srgbClr val="3B373A"/>
                </a:solidFill>
                <a:latin typeface="Segoe UI"/>
                <a:cs typeface="Segoe UI"/>
              </a:rPr>
              <a:t>7</a:t>
            </a:r>
            <a:r>
              <a:rPr sz="1400" spc="10">
                <a:solidFill>
                  <a:srgbClr val="3B373A"/>
                </a:solidFill>
                <a:latin typeface="Segoe UI"/>
                <a:cs typeface="Segoe UI"/>
              </a:rPr>
              <a:t>(2)</a:t>
            </a:r>
            <a:r>
              <a:rPr sz="1400">
                <a:solidFill>
                  <a:srgbClr val="3B373A"/>
                </a:solidFill>
                <a:latin typeface="Segoe UI"/>
                <a:cs typeface="Segoe UI"/>
              </a:rPr>
              <a:t>,</a:t>
            </a:r>
            <a:r>
              <a:rPr sz="1400" spc="-25">
                <a:solidFill>
                  <a:srgbClr val="3B373A"/>
                </a:solidFill>
                <a:latin typeface="Segoe UI"/>
                <a:cs typeface="Segoe UI"/>
              </a:rPr>
              <a:t> </a:t>
            </a:r>
            <a:r>
              <a:rPr sz="1400" spc="10">
                <a:solidFill>
                  <a:srgbClr val="3B373A"/>
                </a:solidFill>
                <a:latin typeface="Segoe UI"/>
                <a:cs typeface="Segoe UI"/>
              </a:rPr>
              <a:t>91–</a:t>
            </a:r>
            <a:endParaRPr sz="1400">
              <a:latin typeface="Segoe UI"/>
              <a:cs typeface="Segoe UI"/>
            </a:endParaRPr>
          </a:p>
          <a:p>
            <a:pPr marL="12700" algn="just">
              <a:lnSpc>
                <a:spcPct val="100000"/>
              </a:lnSpc>
              <a:spcBef>
                <a:spcPts val="120"/>
              </a:spcBef>
              <a:defRPr/>
            </a:pPr>
            <a:r>
              <a:rPr sz="1400">
                <a:solidFill>
                  <a:srgbClr val="3B373A"/>
                </a:solidFill>
                <a:latin typeface="Segoe UI"/>
                <a:cs typeface="Segoe UI"/>
              </a:rPr>
              <a:t>105.</a:t>
            </a:r>
            <a:r>
              <a:rPr sz="1400" spc="55">
                <a:solidFill>
                  <a:srgbClr val="3B373A"/>
                </a:solidFill>
                <a:latin typeface="Segoe UI"/>
                <a:cs typeface="Segoe UI"/>
              </a:rPr>
              <a:t> </a:t>
            </a:r>
            <a:r>
              <a:rPr sz="1400" u="sng" spc="-10">
                <a:solidFill>
                  <a:srgbClr val="215E9E"/>
                </a:solidFill>
                <a:latin typeface="Segoe UI"/>
                <a:cs typeface="Segoe UI"/>
                <a:hlinkClick r:id="rId3" tooltip="https://doi.org/10.1207/S15326985EP3702_4"/>
              </a:rPr>
              <a:t>https://doi.org/10.1207/S15326985EP3702_4</a:t>
            </a:r>
            <a:endParaRPr sz="1400">
              <a:latin typeface="Segoe UI"/>
              <a:cs typeface="Segoe UI"/>
            </a:endParaRPr>
          </a:p>
          <a:p>
            <a:pPr marL="12700" marR="5080" indent="457200" algn="just">
              <a:lnSpc>
                <a:spcPct val="107100"/>
              </a:lnSpc>
              <a:spcBef>
                <a:spcPts val="1420"/>
              </a:spcBef>
              <a:defRPr/>
            </a:pPr>
            <a:r>
              <a:rPr sz="1400">
                <a:solidFill>
                  <a:srgbClr val="3B373A"/>
                </a:solidFill>
                <a:latin typeface="Segoe UI"/>
                <a:cs typeface="Segoe UI"/>
              </a:rPr>
              <a:t>Pigni,</a:t>
            </a:r>
            <a:r>
              <a:rPr sz="1400" spc="75">
                <a:solidFill>
                  <a:srgbClr val="3B373A"/>
                </a:solidFill>
                <a:latin typeface="Segoe UI"/>
                <a:cs typeface="Segoe UI"/>
              </a:rPr>
              <a:t> </a:t>
            </a:r>
            <a:r>
              <a:rPr sz="1400">
                <a:solidFill>
                  <a:srgbClr val="3B373A"/>
                </a:solidFill>
                <a:latin typeface="Segoe UI"/>
                <a:cs typeface="Segoe UI"/>
              </a:rPr>
              <a:t>A.</a:t>
            </a:r>
            <a:r>
              <a:rPr sz="1400" spc="75">
                <a:solidFill>
                  <a:srgbClr val="3B373A"/>
                </a:solidFill>
                <a:latin typeface="Segoe UI"/>
                <a:cs typeface="Segoe UI"/>
              </a:rPr>
              <a:t> </a:t>
            </a:r>
            <a:r>
              <a:rPr sz="1400">
                <a:solidFill>
                  <a:srgbClr val="3B373A"/>
                </a:solidFill>
                <a:latin typeface="Segoe UI"/>
                <a:cs typeface="Segoe UI"/>
              </a:rPr>
              <a:t>(2014).</a:t>
            </a:r>
            <a:r>
              <a:rPr sz="1400" spc="80">
                <a:solidFill>
                  <a:srgbClr val="3B373A"/>
                </a:solidFill>
                <a:latin typeface="Segoe UI"/>
                <a:cs typeface="Segoe UI"/>
              </a:rPr>
              <a:t> </a:t>
            </a:r>
            <a:r>
              <a:rPr sz="1400">
                <a:solidFill>
                  <a:srgbClr val="3B373A"/>
                </a:solidFill>
                <a:latin typeface="Segoe UI"/>
                <a:cs typeface="Segoe UI"/>
              </a:rPr>
              <a:t>Building</a:t>
            </a:r>
            <a:r>
              <a:rPr sz="1400" spc="70">
                <a:solidFill>
                  <a:srgbClr val="3B373A"/>
                </a:solidFill>
                <a:latin typeface="Segoe UI"/>
                <a:cs typeface="Segoe UI"/>
              </a:rPr>
              <a:t> </a:t>
            </a:r>
            <a:r>
              <a:rPr sz="1400">
                <a:solidFill>
                  <a:srgbClr val="3B373A"/>
                </a:solidFill>
                <a:latin typeface="Segoe UI"/>
                <a:cs typeface="Segoe UI"/>
              </a:rPr>
              <a:t>resilience</a:t>
            </a:r>
            <a:r>
              <a:rPr sz="1400" spc="75">
                <a:solidFill>
                  <a:srgbClr val="3B373A"/>
                </a:solidFill>
                <a:latin typeface="Segoe UI"/>
                <a:cs typeface="Segoe UI"/>
              </a:rPr>
              <a:t> </a:t>
            </a:r>
            <a:r>
              <a:rPr sz="1400">
                <a:solidFill>
                  <a:srgbClr val="3B373A"/>
                </a:solidFill>
                <a:latin typeface="Segoe UI"/>
                <a:cs typeface="Segoe UI"/>
              </a:rPr>
              <a:t>and</a:t>
            </a:r>
            <a:r>
              <a:rPr sz="1400" spc="80">
                <a:solidFill>
                  <a:srgbClr val="3B373A"/>
                </a:solidFill>
                <a:latin typeface="Segoe UI"/>
                <a:cs typeface="Segoe UI"/>
              </a:rPr>
              <a:t> </a:t>
            </a:r>
            <a:r>
              <a:rPr sz="1400">
                <a:solidFill>
                  <a:srgbClr val="3B373A"/>
                </a:solidFill>
                <a:latin typeface="Segoe UI"/>
                <a:cs typeface="Segoe UI"/>
              </a:rPr>
              <a:t>preventing</a:t>
            </a:r>
            <a:r>
              <a:rPr sz="1400" spc="75">
                <a:solidFill>
                  <a:srgbClr val="3B373A"/>
                </a:solidFill>
                <a:latin typeface="Segoe UI"/>
                <a:cs typeface="Segoe UI"/>
              </a:rPr>
              <a:t> </a:t>
            </a:r>
            <a:r>
              <a:rPr sz="1400">
                <a:solidFill>
                  <a:srgbClr val="3B373A"/>
                </a:solidFill>
                <a:latin typeface="Segoe UI"/>
                <a:cs typeface="Segoe UI"/>
              </a:rPr>
              <a:t>burnout</a:t>
            </a:r>
            <a:r>
              <a:rPr sz="1400" spc="80">
                <a:solidFill>
                  <a:srgbClr val="3B373A"/>
                </a:solidFill>
                <a:latin typeface="Segoe UI"/>
                <a:cs typeface="Segoe UI"/>
              </a:rPr>
              <a:t> </a:t>
            </a:r>
            <a:r>
              <a:rPr sz="1400" spc="-10">
                <a:solidFill>
                  <a:srgbClr val="3B373A"/>
                </a:solidFill>
                <a:latin typeface="Segoe UI"/>
                <a:cs typeface="Segoe UI"/>
              </a:rPr>
              <a:t>among </a:t>
            </a:r>
            <a:r>
              <a:rPr sz="1400">
                <a:solidFill>
                  <a:srgbClr val="3B373A"/>
                </a:solidFill>
                <a:latin typeface="Segoe UI"/>
                <a:cs typeface="Segoe UI"/>
              </a:rPr>
              <a:t>aid</a:t>
            </a:r>
            <a:r>
              <a:rPr sz="1400" spc="170">
                <a:solidFill>
                  <a:srgbClr val="3B373A"/>
                </a:solidFill>
                <a:latin typeface="Segoe UI"/>
                <a:cs typeface="Segoe UI"/>
              </a:rPr>
              <a:t> </a:t>
            </a:r>
            <a:r>
              <a:rPr sz="1400">
                <a:solidFill>
                  <a:srgbClr val="3B373A"/>
                </a:solidFill>
                <a:latin typeface="Segoe UI"/>
                <a:cs typeface="Segoe UI"/>
              </a:rPr>
              <a:t>workers</a:t>
            </a:r>
            <a:r>
              <a:rPr sz="1400" spc="175">
                <a:solidFill>
                  <a:srgbClr val="3B373A"/>
                </a:solidFill>
                <a:latin typeface="Segoe UI"/>
                <a:cs typeface="Segoe UI"/>
              </a:rPr>
              <a:t> </a:t>
            </a:r>
            <a:r>
              <a:rPr sz="1400">
                <a:solidFill>
                  <a:srgbClr val="3B373A"/>
                </a:solidFill>
                <a:latin typeface="Segoe UI"/>
                <a:cs typeface="Segoe UI"/>
              </a:rPr>
              <a:t>in</a:t>
            </a:r>
            <a:r>
              <a:rPr sz="1400" spc="175">
                <a:solidFill>
                  <a:srgbClr val="3B373A"/>
                </a:solidFill>
                <a:latin typeface="Segoe UI"/>
                <a:cs typeface="Segoe UI"/>
              </a:rPr>
              <a:t> </a:t>
            </a:r>
            <a:r>
              <a:rPr sz="1400">
                <a:solidFill>
                  <a:srgbClr val="3B373A"/>
                </a:solidFill>
                <a:latin typeface="Segoe UI"/>
                <a:cs typeface="Segoe UI"/>
              </a:rPr>
              <a:t>Palestine:</a:t>
            </a:r>
            <a:r>
              <a:rPr sz="1400" spc="175">
                <a:solidFill>
                  <a:srgbClr val="3B373A"/>
                </a:solidFill>
                <a:latin typeface="Segoe UI"/>
                <a:cs typeface="Segoe UI"/>
              </a:rPr>
              <a:t> </a:t>
            </a:r>
            <a:r>
              <a:rPr sz="1400">
                <a:solidFill>
                  <a:srgbClr val="3B373A"/>
                </a:solidFill>
                <a:latin typeface="Segoe UI"/>
                <a:cs typeface="Segoe UI"/>
              </a:rPr>
              <a:t>a</a:t>
            </a:r>
            <a:r>
              <a:rPr sz="1400" spc="175">
                <a:solidFill>
                  <a:srgbClr val="3B373A"/>
                </a:solidFill>
                <a:latin typeface="Segoe UI"/>
                <a:cs typeface="Segoe UI"/>
              </a:rPr>
              <a:t> </a:t>
            </a:r>
            <a:r>
              <a:rPr sz="1400">
                <a:solidFill>
                  <a:srgbClr val="3B373A"/>
                </a:solidFill>
                <a:latin typeface="Segoe UI"/>
                <a:cs typeface="Segoe UI"/>
              </a:rPr>
              <a:t>personal</a:t>
            </a:r>
            <a:r>
              <a:rPr sz="1400" spc="175">
                <a:solidFill>
                  <a:srgbClr val="3B373A"/>
                </a:solidFill>
                <a:latin typeface="Segoe UI"/>
                <a:cs typeface="Segoe UI"/>
              </a:rPr>
              <a:t> </a:t>
            </a:r>
            <a:r>
              <a:rPr sz="1400">
                <a:solidFill>
                  <a:srgbClr val="3B373A"/>
                </a:solidFill>
                <a:latin typeface="Segoe UI"/>
                <a:cs typeface="Segoe UI"/>
              </a:rPr>
              <a:t>account</a:t>
            </a:r>
            <a:r>
              <a:rPr sz="1400" spc="175">
                <a:solidFill>
                  <a:srgbClr val="3B373A"/>
                </a:solidFill>
                <a:latin typeface="Segoe UI"/>
                <a:cs typeface="Segoe UI"/>
              </a:rPr>
              <a:t> </a:t>
            </a:r>
            <a:r>
              <a:rPr sz="1400">
                <a:solidFill>
                  <a:srgbClr val="3B373A"/>
                </a:solidFill>
                <a:latin typeface="Segoe UI"/>
                <a:cs typeface="Segoe UI"/>
              </a:rPr>
              <a:t>of</a:t>
            </a:r>
            <a:r>
              <a:rPr sz="1400" spc="175">
                <a:solidFill>
                  <a:srgbClr val="3B373A"/>
                </a:solidFill>
                <a:latin typeface="Segoe UI"/>
                <a:cs typeface="Segoe UI"/>
              </a:rPr>
              <a:t> </a:t>
            </a:r>
            <a:r>
              <a:rPr sz="1400">
                <a:solidFill>
                  <a:srgbClr val="3B373A"/>
                </a:solidFill>
                <a:latin typeface="Segoe UI"/>
                <a:cs typeface="Segoe UI"/>
              </a:rPr>
              <a:t>mindfulness</a:t>
            </a:r>
            <a:r>
              <a:rPr sz="1400" spc="170">
                <a:solidFill>
                  <a:srgbClr val="3B373A"/>
                </a:solidFill>
                <a:latin typeface="Segoe UI"/>
                <a:cs typeface="Segoe UI"/>
              </a:rPr>
              <a:t> </a:t>
            </a:r>
            <a:r>
              <a:rPr sz="1400">
                <a:solidFill>
                  <a:srgbClr val="3B373A"/>
                </a:solidFill>
                <a:latin typeface="Segoe UI"/>
                <a:cs typeface="Segoe UI"/>
              </a:rPr>
              <a:t>based</a:t>
            </a:r>
            <a:r>
              <a:rPr sz="1400" spc="175">
                <a:solidFill>
                  <a:srgbClr val="3B373A"/>
                </a:solidFill>
                <a:latin typeface="Segoe UI"/>
                <a:cs typeface="Segoe UI"/>
              </a:rPr>
              <a:t> </a:t>
            </a:r>
            <a:r>
              <a:rPr sz="1400" spc="-10">
                <a:solidFill>
                  <a:srgbClr val="3B373A"/>
                </a:solidFill>
                <a:latin typeface="Segoe UI"/>
                <a:cs typeface="Segoe UI"/>
              </a:rPr>
              <a:t>staff </a:t>
            </a:r>
            <a:r>
              <a:rPr sz="1400">
                <a:solidFill>
                  <a:srgbClr val="3B373A"/>
                </a:solidFill>
                <a:latin typeface="Segoe UI"/>
                <a:cs typeface="Segoe UI"/>
              </a:rPr>
              <a:t>care.</a:t>
            </a:r>
            <a:r>
              <a:rPr sz="1400" spc="70">
                <a:solidFill>
                  <a:srgbClr val="3B373A"/>
                </a:solidFill>
                <a:latin typeface="Segoe UI"/>
                <a:cs typeface="Segoe UI"/>
              </a:rPr>
              <a:t> </a:t>
            </a:r>
            <a:r>
              <a:rPr sz="1400" i="1">
                <a:solidFill>
                  <a:srgbClr val="3B373A"/>
                </a:solidFill>
                <a:latin typeface="Segoe UI"/>
                <a:cs typeface="Segoe UI"/>
              </a:rPr>
              <a:t>Intervention</a:t>
            </a:r>
            <a:r>
              <a:rPr sz="1400" i="1" spc="75">
                <a:solidFill>
                  <a:srgbClr val="3B373A"/>
                </a:solidFill>
                <a:latin typeface="Segoe UI"/>
                <a:cs typeface="Segoe UI"/>
              </a:rPr>
              <a:t> </a:t>
            </a:r>
            <a:r>
              <a:rPr sz="1400" i="1">
                <a:solidFill>
                  <a:srgbClr val="3B373A"/>
                </a:solidFill>
                <a:latin typeface="Segoe UI"/>
                <a:cs typeface="Segoe UI"/>
              </a:rPr>
              <a:t>2014,</a:t>
            </a:r>
            <a:r>
              <a:rPr sz="1400" i="1" spc="75">
                <a:solidFill>
                  <a:srgbClr val="3B373A"/>
                </a:solidFill>
                <a:latin typeface="Segoe UI"/>
                <a:cs typeface="Segoe UI"/>
              </a:rPr>
              <a:t> </a:t>
            </a:r>
            <a:r>
              <a:rPr sz="1400" i="1">
                <a:solidFill>
                  <a:srgbClr val="3B373A"/>
                </a:solidFill>
                <a:latin typeface="Segoe UI"/>
                <a:cs typeface="Segoe UI"/>
              </a:rPr>
              <a:t>12</a:t>
            </a:r>
            <a:r>
              <a:rPr sz="1400">
                <a:solidFill>
                  <a:srgbClr val="3B373A"/>
                </a:solidFill>
                <a:latin typeface="Segoe UI"/>
                <a:cs typeface="Segoe UI"/>
              </a:rPr>
              <a:t>(2),</a:t>
            </a:r>
            <a:r>
              <a:rPr sz="1400" spc="70">
                <a:solidFill>
                  <a:srgbClr val="3B373A"/>
                </a:solidFill>
                <a:latin typeface="Segoe UI"/>
                <a:cs typeface="Segoe UI"/>
              </a:rPr>
              <a:t> </a:t>
            </a:r>
            <a:r>
              <a:rPr sz="1400">
                <a:solidFill>
                  <a:srgbClr val="3B373A"/>
                </a:solidFill>
                <a:latin typeface="Segoe UI"/>
                <a:cs typeface="Segoe UI"/>
              </a:rPr>
              <a:t>231</a:t>
            </a:r>
            <a:r>
              <a:rPr sz="1400" spc="75">
                <a:solidFill>
                  <a:srgbClr val="3B373A"/>
                </a:solidFill>
                <a:latin typeface="Segoe UI"/>
                <a:cs typeface="Segoe UI"/>
              </a:rPr>
              <a:t> </a:t>
            </a:r>
            <a:r>
              <a:rPr sz="1400">
                <a:solidFill>
                  <a:srgbClr val="3B373A"/>
                </a:solidFill>
                <a:latin typeface="Segoe UI"/>
                <a:cs typeface="Segoe UI"/>
              </a:rPr>
              <a:t>–</a:t>
            </a:r>
            <a:r>
              <a:rPr sz="1400" spc="75">
                <a:solidFill>
                  <a:srgbClr val="3B373A"/>
                </a:solidFill>
                <a:latin typeface="Segoe UI"/>
                <a:cs typeface="Segoe UI"/>
              </a:rPr>
              <a:t> </a:t>
            </a:r>
            <a:r>
              <a:rPr sz="1400" spc="-20">
                <a:solidFill>
                  <a:srgbClr val="3B373A"/>
                </a:solidFill>
                <a:latin typeface="Segoe UI"/>
                <a:cs typeface="Segoe UI"/>
              </a:rPr>
              <a:t>239.</a:t>
            </a:r>
            <a:endParaRPr sz="1400">
              <a:latin typeface="Segoe UI"/>
              <a:cs typeface="Segoe UI"/>
            </a:endParaRPr>
          </a:p>
          <a:p>
            <a:pPr marL="12700" marR="5715" indent="457200" algn="just">
              <a:lnSpc>
                <a:spcPct val="107100"/>
              </a:lnSpc>
              <a:spcBef>
                <a:spcPts val="1420"/>
              </a:spcBef>
              <a:defRPr/>
            </a:pPr>
            <a:r>
              <a:rPr sz="1400" spc="-30">
                <a:solidFill>
                  <a:srgbClr val="3B373A"/>
                </a:solidFill>
                <a:latin typeface="Segoe UI"/>
                <a:cs typeface="Segoe UI"/>
              </a:rPr>
              <a:t>R</a:t>
            </a:r>
            <a:r>
              <a:rPr sz="1400" spc="10">
                <a:solidFill>
                  <a:srgbClr val="3B373A"/>
                </a:solidFill>
                <a:latin typeface="Segoe UI"/>
                <a:cs typeface="Segoe UI"/>
              </a:rPr>
              <a:t>einders</a:t>
            </a:r>
            <a:r>
              <a:rPr sz="1400">
                <a:solidFill>
                  <a:srgbClr val="3B373A"/>
                </a:solidFill>
                <a:latin typeface="Segoe UI"/>
                <a:cs typeface="Segoe UI"/>
              </a:rPr>
              <a:t>,</a:t>
            </a:r>
            <a:r>
              <a:rPr sz="1400" spc="-140">
                <a:solidFill>
                  <a:srgbClr val="3B373A"/>
                </a:solidFill>
                <a:latin typeface="Segoe UI"/>
                <a:cs typeface="Segoe UI"/>
              </a:rPr>
              <a:t> </a:t>
            </a:r>
            <a:r>
              <a:rPr sz="1400" spc="10">
                <a:solidFill>
                  <a:srgbClr val="3B373A"/>
                </a:solidFill>
                <a:latin typeface="Segoe UI"/>
                <a:cs typeface="Segoe UI"/>
              </a:rPr>
              <a:t>H</a:t>
            </a:r>
            <a:r>
              <a:rPr sz="1400">
                <a:solidFill>
                  <a:srgbClr val="3B373A"/>
                </a:solidFill>
                <a:latin typeface="Segoe UI"/>
                <a:cs typeface="Segoe UI"/>
              </a:rPr>
              <a:t>.</a:t>
            </a:r>
            <a:r>
              <a:rPr sz="1400" spc="-140">
                <a:solidFill>
                  <a:srgbClr val="3B373A"/>
                </a:solidFill>
                <a:latin typeface="Segoe UI"/>
                <a:cs typeface="Segoe UI"/>
              </a:rPr>
              <a:t> </a:t>
            </a:r>
            <a:r>
              <a:rPr sz="1400">
                <a:solidFill>
                  <a:srgbClr val="3B373A"/>
                </a:solidFill>
                <a:latin typeface="Segoe UI"/>
                <a:cs typeface="Segoe UI"/>
              </a:rPr>
              <a:t>&amp;</a:t>
            </a:r>
            <a:r>
              <a:rPr sz="1400" spc="-140">
                <a:solidFill>
                  <a:srgbClr val="3B373A"/>
                </a:solidFill>
                <a:latin typeface="Segoe UI"/>
                <a:cs typeface="Segoe UI"/>
              </a:rPr>
              <a:t> </a:t>
            </a:r>
            <a:r>
              <a:rPr sz="1400" spc="10">
                <a:solidFill>
                  <a:srgbClr val="3B373A"/>
                </a:solidFill>
                <a:latin typeface="Segoe UI"/>
                <a:cs typeface="Segoe UI"/>
              </a:rPr>
              <a:t>Darasawang</a:t>
            </a:r>
            <a:r>
              <a:rPr sz="1400">
                <a:solidFill>
                  <a:srgbClr val="3B373A"/>
                </a:solidFill>
                <a:latin typeface="Segoe UI"/>
                <a:cs typeface="Segoe UI"/>
              </a:rPr>
              <a:t>,</a:t>
            </a:r>
            <a:r>
              <a:rPr sz="1400" spc="-140">
                <a:solidFill>
                  <a:srgbClr val="3B373A"/>
                </a:solidFill>
                <a:latin typeface="Segoe UI"/>
                <a:cs typeface="Segoe UI"/>
              </a:rPr>
              <a:t> </a:t>
            </a:r>
            <a:r>
              <a:rPr sz="1400" spc="10">
                <a:solidFill>
                  <a:srgbClr val="3B373A"/>
                </a:solidFill>
                <a:latin typeface="Segoe UI"/>
                <a:cs typeface="Segoe UI"/>
              </a:rPr>
              <a:t>P</a:t>
            </a:r>
            <a:r>
              <a:rPr sz="1400">
                <a:solidFill>
                  <a:srgbClr val="3B373A"/>
                </a:solidFill>
                <a:latin typeface="Segoe UI"/>
                <a:cs typeface="Segoe UI"/>
              </a:rPr>
              <a:t>.</a:t>
            </a:r>
            <a:r>
              <a:rPr sz="1400" spc="-140">
                <a:solidFill>
                  <a:srgbClr val="3B373A"/>
                </a:solidFill>
                <a:latin typeface="Segoe UI"/>
                <a:cs typeface="Segoe UI"/>
              </a:rPr>
              <a:t> </a:t>
            </a:r>
            <a:r>
              <a:rPr sz="1400" spc="10">
                <a:solidFill>
                  <a:srgbClr val="3B373A"/>
                </a:solidFill>
                <a:latin typeface="Segoe UI"/>
                <a:cs typeface="Segoe UI"/>
              </a:rPr>
              <a:t>(2011)</a:t>
            </a:r>
            <a:r>
              <a:rPr sz="1400">
                <a:solidFill>
                  <a:srgbClr val="3B373A"/>
                </a:solidFill>
                <a:latin typeface="Segoe UI"/>
                <a:cs typeface="Segoe UI"/>
              </a:rPr>
              <a:t>.</a:t>
            </a:r>
            <a:r>
              <a:rPr sz="1400" spc="-140">
                <a:solidFill>
                  <a:srgbClr val="3B373A"/>
                </a:solidFill>
                <a:latin typeface="Segoe UI"/>
                <a:cs typeface="Segoe UI"/>
              </a:rPr>
              <a:t> </a:t>
            </a:r>
            <a:r>
              <a:rPr sz="1400" spc="10">
                <a:solidFill>
                  <a:srgbClr val="3B373A"/>
                </a:solidFill>
                <a:latin typeface="Segoe UI"/>
                <a:cs typeface="Segoe UI"/>
              </a:rPr>
              <a:t>Diversit</a:t>
            </a:r>
            <a:r>
              <a:rPr sz="1400">
                <a:solidFill>
                  <a:srgbClr val="3B373A"/>
                </a:solidFill>
                <a:latin typeface="Segoe UI"/>
                <a:cs typeface="Segoe UI"/>
              </a:rPr>
              <a:t>y</a:t>
            </a:r>
            <a:r>
              <a:rPr sz="1400" spc="-140">
                <a:solidFill>
                  <a:srgbClr val="3B373A"/>
                </a:solidFill>
                <a:latin typeface="Segoe UI"/>
                <a:cs typeface="Segoe UI"/>
              </a:rPr>
              <a:t> </a:t>
            </a:r>
            <a:r>
              <a:rPr sz="1400" spc="10">
                <a:solidFill>
                  <a:srgbClr val="3B373A"/>
                </a:solidFill>
                <a:latin typeface="Segoe UI"/>
                <a:cs typeface="Segoe UI"/>
              </a:rPr>
              <a:t>i</a:t>
            </a:r>
            <a:r>
              <a:rPr sz="1400">
                <a:solidFill>
                  <a:srgbClr val="3B373A"/>
                </a:solidFill>
                <a:latin typeface="Segoe UI"/>
                <a:cs typeface="Segoe UI"/>
              </a:rPr>
              <a:t>n</a:t>
            </a:r>
            <a:r>
              <a:rPr sz="1400" spc="-140">
                <a:solidFill>
                  <a:srgbClr val="3B373A"/>
                </a:solidFill>
                <a:latin typeface="Segoe UI"/>
                <a:cs typeface="Segoe UI"/>
              </a:rPr>
              <a:t> </a:t>
            </a:r>
            <a:r>
              <a:rPr sz="1400" spc="10">
                <a:solidFill>
                  <a:srgbClr val="3B373A"/>
                </a:solidFill>
                <a:latin typeface="Segoe UI"/>
                <a:cs typeface="Segoe UI"/>
              </a:rPr>
              <a:t>Languag</a:t>
            </a:r>
            <a:r>
              <a:rPr sz="1400">
                <a:solidFill>
                  <a:srgbClr val="3B373A"/>
                </a:solidFill>
                <a:latin typeface="Segoe UI"/>
                <a:cs typeface="Segoe UI"/>
              </a:rPr>
              <a:t>e</a:t>
            </a:r>
            <a:r>
              <a:rPr sz="1400" spc="-140">
                <a:solidFill>
                  <a:srgbClr val="3B373A"/>
                </a:solidFill>
                <a:latin typeface="Segoe UI"/>
                <a:cs typeface="Segoe UI"/>
              </a:rPr>
              <a:t> </a:t>
            </a:r>
            <a:r>
              <a:rPr sz="1400" spc="10">
                <a:solidFill>
                  <a:srgbClr val="3B373A"/>
                </a:solidFill>
                <a:latin typeface="Segoe UI"/>
                <a:cs typeface="Segoe UI"/>
              </a:rPr>
              <a:t>Support. In</a:t>
            </a:r>
            <a:r>
              <a:rPr sz="1400">
                <a:solidFill>
                  <a:srgbClr val="3B373A"/>
                </a:solidFill>
                <a:latin typeface="Segoe UI"/>
                <a:cs typeface="Segoe UI"/>
              </a:rPr>
              <a:t>:</a:t>
            </a:r>
            <a:r>
              <a:rPr sz="1400" spc="220">
                <a:solidFill>
                  <a:srgbClr val="3B373A"/>
                </a:solidFill>
                <a:latin typeface="Segoe UI"/>
                <a:cs typeface="Segoe UI"/>
              </a:rPr>
              <a:t> </a:t>
            </a:r>
            <a:r>
              <a:rPr sz="1400" spc="-35">
                <a:solidFill>
                  <a:srgbClr val="3B373A"/>
                </a:solidFill>
                <a:latin typeface="Segoe UI"/>
                <a:cs typeface="Segoe UI"/>
              </a:rPr>
              <a:t>S</a:t>
            </a:r>
            <a:r>
              <a:rPr sz="1400" spc="10">
                <a:solidFill>
                  <a:srgbClr val="3B373A"/>
                </a:solidFill>
                <a:latin typeface="Segoe UI"/>
                <a:cs typeface="Segoe UI"/>
              </a:rPr>
              <a:t>tockwell</a:t>
            </a:r>
            <a:r>
              <a:rPr sz="1400">
                <a:solidFill>
                  <a:srgbClr val="3B373A"/>
                </a:solidFill>
                <a:latin typeface="Segoe UI"/>
                <a:cs typeface="Segoe UI"/>
              </a:rPr>
              <a:t>,</a:t>
            </a:r>
            <a:r>
              <a:rPr sz="1400" spc="220">
                <a:solidFill>
                  <a:srgbClr val="3B373A"/>
                </a:solidFill>
                <a:latin typeface="Segoe UI"/>
                <a:cs typeface="Segoe UI"/>
              </a:rPr>
              <a:t> </a:t>
            </a:r>
            <a:r>
              <a:rPr sz="1400" spc="10">
                <a:solidFill>
                  <a:srgbClr val="3B373A"/>
                </a:solidFill>
                <a:latin typeface="Segoe UI"/>
                <a:cs typeface="Segoe UI"/>
              </a:rPr>
              <a:t>G</a:t>
            </a:r>
            <a:r>
              <a:rPr sz="1400">
                <a:solidFill>
                  <a:srgbClr val="3B373A"/>
                </a:solidFill>
                <a:latin typeface="Segoe UI"/>
                <a:cs typeface="Segoe UI"/>
              </a:rPr>
              <a:t>.</a:t>
            </a:r>
            <a:r>
              <a:rPr sz="1400" spc="220">
                <a:solidFill>
                  <a:srgbClr val="3B373A"/>
                </a:solidFill>
                <a:latin typeface="Segoe UI"/>
                <a:cs typeface="Segoe UI"/>
              </a:rPr>
              <a:t> </a:t>
            </a:r>
            <a:r>
              <a:rPr sz="1400" spc="10">
                <a:solidFill>
                  <a:srgbClr val="3B373A"/>
                </a:solidFill>
                <a:latin typeface="Segoe UI"/>
                <a:cs typeface="Segoe UI"/>
              </a:rPr>
              <a:t>(Ed</a:t>
            </a:r>
            <a:r>
              <a:rPr sz="1400">
                <a:solidFill>
                  <a:srgbClr val="3B373A"/>
                </a:solidFill>
                <a:latin typeface="Segoe UI"/>
                <a:cs typeface="Segoe UI"/>
              </a:rPr>
              <a:t>)</a:t>
            </a:r>
            <a:r>
              <a:rPr sz="1400" spc="215">
                <a:solidFill>
                  <a:srgbClr val="3B373A"/>
                </a:solidFill>
                <a:latin typeface="Segoe UI"/>
                <a:cs typeface="Segoe UI"/>
              </a:rPr>
              <a:t> </a:t>
            </a:r>
            <a:r>
              <a:rPr sz="1400" i="1">
                <a:solidFill>
                  <a:srgbClr val="3B373A"/>
                </a:solidFill>
                <a:latin typeface="Segoe UI"/>
                <a:cs typeface="Segoe UI"/>
              </a:rPr>
              <a:t>C</a:t>
            </a:r>
            <a:r>
              <a:rPr sz="1400" i="1" spc="10">
                <a:solidFill>
                  <a:srgbClr val="3B373A"/>
                </a:solidFill>
                <a:latin typeface="Segoe UI"/>
                <a:cs typeface="Segoe UI"/>
              </a:rPr>
              <a:t>ompu</a:t>
            </a:r>
            <a:r>
              <a:rPr sz="1400" i="1" spc="15">
                <a:solidFill>
                  <a:srgbClr val="3B373A"/>
                </a:solidFill>
                <a:latin typeface="Segoe UI"/>
                <a:cs typeface="Segoe UI"/>
              </a:rPr>
              <a:t>t</a:t>
            </a:r>
            <a:r>
              <a:rPr sz="1400" i="1" spc="10">
                <a:solidFill>
                  <a:srgbClr val="3B373A"/>
                </a:solidFill>
                <a:latin typeface="Segoe UI"/>
                <a:cs typeface="Segoe UI"/>
              </a:rPr>
              <a:t>e</a:t>
            </a:r>
            <a:r>
              <a:rPr sz="1400" i="1" spc="-50">
                <a:solidFill>
                  <a:srgbClr val="3B373A"/>
                </a:solidFill>
                <a:latin typeface="Segoe UI"/>
                <a:cs typeface="Segoe UI"/>
              </a:rPr>
              <a:t>r</a:t>
            </a:r>
            <a:r>
              <a:rPr sz="1400" i="1" spc="10">
                <a:solidFill>
                  <a:srgbClr val="3B373A"/>
                </a:solidFill>
                <a:latin typeface="Segoe UI"/>
                <a:cs typeface="Segoe UI"/>
              </a:rPr>
              <a:t>-assis</a:t>
            </a:r>
            <a:r>
              <a:rPr sz="1400" i="1" spc="15">
                <a:solidFill>
                  <a:srgbClr val="3B373A"/>
                </a:solidFill>
                <a:latin typeface="Segoe UI"/>
                <a:cs typeface="Segoe UI"/>
              </a:rPr>
              <a:t>t</a:t>
            </a:r>
            <a:r>
              <a:rPr sz="1400" i="1" spc="10">
                <a:solidFill>
                  <a:srgbClr val="3B373A"/>
                </a:solidFill>
                <a:latin typeface="Segoe UI"/>
                <a:cs typeface="Segoe UI"/>
              </a:rPr>
              <a:t>e</a:t>
            </a:r>
            <a:r>
              <a:rPr sz="1400" i="1">
                <a:solidFill>
                  <a:srgbClr val="3B373A"/>
                </a:solidFill>
                <a:latin typeface="Segoe UI"/>
                <a:cs typeface="Segoe UI"/>
              </a:rPr>
              <a:t>d</a:t>
            </a:r>
            <a:r>
              <a:rPr sz="1400" i="1" spc="220">
                <a:solidFill>
                  <a:srgbClr val="3B373A"/>
                </a:solidFill>
                <a:latin typeface="Segoe UI"/>
                <a:cs typeface="Segoe UI"/>
              </a:rPr>
              <a:t> </a:t>
            </a:r>
            <a:r>
              <a:rPr sz="1400" i="1" spc="10">
                <a:solidFill>
                  <a:srgbClr val="3B373A"/>
                </a:solidFill>
                <a:latin typeface="Segoe UI"/>
                <a:cs typeface="Segoe UI"/>
              </a:rPr>
              <a:t>languag</a:t>
            </a:r>
            <a:r>
              <a:rPr sz="1400" i="1">
                <a:solidFill>
                  <a:srgbClr val="3B373A"/>
                </a:solidFill>
                <a:latin typeface="Segoe UI"/>
                <a:cs typeface="Segoe UI"/>
              </a:rPr>
              <a:t>e</a:t>
            </a:r>
            <a:r>
              <a:rPr sz="1400" i="1" spc="220">
                <a:solidFill>
                  <a:srgbClr val="3B373A"/>
                </a:solidFill>
                <a:latin typeface="Segoe UI"/>
                <a:cs typeface="Segoe UI"/>
              </a:rPr>
              <a:t> </a:t>
            </a:r>
            <a:r>
              <a:rPr sz="1400" i="1" spc="10">
                <a:solidFill>
                  <a:srgbClr val="3B373A"/>
                </a:solidFill>
                <a:latin typeface="Segoe UI"/>
                <a:cs typeface="Segoe UI"/>
              </a:rPr>
              <a:t>lea</a:t>
            </a:r>
            <a:r>
              <a:rPr sz="1400" i="1" spc="15">
                <a:solidFill>
                  <a:srgbClr val="3B373A"/>
                </a:solidFill>
                <a:latin typeface="Segoe UI"/>
                <a:cs typeface="Segoe UI"/>
              </a:rPr>
              <a:t>r</a:t>
            </a:r>
            <a:r>
              <a:rPr sz="1400" i="1" spc="10">
                <a:solidFill>
                  <a:srgbClr val="3B373A"/>
                </a:solidFill>
                <a:latin typeface="Segoe UI"/>
                <a:cs typeface="Segoe UI"/>
              </a:rPr>
              <a:t>ning</a:t>
            </a:r>
            <a:r>
              <a:rPr sz="1400" i="1">
                <a:solidFill>
                  <a:srgbClr val="3B373A"/>
                </a:solidFill>
                <a:latin typeface="Segoe UI"/>
                <a:cs typeface="Segoe UI"/>
              </a:rPr>
              <a:t>:</a:t>
            </a:r>
            <a:r>
              <a:rPr sz="1400" i="1" spc="220">
                <a:solidFill>
                  <a:srgbClr val="3B373A"/>
                </a:solidFill>
                <a:latin typeface="Segoe UI"/>
                <a:cs typeface="Segoe UI"/>
              </a:rPr>
              <a:t> </a:t>
            </a:r>
            <a:r>
              <a:rPr sz="1400" i="1" spc="10">
                <a:solidFill>
                  <a:srgbClr val="3B373A"/>
                </a:solidFill>
                <a:latin typeface="Segoe UI"/>
                <a:cs typeface="Segoe UI"/>
              </a:rPr>
              <a:t>Dive</a:t>
            </a:r>
            <a:r>
              <a:rPr sz="1400" i="1" spc="25">
                <a:solidFill>
                  <a:srgbClr val="3B373A"/>
                </a:solidFill>
                <a:latin typeface="Segoe UI"/>
                <a:cs typeface="Segoe UI"/>
              </a:rPr>
              <a:t>r</a:t>
            </a:r>
            <a:r>
              <a:rPr sz="1400" i="1" spc="10">
                <a:solidFill>
                  <a:srgbClr val="3B373A"/>
                </a:solidFill>
                <a:latin typeface="Segoe UI"/>
                <a:cs typeface="Segoe UI"/>
              </a:rPr>
              <a:t>sit</a:t>
            </a:r>
            <a:r>
              <a:rPr sz="1400" i="1">
                <a:solidFill>
                  <a:srgbClr val="3B373A"/>
                </a:solidFill>
                <a:latin typeface="Segoe UI"/>
                <a:cs typeface="Segoe UI"/>
              </a:rPr>
              <a:t>y</a:t>
            </a:r>
            <a:r>
              <a:rPr sz="1400" i="1" spc="220">
                <a:solidFill>
                  <a:srgbClr val="3B373A"/>
                </a:solidFill>
                <a:latin typeface="Segoe UI"/>
                <a:cs typeface="Segoe UI"/>
              </a:rPr>
              <a:t> </a:t>
            </a:r>
            <a:r>
              <a:rPr sz="1400" i="1" spc="10">
                <a:solidFill>
                  <a:srgbClr val="3B373A"/>
                </a:solidFill>
                <a:latin typeface="Segoe UI"/>
                <a:cs typeface="Segoe UI"/>
              </a:rPr>
              <a:t>in </a:t>
            </a:r>
            <a:r>
              <a:rPr sz="1400" i="1" spc="15">
                <a:solidFill>
                  <a:srgbClr val="3B373A"/>
                </a:solidFill>
                <a:latin typeface="Segoe UI"/>
                <a:cs typeface="Segoe UI"/>
              </a:rPr>
              <a:t>r</a:t>
            </a:r>
            <a:r>
              <a:rPr sz="1400" i="1" spc="10">
                <a:solidFill>
                  <a:srgbClr val="3B373A"/>
                </a:solidFill>
                <a:latin typeface="Segoe UI"/>
                <a:cs typeface="Segoe UI"/>
              </a:rPr>
              <a:t>e</a:t>
            </a:r>
            <a:r>
              <a:rPr sz="1400" i="1">
                <a:solidFill>
                  <a:srgbClr val="3B373A"/>
                </a:solidFill>
                <a:latin typeface="Segoe UI"/>
                <a:cs typeface="Segoe UI"/>
              </a:rPr>
              <a:t>s</a:t>
            </a:r>
            <a:r>
              <a:rPr sz="1400" i="1" spc="10">
                <a:solidFill>
                  <a:srgbClr val="3B373A"/>
                </a:solidFill>
                <a:latin typeface="Segoe UI"/>
                <a:cs typeface="Segoe UI"/>
              </a:rPr>
              <a:t>earc</a:t>
            </a:r>
            <a:r>
              <a:rPr sz="1400" i="1">
                <a:solidFill>
                  <a:srgbClr val="3B373A"/>
                </a:solidFill>
                <a:latin typeface="Segoe UI"/>
                <a:cs typeface="Segoe UI"/>
              </a:rPr>
              <a:t>h</a:t>
            </a:r>
            <a:r>
              <a:rPr sz="1400" i="1" spc="25">
                <a:solidFill>
                  <a:srgbClr val="3B373A"/>
                </a:solidFill>
                <a:latin typeface="Segoe UI"/>
                <a:cs typeface="Segoe UI"/>
              </a:rPr>
              <a:t> </a:t>
            </a:r>
            <a:r>
              <a:rPr sz="1400" i="1" spc="10">
                <a:solidFill>
                  <a:srgbClr val="3B373A"/>
                </a:solidFill>
                <a:latin typeface="Segoe UI"/>
                <a:cs typeface="Segoe UI"/>
              </a:rPr>
              <a:t>an</a:t>
            </a:r>
            <a:r>
              <a:rPr sz="1400" i="1">
                <a:solidFill>
                  <a:srgbClr val="3B373A"/>
                </a:solidFill>
                <a:latin typeface="Segoe UI"/>
                <a:cs typeface="Segoe UI"/>
              </a:rPr>
              <a:t>d</a:t>
            </a:r>
            <a:r>
              <a:rPr sz="1400" i="1" spc="25">
                <a:solidFill>
                  <a:srgbClr val="3B373A"/>
                </a:solidFill>
                <a:latin typeface="Segoe UI"/>
                <a:cs typeface="Segoe UI"/>
              </a:rPr>
              <a:t> </a:t>
            </a:r>
            <a:r>
              <a:rPr sz="1400" i="1" spc="10">
                <a:solidFill>
                  <a:srgbClr val="3B373A"/>
                </a:solidFill>
                <a:latin typeface="Segoe UI"/>
                <a:cs typeface="Segoe UI"/>
              </a:rPr>
              <a:t>p</a:t>
            </a:r>
            <a:r>
              <a:rPr sz="1400" i="1">
                <a:solidFill>
                  <a:srgbClr val="3B373A"/>
                </a:solidFill>
                <a:latin typeface="Segoe UI"/>
                <a:cs typeface="Segoe UI"/>
              </a:rPr>
              <a:t>r</a:t>
            </a:r>
            <a:r>
              <a:rPr sz="1400" i="1" spc="10">
                <a:solidFill>
                  <a:srgbClr val="3B373A"/>
                </a:solidFill>
                <a:latin typeface="Segoe UI"/>
                <a:cs typeface="Segoe UI"/>
              </a:rPr>
              <a:t>acti</a:t>
            </a:r>
            <a:r>
              <a:rPr sz="1400" i="1">
                <a:solidFill>
                  <a:srgbClr val="3B373A"/>
                </a:solidFill>
                <a:latin typeface="Segoe UI"/>
                <a:cs typeface="Segoe UI"/>
              </a:rPr>
              <a:t>c</a:t>
            </a:r>
            <a:r>
              <a:rPr sz="1400" i="1" spc="10">
                <a:solidFill>
                  <a:srgbClr val="3B373A"/>
                </a:solidFill>
                <a:latin typeface="Segoe UI"/>
                <a:cs typeface="Segoe UI"/>
              </a:rPr>
              <a:t>e</a:t>
            </a:r>
            <a:r>
              <a:rPr sz="1400">
                <a:solidFill>
                  <a:srgbClr val="3B373A"/>
                </a:solidFill>
                <a:latin typeface="Segoe UI"/>
                <a:cs typeface="Segoe UI"/>
              </a:rPr>
              <a:t>.</a:t>
            </a:r>
            <a:r>
              <a:rPr sz="1400" spc="25">
                <a:solidFill>
                  <a:srgbClr val="3B373A"/>
                </a:solidFill>
                <a:latin typeface="Segoe UI"/>
                <a:cs typeface="Segoe UI"/>
              </a:rPr>
              <a:t> </a:t>
            </a:r>
            <a:r>
              <a:rPr sz="1400" spc="10">
                <a:solidFill>
                  <a:srgbClr val="3B373A"/>
                </a:solidFill>
                <a:latin typeface="Segoe UI"/>
                <a:cs typeface="Segoe UI"/>
              </a:rPr>
              <a:t>Cambridge</a:t>
            </a:r>
            <a:r>
              <a:rPr sz="1400">
                <a:solidFill>
                  <a:srgbClr val="3B373A"/>
                </a:solidFill>
                <a:latin typeface="Segoe UI"/>
                <a:cs typeface="Segoe UI"/>
              </a:rPr>
              <a:t>:</a:t>
            </a:r>
            <a:r>
              <a:rPr sz="1400" spc="25">
                <a:solidFill>
                  <a:srgbClr val="3B373A"/>
                </a:solidFill>
                <a:latin typeface="Segoe UI"/>
                <a:cs typeface="Segoe UI"/>
              </a:rPr>
              <a:t> </a:t>
            </a:r>
            <a:r>
              <a:rPr sz="1400" spc="10">
                <a:solidFill>
                  <a:srgbClr val="3B373A"/>
                </a:solidFill>
                <a:latin typeface="Segoe UI"/>
                <a:cs typeface="Segoe UI"/>
              </a:rPr>
              <a:t>Cambridg</a:t>
            </a:r>
            <a:r>
              <a:rPr sz="1400">
                <a:solidFill>
                  <a:srgbClr val="3B373A"/>
                </a:solidFill>
                <a:latin typeface="Segoe UI"/>
                <a:cs typeface="Segoe UI"/>
              </a:rPr>
              <a:t>e</a:t>
            </a:r>
            <a:r>
              <a:rPr sz="1400" spc="25">
                <a:solidFill>
                  <a:srgbClr val="3B373A"/>
                </a:solidFill>
                <a:latin typeface="Segoe UI"/>
                <a:cs typeface="Segoe UI"/>
              </a:rPr>
              <a:t> </a:t>
            </a:r>
            <a:r>
              <a:rPr sz="1400" spc="10">
                <a:solidFill>
                  <a:srgbClr val="3B373A"/>
                </a:solidFill>
                <a:latin typeface="Segoe UI"/>
                <a:cs typeface="Segoe UI"/>
              </a:rPr>
              <a:t>Universit</a:t>
            </a:r>
            <a:r>
              <a:rPr sz="1400">
                <a:solidFill>
                  <a:srgbClr val="3B373A"/>
                </a:solidFill>
                <a:latin typeface="Segoe UI"/>
                <a:cs typeface="Segoe UI"/>
              </a:rPr>
              <a:t>y</a:t>
            </a:r>
            <a:r>
              <a:rPr sz="1400" spc="25">
                <a:solidFill>
                  <a:srgbClr val="3B373A"/>
                </a:solidFill>
                <a:latin typeface="Segoe UI"/>
                <a:cs typeface="Segoe UI"/>
              </a:rPr>
              <a:t> </a:t>
            </a:r>
            <a:r>
              <a:rPr sz="1400" spc="10">
                <a:solidFill>
                  <a:srgbClr val="3B373A"/>
                </a:solidFill>
                <a:latin typeface="Segoe UI"/>
                <a:cs typeface="Segoe UI"/>
              </a:rPr>
              <a:t>Press.</a:t>
            </a:r>
            <a:endParaRPr sz="1400">
              <a:latin typeface="Segoe UI"/>
              <a:cs typeface="Segoe UI"/>
            </a:endParaRPr>
          </a:p>
          <a:p>
            <a:pPr marL="12700" marR="6985" indent="457200" algn="just">
              <a:lnSpc>
                <a:spcPct val="107100"/>
              </a:lnSpc>
              <a:spcBef>
                <a:spcPts val="1415"/>
              </a:spcBef>
              <a:defRPr/>
            </a:pPr>
            <a:r>
              <a:rPr sz="1400">
                <a:solidFill>
                  <a:srgbClr val="3B373A"/>
                </a:solidFill>
                <a:latin typeface="Segoe UI"/>
                <a:cs typeface="Segoe UI"/>
              </a:rPr>
              <a:t>Shen</a:t>
            </a:r>
            <a:r>
              <a:rPr sz="1400" spc="295">
                <a:solidFill>
                  <a:srgbClr val="3B373A"/>
                </a:solidFill>
                <a:latin typeface="Segoe UI"/>
                <a:cs typeface="Segoe UI"/>
              </a:rPr>
              <a:t> </a:t>
            </a:r>
            <a:r>
              <a:rPr sz="1400">
                <a:solidFill>
                  <a:srgbClr val="3B373A"/>
                </a:solidFill>
                <a:latin typeface="Segoe UI"/>
                <a:cs typeface="Segoe UI"/>
              </a:rPr>
              <a:t>J.,</a:t>
            </a:r>
            <a:r>
              <a:rPr sz="1400" spc="300">
                <a:solidFill>
                  <a:srgbClr val="3B373A"/>
                </a:solidFill>
                <a:latin typeface="Segoe UI"/>
                <a:cs typeface="Segoe UI"/>
              </a:rPr>
              <a:t> </a:t>
            </a:r>
            <a:r>
              <a:rPr sz="1400">
                <a:solidFill>
                  <a:srgbClr val="3B373A"/>
                </a:solidFill>
                <a:latin typeface="Segoe UI"/>
                <a:cs typeface="Segoe UI"/>
              </a:rPr>
              <a:t>Poppink</a:t>
            </a:r>
            <a:r>
              <a:rPr sz="1400" spc="300">
                <a:solidFill>
                  <a:srgbClr val="3B373A"/>
                </a:solidFill>
                <a:latin typeface="Segoe UI"/>
                <a:cs typeface="Segoe UI"/>
              </a:rPr>
              <a:t> </a:t>
            </a:r>
            <a:r>
              <a:rPr sz="1400">
                <a:solidFill>
                  <a:srgbClr val="3B373A"/>
                </a:solidFill>
                <a:latin typeface="Segoe UI"/>
                <a:cs typeface="Segoe UI"/>
              </a:rPr>
              <a:t>S.,</a:t>
            </a:r>
            <a:r>
              <a:rPr sz="1400" spc="300">
                <a:solidFill>
                  <a:srgbClr val="3B373A"/>
                </a:solidFill>
                <a:latin typeface="Segoe UI"/>
                <a:cs typeface="Segoe UI"/>
              </a:rPr>
              <a:t> </a:t>
            </a:r>
            <a:r>
              <a:rPr sz="1400">
                <a:solidFill>
                  <a:srgbClr val="3B373A"/>
                </a:solidFill>
                <a:latin typeface="Segoe UI"/>
                <a:cs typeface="Segoe UI"/>
              </a:rPr>
              <a:t>Cui</a:t>
            </a:r>
            <a:r>
              <a:rPr sz="1400" spc="300">
                <a:solidFill>
                  <a:srgbClr val="3B373A"/>
                </a:solidFill>
                <a:latin typeface="Segoe UI"/>
                <a:cs typeface="Segoe UI"/>
              </a:rPr>
              <a:t> </a:t>
            </a:r>
            <a:r>
              <a:rPr sz="1400">
                <a:solidFill>
                  <a:srgbClr val="3B373A"/>
                </a:solidFill>
                <a:latin typeface="Segoe UI"/>
                <a:cs typeface="Segoe UI"/>
              </a:rPr>
              <a:t>Y.,</a:t>
            </a:r>
            <a:r>
              <a:rPr sz="1400" spc="300">
                <a:solidFill>
                  <a:srgbClr val="3B373A"/>
                </a:solidFill>
                <a:latin typeface="Segoe UI"/>
                <a:cs typeface="Segoe UI"/>
              </a:rPr>
              <a:t> </a:t>
            </a:r>
            <a:r>
              <a:rPr sz="1400">
                <a:solidFill>
                  <a:srgbClr val="3B373A"/>
                </a:solidFill>
                <a:latin typeface="Segoe UI"/>
                <a:cs typeface="Segoe UI"/>
              </a:rPr>
              <a:t>&amp;</a:t>
            </a:r>
            <a:r>
              <a:rPr sz="1400" spc="300">
                <a:solidFill>
                  <a:srgbClr val="3B373A"/>
                </a:solidFill>
                <a:latin typeface="Segoe UI"/>
                <a:cs typeface="Segoe UI"/>
              </a:rPr>
              <a:t> </a:t>
            </a:r>
            <a:r>
              <a:rPr sz="1400">
                <a:solidFill>
                  <a:srgbClr val="3B373A"/>
                </a:solidFill>
                <a:latin typeface="Segoe UI"/>
                <a:cs typeface="Segoe UI"/>
              </a:rPr>
              <a:t>Fan</a:t>
            </a:r>
            <a:r>
              <a:rPr sz="1400" spc="300">
                <a:solidFill>
                  <a:srgbClr val="3B373A"/>
                </a:solidFill>
                <a:latin typeface="Segoe UI"/>
                <a:cs typeface="Segoe UI"/>
              </a:rPr>
              <a:t> </a:t>
            </a:r>
            <a:r>
              <a:rPr sz="1400">
                <a:solidFill>
                  <a:srgbClr val="3B373A"/>
                </a:solidFill>
                <a:latin typeface="Segoe UI"/>
                <a:cs typeface="Segoe UI"/>
              </a:rPr>
              <a:t>G.</a:t>
            </a:r>
            <a:r>
              <a:rPr sz="1400" spc="300">
                <a:solidFill>
                  <a:srgbClr val="3B373A"/>
                </a:solidFill>
                <a:latin typeface="Segoe UI"/>
                <a:cs typeface="Segoe UI"/>
              </a:rPr>
              <a:t> </a:t>
            </a:r>
            <a:r>
              <a:rPr sz="1400">
                <a:solidFill>
                  <a:srgbClr val="3B373A"/>
                </a:solidFill>
                <a:latin typeface="Segoe UI"/>
                <a:cs typeface="Segoe UI"/>
              </a:rPr>
              <a:t>(2007).</a:t>
            </a:r>
            <a:r>
              <a:rPr sz="1400" spc="300">
                <a:solidFill>
                  <a:srgbClr val="3B373A"/>
                </a:solidFill>
                <a:latin typeface="Segoe UI"/>
                <a:cs typeface="Segoe UI"/>
              </a:rPr>
              <a:t> </a:t>
            </a:r>
            <a:r>
              <a:rPr sz="1400">
                <a:solidFill>
                  <a:srgbClr val="3B373A"/>
                </a:solidFill>
                <a:latin typeface="Segoe UI"/>
                <a:cs typeface="Segoe UI"/>
              </a:rPr>
              <a:t>Lesson</a:t>
            </a:r>
            <a:r>
              <a:rPr sz="1400" spc="300">
                <a:solidFill>
                  <a:srgbClr val="3B373A"/>
                </a:solidFill>
                <a:latin typeface="Segoe UI"/>
                <a:cs typeface="Segoe UI"/>
              </a:rPr>
              <a:t> </a:t>
            </a:r>
            <a:r>
              <a:rPr sz="1400">
                <a:solidFill>
                  <a:srgbClr val="3B373A"/>
                </a:solidFill>
                <a:latin typeface="Segoe UI"/>
                <a:cs typeface="Segoe UI"/>
              </a:rPr>
              <a:t>planning:</a:t>
            </a:r>
            <a:r>
              <a:rPr sz="1400" spc="300">
                <a:solidFill>
                  <a:srgbClr val="3B373A"/>
                </a:solidFill>
                <a:latin typeface="Segoe UI"/>
                <a:cs typeface="Segoe UI"/>
              </a:rPr>
              <a:t> </a:t>
            </a:r>
            <a:r>
              <a:rPr sz="1400" spc="-50">
                <a:solidFill>
                  <a:srgbClr val="3B373A"/>
                </a:solidFill>
                <a:latin typeface="Segoe UI"/>
                <a:cs typeface="Segoe UI"/>
              </a:rPr>
              <a:t>a </a:t>
            </a:r>
            <a:r>
              <a:rPr sz="1400">
                <a:solidFill>
                  <a:srgbClr val="3B373A"/>
                </a:solidFill>
                <a:latin typeface="Segoe UI"/>
                <a:cs typeface="Segoe UI"/>
              </a:rPr>
              <a:t>practice</a:t>
            </a:r>
            <a:r>
              <a:rPr sz="1400" spc="65">
                <a:solidFill>
                  <a:srgbClr val="3B373A"/>
                </a:solidFill>
                <a:latin typeface="Segoe UI"/>
                <a:cs typeface="Segoe UI"/>
              </a:rPr>
              <a:t>  </a:t>
            </a:r>
            <a:r>
              <a:rPr sz="1400">
                <a:solidFill>
                  <a:srgbClr val="3B373A"/>
                </a:solidFill>
                <a:latin typeface="Segoe UI"/>
                <a:cs typeface="Segoe UI"/>
              </a:rPr>
              <a:t>of</a:t>
            </a:r>
            <a:r>
              <a:rPr sz="1400" spc="70">
                <a:solidFill>
                  <a:srgbClr val="3B373A"/>
                </a:solidFill>
                <a:latin typeface="Segoe UI"/>
                <a:cs typeface="Segoe UI"/>
              </a:rPr>
              <a:t>  </a:t>
            </a:r>
            <a:r>
              <a:rPr sz="1400">
                <a:solidFill>
                  <a:srgbClr val="3B373A"/>
                </a:solidFill>
                <a:latin typeface="Segoe UI"/>
                <a:cs typeface="Segoe UI"/>
              </a:rPr>
              <a:t>professional</a:t>
            </a:r>
            <a:r>
              <a:rPr sz="1400" spc="70">
                <a:solidFill>
                  <a:srgbClr val="3B373A"/>
                </a:solidFill>
                <a:latin typeface="Segoe UI"/>
                <a:cs typeface="Segoe UI"/>
              </a:rPr>
              <a:t>  </a:t>
            </a:r>
            <a:r>
              <a:rPr sz="1400">
                <a:solidFill>
                  <a:srgbClr val="3B373A"/>
                </a:solidFill>
                <a:latin typeface="Segoe UI"/>
                <a:cs typeface="Segoe UI"/>
              </a:rPr>
              <a:t>responsibility</a:t>
            </a:r>
            <a:r>
              <a:rPr sz="1400" spc="70">
                <a:solidFill>
                  <a:srgbClr val="3B373A"/>
                </a:solidFill>
                <a:latin typeface="Segoe UI"/>
                <a:cs typeface="Segoe UI"/>
              </a:rPr>
              <a:t>  </a:t>
            </a:r>
            <a:r>
              <a:rPr sz="1400">
                <a:solidFill>
                  <a:srgbClr val="3B373A"/>
                </a:solidFill>
                <a:latin typeface="Segoe UI"/>
                <a:cs typeface="Segoe UI"/>
              </a:rPr>
              <a:t>and</a:t>
            </a:r>
            <a:r>
              <a:rPr sz="1400" spc="65">
                <a:solidFill>
                  <a:srgbClr val="3B373A"/>
                </a:solidFill>
                <a:latin typeface="Segoe UI"/>
                <a:cs typeface="Segoe UI"/>
              </a:rPr>
              <a:t>  </a:t>
            </a:r>
            <a:r>
              <a:rPr sz="1400">
                <a:solidFill>
                  <a:srgbClr val="3B373A"/>
                </a:solidFill>
                <a:latin typeface="Segoe UI"/>
                <a:cs typeface="Segoe UI"/>
              </a:rPr>
              <a:t>development.</a:t>
            </a:r>
            <a:r>
              <a:rPr sz="1400" spc="55">
                <a:solidFill>
                  <a:srgbClr val="3B373A"/>
                </a:solidFill>
                <a:latin typeface="Segoe UI"/>
                <a:cs typeface="Segoe UI"/>
              </a:rPr>
              <a:t>  </a:t>
            </a:r>
            <a:r>
              <a:rPr sz="1400" i="1" spc="-10">
                <a:solidFill>
                  <a:srgbClr val="3B373A"/>
                </a:solidFill>
                <a:latin typeface="Segoe UI"/>
                <a:cs typeface="Segoe UI"/>
              </a:rPr>
              <a:t>Educational </a:t>
            </a:r>
            <a:r>
              <a:rPr sz="1400" i="1">
                <a:solidFill>
                  <a:srgbClr val="3B373A"/>
                </a:solidFill>
                <a:latin typeface="Segoe UI"/>
                <a:cs typeface="Segoe UI"/>
              </a:rPr>
              <a:t>Horizons,</a:t>
            </a:r>
            <a:r>
              <a:rPr sz="1400" i="1" spc="110">
                <a:solidFill>
                  <a:srgbClr val="3B373A"/>
                </a:solidFill>
                <a:latin typeface="Segoe UI"/>
                <a:cs typeface="Segoe UI"/>
              </a:rPr>
              <a:t> </a:t>
            </a:r>
            <a:r>
              <a:rPr sz="1400" i="1">
                <a:solidFill>
                  <a:srgbClr val="3B373A"/>
                </a:solidFill>
                <a:latin typeface="Segoe UI"/>
                <a:cs typeface="Segoe UI"/>
              </a:rPr>
              <a:t>85</a:t>
            </a:r>
            <a:r>
              <a:rPr sz="1400">
                <a:solidFill>
                  <a:srgbClr val="3B373A"/>
                </a:solidFill>
                <a:latin typeface="Segoe UI"/>
                <a:cs typeface="Segoe UI"/>
              </a:rPr>
              <a:t>(4),</a:t>
            </a:r>
            <a:r>
              <a:rPr sz="1400" spc="114">
                <a:solidFill>
                  <a:srgbClr val="3B373A"/>
                </a:solidFill>
                <a:latin typeface="Segoe UI"/>
                <a:cs typeface="Segoe UI"/>
              </a:rPr>
              <a:t> </a:t>
            </a:r>
            <a:r>
              <a:rPr sz="1400">
                <a:solidFill>
                  <a:srgbClr val="3B373A"/>
                </a:solidFill>
                <a:latin typeface="Segoe UI"/>
                <a:cs typeface="Segoe UI"/>
              </a:rPr>
              <a:t>248-</a:t>
            </a:r>
            <a:r>
              <a:rPr sz="1400" spc="-20">
                <a:solidFill>
                  <a:srgbClr val="3B373A"/>
                </a:solidFill>
                <a:latin typeface="Segoe UI"/>
                <a:cs typeface="Segoe UI"/>
              </a:rPr>
              <a:t>260.</a:t>
            </a:r>
            <a:endParaRPr sz="1400">
              <a:latin typeface="Segoe UI"/>
              <a:cs typeface="Segoe UI"/>
            </a:endParaRPr>
          </a:p>
          <a:p>
            <a:pPr marL="12700" marR="5715" indent="457200" algn="just">
              <a:lnSpc>
                <a:spcPct val="107100"/>
              </a:lnSpc>
              <a:spcBef>
                <a:spcPts val="1420"/>
              </a:spcBef>
              <a:defRPr/>
            </a:pPr>
            <a:r>
              <a:rPr sz="1400" spc="-10">
                <a:solidFill>
                  <a:srgbClr val="3B373A"/>
                </a:solidFill>
                <a:latin typeface="Segoe UI"/>
                <a:cs typeface="Segoe UI"/>
              </a:rPr>
              <a:t>Tokatlı</a:t>
            </a:r>
            <a:r>
              <a:rPr sz="1400" spc="-35">
                <a:solidFill>
                  <a:srgbClr val="3B373A"/>
                </a:solidFill>
                <a:latin typeface="Segoe UI"/>
                <a:cs typeface="Segoe UI"/>
              </a:rPr>
              <a:t> </a:t>
            </a:r>
            <a:r>
              <a:rPr sz="1400">
                <a:solidFill>
                  <a:srgbClr val="3B373A"/>
                </a:solidFill>
                <a:latin typeface="Segoe UI"/>
                <a:cs typeface="Segoe UI"/>
              </a:rPr>
              <a:t>A.</a:t>
            </a:r>
            <a:r>
              <a:rPr sz="1400" spc="-30">
                <a:solidFill>
                  <a:srgbClr val="3B373A"/>
                </a:solidFill>
                <a:latin typeface="Segoe UI"/>
                <a:cs typeface="Segoe UI"/>
              </a:rPr>
              <a:t> </a:t>
            </a:r>
            <a:r>
              <a:rPr sz="1400">
                <a:solidFill>
                  <a:srgbClr val="3B373A"/>
                </a:solidFill>
                <a:latin typeface="Segoe UI"/>
                <a:cs typeface="Segoe UI"/>
              </a:rPr>
              <a:t>M</a:t>
            </a:r>
            <a:r>
              <a:rPr sz="1400" spc="-30">
                <a:solidFill>
                  <a:srgbClr val="3B373A"/>
                </a:solidFill>
                <a:latin typeface="Segoe UI"/>
                <a:cs typeface="Segoe UI"/>
              </a:rPr>
              <a:t> </a:t>
            </a:r>
            <a:r>
              <a:rPr sz="1400">
                <a:solidFill>
                  <a:srgbClr val="3B373A"/>
                </a:solidFill>
                <a:latin typeface="Segoe UI"/>
                <a:cs typeface="Segoe UI"/>
              </a:rPr>
              <a:t>&amp;</a:t>
            </a:r>
            <a:r>
              <a:rPr sz="1400" spc="-30">
                <a:solidFill>
                  <a:srgbClr val="3B373A"/>
                </a:solidFill>
                <a:latin typeface="Segoe UI"/>
                <a:cs typeface="Segoe UI"/>
              </a:rPr>
              <a:t> </a:t>
            </a:r>
            <a:r>
              <a:rPr sz="1400">
                <a:solidFill>
                  <a:srgbClr val="3B373A"/>
                </a:solidFill>
                <a:latin typeface="Segoe UI"/>
                <a:cs typeface="Segoe UI"/>
              </a:rPr>
              <a:t>Keşli</a:t>
            </a:r>
            <a:r>
              <a:rPr sz="1400" spc="-30">
                <a:solidFill>
                  <a:srgbClr val="3B373A"/>
                </a:solidFill>
                <a:latin typeface="Segoe UI"/>
                <a:cs typeface="Segoe UI"/>
              </a:rPr>
              <a:t> </a:t>
            </a:r>
            <a:r>
              <a:rPr sz="1400">
                <a:solidFill>
                  <a:srgbClr val="3B373A"/>
                </a:solidFill>
                <a:latin typeface="Segoe UI"/>
                <a:cs typeface="Segoe UI"/>
              </a:rPr>
              <a:t>Y.</a:t>
            </a:r>
            <a:r>
              <a:rPr sz="1400" spc="-30">
                <a:solidFill>
                  <a:srgbClr val="3B373A"/>
                </a:solidFill>
                <a:latin typeface="Segoe UI"/>
                <a:cs typeface="Segoe UI"/>
              </a:rPr>
              <a:t> </a:t>
            </a:r>
            <a:r>
              <a:rPr sz="1400">
                <a:solidFill>
                  <a:srgbClr val="3B373A"/>
                </a:solidFill>
                <a:latin typeface="Segoe UI"/>
                <a:cs typeface="Segoe UI"/>
              </a:rPr>
              <a:t>(2009).</a:t>
            </a:r>
            <a:r>
              <a:rPr sz="1400" spc="-35">
                <a:solidFill>
                  <a:srgbClr val="3B373A"/>
                </a:solidFill>
                <a:latin typeface="Segoe UI"/>
                <a:cs typeface="Segoe UI"/>
              </a:rPr>
              <a:t> </a:t>
            </a:r>
            <a:r>
              <a:rPr sz="1400">
                <a:solidFill>
                  <a:srgbClr val="3B373A"/>
                </a:solidFill>
                <a:latin typeface="Segoe UI"/>
                <a:cs typeface="Segoe UI"/>
              </a:rPr>
              <a:t>Syllabus:</a:t>
            </a:r>
            <a:r>
              <a:rPr sz="1400" spc="-30">
                <a:solidFill>
                  <a:srgbClr val="3B373A"/>
                </a:solidFill>
                <a:latin typeface="Segoe UI"/>
                <a:cs typeface="Segoe UI"/>
              </a:rPr>
              <a:t> </a:t>
            </a:r>
            <a:r>
              <a:rPr sz="1400">
                <a:solidFill>
                  <a:srgbClr val="3B373A"/>
                </a:solidFill>
                <a:latin typeface="Segoe UI"/>
                <a:cs typeface="Segoe UI"/>
              </a:rPr>
              <a:t>how</a:t>
            </a:r>
            <a:r>
              <a:rPr sz="1400" spc="-30">
                <a:solidFill>
                  <a:srgbClr val="3B373A"/>
                </a:solidFill>
                <a:latin typeface="Segoe UI"/>
                <a:cs typeface="Segoe UI"/>
              </a:rPr>
              <a:t> </a:t>
            </a:r>
            <a:r>
              <a:rPr sz="1400">
                <a:solidFill>
                  <a:srgbClr val="3B373A"/>
                </a:solidFill>
                <a:latin typeface="Segoe UI"/>
                <a:cs typeface="Segoe UI"/>
              </a:rPr>
              <a:t>much</a:t>
            </a:r>
            <a:r>
              <a:rPr sz="1400" spc="-30">
                <a:solidFill>
                  <a:srgbClr val="3B373A"/>
                </a:solidFill>
                <a:latin typeface="Segoe UI"/>
                <a:cs typeface="Segoe UI"/>
              </a:rPr>
              <a:t> </a:t>
            </a:r>
            <a:r>
              <a:rPr sz="1400">
                <a:solidFill>
                  <a:srgbClr val="3B373A"/>
                </a:solidFill>
                <a:latin typeface="Segoe UI"/>
                <a:cs typeface="Segoe UI"/>
              </a:rPr>
              <a:t>does</a:t>
            </a:r>
            <a:r>
              <a:rPr sz="1400" spc="-30">
                <a:solidFill>
                  <a:srgbClr val="3B373A"/>
                </a:solidFill>
                <a:latin typeface="Segoe UI"/>
                <a:cs typeface="Segoe UI"/>
              </a:rPr>
              <a:t> </a:t>
            </a:r>
            <a:r>
              <a:rPr sz="1400">
                <a:solidFill>
                  <a:srgbClr val="3B373A"/>
                </a:solidFill>
                <a:latin typeface="Segoe UI"/>
                <a:cs typeface="Segoe UI"/>
              </a:rPr>
              <a:t>it</a:t>
            </a:r>
            <a:r>
              <a:rPr sz="1400" spc="-30">
                <a:solidFill>
                  <a:srgbClr val="3B373A"/>
                </a:solidFill>
                <a:latin typeface="Segoe UI"/>
                <a:cs typeface="Segoe UI"/>
              </a:rPr>
              <a:t> </a:t>
            </a:r>
            <a:r>
              <a:rPr sz="1400" spc="-10">
                <a:solidFill>
                  <a:srgbClr val="3B373A"/>
                </a:solidFill>
                <a:latin typeface="Segoe UI"/>
                <a:cs typeface="Segoe UI"/>
              </a:rPr>
              <a:t>contribute </a:t>
            </a:r>
            <a:r>
              <a:rPr sz="1400">
                <a:solidFill>
                  <a:srgbClr val="3B373A"/>
                </a:solidFill>
                <a:latin typeface="Segoe UI"/>
                <a:cs typeface="Segoe UI"/>
              </a:rPr>
              <a:t>to</a:t>
            </a:r>
            <a:r>
              <a:rPr sz="1400" spc="408">
                <a:solidFill>
                  <a:srgbClr val="3B373A"/>
                </a:solidFill>
                <a:latin typeface="Segoe UI"/>
                <a:cs typeface="Segoe UI"/>
              </a:rPr>
              <a:t> </a:t>
            </a:r>
            <a:r>
              <a:rPr sz="1400">
                <a:solidFill>
                  <a:srgbClr val="3B373A"/>
                </a:solidFill>
                <a:latin typeface="Segoe UI"/>
                <a:cs typeface="Segoe UI"/>
              </a:rPr>
              <a:t>the</a:t>
            </a:r>
            <a:r>
              <a:rPr sz="1400" spc="408">
                <a:solidFill>
                  <a:srgbClr val="3B373A"/>
                </a:solidFill>
                <a:latin typeface="Segoe UI"/>
                <a:cs typeface="Segoe UI"/>
              </a:rPr>
              <a:t> </a:t>
            </a:r>
            <a:r>
              <a:rPr sz="1400">
                <a:solidFill>
                  <a:srgbClr val="3B373A"/>
                </a:solidFill>
                <a:latin typeface="Segoe UI"/>
                <a:cs typeface="Segoe UI"/>
              </a:rPr>
              <a:t>effective</a:t>
            </a:r>
            <a:r>
              <a:rPr sz="1400" spc="408">
                <a:solidFill>
                  <a:srgbClr val="3B373A"/>
                </a:solidFill>
                <a:latin typeface="Segoe UI"/>
                <a:cs typeface="Segoe UI"/>
              </a:rPr>
              <a:t> </a:t>
            </a:r>
            <a:r>
              <a:rPr sz="1400">
                <a:solidFill>
                  <a:srgbClr val="3B373A"/>
                </a:solidFill>
                <a:latin typeface="Segoe UI"/>
                <a:cs typeface="Segoe UI"/>
              </a:rPr>
              <a:t>communication</a:t>
            </a:r>
            <a:r>
              <a:rPr sz="1400" spc="415">
                <a:solidFill>
                  <a:srgbClr val="3B373A"/>
                </a:solidFill>
                <a:latin typeface="Segoe UI"/>
                <a:cs typeface="Segoe UI"/>
              </a:rPr>
              <a:t> </a:t>
            </a:r>
            <a:r>
              <a:rPr sz="1400">
                <a:solidFill>
                  <a:srgbClr val="3B373A"/>
                </a:solidFill>
                <a:latin typeface="Segoe UI"/>
                <a:cs typeface="Segoe UI"/>
              </a:rPr>
              <a:t>with</a:t>
            </a:r>
            <a:r>
              <a:rPr sz="1400" spc="408">
                <a:solidFill>
                  <a:srgbClr val="3B373A"/>
                </a:solidFill>
                <a:latin typeface="Segoe UI"/>
                <a:cs typeface="Segoe UI"/>
              </a:rPr>
              <a:t> </a:t>
            </a:r>
            <a:r>
              <a:rPr sz="1400">
                <a:solidFill>
                  <a:srgbClr val="3B373A"/>
                </a:solidFill>
                <a:latin typeface="Segoe UI"/>
                <a:cs typeface="Segoe UI"/>
              </a:rPr>
              <a:t>the</a:t>
            </a:r>
            <a:r>
              <a:rPr sz="1400" spc="408">
                <a:solidFill>
                  <a:srgbClr val="3B373A"/>
                </a:solidFill>
                <a:latin typeface="Segoe UI"/>
                <a:cs typeface="Segoe UI"/>
              </a:rPr>
              <a:t> </a:t>
            </a:r>
            <a:r>
              <a:rPr sz="1400">
                <a:solidFill>
                  <a:srgbClr val="3B373A"/>
                </a:solidFill>
                <a:latin typeface="Segoe UI"/>
                <a:cs typeface="Segoe UI"/>
              </a:rPr>
              <a:t>students?</a:t>
            </a:r>
            <a:r>
              <a:rPr sz="1400" spc="405">
                <a:solidFill>
                  <a:srgbClr val="3B373A"/>
                </a:solidFill>
                <a:latin typeface="Segoe UI"/>
                <a:cs typeface="Segoe UI"/>
              </a:rPr>
              <a:t> </a:t>
            </a:r>
            <a:r>
              <a:rPr sz="1400" i="1">
                <a:solidFill>
                  <a:srgbClr val="3B373A"/>
                </a:solidFill>
                <a:latin typeface="Segoe UI"/>
                <a:cs typeface="Segoe UI"/>
              </a:rPr>
              <a:t>Procedia</a:t>
            </a:r>
            <a:r>
              <a:rPr sz="1400" i="1" spc="408">
                <a:solidFill>
                  <a:srgbClr val="3B373A"/>
                </a:solidFill>
                <a:latin typeface="Segoe UI"/>
                <a:cs typeface="Segoe UI"/>
              </a:rPr>
              <a:t> </a:t>
            </a:r>
            <a:r>
              <a:rPr sz="1400" i="1">
                <a:solidFill>
                  <a:srgbClr val="3B373A"/>
                </a:solidFill>
                <a:latin typeface="Segoe UI"/>
                <a:cs typeface="Segoe UI"/>
              </a:rPr>
              <a:t>-</a:t>
            </a:r>
            <a:r>
              <a:rPr sz="1400" i="1" spc="415">
                <a:solidFill>
                  <a:srgbClr val="3B373A"/>
                </a:solidFill>
                <a:latin typeface="Segoe UI"/>
                <a:cs typeface="Segoe UI"/>
              </a:rPr>
              <a:t> </a:t>
            </a:r>
            <a:r>
              <a:rPr sz="1400" i="1" spc="-10">
                <a:solidFill>
                  <a:srgbClr val="3B373A"/>
                </a:solidFill>
                <a:latin typeface="Segoe UI"/>
                <a:cs typeface="Segoe UI"/>
              </a:rPr>
              <a:t>Social </a:t>
            </a:r>
            <a:r>
              <a:rPr sz="1400" i="1">
                <a:solidFill>
                  <a:srgbClr val="3B373A"/>
                </a:solidFill>
                <a:latin typeface="Segoe UI"/>
                <a:cs typeface="Segoe UI"/>
              </a:rPr>
              <a:t>and</a:t>
            </a:r>
            <a:r>
              <a:rPr sz="1400" i="1" spc="220">
                <a:solidFill>
                  <a:srgbClr val="3B373A"/>
                </a:solidFill>
                <a:latin typeface="Segoe UI"/>
                <a:cs typeface="Segoe UI"/>
              </a:rPr>
              <a:t>  </a:t>
            </a:r>
            <a:r>
              <a:rPr sz="1400" i="1">
                <a:solidFill>
                  <a:srgbClr val="3B373A"/>
                </a:solidFill>
                <a:latin typeface="Segoe UI"/>
                <a:cs typeface="Segoe UI"/>
              </a:rPr>
              <a:t>Behavioral</a:t>
            </a:r>
            <a:r>
              <a:rPr sz="1400" i="1" spc="220">
                <a:solidFill>
                  <a:srgbClr val="3B373A"/>
                </a:solidFill>
                <a:latin typeface="Segoe UI"/>
                <a:cs typeface="Segoe UI"/>
              </a:rPr>
              <a:t>  </a:t>
            </a:r>
            <a:r>
              <a:rPr sz="1400" i="1">
                <a:solidFill>
                  <a:srgbClr val="3B373A"/>
                </a:solidFill>
                <a:latin typeface="Segoe UI"/>
                <a:cs typeface="Segoe UI"/>
              </a:rPr>
              <a:t>Sciences</a:t>
            </a:r>
            <a:r>
              <a:rPr sz="1400" i="1" spc="225">
                <a:solidFill>
                  <a:srgbClr val="3B373A"/>
                </a:solidFill>
                <a:latin typeface="Segoe UI"/>
                <a:cs typeface="Segoe UI"/>
              </a:rPr>
              <a:t>  </a:t>
            </a:r>
            <a:r>
              <a:rPr sz="1400" i="1">
                <a:solidFill>
                  <a:srgbClr val="3B373A"/>
                </a:solidFill>
                <a:latin typeface="Segoe UI"/>
                <a:cs typeface="Segoe UI"/>
              </a:rPr>
              <a:t>1</a:t>
            </a:r>
            <a:r>
              <a:rPr sz="1400">
                <a:solidFill>
                  <a:srgbClr val="3B373A"/>
                </a:solidFill>
                <a:latin typeface="Segoe UI"/>
                <a:cs typeface="Segoe UI"/>
              </a:rPr>
              <a:t>(1),</a:t>
            </a:r>
            <a:r>
              <a:rPr sz="1400" spc="220">
                <a:solidFill>
                  <a:srgbClr val="3B373A"/>
                </a:solidFill>
                <a:latin typeface="Segoe UI"/>
                <a:cs typeface="Segoe UI"/>
              </a:rPr>
              <a:t>  </a:t>
            </a:r>
            <a:r>
              <a:rPr sz="1400">
                <a:solidFill>
                  <a:srgbClr val="3B373A"/>
                </a:solidFill>
                <a:latin typeface="Segoe UI"/>
                <a:cs typeface="Segoe UI"/>
              </a:rPr>
              <a:t>1491-1494.</a:t>
            </a:r>
            <a:r>
              <a:rPr sz="1400" spc="225">
                <a:solidFill>
                  <a:srgbClr val="3B373A"/>
                </a:solidFill>
                <a:latin typeface="Segoe UI"/>
                <a:cs typeface="Segoe UI"/>
              </a:rPr>
              <a:t>  </a:t>
            </a:r>
            <a:r>
              <a:rPr sz="1400" u="sng" spc="-10">
                <a:solidFill>
                  <a:srgbClr val="215E9E"/>
                </a:solidFill>
                <a:latin typeface="Segoe UI"/>
                <a:cs typeface="Segoe UI"/>
                <a:hlinkClick r:id="rId4" tooltip="https://doi.org/10.1016/j.sbspro.2009.01.263"/>
              </a:rPr>
              <a:t>https://doi.org/10.1016/j.</a:t>
            </a:r>
            <a:r>
              <a:rPr sz="1400" spc="-10">
                <a:solidFill>
                  <a:srgbClr val="215E9E"/>
                </a:solidFill>
                <a:latin typeface="Segoe UI"/>
                <a:cs typeface="Segoe UI"/>
              </a:rPr>
              <a:t> </a:t>
            </a:r>
            <a:r>
              <a:rPr sz="1400" u="sng" spc="-10">
                <a:solidFill>
                  <a:srgbClr val="215E9E"/>
                </a:solidFill>
                <a:latin typeface="Segoe UI"/>
                <a:cs typeface="Segoe UI"/>
                <a:hlinkClick r:id="rId4" tooltip="https://doi.org/10.1016/j.sbspro.2009.01.263"/>
              </a:rPr>
              <a:t>sbspro.2009.01.263</a:t>
            </a:r>
            <a:endParaRPr sz="1400">
              <a:latin typeface="Segoe UI"/>
              <a:cs typeface="Segoe UI"/>
            </a:endParaRPr>
          </a:p>
          <a:p>
            <a:pPr marL="12700" marR="5080" indent="457200" algn="just">
              <a:lnSpc>
                <a:spcPct val="107100"/>
              </a:lnSpc>
              <a:spcBef>
                <a:spcPts val="1415"/>
              </a:spcBef>
              <a:defRPr/>
            </a:pPr>
            <a:r>
              <a:rPr sz="1400" spc="-65">
                <a:solidFill>
                  <a:srgbClr val="3B373A"/>
                </a:solidFill>
                <a:latin typeface="Segoe UI"/>
                <a:cs typeface="Segoe UI"/>
              </a:rPr>
              <a:t>T</a:t>
            </a:r>
            <a:r>
              <a:rPr sz="1400" spc="10">
                <a:solidFill>
                  <a:srgbClr val="3B373A"/>
                </a:solidFill>
                <a:latin typeface="Segoe UI"/>
                <a:cs typeface="Segoe UI"/>
              </a:rPr>
              <a:t>zotzou</a:t>
            </a:r>
            <a:r>
              <a:rPr sz="1400">
                <a:solidFill>
                  <a:srgbClr val="3B373A"/>
                </a:solidFill>
                <a:latin typeface="Segoe UI"/>
                <a:cs typeface="Segoe UI"/>
              </a:rPr>
              <a:t>,</a:t>
            </a:r>
            <a:r>
              <a:rPr sz="1400" spc="125">
                <a:solidFill>
                  <a:srgbClr val="3B373A"/>
                </a:solidFill>
                <a:latin typeface="Segoe UI"/>
                <a:cs typeface="Segoe UI"/>
              </a:rPr>
              <a:t> </a:t>
            </a:r>
            <a:r>
              <a:rPr sz="1400" spc="10">
                <a:solidFill>
                  <a:srgbClr val="3B373A"/>
                </a:solidFill>
                <a:latin typeface="Segoe UI"/>
                <a:cs typeface="Segoe UI"/>
              </a:rPr>
              <a:t>M</a:t>
            </a:r>
            <a:r>
              <a:rPr sz="1400">
                <a:solidFill>
                  <a:srgbClr val="3B373A"/>
                </a:solidFill>
                <a:latin typeface="Segoe UI"/>
                <a:cs typeface="Segoe UI"/>
              </a:rPr>
              <a:t>,</a:t>
            </a:r>
            <a:r>
              <a:rPr sz="1400" spc="125">
                <a:solidFill>
                  <a:srgbClr val="3B373A"/>
                </a:solidFill>
                <a:latin typeface="Segoe UI"/>
                <a:cs typeface="Segoe UI"/>
              </a:rPr>
              <a:t> </a:t>
            </a:r>
            <a:r>
              <a:rPr sz="1400" spc="10">
                <a:solidFill>
                  <a:srgbClr val="3B373A"/>
                </a:solidFill>
                <a:latin typeface="Segoe UI"/>
                <a:cs typeface="Segoe UI"/>
              </a:rPr>
              <a:t>(2014)</a:t>
            </a:r>
            <a:r>
              <a:rPr sz="1400">
                <a:solidFill>
                  <a:srgbClr val="3B373A"/>
                </a:solidFill>
                <a:latin typeface="Segoe UI"/>
                <a:cs typeface="Segoe UI"/>
              </a:rPr>
              <a:t>.</a:t>
            </a:r>
            <a:r>
              <a:rPr sz="1400" spc="125">
                <a:solidFill>
                  <a:srgbClr val="3B373A"/>
                </a:solidFill>
                <a:latin typeface="Segoe UI"/>
                <a:cs typeface="Segoe UI"/>
              </a:rPr>
              <a:t> </a:t>
            </a:r>
            <a:r>
              <a:rPr sz="1400" spc="10">
                <a:solidFill>
                  <a:srgbClr val="3B373A"/>
                </a:solidFill>
                <a:latin typeface="Segoe UI"/>
                <a:cs typeface="Segoe UI"/>
              </a:rPr>
              <a:t>Designin</a:t>
            </a:r>
            <a:r>
              <a:rPr sz="1400">
                <a:solidFill>
                  <a:srgbClr val="3B373A"/>
                </a:solidFill>
                <a:latin typeface="Segoe UI"/>
                <a:cs typeface="Segoe UI"/>
              </a:rPr>
              <a:t>g</a:t>
            </a:r>
            <a:r>
              <a:rPr sz="1400" spc="125">
                <a:solidFill>
                  <a:srgbClr val="3B373A"/>
                </a:solidFill>
                <a:latin typeface="Segoe UI"/>
                <a:cs typeface="Segoe UI"/>
              </a:rPr>
              <a:t> </a:t>
            </a:r>
            <a:r>
              <a:rPr sz="1400" spc="10">
                <a:solidFill>
                  <a:srgbClr val="3B373A"/>
                </a:solidFill>
                <a:latin typeface="Segoe UI"/>
                <a:cs typeface="Segoe UI"/>
              </a:rPr>
              <a:t>an</a:t>
            </a:r>
            <a:r>
              <a:rPr sz="1400">
                <a:solidFill>
                  <a:srgbClr val="3B373A"/>
                </a:solidFill>
                <a:latin typeface="Segoe UI"/>
                <a:cs typeface="Segoe UI"/>
              </a:rPr>
              <a:t>d</a:t>
            </a:r>
            <a:r>
              <a:rPr sz="1400" spc="125">
                <a:solidFill>
                  <a:srgbClr val="3B373A"/>
                </a:solidFill>
                <a:latin typeface="Segoe UI"/>
                <a:cs typeface="Segoe UI"/>
              </a:rPr>
              <a:t> </a:t>
            </a:r>
            <a:r>
              <a:rPr sz="1400" spc="10">
                <a:solidFill>
                  <a:srgbClr val="3B373A"/>
                </a:solidFill>
                <a:latin typeface="Segoe UI"/>
                <a:cs typeface="Segoe UI"/>
              </a:rPr>
              <a:t>administerin</a:t>
            </a:r>
            <a:r>
              <a:rPr sz="1400">
                <a:solidFill>
                  <a:srgbClr val="3B373A"/>
                </a:solidFill>
                <a:latin typeface="Segoe UI"/>
                <a:cs typeface="Segoe UI"/>
              </a:rPr>
              <a:t>g</a:t>
            </a:r>
            <a:r>
              <a:rPr sz="1400" spc="125">
                <a:solidFill>
                  <a:srgbClr val="3B373A"/>
                </a:solidFill>
                <a:latin typeface="Segoe UI"/>
                <a:cs typeface="Segoe UI"/>
              </a:rPr>
              <a:t> </a:t>
            </a:r>
            <a:r>
              <a:rPr sz="1400">
                <a:solidFill>
                  <a:srgbClr val="3B373A"/>
                </a:solidFill>
                <a:latin typeface="Segoe UI"/>
                <a:cs typeface="Segoe UI"/>
              </a:rPr>
              <a:t>a</a:t>
            </a:r>
            <a:r>
              <a:rPr sz="1400" spc="125">
                <a:solidFill>
                  <a:srgbClr val="3B373A"/>
                </a:solidFill>
                <a:latin typeface="Segoe UI"/>
                <a:cs typeface="Segoe UI"/>
              </a:rPr>
              <a:t> </a:t>
            </a:r>
            <a:r>
              <a:rPr sz="1400" spc="10">
                <a:solidFill>
                  <a:srgbClr val="3B373A"/>
                </a:solidFill>
                <a:latin typeface="Segoe UI"/>
                <a:cs typeface="Segoe UI"/>
              </a:rPr>
              <a:t>need</a:t>
            </a:r>
            <a:r>
              <a:rPr sz="1400">
                <a:solidFill>
                  <a:srgbClr val="3B373A"/>
                </a:solidFill>
                <a:latin typeface="Segoe UI"/>
                <a:cs typeface="Segoe UI"/>
              </a:rPr>
              <a:t>s</a:t>
            </a:r>
            <a:r>
              <a:rPr sz="1400" spc="125">
                <a:solidFill>
                  <a:srgbClr val="3B373A"/>
                </a:solidFill>
                <a:latin typeface="Segoe UI"/>
                <a:cs typeface="Segoe UI"/>
              </a:rPr>
              <a:t> </a:t>
            </a:r>
            <a:r>
              <a:rPr sz="1400" spc="10">
                <a:solidFill>
                  <a:srgbClr val="3B373A"/>
                </a:solidFill>
                <a:latin typeface="Segoe UI"/>
                <a:cs typeface="Segoe UI"/>
              </a:rPr>
              <a:t>analysis surve</a:t>
            </a:r>
            <a:r>
              <a:rPr sz="1400">
                <a:solidFill>
                  <a:srgbClr val="3B373A"/>
                </a:solidFill>
                <a:latin typeface="Segoe UI"/>
                <a:cs typeface="Segoe UI"/>
              </a:rPr>
              <a:t>y</a:t>
            </a:r>
            <a:r>
              <a:rPr sz="1400" spc="370">
                <a:solidFill>
                  <a:srgbClr val="3B373A"/>
                </a:solidFill>
                <a:latin typeface="Segoe UI"/>
                <a:cs typeface="Segoe UI"/>
              </a:rPr>
              <a:t> </a:t>
            </a:r>
            <a:r>
              <a:rPr sz="1400" spc="10">
                <a:solidFill>
                  <a:srgbClr val="3B373A"/>
                </a:solidFill>
                <a:latin typeface="Segoe UI"/>
                <a:cs typeface="Segoe UI"/>
              </a:rPr>
              <a:t>t</a:t>
            </a:r>
            <a:r>
              <a:rPr sz="1400">
                <a:solidFill>
                  <a:srgbClr val="3B373A"/>
                </a:solidFill>
                <a:latin typeface="Segoe UI"/>
                <a:cs typeface="Segoe UI"/>
              </a:rPr>
              <a:t>o</a:t>
            </a:r>
            <a:r>
              <a:rPr sz="1400" spc="370">
                <a:solidFill>
                  <a:srgbClr val="3B373A"/>
                </a:solidFill>
                <a:latin typeface="Segoe UI"/>
                <a:cs typeface="Segoe UI"/>
              </a:rPr>
              <a:t> </a:t>
            </a:r>
            <a:r>
              <a:rPr sz="1400" spc="10">
                <a:solidFill>
                  <a:srgbClr val="3B373A"/>
                </a:solidFill>
                <a:latin typeface="Segoe UI"/>
                <a:cs typeface="Segoe UI"/>
              </a:rPr>
              <a:t>primar</a:t>
            </a:r>
            <a:r>
              <a:rPr sz="1400">
                <a:solidFill>
                  <a:srgbClr val="3B373A"/>
                </a:solidFill>
                <a:latin typeface="Segoe UI"/>
                <a:cs typeface="Segoe UI"/>
              </a:rPr>
              <a:t>y</a:t>
            </a:r>
            <a:r>
              <a:rPr sz="1400" spc="370">
                <a:solidFill>
                  <a:srgbClr val="3B373A"/>
                </a:solidFill>
                <a:latin typeface="Segoe UI"/>
                <a:cs typeface="Segoe UI"/>
              </a:rPr>
              <a:t> </a:t>
            </a:r>
            <a:r>
              <a:rPr sz="1400" spc="10">
                <a:solidFill>
                  <a:srgbClr val="3B373A"/>
                </a:solidFill>
                <a:latin typeface="Segoe UI"/>
                <a:cs typeface="Segoe UI"/>
              </a:rPr>
              <a:t>schoo</a:t>
            </a:r>
            <a:r>
              <a:rPr sz="1400">
                <a:solidFill>
                  <a:srgbClr val="3B373A"/>
                </a:solidFill>
                <a:latin typeface="Segoe UI"/>
                <a:cs typeface="Segoe UI"/>
              </a:rPr>
              <a:t>l</a:t>
            </a:r>
            <a:r>
              <a:rPr sz="1400" spc="370">
                <a:solidFill>
                  <a:srgbClr val="3B373A"/>
                </a:solidFill>
                <a:latin typeface="Segoe UI"/>
                <a:cs typeface="Segoe UI"/>
              </a:rPr>
              <a:t> </a:t>
            </a:r>
            <a:r>
              <a:rPr sz="1400" spc="10">
                <a:solidFill>
                  <a:srgbClr val="3B373A"/>
                </a:solidFill>
                <a:latin typeface="Segoe UI"/>
                <a:cs typeface="Segoe UI"/>
              </a:rPr>
              <a:t>learner</a:t>
            </a:r>
            <a:r>
              <a:rPr sz="1400">
                <a:solidFill>
                  <a:srgbClr val="3B373A"/>
                </a:solidFill>
                <a:latin typeface="Segoe UI"/>
                <a:cs typeface="Segoe UI"/>
              </a:rPr>
              <a:t>s</a:t>
            </a:r>
            <a:r>
              <a:rPr sz="1400" spc="370">
                <a:solidFill>
                  <a:srgbClr val="3B373A"/>
                </a:solidFill>
                <a:latin typeface="Segoe UI"/>
                <a:cs typeface="Segoe UI"/>
              </a:rPr>
              <a:t> </a:t>
            </a:r>
            <a:r>
              <a:rPr sz="1400" spc="10">
                <a:solidFill>
                  <a:srgbClr val="3B373A"/>
                </a:solidFill>
                <a:latin typeface="Segoe UI"/>
                <a:cs typeface="Segoe UI"/>
              </a:rPr>
              <a:t>abou</a:t>
            </a:r>
            <a:r>
              <a:rPr sz="1400">
                <a:solidFill>
                  <a:srgbClr val="3B373A"/>
                </a:solidFill>
                <a:latin typeface="Segoe UI"/>
                <a:cs typeface="Segoe UI"/>
              </a:rPr>
              <a:t>t</a:t>
            </a:r>
            <a:r>
              <a:rPr sz="1400" spc="370">
                <a:solidFill>
                  <a:srgbClr val="3B373A"/>
                </a:solidFill>
                <a:latin typeface="Segoe UI"/>
                <a:cs typeface="Segoe UI"/>
              </a:rPr>
              <a:t> </a:t>
            </a:r>
            <a:r>
              <a:rPr sz="1400" spc="10">
                <a:solidFill>
                  <a:srgbClr val="3B373A"/>
                </a:solidFill>
                <a:latin typeface="Segoe UI"/>
                <a:cs typeface="Segoe UI"/>
              </a:rPr>
              <a:t>EF</a:t>
            </a:r>
            <a:r>
              <a:rPr sz="1400">
                <a:solidFill>
                  <a:srgbClr val="3B373A"/>
                </a:solidFill>
                <a:latin typeface="Segoe UI"/>
                <a:cs typeface="Segoe UI"/>
              </a:rPr>
              <a:t>L</a:t>
            </a:r>
            <a:r>
              <a:rPr sz="1400" spc="370">
                <a:solidFill>
                  <a:srgbClr val="3B373A"/>
                </a:solidFill>
                <a:latin typeface="Segoe UI"/>
                <a:cs typeface="Segoe UI"/>
              </a:rPr>
              <a:t> </a:t>
            </a:r>
            <a:r>
              <a:rPr sz="1400" spc="10">
                <a:solidFill>
                  <a:srgbClr val="3B373A"/>
                </a:solidFill>
                <a:latin typeface="Segoe UI"/>
                <a:cs typeface="Segoe UI"/>
              </a:rPr>
              <a:t>learning</a:t>
            </a:r>
            <a:r>
              <a:rPr sz="1400">
                <a:solidFill>
                  <a:srgbClr val="3B373A"/>
                </a:solidFill>
                <a:latin typeface="Segoe UI"/>
                <a:cs typeface="Segoe UI"/>
              </a:rPr>
              <a:t>:</a:t>
            </a:r>
            <a:r>
              <a:rPr sz="1400" spc="370">
                <a:solidFill>
                  <a:srgbClr val="3B373A"/>
                </a:solidFill>
                <a:latin typeface="Segoe UI"/>
                <a:cs typeface="Segoe UI"/>
              </a:rPr>
              <a:t> </a:t>
            </a:r>
            <a:r>
              <a:rPr sz="1400">
                <a:solidFill>
                  <a:srgbClr val="3B373A"/>
                </a:solidFill>
                <a:latin typeface="Segoe UI"/>
                <a:cs typeface="Segoe UI"/>
              </a:rPr>
              <a:t>A</a:t>
            </a:r>
            <a:r>
              <a:rPr sz="1400" spc="370">
                <a:solidFill>
                  <a:srgbClr val="3B373A"/>
                </a:solidFill>
                <a:latin typeface="Segoe UI"/>
                <a:cs typeface="Segoe UI"/>
              </a:rPr>
              <a:t> </a:t>
            </a:r>
            <a:r>
              <a:rPr sz="1400" spc="10">
                <a:solidFill>
                  <a:srgbClr val="3B373A"/>
                </a:solidFill>
                <a:latin typeface="Segoe UI"/>
                <a:cs typeface="Segoe UI"/>
              </a:rPr>
              <a:t>cas</a:t>
            </a:r>
            <a:r>
              <a:rPr sz="1400">
                <a:solidFill>
                  <a:srgbClr val="3B373A"/>
                </a:solidFill>
                <a:latin typeface="Segoe UI"/>
                <a:cs typeface="Segoe UI"/>
              </a:rPr>
              <a:t>e</a:t>
            </a:r>
            <a:r>
              <a:rPr sz="1400" spc="370">
                <a:solidFill>
                  <a:srgbClr val="3B373A"/>
                </a:solidFill>
                <a:latin typeface="Segoe UI"/>
                <a:cs typeface="Segoe UI"/>
              </a:rPr>
              <a:t> </a:t>
            </a:r>
            <a:r>
              <a:rPr sz="1400" spc="10">
                <a:solidFill>
                  <a:srgbClr val="3B373A"/>
                </a:solidFill>
                <a:latin typeface="Segoe UI"/>
                <a:cs typeface="Segoe UI"/>
              </a:rPr>
              <a:t>study. </a:t>
            </a:r>
            <a:r>
              <a:rPr sz="1400" i="1" spc="10">
                <a:solidFill>
                  <a:srgbClr val="3B373A"/>
                </a:solidFill>
                <a:latin typeface="Segoe UI"/>
                <a:cs typeface="Segoe UI"/>
              </a:rPr>
              <a:t>P</a:t>
            </a:r>
            <a:r>
              <a:rPr sz="1400" i="1" spc="15">
                <a:solidFill>
                  <a:srgbClr val="3B373A"/>
                </a:solidFill>
                <a:latin typeface="Segoe UI"/>
                <a:cs typeface="Segoe UI"/>
              </a:rPr>
              <a:t>r</a:t>
            </a:r>
            <a:r>
              <a:rPr sz="1400" i="1" spc="10">
                <a:solidFill>
                  <a:srgbClr val="3B373A"/>
                </a:solidFill>
                <a:latin typeface="Segoe UI"/>
                <a:cs typeface="Segoe UI"/>
              </a:rPr>
              <a:t>e</a:t>
            </a:r>
            <a:r>
              <a:rPr sz="1400" i="1" spc="-15">
                <a:solidFill>
                  <a:srgbClr val="3B373A"/>
                </a:solidFill>
                <a:latin typeface="Segoe UI"/>
                <a:cs typeface="Segoe UI"/>
              </a:rPr>
              <a:t>s</a:t>
            </a:r>
            <a:r>
              <a:rPr sz="1400" i="1" spc="10">
                <a:solidFill>
                  <a:srgbClr val="3B373A"/>
                </a:solidFill>
                <a:latin typeface="Segoe UI"/>
                <a:cs typeface="Segoe UI"/>
              </a:rPr>
              <a:t>choo</a:t>
            </a:r>
            <a:r>
              <a:rPr sz="1400" i="1">
                <a:solidFill>
                  <a:srgbClr val="3B373A"/>
                </a:solidFill>
                <a:latin typeface="Segoe UI"/>
                <a:cs typeface="Segoe UI"/>
              </a:rPr>
              <a:t>l</a:t>
            </a:r>
            <a:r>
              <a:rPr sz="1400" i="1" spc="-145">
                <a:solidFill>
                  <a:srgbClr val="3B373A"/>
                </a:solidFill>
                <a:latin typeface="Segoe UI"/>
                <a:cs typeface="Segoe UI"/>
              </a:rPr>
              <a:t> </a:t>
            </a:r>
            <a:r>
              <a:rPr sz="1400" i="1">
                <a:solidFill>
                  <a:srgbClr val="3B373A"/>
                </a:solidFill>
                <a:latin typeface="Segoe UI"/>
                <a:cs typeface="Segoe UI"/>
              </a:rPr>
              <a:t>&amp;</a:t>
            </a:r>
            <a:r>
              <a:rPr sz="1400" i="1" spc="-140">
                <a:solidFill>
                  <a:srgbClr val="3B373A"/>
                </a:solidFill>
                <a:latin typeface="Segoe UI"/>
                <a:cs typeface="Segoe UI"/>
              </a:rPr>
              <a:t> </a:t>
            </a:r>
            <a:r>
              <a:rPr sz="1400" i="1" spc="10">
                <a:solidFill>
                  <a:srgbClr val="3B373A"/>
                </a:solidFill>
                <a:latin typeface="Segoe UI"/>
                <a:cs typeface="Segoe UI"/>
              </a:rPr>
              <a:t>P</a:t>
            </a:r>
            <a:r>
              <a:rPr sz="1400" i="1" spc="15">
                <a:solidFill>
                  <a:srgbClr val="3B373A"/>
                </a:solidFill>
                <a:latin typeface="Segoe UI"/>
                <a:cs typeface="Segoe UI"/>
              </a:rPr>
              <a:t>r</a:t>
            </a:r>
            <a:r>
              <a:rPr sz="1400" i="1" spc="10">
                <a:solidFill>
                  <a:srgbClr val="3B373A"/>
                </a:solidFill>
                <a:latin typeface="Segoe UI"/>
                <a:cs typeface="Segoe UI"/>
              </a:rPr>
              <a:t>ima</a:t>
            </a:r>
            <a:r>
              <a:rPr sz="1400" i="1" spc="40">
                <a:solidFill>
                  <a:srgbClr val="3B373A"/>
                </a:solidFill>
                <a:latin typeface="Segoe UI"/>
                <a:cs typeface="Segoe UI"/>
              </a:rPr>
              <a:t>r</a:t>
            </a:r>
            <a:r>
              <a:rPr sz="1400" i="1">
                <a:solidFill>
                  <a:srgbClr val="3B373A"/>
                </a:solidFill>
                <a:latin typeface="Segoe UI"/>
                <a:cs typeface="Segoe UI"/>
              </a:rPr>
              <a:t>y</a:t>
            </a:r>
            <a:r>
              <a:rPr sz="1400" i="1" spc="-145">
                <a:solidFill>
                  <a:srgbClr val="3B373A"/>
                </a:solidFill>
                <a:latin typeface="Segoe UI"/>
                <a:cs typeface="Segoe UI"/>
              </a:rPr>
              <a:t> </a:t>
            </a:r>
            <a:r>
              <a:rPr sz="1400" i="1" spc="10">
                <a:solidFill>
                  <a:srgbClr val="3B373A"/>
                </a:solidFill>
                <a:latin typeface="Segoe UI"/>
                <a:cs typeface="Segoe UI"/>
              </a:rPr>
              <a:t>Educatio</a:t>
            </a:r>
            <a:r>
              <a:rPr sz="1400" i="1">
                <a:solidFill>
                  <a:srgbClr val="3B373A"/>
                </a:solidFill>
                <a:latin typeface="Segoe UI"/>
                <a:cs typeface="Segoe UI"/>
              </a:rPr>
              <a:t>n</a:t>
            </a:r>
            <a:r>
              <a:rPr sz="1400" i="1" spc="-145">
                <a:solidFill>
                  <a:srgbClr val="3B373A"/>
                </a:solidFill>
                <a:latin typeface="Segoe UI"/>
                <a:cs typeface="Segoe UI"/>
              </a:rPr>
              <a:t> </a:t>
            </a:r>
            <a:r>
              <a:rPr sz="1400" i="1" spc="10">
                <a:solidFill>
                  <a:srgbClr val="3B373A"/>
                </a:solidFill>
                <a:latin typeface="Segoe UI"/>
                <a:cs typeface="Segoe UI"/>
              </a:rPr>
              <a:t>201</a:t>
            </a:r>
            <a:r>
              <a:rPr sz="1400" i="1">
                <a:solidFill>
                  <a:srgbClr val="3B373A"/>
                </a:solidFill>
                <a:latin typeface="Segoe UI"/>
                <a:cs typeface="Segoe UI"/>
              </a:rPr>
              <a:t>4</a:t>
            </a:r>
            <a:r>
              <a:rPr sz="1400" i="1" spc="-145">
                <a:solidFill>
                  <a:srgbClr val="3B373A"/>
                </a:solidFill>
                <a:latin typeface="Segoe UI"/>
                <a:cs typeface="Segoe UI"/>
              </a:rPr>
              <a:t> </a:t>
            </a:r>
            <a:r>
              <a:rPr sz="1400" i="1" spc="10">
                <a:solidFill>
                  <a:srgbClr val="3B373A"/>
                </a:solidFill>
                <a:latin typeface="Segoe UI"/>
                <a:cs typeface="Segoe UI"/>
              </a:rPr>
              <a:t>2</a:t>
            </a:r>
            <a:r>
              <a:rPr sz="1400" spc="10">
                <a:solidFill>
                  <a:srgbClr val="3B373A"/>
                </a:solidFill>
                <a:latin typeface="Segoe UI"/>
                <a:cs typeface="Segoe UI"/>
              </a:rPr>
              <a:t>(1)</a:t>
            </a:r>
            <a:r>
              <a:rPr sz="1400">
                <a:solidFill>
                  <a:srgbClr val="3B373A"/>
                </a:solidFill>
                <a:latin typeface="Segoe UI"/>
                <a:cs typeface="Segoe UI"/>
              </a:rPr>
              <a:t>,</a:t>
            </a:r>
            <a:r>
              <a:rPr sz="1400" spc="-140">
                <a:solidFill>
                  <a:srgbClr val="3B373A"/>
                </a:solidFill>
                <a:latin typeface="Segoe UI"/>
                <a:cs typeface="Segoe UI"/>
              </a:rPr>
              <a:t> </a:t>
            </a:r>
            <a:r>
              <a:rPr sz="1400" spc="10">
                <a:solidFill>
                  <a:srgbClr val="3B373A"/>
                </a:solidFill>
                <a:latin typeface="Segoe UI"/>
                <a:cs typeface="Segoe UI"/>
              </a:rPr>
              <a:t>59-82</a:t>
            </a:r>
            <a:r>
              <a:rPr sz="1400">
                <a:solidFill>
                  <a:srgbClr val="3B373A"/>
                </a:solidFill>
                <a:latin typeface="Segoe UI"/>
                <a:cs typeface="Segoe UI"/>
              </a:rPr>
              <a:t>.</a:t>
            </a:r>
            <a:r>
              <a:rPr sz="1400" spc="-145">
                <a:solidFill>
                  <a:srgbClr val="3B373A"/>
                </a:solidFill>
                <a:latin typeface="Segoe UI"/>
                <a:cs typeface="Segoe UI"/>
              </a:rPr>
              <a:t> </a:t>
            </a:r>
            <a:r>
              <a:rPr sz="1400" u="sng" spc="10">
                <a:solidFill>
                  <a:srgbClr val="215E9E"/>
                </a:solidFill>
                <a:latin typeface="Segoe UI"/>
                <a:cs typeface="Segoe UI"/>
                <a:hlinkClick r:id="rId5" tooltip="https://doi.org/10.12681/ppej.62"/>
              </a:rPr>
              <a:t>https://doi.org/10.12681/</a:t>
            </a:r>
            <a:r>
              <a:rPr sz="1400" spc="10">
                <a:solidFill>
                  <a:srgbClr val="215E9E"/>
                </a:solidFill>
                <a:latin typeface="Segoe UI"/>
                <a:cs typeface="Segoe UI"/>
              </a:rPr>
              <a:t> </a:t>
            </a:r>
            <a:r>
              <a:rPr sz="1400" u="sng" spc="10">
                <a:solidFill>
                  <a:srgbClr val="215E9E"/>
                </a:solidFill>
                <a:latin typeface="Segoe UI"/>
                <a:cs typeface="Segoe UI"/>
                <a:hlinkClick r:id="rId5" tooltip="https://doi.org/10.12681/ppej.62"/>
              </a:rPr>
              <a:t>ppej.62</a:t>
            </a:r>
            <a:endParaRPr sz="1400">
              <a:latin typeface="Segoe UI"/>
              <a:cs typeface="Segoe UI"/>
            </a:endParaRPr>
          </a:p>
          <a:p>
            <a:pPr marL="12700" marR="5715" indent="457200" algn="just">
              <a:lnSpc>
                <a:spcPct val="107100"/>
              </a:lnSpc>
              <a:spcBef>
                <a:spcPts val="1420"/>
              </a:spcBef>
              <a:defRPr/>
            </a:pPr>
            <a:r>
              <a:rPr sz="1400">
                <a:solidFill>
                  <a:srgbClr val="3B373A"/>
                </a:solidFill>
                <a:latin typeface="Segoe UI"/>
                <a:cs typeface="Segoe UI"/>
              </a:rPr>
              <a:t>Yeganehpour,</a:t>
            </a:r>
            <a:r>
              <a:rPr sz="1400" spc="-45">
                <a:solidFill>
                  <a:srgbClr val="3B373A"/>
                </a:solidFill>
                <a:latin typeface="Segoe UI"/>
                <a:cs typeface="Segoe UI"/>
              </a:rPr>
              <a:t> </a:t>
            </a:r>
            <a:r>
              <a:rPr sz="1400">
                <a:solidFill>
                  <a:srgbClr val="3B373A"/>
                </a:solidFill>
                <a:latin typeface="Segoe UI"/>
                <a:cs typeface="Segoe UI"/>
              </a:rPr>
              <a:t>P.</a:t>
            </a:r>
            <a:r>
              <a:rPr sz="1400" spc="-45">
                <a:solidFill>
                  <a:srgbClr val="3B373A"/>
                </a:solidFill>
                <a:latin typeface="Segoe UI"/>
                <a:cs typeface="Segoe UI"/>
              </a:rPr>
              <a:t> </a:t>
            </a:r>
            <a:r>
              <a:rPr sz="1400">
                <a:solidFill>
                  <a:srgbClr val="3B373A"/>
                </a:solidFill>
                <a:latin typeface="Segoe UI"/>
                <a:cs typeface="Segoe UI"/>
              </a:rPr>
              <a:t>(2017).</a:t>
            </a:r>
            <a:r>
              <a:rPr sz="1400" spc="-40">
                <a:solidFill>
                  <a:srgbClr val="3B373A"/>
                </a:solidFill>
                <a:latin typeface="Segoe UI"/>
                <a:cs typeface="Segoe UI"/>
              </a:rPr>
              <a:t> </a:t>
            </a:r>
            <a:r>
              <a:rPr sz="1400">
                <a:solidFill>
                  <a:srgbClr val="3B373A"/>
                </a:solidFill>
                <a:latin typeface="Segoe UI"/>
                <a:cs typeface="Segoe UI"/>
              </a:rPr>
              <a:t>Ice-breaking</a:t>
            </a:r>
            <a:r>
              <a:rPr sz="1400" spc="-45">
                <a:solidFill>
                  <a:srgbClr val="3B373A"/>
                </a:solidFill>
                <a:latin typeface="Segoe UI"/>
                <a:cs typeface="Segoe UI"/>
              </a:rPr>
              <a:t> </a:t>
            </a:r>
            <a:r>
              <a:rPr sz="1400">
                <a:solidFill>
                  <a:srgbClr val="3B373A"/>
                </a:solidFill>
                <a:latin typeface="Segoe UI"/>
                <a:cs typeface="Segoe UI"/>
              </a:rPr>
              <a:t>as</a:t>
            </a:r>
            <a:r>
              <a:rPr sz="1400" spc="-40">
                <a:solidFill>
                  <a:srgbClr val="3B373A"/>
                </a:solidFill>
                <a:latin typeface="Segoe UI"/>
                <a:cs typeface="Segoe UI"/>
              </a:rPr>
              <a:t> </a:t>
            </a:r>
            <a:r>
              <a:rPr sz="1400">
                <a:solidFill>
                  <a:srgbClr val="3B373A"/>
                </a:solidFill>
                <a:latin typeface="Segoe UI"/>
                <a:cs typeface="Segoe UI"/>
              </a:rPr>
              <a:t>A</a:t>
            </a:r>
            <a:r>
              <a:rPr sz="1400" spc="-45">
                <a:solidFill>
                  <a:srgbClr val="3B373A"/>
                </a:solidFill>
                <a:latin typeface="Segoe UI"/>
                <a:cs typeface="Segoe UI"/>
              </a:rPr>
              <a:t> </a:t>
            </a:r>
            <a:r>
              <a:rPr sz="1400">
                <a:solidFill>
                  <a:srgbClr val="3B373A"/>
                </a:solidFill>
                <a:latin typeface="Segoe UI"/>
                <a:cs typeface="Segoe UI"/>
              </a:rPr>
              <a:t>Useful</a:t>
            </a:r>
            <a:r>
              <a:rPr sz="1400" spc="-40">
                <a:solidFill>
                  <a:srgbClr val="3B373A"/>
                </a:solidFill>
                <a:latin typeface="Segoe UI"/>
                <a:cs typeface="Segoe UI"/>
              </a:rPr>
              <a:t> </a:t>
            </a:r>
            <a:r>
              <a:rPr sz="1400" spc="-10">
                <a:solidFill>
                  <a:srgbClr val="3B373A"/>
                </a:solidFill>
                <a:latin typeface="Segoe UI"/>
                <a:cs typeface="Segoe UI"/>
              </a:rPr>
              <a:t>Teaching</a:t>
            </a:r>
            <a:r>
              <a:rPr sz="1400" spc="-45">
                <a:solidFill>
                  <a:srgbClr val="3B373A"/>
                </a:solidFill>
                <a:latin typeface="Segoe UI"/>
                <a:cs typeface="Segoe UI"/>
              </a:rPr>
              <a:t> </a:t>
            </a:r>
            <a:r>
              <a:rPr sz="1400">
                <a:solidFill>
                  <a:srgbClr val="3B373A"/>
                </a:solidFill>
                <a:latin typeface="Segoe UI"/>
                <a:cs typeface="Segoe UI"/>
              </a:rPr>
              <a:t>Policy</a:t>
            </a:r>
            <a:r>
              <a:rPr sz="1400" spc="-40">
                <a:solidFill>
                  <a:srgbClr val="3B373A"/>
                </a:solidFill>
                <a:latin typeface="Segoe UI"/>
                <a:cs typeface="Segoe UI"/>
              </a:rPr>
              <a:t> </a:t>
            </a:r>
            <a:r>
              <a:rPr sz="1400" spc="-25">
                <a:solidFill>
                  <a:srgbClr val="3B373A"/>
                </a:solidFill>
                <a:latin typeface="Segoe UI"/>
                <a:cs typeface="Segoe UI"/>
              </a:rPr>
              <a:t>for </a:t>
            </a:r>
            <a:r>
              <a:rPr sz="1400">
                <a:solidFill>
                  <a:srgbClr val="3B373A"/>
                </a:solidFill>
                <a:latin typeface="Segoe UI"/>
                <a:cs typeface="Segoe UI"/>
              </a:rPr>
              <a:t>Both</a:t>
            </a:r>
            <a:r>
              <a:rPr sz="1400" spc="75">
                <a:solidFill>
                  <a:srgbClr val="3B373A"/>
                </a:solidFill>
                <a:latin typeface="Segoe UI"/>
                <a:cs typeface="Segoe UI"/>
              </a:rPr>
              <a:t> </a:t>
            </a:r>
            <a:r>
              <a:rPr sz="1400">
                <a:solidFill>
                  <a:srgbClr val="3B373A"/>
                </a:solidFill>
                <a:latin typeface="Segoe UI"/>
                <a:cs typeface="Segoe UI"/>
              </a:rPr>
              <a:t>Genders.</a:t>
            </a:r>
            <a:r>
              <a:rPr sz="1400" spc="80">
                <a:solidFill>
                  <a:srgbClr val="3B373A"/>
                </a:solidFill>
                <a:latin typeface="Segoe UI"/>
                <a:cs typeface="Segoe UI"/>
              </a:rPr>
              <a:t> </a:t>
            </a:r>
            <a:r>
              <a:rPr sz="1400" i="1">
                <a:solidFill>
                  <a:srgbClr val="3B373A"/>
                </a:solidFill>
                <a:latin typeface="Segoe UI"/>
                <a:cs typeface="Segoe UI"/>
              </a:rPr>
              <a:t>Journal</a:t>
            </a:r>
            <a:r>
              <a:rPr sz="1400" i="1" spc="75">
                <a:solidFill>
                  <a:srgbClr val="3B373A"/>
                </a:solidFill>
                <a:latin typeface="Segoe UI"/>
                <a:cs typeface="Segoe UI"/>
              </a:rPr>
              <a:t> </a:t>
            </a:r>
            <a:r>
              <a:rPr sz="1400" i="1">
                <a:solidFill>
                  <a:srgbClr val="3B373A"/>
                </a:solidFill>
                <a:latin typeface="Segoe UI"/>
                <a:cs typeface="Segoe UI"/>
              </a:rPr>
              <a:t>of</a:t>
            </a:r>
            <a:r>
              <a:rPr sz="1400" i="1" spc="75">
                <a:solidFill>
                  <a:srgbClr val="3B373A"/>
                </a:solidFill>
                <a:latin typeface="Segoe UI"/>
                <a:cs typeface="Segoe UI"/>
              </a:rPr>
              <a:t> </a:t>
            </a:r>
            <a:r>
              <a:rPr sz="1400" i="1">
                <a:solidFill>
                  <a:srgbClr val="3B373A"/>
                </a:solidFill>
                <a:latin typeface="Segoe UI"/>
                <a:cs typeface="Segoe UI"/>
              </a:rPr>
              <a:t>Education</a:t>
            </a:r>
            <a:r>
              <a:rPr sz="1400" i="1" spc="75">
                <a:solidFill>
                  <a:srgbClr val="3B373A"/>
                </a:solidFill>
                <a:latin typeface="Segoe UI"/>
                <a:cs typeface="Segoe UI"/>
              </a:rPr>
              <a:t> </a:t>
            </a:r>
            <a:r>
              <a:rPr sz="1400" i="1">
                <a:solidFill>
                  <a:srgbClr val="3B373A"/>
                </a:solidFill>
                <a:latin typeface="Segoe UI"/>
                <a:cs typeface="Segoe UI"/>
              </a:rPr>
              <a:t>and</a:t>
            </a:r>
            <a:r>
              <a:rPr sz="1400" i="1" spc="75">
                <a:solidFill>
                  <a:srgbClr val="3B373A"/>
                </a:solidFill>
                <a:latin typeface="Segoe UI"/>
                <a:cs typeface="Segoe UI"/>
              </a:rPr>
              <a:t> </a:t>
            </a:r>
            <a:r>
              <a:rPr sz="1400" i="1">
                <a:solidFill>
                  <a:srgbClr val="3B373A"/>
                </a:solidFill>
                <a:latin typeface="Segoe UI"/>
                <a:cs typeface="Segoe UI"/>
              </a:rPr>
              <a:t>Practice,</a:t>
            </a:r>
            <a:r>
              <a:rPr sz="1400" i="1" spc="75">
                <a:solidFill>
                  <a:srgbClr val="3B373A"/>
                </a:solidFill>
                <a:latin typeface="Segoe UI"/>
                <a:cs typeface="Segoe UI"/>
              </a:rPr>
              <a:t> </a:t>
            </a:r>
            <a:r>
              <a:rPr sz="1400" i="1">
                <a:solidFill>
                  <a:srgbClr val="3B373A"/>
                </a:solidFill>
                <a:latin typeface="Segoe UI"/>
                <a:cs typeface="Segoe UI"/>
              </a:rPr>
              <a:t>8</a:t>
            </a:r>
            <a:r>
              <a:rPr sz="1400">
                <a:solidFill>
                  <a:srgbClr val="3B373A"/>
                </a:solidFill>
                <a:latin typeface="Segoe UI"/>
                <a:cs typeface="Segoe UI"/>
              </a:rPr>
              <a:t>(22),</a:t>
            </a:r>
            <a:r>
              <a:rPr sz="1400" spc="80">
                <a:solidFill>
                  <a:srgbClr val="3B373A"/>
                </a:solidFill>
                <a:latin typeface="Segoe UI"/>
                <a:cs typeface="Segoe UI"/>
              </a:rPr>
              <a:t> </a:t>
            </a:r>
            <a:r>
              <a:rPr sz="1400">
                <a:solidFill>
                  <a:srgbClr val="3B373A"/>
                </a:solidFill>
                <a:latin typeface="Segoe UI"/>
                <a:cs typeface="Segoe UI"/>
              </a:rPr>
              <a:t>137-</a:t>
            </a:r>
            <a:r>
              <a:rPr sz="1400" spc="-20">
                <a:solidFill>
                  <a:srgbClr val="3B373A"/>
                </a:solidFill>
                <a:latin typeface="Segoe UI"/>
                <a:cs typeface="Segoe UI"/>
              </a:rPr>
              <a:t>142.</a:t>
            </a:r>
            <a:endParaRPr lang="en-US" sz="1400" spc="-20">
              <a:solidFill>
                <a:srgbClr val="3B373A"/>
              </a:solidFill>
              <a:latin typeface="Segoe UI"/>
              <a:cs typeface="Segoe UI"/>
            </a:endParaRPr>
          </a:p>
          <a:p>
            <a:pPr marL="12700" marR="5715" indent="457200" algn="just">
              <a:lnSpc>
                <a:spcPct val="107100"/>
              </a:lnSpc>
              <a:spcBef>
                <a:spcPts val="1420"/>
              </a:spcBef>
              <a:defRPr/>
            </a:pPr>
            <a:r>
              <a:rPr lang="en-US" sz="1400" spc="-20">
                <a:solidFill>
                  <a:srgbClr val="3B373A"/>
                </a:solidFill>
                <a:latin typeface="Segoe UI"/>
                <a:cs typeface="Segoe UI"/>
              </a:rPr>
              <a:t>Symbiosis, Guide to Job Oriented Linguistic Support for Migrants and Refugees, 2022, </a:t>
            </a:r>
            <a:r>
              <a:rPr lang="en-US" sz="1400" u="sng" spc="-20">
                <a:solidFill>
                  <a:srgbClr val="3B373A"/>
                </a:solidFill>
                <a:latin typeface="Segoe UI"/>
                <a:cs typeface="Segoe UI"/>
                <a:hlinkClick r:id="rId6" tooltip="https://sps.symbiosis.org.gr/publications/guide-to-job-oriented-linguistic-support-for-migrants-and-refugees-lilali/"/>
              </a:rPr>
              <a:t>https://sps.symbiosis.org.gr/publications/guide-to-job-oriented-linguistic-support-for-migrants-and-refugees-lilali/</a:t>
            </a:r>
            <a:r>
              <a:rPr lang="en-US" sz="1400" spc="-20">
                <a:solidFill>
                  <a:srgbClr val="3B373A"/>
                </a:solidFill>
                <a:latin typeface="Segoe UI"/>
                <a:cs typeface="Segoe UI"/>
              </a:rPr>
              <a:t>, </a:t>
            </a:r>
            <a:endParaRPr/>
          </a:p>
        </p:txBody>
      </p:sp>
      <p:cxnSp>
        <p:nvCxnSpPr>
          <p:cNvPr id="5" name="Google Shape;233;p13" hidden="0"/>
          <p:cNvCxnSpPr>
            <a:cxnSpLocks/>
          </p:cNvCxnSpPr>
          <p:nvPr isPhoto="0" userDrawn="0"/>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6" name="Google Shape;234;p13" hidden="0"/>
          <p:cNvPicPr/>
          <p:nvPr isPhoto="0" userDrawn="0"/>
        </p:nvPicPr>
        <p:blipFill>
          <a:blip r:embed="rId7">
            <a:alphaModFix/>
          </a:blip>
          <a:stretch/>
        </p:blipFill>
        <p:spPr bwMode="auto">
          <a:xfrm>
            <a:off x="4508500" y="9085792"/>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a:xfrm>
            <a:off x="444500" y="546101"/>
            <a:ext cx="6534150" cy="9927461"/>
          </a:xfrm>
        </p:spPr>
        <p:txBody>
          <a:bodyPr/>
          <a:lstStyle/>
          <a:p>
            <a:pPr marL="241300" marR="1414145" indent="-228600" algn="ctr">
              <a:lnSpc>
                <a:spcPct val="107100"/>
              </a:lnSpc>
              <a:spcBef>
                <a:spcPts val="100"/>
              </a:spcBef>
              <a:tabLst>
                <a:tab pos="241300" algn="l"/>
              </a:tabLst>
              <a:defRPr/>
            </a:pPr>
            <a:r>
              <a:rPr lang="en-US" sz="2000" b="1">
                <a:solidFill>
                  <a:srgbClr val="3B373A"/>
                </a:solidFill>
                <a:latin typeface="Segoe UI"/>
                <a:cs typeface="Segoe UI"/>
              </a:rPr>
              <a:t>   </a:t>
            </a:r>
            <a:r>
              <a:rPr lang="en-US" sz="2800" b="1">
                <a:solidFill>
                  <a:srgbClr val="3B373A"/>
                </a:solidFill>
                <a:latin typeface="Segoe UI"/>
                <a:cs typeface="Segoe UI"/>
              </a:rPr>
              <a:t>Getting</a:t>
            </a:r>
            <a:r>
              <a:rPr lang="en-US" sz="2800" b="1" spc="40">
                <a:solidFill>
                  <a:srgbClr val="3B373A"/>
                </a:solidFill>
                <a:latin typeface="Segoe UI"/>
                <a:cs typeface="Segoe UI"/>
              </a:rPr>
              <a:t> </a:t>
            </a:r>
            <a:r>
              <a:rPr lang="en-US" sz="2800" b="1">
                <a:solidFill>
                  <a:srgbClr val="3B373A"/>
                </a:solidFill>
                <a:latin typeface="Segoe UI"/>
                <a:cs typeface="Segoe UI"/>
              </a:rPr>
              <a:t>acquainted</a:t>
            </a:r>
            <a:r>
              <a:rPr lang="en-US" sz="2800" b="1" spc="55">
                <a:solidFill>
                  <a:srgbClr val="3B373A"/>
                </a:solidFill>
                <a:latin typeface="Segoe UI"/>
                <a:cs typeface="Segoe UI"/>
              </a:rPr>
              <a:t> </a:t>
            </a:r>
            <a:r>
              <a:rPr lang="en-US" sz="2800" b="1">
                <a:solidFill>
                  <a:srgbClr val="3B373A"/>
                </a:solidFill>
                <a:latin typeface="Segoe UI"/>
                <a:cs typeface="Segoe UI"/>
              </a:rPr>
              <a:t>with</a:t>
            </a:r>
            <a:r>
              <a:rPr lang="en-US" sz="2800" b="1" spc="55">
                <a:solidFill>
                  <a:srgbClr val="3B373A"/>
                </a:solidFill>
                <a:latin typeface="Segoe UI"/>
                <a:cs typeface="Segoe UI"/>
              </a:rPr>
              <a:t> </a:t>
            </a:r>
            <a:r>
              <a:rPr lang="en-US" sz="2800" b="1">
                <a:solidFill>
                  <a:srgbClr val="3B373A"/>
                </a:solidFill>
                <a:latin typeface="Segoe UI"/>
                <a:cs typeface="Segoe UI"/>
              </a:rPr>
              <a:t>the</a:t>
            </a:r>
            <a:r>
              <a:rPr lang="en-US" sz="2800" b="1" spc="55">
                <a:solidFill>
                  <a:srgbClr val="3B373A"/>
                </a:solidFill>
                <a:latin typeface="Segoe UI"/>
                <a:cs typeface="Segoe UI"/>
              </a:rPr>
              <a:t> </a:t>
            </a:r>
            <a:r>
              <a:rPr lang="en-US" sz="2800" b="1" spc="-10">
                <a:solidFill>
                  <a:srgbClr val="3B373A"/>
                </a:solidFill>
                <a:latin typeface="Segoe UI"/>
                <a:cs typeface="Segoe UI"/>
              </a:rPr>
              <a:t>employment </a:t>
            </a:r>
            <a:r>
              <a:rPr lang="en-US" sz="2800" b="1">
                <a:solidFill>
                  <a:srgbClr val="3B373A"/>
                </a:solidFill>
                <a:latin typeface="Segoe UI"/>
                <a:cs typeface="Segoe UI"/>
              </a:rPr>
              <a:t>legislation</a:t>
            </a:r>
            <a:r>
              <a:rPr lang="en-US" sz="2800" b="1" spc="85">
                <a:solidFill>
                  <a:srgbClr val="3B373A"/>
                </a:solidFill>
                <a:latin typeface="Segoe UI"/>
                <a:cs typeface="Segoe UI"/>
              </a:rPr>
              <a:t> </a:t>
            </a:r>
            <a:r>
              <a:rPr lang="en-US" sz="2800" b="1">
                <a:solidFill>
                  <a:srgbClr val="3B373A"/>
                </a:solidFill>
                <a:latin typeface="Segoe UI"/>
                <a:cs typeface="Segoe UI"/>
              </a:rPr>
              <a:t>core</a:t>
            </a:r>
            <a:r>
              <a:rPr lang="en-US" sz="2800" b="1" spc="90">
                <a:solidFill>
                  <a:srgbClr val="3B373A"/>
                </a:solidFill>
                <a:latin typeface="Segoe UI"/>
                <a:cs typeface="Segoe UI"/>
              </a:rPr>
              <a:t> </a:t>
            </a:r>
            <a:r>
              <a:rPr lang="en-US" sz="2800" b="1" spc="-10">
                <a:solidFill>
                  <a:srgbClr val="3B373A"/>
                </a:solidFill>
                <a:latin typeface="Segoe UI"/>
                <a:cs typeface="Segoe UI"/>
              </a:rPr>
              <a:t>principles</a:t>
            </a:r>
            <a:br>
              <a:rPr lang="en-US" sz="2800" b="1" spc="-10">
                <a:solidFill>
                  <a:srgbClr val="3B373A"/>
                </a:solidFill>
                <a:latin typeface="Segoe UI"/>
                <a:cs typeface="Segoe UI"/>
              </a:rPr>
            </a:br>
            <a:br>
              <a:rPr lang="en-US" sz="2000">
                <a:latin typeface="Segoe UI"/>
                <a:cs typeface="Segoe UI"/>
              </a:rPr>
            </a:br>
            <a:r>
              <a:rPr lang="en-US" sz="2000" b="0">
                <a:solidFill>
                  <a:srgbClr val="3B373A"/>
                </a:solidFill>
                <a:latin typeface="Segoe UI"/>
                <a:cs typeface="Segoe UI"/>
              </a:rPr>
              <a:t>The</a:t>
            </a:r>
            <a:r>
              <a:rPr lang="en-US" sz="2000" b="0" spc="70">
                <a:solidFill>
                  <a:srgbClr val="3B373A"/>
                </a:solidFill>
                <a:latin typeface="Segoe UI"/>
                <a:cs typeface="Segoe UI"/>
              </a:rPr>
              <a:t> </a:t>
            </a:r>
            <a:r>
              <a:rPr lang="en-US" sz="2000" b="0">
                <a:solidFill>
                  <a:srgbClr val="3B373A"/>
                </a:solidFill>
                <a:latin typeface="Segoe UI"/>
                <a:cs typeface="Segoe UI"/>
              </a:rPr>
              <a:t>aim</a:t>
            </a:r>
            <a:r>
              <a:rPr lang="en-US" sz="2000" b="0" spc="85">
                <a:solidFill>
                  <a:srgbClr val="3B373A"/>
                </a:solidFill>
                <a:latin typeface="Segoe UI"/>
                <a:cs typeface="Segoe UI"/>
              </a:rPr>
              <a:t> </a:t>
            </a:r>
            <a:r>
              <a:rPr lang="en-US" sz="2000" b="0">
                <a:solidFill>
                  <a:srgbClr val="3B373A"/>
                </a:solidFill>
                <a:latin typeface="Segoe UI"/>
                <a:cs typeface="Segoe UI"/>
              </a:rPr>
              <a:t>is</a:t>
            </a:r>
            <a:r>
              <a:rPr lang="en-US" sz="2000" b="0" spc="85">
                <a:solidFill>
                  <a:srgbClr val="3B373A"/>
                </a:solidFill>
                <a:latin typeface="Segoe UI"/>
                <a:cs typeface="Segoe UI"/>
              </a:rPr>
              <a:t> </a:t>
            </a:r>
            <a:r>
              <a:rPr lang="en-US" sz="2000" b="0">
                <a:solidFill>
                  <a:srgbClr val="3B373A"/>
                </a:solidFill>
                <a:latin typeface="Segoe UI"/>
                <a:cs typeface="Segoe UI"/>
              </a:rPr>
              <a:t>fundamental</a:t>
            </a:r>
            <a:r>
              <a:rPr lang="en-US" sz="2000" b="0" spc="80">
                <a:solidFill>
                  <a:srgbClr val="3B373A"/>
                </a:solidFill>
                <a:latin typeface="Segoe UI"/>
                <a:cs typeface="Segoe UI"/>
              </a:rPr>
              <a:t> </a:t>
            </a:r>
            <a:r>
              <a:rPr lang="en-US" sz="2000" b="0">
                <a:solidFill>
                  <a:srgbClr val="3B373A"/>
                </a:solidFill>
                <a:latin typeface="Segoe UI"/>
                <a:cs typeface="Segoe UI"/>
              </a:rPr>
              <a:t>knowledge</a:t>
            </a:r>
            <a:r>
              <a:rPr lang="en-US" sz="2000" b="0" spc="85">
                <a:solidFill>
                  <a:srgbClr val="3B373A"/>
                </a:solidFill>
                <a:latin typeface="Segoe UI"/>
                <a:cs typeface="Segoe UI"/>
              </a:rPr>
              <a:t> </a:t>
            </a:r>
            <a:r>
              <a:rPr lang="en-US" sz="2000" b="0">
                <a:solidFill>
                  <a:srgbClr val="3B373A"/>
                </a:solidFill>
                <a:latin typeface="Segoe UI"/>
                <a:cs typeface="Segoe UI"/>
              </a:rPr>
              <a:t>of </a:t>
            </a:r>
            <a:r>
              <a:rPr lang="en-US" sz="2000" b="0">
                <a:solidFill>
                  <a:srgbClr val="3B373A"/>
                </a:solidFill>
                <a:latin typeface="Segoe UI"/>
                <a:cs typeface="Segoe UI"/>
              </a:rPr>
              <a:t>labour</a:t>
            </a:r>
            <a:r>
              <a:rPr lang="en-US" sz="2000" b="0" spc="80">
                <a:solidFill>
                  <a:srgbClr val="3B373A"/>
                </a:solidFill>
                <a:latin typeface="Segoe UI"/>
                <a:cs typeface="Segoe UI"/>
              </a:rPr>
              <a:t> </a:t>
            </a:r>
            <a:r>
              <a:rPr lang="en-US" sz="2000" b="0">
                <a:solidFill>
                  <a:srgbClr val="3B373A"/>
                </a:solidFill>
                <a:latin typeface="Segoe UI"/>
                <a:cs typeface="Segoe UI"/>
              </a:rPr>
              <a:t>rights.</a:t>
            </a:r>
            <a:r>
              <a:rPr lang="en-US" sz="2000" b="0" spc="85">
                <a:solidFill>
                  <a:srgbClr val="3B373A"/>
                </a:solidFill>
                <a:latin typeface="Segoe UI"/>
                <a:cs typeface="Segoe UI"/>
              </a:rPr>
              <a:t> </a:t>
            </a:r>
            <a:r>
              <a:rPr lang="en-US" sz="2000" b="0">
                <a:solidFill>
                  <a:srgbClr val="3B373A"/>
                </a:solidFill>
                <a:latin typeface="Segoe UI"/>
                <a:cs typeface="Segoe UI"/>
              </a:rPr>
              <a:t>An</a:t>
            </a:r>
            <a:r>
              <a:rPr lang="en-US" sz="2000" b="0" spc="85">
                <a:solidFill>
                  <a:srgbClr val="3B373A"/>
                </a:solidFill>
                <a:latin typeface="Segoe UI"/>
                <a:cs typeface="Segoe UI"/>
              </a:rPr>
              <a:t> </a:t>
            </a:r>
            <a:r>
              <a:rPr lang="en-US" sz="2000" b="0" spc="-10">
                <a:solidFill>
                  <a:srgbClr val="3B373A"/>
                </a:solidFill>
                <a:latin typeface="Segoe UI"/>
                <a:cs typeface="Segoe UI"/>
              </a:rPr>
              <a:t>indic</a:t>
            </a:r>
            <a:r>
              <a:rPr lang="en-US" sz="2000" b="0">
                <a:solidFill>
                  <a:srgbClr val="3B373A"/>
                </a:solidFill>
                <a:latin typeface="Segoe UI"/>
                <a:cs typeface="Segoe UI"/>
              </a:rPr>
              <a:t>ative</a:t>
            </a:r>
            <a:r>
              <a:rPr lang="en-US" sz="2000" b="0" spc="250">
                <a:solidFill>
                  <a:srgbClr val="3B373A"/>
                </a:solidFill>
                <a:latin typeface="Segoe UI"/>
                <a:cs typeface="Segoe UI"/>
              </a:rPr>
              <a:t> </a:t>
            </a:r>
            <a:r>
              <a:rPr lang="en-US" sz="2000" b="0">
                <a:solidFill>
                  <a:srgbClr val="3B373A"/>
                </a:solidFill>
                <a:latin typeface="Segoe UI"/>
                <a:cs typeface="Segoe UI"/>
              </a:rPr>
              <a:t>example</a:t>
            </a:r>
            <a:r>
              <a:rPr lang="en-US" sz="2000" b="0" spc="265">
                <a:solidFill>
                  <a:srgbClr val="3B373A"/>
                </a:solidFill>
                <a:latin typeface="Segoe UI"/>
                <a:cs typeface="Segoe UI"/>
              </a:rPr>
              <a:t> </a:t>
            </a:r>
            <a:r>
              <a:rPr lang="en-US" sz="2000" b="0">
                <a:solidFill>
                  <a:srgbClr val="3B373A"/>
                </a:solidFill>
                <a:latin typeface="Segoe UI"/>
                <a:cs typeface="Segoe UI"/>
              </a:rPr>
              <a:t>is</a:t>
            </a:r>
            <a:r>
              <a:rPr lang="en-US" sz="2000" b="0" spc="265">
                <a:solidFill>
                  <a:srgbClr val="3B373A"/>
                </a:solidFill>
                <a:latin typeface="Segoe UI"/>
                <a:cs typeface="Segoe UI"/>
              </a:rPr>
              <a:t> </a:t>
            </a:r>
            <a:r>
              <a:rPr lang="en-US" sz="2000" b="0">
                <a:solidFill>
                  <a:srgbClr val="3B373A"/>
                </a:solidFill>
                <a:latin typeface="Segoe UI"/>
                <a:cs typeface="Segoe UI"/>
              </a:rPr>
              <a:t>information</a:t>
            </a:r>
            <a:r>
              <a:rPr lang="en-US" sz="2000" b="0" spc="260">
                <a:solidFill>
                  <a:srgbClr val="3B373A"/>
                </a:solidFill>
                <a:latin typeface="Segoe UI"/>
                <a:cs typeface="Segoe UI"/>
              </a:rPr>
              <a:t> </a:t>
            </a:r>
            <a:r>
              <a:rPr lang="en-US" sz="2000" b="0">
                <a:solidFill>
                  <a:srgbClr val="3B373A"/>
                </a:solidFill>
                <a:latin typeface="Segoe UI"/>
                <a:cs typeface="Segoe UI"/>
              </a:rPr>
              <a:t>on</a:t>
            </a:r>
            <a:r>
              <a:rPr lang="en-US" sz="2000" b="0" spc="265">
                <a:solidFill>
                  <a:srgbClr val="3B373A"/>
                </a:solidFill>
                <a:latin typeface="Segoe UI"/>
                <a:cs typeface="Segoe UI"/>
              </a:rPr>
              <a:t> </a:t>
            </a:r>
            <a:r>
              <a:rPr lang="en-US" sz="2000" b="0">
                <a:solidFill>
                  <a:srgbClr val="3B373A"/>
                </a:solidFill>
                <a:latin typeface="Segoe UI"/>
                <a:cs typeface="Segoe UI"/>
              </a:rPr>
              <a:t>the</a:t>
            </a:r>
            <a:r>
              <a:rPr lang="en-US" sz="2000" b="0" spc="265">
                <a:solidFill>
                  <a:srgbClr val="3B373A"/>
                </a:solidFill>
                <a:latin typeface="Segoe UI"/>
                <a:cs typeface="Segoe UI"/>
              </a:rPr>
              <a:t> </a:t>
            </a:r>
            <a:r>
              <a:rPr lang="en-US" sz="2000" b="0">
                <a:solidFill>
                  <a:srgbClr val="3B373A"/>
                </a:solidFill>
                <a:latin typeface="Segoe UI"/>
                <a:cs typeface="Segoe UI"/>
              </a:rPr>
              <a:t>working</a:t>
            </a:r>
            <a:r>
              <a:rPr lang="en-US" sz="2000" b="0" spc="260">
                <a:solidFill>
                  <a:srgbClr val="3B373A"/>
                </a:solidFill>
                <a:latin typeface="Segoe UI"/>
                <a:cs typeface="Segoe UI"/>
              </a:rPr>
              <a:t> </a:t>
            </a:r>
            <a:r>
              <a:rPr lang="en-US" sz="2000" b="0">
                <a:solidFill>
                  <a:srgbClr val="3B373A"/>
                </a:solidFill>
                <a:latin typeface="Segoe UI"/>
                <a:cs typeface="Segoe UI"/>
              </a:rPr>
              <a:t>hours</a:t>
            </a:r>
            <a:r>
              <a:rPr lang="en-US" sz="2000" b="0" spc="265">
                <a:solidFill>
                  <a:srgbClr val="3B373A"/>
                </a:solidFill>
                <a:latin typeface="Segoe UI"/>
                <a:cs typeface="Segoe UI"/>
              </a:rPr>
              <a:t> </a:t>
            </a:r>
            <a:r>
              <a:rPr lang="en-US" sz="2000" b="0">
                <a:solidFill>
                  <a:srgbClr val="3B373A"/>
                </a:solidFill>
                <a:latin typeface="Segoe UI"/>
                <a:cs typeface="Segoe UI"/>
              </a:rPr>
              <a:t>and</a:t>
            </a:r>
            <a:r>
              <a:rPr lang="en-US" sz="2000" b="0" spc="265">
                <a:solidFill>
                  <a:srgbClr val="3B373A"/>
                </a:solidFill>
                <a:latin typeface="Segoe UI"/>
                <a:cs typeface="Segoe UI"/>
              </a:rPr>
              <a:t> </a:t>
            </a:r>
            <a:r>
              <a:rPr lang="en-US" sz="2000" b="0" spc="-25">
                <a:solidFill>
                  <a:srgbClr val="3B373A"/>
                </a:solidFill>
                <a:latin typeface="Segoe UI"/>
                <a:cs typeface="Segoe UI"/>
              </a:rPr>
              <a:t>the </a:t>
            </a:r>
            <a:r>
              <a:rPr lang="en-US" sz="2000" b="0">
                <a:solidFill>
                  <a:srgbClr val="3B373A"/>
                </a:solidFill>
                <a:latin typeface="Segoe UI"/>
                <a:cs typeface="Segoe UI"/>
              </a:rPr>
              <a:t>extra</a:t>
            </a:r>
            <a:r>
              <a:rPr lang="en-US" sz="2000" b="0" spc="185">
                <a:solidFill>
                  <a:srgbClr val="3B373A"/>
                </a:solidFill>
                <a:latin typeface="Segoe UI"/>
                <a:cs typeface="Segoe UI"/>
              </a:rPr>
              <a:t> </a:t>
            </a:r>
            <a:r>
              <a:rPr lang="en-US" sz="2000" b="0">
                <a:solidFill>
                  <a:srgbClr val="3B373A"/>
                </a:solidFill>
                <a:latin typeface="Segoe UI"/>
                <a:cs typeface="Segoe UI"/>
              </a:rPr>
              <a:t>paid</a:t>
            </a:r>
            <a:r>
              <a:rPr lang="en-US" sz="2000" b="0" spc="190">
                <a:solidFill>
                  <a:srgbClr val="3B373A"/>
                </a:solidFill>
                <a:latin typeface="Segoe UI"/>
                <a:cs typeface="Segoe UI"/>
              </a:rPr>
              <a:t> </a:t>
            </a:r>
            <a:r>
              <a:rPr lang="en-US" sz="2000" b="0">
                <a:solidFill>
                  <a:srgbClr val="3B373A"/>
                </a:solidFill>
                <a:latin typeface="Segoe UI"/>
                <a:cs typeface="Segoe UI"/>
              </a:rPr>
              <a:t>overtime,</a:t>
            </a:r>
            <a:r>
              <a:rPr lang="en-US" sz="2000" b="0" spc="190">
                <a:solidFill>
                  <a:srgbClr val="3B373A"/>
                </a:solidFill>
                <a:latin typeface="Segoe UI"/>
                <a:cs typeface="Segoe UI"/>
              </a:rPr>
              <a:t> </a:t>
            </a:r>
            <a:r>
              <a:rPr lang="en-US" sz="2000" b="0">
                <a:solidFill>
                  <a:srgbClr val="3B373A"/>
                </a:solidFill>
                <a:latin typeface="Segoe UI"/>
                <a:cs typeface="Segoe UI"/>
              </a:rPr>
              <a:t>employment</a:t>
            </a:r>
            <a:r>
              <a:rPr lang="en-US" sz="2000" b="0" spc="190">
                <a:solidFill>
                  <a:srgbClr val="3B373A"/>
                </a:solidFill>
                <a:latin typeface="Segoe UI"/>
                <a:cs typeface="Segoe UI"/>
              </a:rPr>
              <a:t> </a:t>
            </a:r>
            <a:r>
              <a:rPr lang="en-US" sz="2000" b="0">
                <a:solidFill>
                  <a:srgbClr val="3B373A"/>
                </a:solidFill>
                <a:latin typeface="Segoe UI"/>
                <a:cs typeface="Segoe UI"/>
              </a:rPr>
              <a:t>types,</a:t>
            </a:r>
            <a:r>
              <a:rPr lang="en-US" sz="2000" b="0" spc="185">
                <a:solidFill>
                  <a:srgbClr val="3B373A"/>
                </a:solidFill>
                <a:latin typeface="Segoe UI"/>
                <a:cs typeface="Segoe UI"/>
              </a:rPr>
              <a:t> </a:t>
            </a:r>
            <a:r>
              <a:rPr lang="en-US" sz="2000" b="0">
                <a:solidFill>
                  <a:srgbClr val="3B373A"/>
                </a:solidFill>
                <a:latin typeface="Segoe UI"/>
                <a:cs typeface="Segoe UI"/>
              </a:rPr>
              <a:t>and</a:t>
            </a:r>
            <a:r>
              <a:rPr lang="en-US" sz="2000" b="0" spc="190">
                <a:solidFill>
                  <a:srgbClr val="3B373A"/>
                </a:solidFill>
                <a:latin typeface="Segoe UI"/>
                <a:cs typeface="Segoe UI"/>
              </a:rPr>
              <a:t> </a:t>
            </a:r>
            <a:r>
              <a:rPr lang="en-US" sz="2000" b="0">
                <a:solidFill>
                  <a:srgbClr val="3B373A"/>
                </a:solidFill>
                <a:latin typeface="Segoe UI"/>
                <a:cs typeface="Segoe UI"/>
              </a:rPr>
              <a:t>paid</a:t>
            </a:r>
            <a:r>
              <a:rPr lang="en-US" sz="2000" b="0" spc="190">
                <a:solidFill>
                  <a:srgbClr val="3B373A"/>
                </a:solidFill>
                <a:latin typeface="Segoe UI"/>
                <a:cs typeface="Segoe UI"/>
              </a:rPr>
              <a:t> </a:t>
            </a:r>
            <a:r>
              <a:rPr lang="en-US" sz="2000" b="0">
                <a:solidFill>
                  <a:srgbClr val="3B373A"/>
                </a:solidFill>
                <a:latin typeface="Segoe UI"/>
                <a:cs typeface="Segoe UI"/>
              </a:rPr>
              <a:t>leave.</a:t>
            </a:r>
            <a:r>
              <a:rPr lang="en-US" sz="2000" b="0" spc="190">
                <a:solidFill>
                  <a:srgbClr val="3B373A"/>
                </a:solidFill>
                <a:latin typeface="Segoe UI"/>
                <a:cs typeface="Segoe UI"/>
              </a:rPr>
              <a:t> </a:t>
            </a:r>
            <a:br>
              <a:rPr lang="en-US" sz="2000" b="0" spc="190">
                <a:solidFill>
                  <a:srgbClr val="3B373A"/>
                </a:solidFill>
                <a:latin typeface="Segoe UI"/>
                <a:cs typeface="Segoe UI"/>
              </a:rPr>
            </a:br>
            <a:r>
              <a:rPr lang="en-US" sz="2000" b="0" spc="-20">
                <a:solidFill>
                  <a:srgbClr val="3B373A"/>
                </a:solidFill>
                <a:latin typeface="Segoe UI"/>
                <a:cs typeface="Segoe UI"/>
              </a:rPr>
              <a:t>This </a:t>
            </a:r>
            <a:r>
              <a:rPr lang="en-US" sz="2000" b="0">
                <a:solidFill>
                  <a:srgbClr val="3B373A"/>
                </a:solidFill>
                <a:latin typeface="Segoe UI"/>
                <a:cs typeface="Segoe UI"/>
              </a:rPr>
              <a:t>being</a:t>
            </a:r>
            <a:r>
              <a:rPr lang="en-US" sz="2000" b="0" spc="245">
                <a:solidFill>
                  <a:srgbClr val="3B373A"/>
                </a:solidFill>
                <a:latin typeface="Segoe UI"/>
                <a:cs typeface="Segoe UI"/>
              </a:rPr>
              <a:t> </a:t>
            </a:r>
            <a:r>
              <a:rPr lang="en-US" sz="2000" b="0">
                <a:solidFill>
                  <a:srgbClr val="3B373A"/>
                </a:solidFill>
                <a:latin typeface="Segoe UI"/>
                <a:cs typeface="Segoe UI"/>
              </a:rPr>
              <a:t>an</a:t>
            </a:r>
            <a:r>
              <a:rPr lang="en-US" sz="2000" b="0" spc="254">
                <a:solidFill>
                  <a:srgbClr val="3B373A"/>
                </a:solidFill>
                <a:latin typeface="Segoe UI"/>
                <a:cs typeface="Segoe UI"/>
              </a:rPr>
              <a:t> </a:t>
            </a:r>
            <a:r>
              <a:rPr lang="en-US" sz="2000" b="0">
                <a:solidFill>
                  <a:srgbClr val="3B373A"/>
                </a:solidFill>
                <a:latin typeface="Segoe UI"/>
                <a:cs typeface="Segoe UI"/>
              </a:rPr>
              <a:t>informative</a:t>
            </a:r>
            <a:r>
              <a:rPr lang="en-US" sz="2000" b="0" spc="260">
                <a:solidFill>
                  <a:srgbClr val="3B373A"/>
                </a:solidFill>
                <a:latin typeface="Segoe UI"/>
                <a:cs typeface="Segoe UI"/>
              </a:rPr>
              <a:t> </a:t>
            </a:r>
            <a:r>
              <a:rPr lang="en-US" sz="2000" b="0">
                <a:solidFill>
                  <a:srgbClr val="3B373A"/>
                </a:solidFill>
                <a:latin typeface="Segoe UI"/>
                <a:cs typeface="Segoe UI"/>
              </a:rPr>
              <a:t>task,</a:t>
            </a:r>
            <a:r>
              <a:rPr lang="en-US" sz="2000" b="0" spc="254">
                <a:solidFill>
                  <a:srgbClr val="3B373A"/>
                </a:solidFill>
                <a:latin typeface="Segoe UI"/>
                <a:cs typeface="Segoe UI"/>
              </a:rPr>
              <a:t> </a:t>
            </a:r>
            <a:r>
              <a:rPr lang="en-US" sz="2000" b="0">
                <a:solidFill>
                  <a:srgbClr val="3B373A"/>
                </a:solidFill>
                <a:latin typeface="Segoe UI"/>
                <a:cs typeface="Segoe UI"/>
              </a:rPr>
              <a:t>the</a:t>
            </a:r>
            <a:r>
              <a:rPr lang="en-US" sz="2000" b="0" spc="254">
                <a:solidFill>
                  <a:srgbClr val="3B373A"/>
                </a:solidFill>
                <a:latin typeface="Segoe UI"/>
                <a:cs typeface="Segoe UI"/>
              </a:rPr>
              <a:t> </a:t>
            </a:r>
            <a:r>
              <a:rPr lang="en-US" sz="2000" b="0">
                <a:solidFill>
                  <a:srgbClr val="3B373A"/>
                </a:solidFill>
                <a:latin typeface="Segoe UI"/>
                <a:cs typeface="Segoe UI"/>
              </a:rPr>
              <a:t>usage</a:t>
            </a:r>
            <a:r>
              <a:rPr lang="en-US" sz="2000" b="0" spc="260">
                <a:solidFill>
                  <a:srgbClr val="3B373A"/>
                </a:solidFill>
                <a:latin typeface="Segoe UI"/>
                <a:cs typeface="Segoe UI"/>
              </a:rPr>
              <a:t> </a:t>
            </a:r>
            <a:r>
              <a:rPr lang="en-US" sz="2000" b="0">
                <a:solidFill>
                  <a:srgbClr val="3B373A"/>
                </a:solidFill>
                <a:latin typeface="Segoe UI"/>
                <a:cs typeface="Segoe UI"/>
              </a:rPr>
              <a:t>of</a:t>
            </a:r>
            <a:r>
              <a:rPr lang="en-US" sz="2000" b="0" spc="254">
                <a:solidFill>
                  <a:srgbClr val="3B373A"/>
                </a:solidFill>
                <a:latin typeface="Segoe UI"/>
                <a:cs typeface="Segoe UI"/>
              </a:rPr>
              <a:t> </a:t>
            </a:r>
            <a:r>
              <a:rPr lang="en-US" sz="2000" b="0">
                <a:solidFill>
                  <a:srgbClr val="3B373A"/>
                </a:solidFill>
                <a:latin typeface="Segoe UI"/>
                <a:cs typeface="Segoe UI"/>
              </a:rPr>
              <a:t>the</a:t>
            </a:r>
            <a:r>
              <a:rPr lang="en-US" sz="2000" b="0" spc="254">
                <a:solidFill>
                  <a:srgbClr val="3B373A"/>
                </a:solidFill>
                <a:latin typeface="Segoe UI"/>
                <a:cs typeface="Segoe UI"/>
              </a:rPr>
              <a:t> </a:t>
            </a:r>
            <a:r>
              <a:rPr lang="en-US" sz="2000" b="0">
                <a:solidFill>
                  <a:srgbClr val="3B373A"/>
                </a:solidFill>
                <a:latin typeface="Segoe UI"/>
                <a:cs typeface="Segoe UI"/>
              </a:rPr>
              <a:t>mother</a:t>
            </a:r>
            <a:r>
              <a:rPr lang="en-US" sz="2000" b="0" spc="260">
                <a:solidFill>
                  <a:srgbClr val="3B373A"/>
                </a:solidFill>
                <a:latin typeface="Segoe UI"/>
                <a:cs typeface="Segoe UI"/>
              </a:rPr>
              <a:t> </a:t>
            </a:r>
            <a:r>
              <a:rPr lang="en-US" sz="2000" b="0" spc="-10">
                <a:solidFill>
                  <a:srgbClr val="3B373A"/>
                </a:solidFill>
                <a:latin typeface="Segoe UI"/>
                <a:cs typeface="Segoe UI"/>
              </a:rPr>
              <a:t>tongue </a:t>
            </a:r>
            <a:r>
              <a:rPr lang="en-US" sz="2000" b="0">
                <a:solidFill>
                  <a:srgbClr val="3B373A"/>
                </a:solidFill>
                <a:latin typeface="Segoe UI"/>
                <a:cs typeface="Segoe UI"/>
              </a:rPr>
              <a:t>is</a:t>
            </a:r>
            <a:r>
              <a:rPr lang="en-US" sz="2000" b="0" spc="135">
                <a:solidFill>
                  <a:srgbClr val="3B373A"/>
                </a:solidFill>
                <a:latin typeface="Segoe UI"/>
                <a:cs typeface="Segoe UI"/>
              </a:rPr>
              <a:t> </a:t>
            </a:r>
            <a:r>
              <a:rPr lang="en-US" sz="2000" b="0">
                <a:solidFill>
                  <a:srgbClr val="3B373A"/>
                </a:solidFill>
                <a:latin typeface="Segoe UI"/>
                <a:cs typeface="Segoe UI"/>
              </a:rPr>
              <a:t>preferred</a:t>
            </a:r>
            <a:r>
              <a:rPr lang="en-US" sz="2000" b="0" spc="140">
                <a:solidFill>
                  <a:srgbClr val="3B373A"/>
                </a:solidFill>
                <a:latin typeface="Segoe UI"/>
                <a:cs typeface="Segoe UI"/>
              </a:rPr>
              <a:t> </a:t>
            </a:r>
            <a:r>
              <a:rPr lang="en-US" sz="2000" b="0">
                <a:solidFill>
                  <a:srgbClr val="3B373A"/>
                </a:solidFill>
                <a:latin typeface="Segoe UI"/>
                <a:cs typeface="Segoe UI"/>
              </a:rPr>
              <a:t>to</a:t>
            </a:r>
            <a:r>
              <a:rPr lang="en-US" sz="2000" b="0" spc="135">
                <a:solidFill>
                  <a:srgbClr val="3B373A"/>
                </a:solidFill>
                <a:latin typeface="Segoe UI"/>
                <a:cs typeface="Segoe UI"/>
              </a:rPr>
              <a:t> </a:t>
            </a:r>
            <a:r>
              <a:rPr lang="en-US" sz="2000" b="0">
                <a:solidFill>
                  <a:srgbClr val="3B373A"/>
                </a:solidFill>
                <a:latin typeface="Segoe UI"/>
                <a:cs typeface="Segoe UI"/>
              </a:rPr>
              <a:t>convey</a:t>
            </a:r>
            <a:r>
              <a:rPr lang="en-US" sz="2000" b="0" spc="140">
                <a:solidFill>
                  <a:srgbClr val="3B373A"/>
                </a:solidFill>
                <a:latin typeface="Segoe UI"/>
                <a:cs typeface="Segoe UI"/>
              </a:rPr>
              <a:t> </a:t>
            </a:r>
            <a:r>
              <a:rPr lang="en-US" sz="2000" b="0">
                <a:solidFill>
                  <a:srgbClr val="3B373A"/>
                </a:solidFill>
                <a:latin typeface="Segoe UI"/>
                <a:cs typeface="Segoe UI"/>
              </a:rPr>
              <a:t>the</a:t>
            </a:r>
            <a:r>
              <a:rPr lang="en-US" sz="2000" b="0" spc="135">
                <a:solidFill>
                  <a:srgbClr val="3B373A"/>
                </a:solidFill>
                <a:latin typeface="Segoe UI"/>
                <a:cs typeface="Segoe UI"/>
              </a:rPr>
              <a:t> </a:t>
            </a:r>
            <a:r>
              <a:rPr lang="en-US" sz="2000" b="0">
                <a:solidFill>
                  <a:srgbClr val="3B373A"/>
                </a:solidFill>
                <a:latin typeface="Segoe UI"/>
                <a:cs typeface="Segoe UI"/>
              </a:rPr>
              <a:t>meaning</a:t>
            </a:r>
            <a:r>
              <a:rPr lang="en-US" sz="2000" b="0" spc="140">
                <a:solidFill>
                  <a:srgbClr val="3B373A"/>
                </a:solidFill>
                <a:latin typeface="Segoe UI"/>
                <a:cs typeface="Segoe UI"/>
              </a:rPr>
              <a:t> </a:t>
            </a:r>
            <a:r>
              <a:rPr lang="en-US" sz="2000" b="0">
                <a:solidFill>
                  <a:srgbClr val="3B373A"/>
                </a:solidFill>
                <a:latin typeface="Segoe UI"/>
                <a:cs typeface="Segoe UI"/>
              </a:rPr>
              <a:t>most</a:t>
            </a:r>
            <a:r>
              <a:rPr lang="en-US" sz="2000" b="0" spc="135">
                <a:solidFill>
                  <a:srgbClr val="3B373A"/>
                </a:solidFill>
                <a:latin typeface="Segoe UI"/>
                <a:cs typeface="Segoe UI"/>
              </a:rPr>
              <a:t> </a:t>
            </a:r>
            <a:r>
              <a:rPr lang="en-US" sz="2000" b="0">
                <a:solidFill>
                  <a:srgbClr val="3B373A"/>
                </a:solidFill>
                <a:latin typeface="Segoe UI"/>
                <a:cs typeface="Segoe UI"/>
              </a:rPr>
              <a:t>efficiently.</a:t>
            </a:r>
            <a:r>
              <a:rPr lang="en-US" sz="2000" b="0" spc="140">
                <a:solidFill>
                  <a:srgbClr val="3B373A"/>
                </a:solidFill>
                <a:latin typeface="Segoe UI"/>
                <a:cs typeface="Segoe UI"/>
              </a:rPr>
              <a:t> </a:t>
            </a:r>
            <a:r>
              <a:rPr lang="en-US" sz="2000" b="0">
                <a:solidFill>
                  <a:srgbClr val="3B373A"/>
                </a:solidFill>
                <a:latin typeface="Segoe UI"/>
                <a:cs typeface="Segoe UI"/>
              </a:rPr>
              <a:t>The</a:t>
            </a:r>
            <a:r>
              <a:rPr lang="en-US" sz="2000" b="0" spc="135">
                <a:solidFill>
                  <a:srgbClr val="3B373A"/>
                </a:solidFill>
                <a:latin typeface="Segoe UI"/>
                <a:cs typeface="Segoe UI"/>
              </a:rPr>
              <a:t> </a:t>
            </a:r>
            <a:r>
              <a:rPr lang="en-US" sz="2000" b="0" spc="-20">
                <a:solidFill>
                  <a:srgbClr val="3B373A"/>
                </a:solidFill>
                <a:latin typeface="Segoe UI"/>
                <a:cs typeface="Segoe UI"/>
              </a:rPr>
              <a:t>tool </a:t>
            </a:r>
            <a:r>
              <a:rPr lang="en-US" sz="2000" b="0">
                <a:solidFill>
                  <a:srgbClr val="3B373A"/>
                </a:solidFill>
                <a:latin typeface="Segoe UI"/>
                <a:cs typeface="Segoe UI"/>
              </a:rPr>
              <a:t>will</a:t>
            </a:r>
            <a:r>
              <a:rPr lang="en-US" sz="2000" b="0" spc="433">
                <a:solidFill>
                  <a:srgbClr val="3B373A"/>
                </a:solidFill>
                <a:latin typeface="Segoe UI"/>
                <a:cs typeface="Segoe UI"/>
              </a:rPr>
              <a:t> </a:t>
            </a:r>
            <a:r>
              <a:rPr lang="en-US" sz="2000" b="0">
                <a:solidFill>
                  <a:srgbClr val="3B373A"/>
                </a:solidFill>
                <a:latin typeface="Segoe UI"/>
                <a:cs typeface="Segoe UI"/>
              </a:rPr>
              <a:t>further</a:t>
            </a:r>
            <a:r>
              <a:rPr lang="en-US" sz="2000" b="0" spc="433">
                <a:solidFill>
                  <a:srgbClr val="3B373A"/>
                </a:solidFill>
                <a:latin typeface="Segoe UI"/>
                <a:cs typeface="Segoe UI"/>
              </a:rPr>
              <a:t> </a:t>
            </a:r>
            <a:r>
              <a:rPr lang="en-US" sz="2000" b="0">
                <a:solidFill>
                  <a:srgbClr val="3B373A"/>
                </a:solidFill>
                <a:latin typeface="Segoe UI"/>
                <a:cs typeface="Segoe UI"/>
              </a:rPr>
              <a:t>highlight</a:t>
            </a:r>
            <a:r>
              <a:rPr lang="en-US" sz="2000" b="0" spc="440">
                <a:solidFill>
                  <a:srgbClr val="3B373A"/>
                </a:solidFill>
                <a:latin typeface="Segoe UI"/>
                <a:cs typeface="Segoe UI"/>
              </a:rPr>
              <a:t> </a:t>
            </a:r>
            <a:r>
              <a:rPr lang="en-US" sz="2000" b="0">
                <a:solidFill>
                  <a:srgbClr val="3B373A"/>
                </a:solidFill>
                <a:latin typeface="Segoe UI"/>
                <a:cs typeface="Segoe UI"/>
              </a:rPr>
              <a:t>the</a:t>
            </a:r>
            <a:r>
              <a:rPr lang="en-US" sz="2000" b="0" spc="433">
                <a:solidFill>
                  <a:srgbClr val="3B373A"/>
                </a:solidFill>
                <a:latin typeface="Segoe UI"/>
                <a:cs typeface="Segoe UI"/>
              </a:rPr>
              <a:t> </a:t>
            </a:r>
            <a:r>
              <a:rPr lang="en-US" sz="2000" b="0">
                <a:solidFill>
                  <a:srgbClr val="3B373A"/>
                </a:solidFill>
                <a:latin typeface="Segoe UI"/>
                <a:cs typeface="Segoe UI"/>
              </a:rPr>
              <a:t>responsibilities</a:t>
            </a:r>
            <a:r>
              <a:rPr lang="en-US" sz="2000" b="0" spc="433">
                <a:solidFill>
                  <a:srgbClr val="3B373A"/>
                </a:solidFill>
                <a:latin typeface="Segoe UI"/>
                <a:cs typeface="Segoe UI"/>
              </a:rPr>
              <a:t> </a:t>
            </a:r>
            <a:r>
              <a:rPr lang="en-US" sz="2000" b="0">
                <a:solidFill>
                  <a:srgbClr val="3B373A"/>
                </a:solidFill>
                <a:latin typeface="Segoe UI"/>
                <a:cs typeface="Segoe UI"/>
              </a:rPr>
              <a:t>and</a:t>
            </a:r>
            <a:r>
              <a:rPr lang="en-US" sz="2000" b="0" spc="440">
                <a:solidFill>
                  <a:srgbClr val="3B373A"/>
                </a:solidFill>
                <a:latin typeface="Segoe UI"/>
                <a:cs typeface="Segoe UI"/>
              </a:rPr>
              <a:t> </a:t>
            </a:r>
            <a:r>
              <a:rPr lang="en-US" sz="2000" b="0">
                <a:solidFill>
                  <a:srgbClr val="3B373A"/>
                </a:solidFill>
                <a:latin typeface="Segoe UI"/>
                <a:cs typeface="Segoe UI"/>
              </a:rPr>
              <a:t>rights</a:t>
            </a:r>
            <a:r>
              <a:rPr lang="en-US" sz="2000" b="0" spc="433">
                <a:solidFill>
                  <a:srgbClr val="3B373A"/>
                </a:solidFill>
                <a:latin typeface="Segoe UI"/>
                <a:cs typeface="Segoe UI"/>
              </a:rPr>
              <a:t> </a:t>
            </a:r>
            <a:r>
              <a:rPr lang="en-US" sz="2000" b="0">
                <a:solidFill>
                  <a:srgbClr val="3B373A"/>
                </a:solidFill>
                <a:latin typeface="Segoe UI"/>
                <a:cs typeface="Segoe UI"/>
              </a:rPr>
              <a:t>of</a:t>
            </a:r>
            <a:r>
              <a:rPr lang="en-US" sz="2000" b="0" spc="440">
                <a:solidFill>
                  <a:srgbClr val="3B373A"/>
                </a:solidFill>
                <a:latin typeface="Segoe UI"/>
                <a:cs typeface="Segoe UI"/>
              </a:rPr>
              <a:t> </a:t>
            </a:r>
            <a:r>
              <a:rPr lang="en-US" sz="2000" b="0" spc="-25">
                <a:solidFill>
                  <a:srgbClr val="3B373A"/>
                </a:solidFill>
                <a:latin typeface="Segoe UI"/>
                <a:cs typeface="Segoe UI"/>
              </a:rPr>
              <a:t>the </a:t>
            </a:r>
            <a:r>
              <a:rPr lang="en-US" sz="2000" b="0">
                <a:solidFill>
                  <a:srgbClr val="3B373A"/>
                </a:solidFill>
                <a:latin typeface="Segoe UI"/>
                <a:cs typeface="Segoe UI"/>
              </a:rPr>
              <a:t>employees</a:t>
            </a:r>
            <a:r>
              <a:rPr lang="en-US" sz="2000" b="0" spc="135">
                <a:solidFill>
                  <a:srgbClr val="3B373A"/>
                </a:solidFill>
                <a:latin typeface="Segoe UI"/>
                <a:cs typeface="Segoe UI"/>
              </a:rPr>
              <a:t> </a:t>
            </a:r>
            <a:r>
              <a:rPr lang="en-US" sz="2000" b="0">
                <a:solidFill>
                  <a:srgbClr val="3B373A"/>
                </a:solidFill>
                <a:latin typeface="Segoe UI"/>
                <a:cs typeface="Segoe UI"/>
              </a:rPr>
              <a:t>and</a:t>
            </a:r>
            <a:r>
              <a:rPr lang="en-US" sz="2000" b="0" spc="140">
                <a:solidFill>
                  <a:srgbClr val="3B373A"/>
                </a:solidFill>
                <a:latin typeface="Segoe UI"/>
                <a:cs typeface="Segoe UI"/>
              </a:rPr>
              <a:t> </a:t>
            </a:r>
            <a:r>
              <a:rPr lang="en-US" sz="2000" b="0">
                <a:solidFill>
                  <a:srgbClr val="3B373A"/>
                </a:solidFill>
                <a:latin typeface="Segoe UI"/>
                <a:cs typeface="Segoe UI"/>
              </a:rPr>
              <a:t>the</a:t>
            </a:r>
            <a:r>
              <a:rPr lang="en-US" sz="2000" b="0" spc="140">
                <a:solidFill>
                  <a:srgbClr val="3B373A"/>
                </a:solidFill>
                <a:latin typeface="Segoe UI"/>
                <a:cs typeface="Segoe UI"/>
              </a:rPr>
              <a:t> </a:t>
            </a:r>
            <a:r>
              <a:rPr lang="en-US" sz="2000" b="0">
                <a:solidFill>
                  <a:srgbClr val="3B373A"/>
                </a:solidFill>
                <a:latin typeface="Segoe UI"/>
                <a:cs typeface="Segoe UI"/>
              </a:rPr>
              <a:t>employers.</a:t>
            </a:r>
            <a:r>
              <a:rPr lang="en-US" sz="2000" b="0" spc="140">
                <a:solidFill>
                  <a:srgbClr val="3B373A"/>
                </a:solidFill>
                <a:latin typeface="Segoe UI"/>
                <a:cs typeface="Segoe UI"/>
              </a:rPr>
              <a:t> </a:t>
            </a:r>
            <a:r>
              <a:rPr lang="en-US" sz="2000" b="0">
                <a:solidFill>
                  <a:srgbClr val="3B373A"/>
                </a:solidFill>
                <a:latin typeface="Segoe UI"/>
                <a:cs typeface="Segoe UI"/>
              </a:rPr>
              <a:t>In</a:t>
            </a:r>
            <a:r>
              <a:rPr lang="en-US" sz="2000" b="0" spc="140">
                <a:solidFill>
                  <a:srgbClr val="3B373A"/>
                </a:solidFill>
                <a:latin typeface="Segoe UI"/>
                <a:cs typeface="Segoe UI"/>
              </a:rPr>
              <a:t> </a:t>
            </a:r>
            <a:r>
              <a:rPr lang="en-US" sz="2000" b="0">
                <a:solidFill>
                  <a:srgbClr val="3B373A"/>
                </a:solidFill>
                <a:latin typeface="Segoe UI"/>
                <a:cs typeface="Segoe UI"/>
              </a:rPr>
              <a:t>this</a:t>
            </a:r>
            <a:r>
              <a:rPr lang="en-US" sz="2000" b="0" spc="140">
                <a:solidFill>
                  <a:srgbClr val="3B373A"/>
                </a:solidFill>
                <a:latin typeface="Segoe UI"/>
                <a:cs typeface="Segoe UI"/>
              </a:rPr>
              <a:t> </a:t>
            </a:r>
            <a:r>
              <a:rPr lang="en-US" sz="2000" b="0">
                <a:solidFill>
                  <a:srgbClr val="3B373A"/>
                </a:solidFill>
                <a:latin typeface="Segoe UI"/>
                <a:cs typeface="Segoe UI"/>
              </a:rPr>
              <a:t>part,</a:t>
            </a:r>
            <a:r>
              <a:rPr lang="en-US" sz="2000" b="0" spc="140">
                <a:solidFill>
                  <a:srgbClr val="3B373A"/>
                </a:solidFill>
                <a:latin typeface="Segoe UI"/>
                <a:cs typeface="Segoe UI"/>
              </a:rPr>
              <a:t> </a:t>
            </a:r>
            <a:r>
              <a:rPr lang="en-US" sz="2000" b="0">
                <a:solidFill>
                  <a:srgbClr val="3B373A"/>
                </a:solidFill>
                <a:latin typeface="Segoe UI"/>
                <a:cs typeface="Segoe UI"/>
              </a:rPr>
              <a:t>the</a:t>
            </a:r>
            <a:r>
              <a:rPr lang="en-US" sz="2000" b="0" spc="140">
                <a:solidFill>
                  <a:srgbClr val="3B373A"/>
                </a:solidFill>
                <a:latin typeface="Segoe UI"/>
                <a:cs typeface="Segoe UI"/>
              </a:rPr>
              <a:t> </a:t>
            </a:r>
            <a:r>
              <a:rPr lang="en-US" sz="2000" b="0">
                <a:solidFill>
                  <a:srgbClr val="3B373A"/>
                </a:solidFill>
                <a:latin typeface="Segoe UI"/>
                <a:cs typeface="Segoe UI"/>
              </a:rPr>
              <a:t>discussion</a:t>
            </a:r>
            <a:r>
              <a:rPr lang="en-US" sz="2000" b="0" spc="140">
                <a:solidFill>
                  <a:srgbClr val="3B373A"/>
                </a:solidFill>
                <a:latin typeface="Segoe UI"/>
                <a:cs typeface="Segoe UI"/>
              </a:rPr>
              <a:t> </a:t>
            </a:r>
            <a:r>
              <a:rPr lang="en-US" sz="2000" b="0" spc="-25">
                <a:solidFill>
                  <a:srgbClr val="3B373A"/>
                </a:solidFill>
                <a:latin typeface="Segoe UI"/>
                <a:cs typeface="Segoe UI"/>
              </a:rPr>
              <a:t>on </a:t>
            </a:r>
            <a:r>
              <a:rPr lang="en-US" sz="2000" b="0">
                <a:solidFill>
                  <a:srgbClr val="3B373A"/>
                </a:solidFill>
                <a:latin typeface="Segoe UI"/>
                <a:cs typeface="Segoe UI"/>
              </a:rPr>
              <a:t>employment</a:t>
            </a:r>
            <a:r>
              <a:rPr lang="en-US" sz="2000" b="0" spc="190">
                <a:solidFill>
                  <a:srgbClr val="3B373A"/>
                </a:solidFill>
                <a:latin typeface="Segoe UI"/>
                <a:cs typeface="Segoe UI"/>
              </a:rPr>
              <a:t> </a:t>
            </a:r>
            <a:r>
              <a:rPr lang="en-US" sz="2000" b="0">
                <a:solidFill>
                  <a:srgbClr val="3B373A"/>
                </a:solidFill>
                <a:latin typeface="Segoe UI"/>
                <a:cs typeface="Segoe UI"/>
              </a:rPr>
              <a:t>legislation</a:t>
            </a:r>
            <a:r>
              <a:rPr lang="en-US" sz="2000" b="0" spc="195">
                <a:solidFill>
                  <a:srgbClr val="3B373A"/>
                </a:solidFill>
                <a:latin typeface="Segoe UI"/>
                <a:cs typeface="Segoe UI"/>
              </a:rPr>
              <a:t> </a:t>
            </a:r>
            <a:r>
              <a:rPr lang="en-US" sz="2000" b="0">
                <a:solidFill>
                  <a:srgbClr val="3B373A"/>
                </a:solidFill>
                <a:latin typeface="Segoe UI"/>
                <a:cs typeface="Segoe UI"/>
              </a:rPr>
              <a:t>can</a:t>
            </a:r>
            <a:r>
              <a:rPr lang="en-US" sz="2000" b="0" spc="195">
                <a:solidFill>
                  <a:srgbClr val="3B373A"/>
                </a:solidFill>
                <a:latin typeface="Segoe UI"/>
                <a:cs typeface="Segoe UI"/>
              </a:rPr>
              <a:t> </a:t>
            </a:r>
            <a:r>
              <a:rPr lang="en-US" sz="2000" b="0">
                <a:solidFill>
                  <a:srgbClr val="3B373A"/>
                </a:solidFill>
                <a:latin typeface="Segoe UI"/>
                <a:cs typeface="Segoe UI"/>
              </a:rPr>
              <a:t>take</a:t>
            </a:r>
            <a:r>
              <a:rPr lang="en-US" sz="2000" b="0" spc="190">
                <a:solidFill>
                  <a:srgbClr val="3B373A"/>
                </a:solidFill>
                <a:latin typeface="Segoe UI"/>
                <a:cs typeface="Segoe UI"/>
              </a:rPr>
              <a:t> </a:t>
            </a:r>
            <a:r>
              <a:rPr lang="en-US" sz="2000" b="0">
                <a:solidFill>
                  <a:srgbClr val="3B373A"/>
                </a:solidFill>
                <a:latin typeface="Segoe UI"/>
                <a:cs typeface="Segoe UI"/>
              </a:rPr>
              <a:t>place</a:t>
            </a:r>
            <a:r>
              <a:rPr lang="en-US" sz="2000" b="0" spc="195">
                <a:solidFill>
                  <a:srgbClr val="3B373A"/>
                </a:solidFill>
                <a:latin typeface="Segoe UI"/>
                <a:cs typeface="Segoe UI"/>
              </a:rPr>
              <a:t> </a:t>
            </a:r>
            <a:r>
              <a:rPr lang="en-US" sz="2000" b="0">
                <a:solidFill>
                  <a:srgbClr val="3B373A"/>
                </a:solidFill>
                <a:latin typeface="Segoe UI"/>
                <a:cs typeface="Segoe UI"/>
              </a:rPr>
              <a:t>as</a:t>
            </a:r>
            <a:r>
              <a:rPr lang="en-US" sz="2000" b="0" spc="195">
                <a:solidFill>
                  <a:srgbClr val="3B373A"/>
                </a:solidFill>
                <a:latin typeface="Segoe UI"/>
                <a:cs typeface="Segoe UI"/>
              </a:rPr>
              <a:t> </a:t>
            </a:r>
            <a:r>
              <a:rPr lang="en-US" sz="2000" b="0">
                <a:solidFill>
                  <a:srgbClr val="3B373A"/>
                </a:solidFill>
                <a:latin typeface="Segoe UI"/>
                <a:cs typeface="Segoe UI"/>
              </a:rPr>
              <a:t>a</a:t>
            </a:r>
            <a:r>
              <a:rPr lang="en-US" sz="2000" b="0" spc="190">
                <a:solidFill>
                  <a:srgbClr val="3B373A"/>
                </a:solidFill>
                <a:latin typeface="Segoe UI"/>
                <a:cs typeface="Segoe UI"/>
              </a:rPr>
              <a:t> </a:t>
            </a:r>
            <a:r>
              <a:rPr lang="en-US" sz="2000" b="0">
                <a:solidFill>
                  <a:srgbClr val="3B373A"/>
                </a:solidFill>
                <a:latin typeface="Segoe UI"/>
                <a:cs typeface="Segoe UI"/>
              </a:rPr>
              <a:t>trigger</a:t>
            </a:r>
            <a:r>
              <a:rPr lang="en-US" sz="2000" b="0" spc="195">
                <a:solidFill>
                  <a:srgbClr val="3B373A"/>
                </a:solidFill>
                <a:latin typeface="Segoe UI"/>
                <a:cs typeface="Segoe UI"/>
              </a:rPr>
              <a:t> </a:t>
            </a:r>
            <a:r>
              <a:rPr lang="en-US" sz="2000" b="0">
                <a:solidFill>
                  <a:srgbClr val="3B373A"/>
                </a:solidFill>
                <a:latin typeface="Segoe UI"/>
                <a:cs typeface="Segoe UI"/>
              </a:rPr>
              <a:t>point</a:t>
            </a:r>
            <a:r>
              <a:rPr lang="en-US" sz="2000" b="0" spc="195">
                <a:solidFill>
                  <a:srgbClr val="3B373A"/>
                </a:solidFill>
                <a:latin typeface="Segoe UI"/>
                <a:cs typeface="Segoe UI"/>
              </a:rPr>
              <a:t> </a:t>
            </a:r>
            <a:r>
              <a:rPr lang="en-US" sz="2000" b="0" spc="-25">
                <a:solidFill>
                  <a:srgbClr val="3B373A"/>
                </a:solidFill>
                <a:latin typeface="Segoe UI"/>
                <a:cs typeface="Segoe UI"/>
              </a:rPr>
              <a:t>for </a:t>
            </a:r>
            <a:r>
              <a:rPr lang="en-US" sz="2000" b="0">
                <a:solidFill>
                  <a:srgbClr val="3B373A"/>
                </a:solidFill>
                <a:latin typeface="Segoe UI"/>
                <a:cs typeface="Segoe UI"/>
              </a:rPr>
              <a:t>intercultural</a:t>
            </a:r>
            <a:r>
              <a:rPr lang="en-US" sz="2000" b="0" spc="160">
                <a:solidFill>
                  <a:srgbClr val="3B373A"/>
                </a:solidFill>
                <a:latin typeface="Segoe UI"/>
                <a:cs typeface="Segoe UI"/>
              </a:rPr>
              <a:t> </a:t>
            </a:r>
            <a:r>
              <a:rPr lang="en-US" sz="2000" b="0">
                <a:solidFill>
                  <a:srgbClr val="3B373A"/>
                </a:solidFill>
                <a:latin typeface="Segoe UI"/>
                <a:cs typeface="Segoe UI"/>
              </a:rPr>
              <a:t>exchange.</a:t>
            </a:r>
            <a:r>
              <a:rPr lang="en-US" sz="2000" b="0" spc="170">
                <a:solidFill>
                  <a:srgbClr val="3B373A"/>
                </a:solidFill>
                <a:latin typeface="Segoe UI"/>
                <a:cs typeface="Segoe UI"/>
              </a:rPr>
              <a:t> </a:t>
            </a:r>
            <a:r>
              <a:rPr lang="en-US" sz="2000" b="0">
                <a:solidFill>
                  <a:srgbClr val="3B373A"/>
                </a:solidFill>
                <a:latin typeface="Segoe UI"/>
                <a:cs typeface="Segoe UI"/>
              </a:rPr>
              <a:t>In</a:t>
            </a:r>
            <a:r>
              <a:rPr lang="en-US" sz="2000" b="0" spc="170">
                <a:solidFill>
                  <a:srgbClr val="3B373A"/>
                </a:solidFill>
                <a:latin typeface="Segoe UI"/>
                <a:cs typeface="Segoe UI"/>
              </a:rPr>
              <a:t> </a:t>
            </a:r>
            <a:r>
              <a:rPr lang="en-US" sz="2000" b="0">
                <a:solidFill>
                  <a:srgbClr val="3B373A"/>
                </a:solidFill>
                <a:latin typeface="Segoe UI"/>
                <a:cs typeface="Segoe UI"/>
              </a:rPr>
              <a:t>many</a:t>
            </a:r>
            <a:r>
              <a:rPr lang="en-US" sz="2000" b="0" spc="160">
                <a:solidFill>
                  <a:srgbClr val="3B373A"/>
                </a:solidFill>
                <a:latin typeface="Segoe UI"/>
                <a:cs typeface="Segoe UI"/>
              </a:rPr>
              <a:t> </a:t>
            </a:r>
            <a:r>
              <a:rPr lang="en-US" sz="2000" b="0">
                <a:solidFill>
                  <a:srgbClr val="3B373A"/>
                </a:solidFill>
                <a:latin typeface="Segoe UI"/>
                <a:cs typeface="Segoe UI"/>
              </a:rPr>
              <a:t>students’</a:t>
            </a:r>
            <a:r>
              <a:rPr lang="en-US" sz="2000" b="0" spc="165">
                <a:solidFill>
                  <a:srgbClr val="3B373A"/>
                </a:solidFill>
                <a:latin typeface="Segoe UI"/>
                <a:cs typeface="Segoe UI"/>
              </a:rPr>
              <a:t> </a:t>
            </a:r>
            <a:r>
              <a:rPr lang="en-US" sz="2000" b="0">
                <a:solidFill>
                  <a:srgbClr val="3B373A"/>
                </a:solidFill>
                <a:latin typeface="Segoe UI"/>
                <a:cs typeface="Segoe UI"/>
              </a:rPr>
              <a:t>countries</a:t>
            </a:r>
            <a:r>
              <a:rPr lang="en-US" sz="2000" b="0" spc="170">
                <a:solidFill>
                  <a:srgbClr val="3B373A"/>
                </a:solidFill>
                <a:latin typeface="Segoe UI"/>
                <a:cs typeface="Segoe UI"/>
              </a:rPr>
              <a:t> </a:t>
            </a:r>
            <a:r>
              <a:rPr lang="en-US" sz="2000" b="0">
                <a:solidFill>
                  <a:srgbClr val="3B373A"/>
                </a:solidFill>
                <a:latin typeface="Segoe UI"/>
                <a:cs typeface="Segoe UI"/>
              </a:rPr>
              <a:t>of</a:t>
            </a:r>
            <a:r>
              <a:rPr lang="en-US" sz="2000" b="0" spc="170">
                <a:solidFill>
                  <a:srgbClr val="3B373A"/>
                </a:solidFill>
                <a:latin typeface="Segoe UI"/>
                <a:cs typeface="Segoe UI"/>
              </a:rPr>
              <a:t> </a:t>
            </a:r>
            <a:r>
              <a:rPr lang="en-US" sz="2000" b="0" spc="-10">
                <a:solidFill>
                  <a:srgbClr val="3B373A"/>
                </a:solidFill>
                <a:latin typeface="Segoe UI"/>
                <a:cs typeface="Segoe UI"/>
              </a:rPr>
              <a:t>origin, </a:t>
            </a:r>
            <a:r>
              <a:rPr lang="en-US" sz="2000" b="0">
                <a:solidFill>
                  <a:srgbClr val="3B373A"/>
                </a:solidFill>
                <a:latin typeface="Segoe UI"/>
                <a:cs typeface="Segoe UI"/>
              </a:rPr>
              <a:t>citizens</a:t>
            </a:r>
            <a:r>
              <a:rPr lang="en-US" sz="2000" b="0" spc="90">
                <a:solidFill>
                  <a:srgbClr val="3B373A"/>
                </a:solidFill>
                <a:latin typeface="Segoe UI"/>
                <a:cs typeface="Segoe UI"/>
              </a:rPr>
              <a:t> </a:t>
            </a:r>
            <a:r>
              <a:rPr lang="en-US" sz="2000" b="0">
                <a:solidFill>
                  <a:srgbClr val="3B373A"/>
                </a:solidFill>
                <a:latin typeface="Segoe UI"/>
                <a:cs typeface="Segoe UI"/>
              </a:rPr>
              <a:t>do</a:t>
            </a:r>
            <a:r>
              <a:rPr lang="en-US" sz="2000" b="0" spc="95">
                <a:solidFill>
                  <a:srgbClr val="3B373A"/>
                </a:solidFill>
                <a:latin typeface="Segoe UI"/>
                <a:cs typeface="Segoe UI"/>
              </a:rPr>
              <a:t> </a:t>
            </a:r>
            <a:r>
              <a:rPr lang="en-US" sz="2000" b="0">
                <a:solidFill>
                  <a:srgbClr val="3B373A"/>
                </a:solidFill>
                <a:latin typeface="Segoe UI"/>
                <a:cs typeface="Segoe UI"/>
              </a:rPr>
              <a:t>not</a:t>
            </a:r>
            <a:r>
              <a:rPr lang="en-US" sz="2000" b="0" spc="95">
                <a:solidFill>
                  <a:srgbClr val="3B373A"/>
                </a:solidFill>
                <a:latin typeface="Segoe UI"/>
                <a:cs typeface="Segoe UI"/>
              </a:rPr>
              <a:t> </a:t>
            </a:r>
            <a:r>
              <a:rPr lang="en-US" sz="2000" b="0">
                <a:solidFill>
                  <a:srgbClr val="3B373A"/>
                </a:solidFill>
                <a:latin typeface="Segoe UI"/>
                <a:cs typeface="Segoe UI"/>
              </a:rPr>
              <a:t>experience</a:t>
            </a:r>
            <a:r>
              <a:rPr lang="en-US" sz="2000" b="0" spc="95">
                <a:solidFill>
                  <a:srgbClr val="3B373A"/>
                </a:solidFill>
                <a:latin typeface="Segoe UI"/>
                <a:cs typeface="Segoe UI"/>
              </a:rPr>
              <a:t> </a:t>
            </a:r>
            <a:r>
              <a:rPr lang="en-US" sz="2000" b="0">
                <a:solidFill>
                  <a:srgbClr val="3B373A"/>
                </a:solidFill>
                <a:latin typeface="Segoe UI"/>
                <a:cs typeface="Segoe UI"/>
              </a:rPr>
              <a:t>a</a:t>
            </a:r>
            <a:r>
              <a:rPr lang="en-US" sz="2000" b="0" spc="90">
                <a:solidFill>
                  <a:srgbClr val="3B373A"/>
                </a:solidFill>
                <a:latin typeface="Segoe UI"/>
                <a:cs typeface="Segoe UI"/>
              </a:rPr>
              <a:t> </a:t>
            </a:r>
            <a:r>
              <a:rPr lang="en-US" sz="2000" b="0">
                <a:solidFill>
                  <a:srgbClr val="3B373A"/>
                </a:solidFill>
                <a:latin typeface="Segoe UI"/>
                <a:cs typeface="Segoe UI"/>
              </a:rPr>
              <a:t>transparent,</a:t>
            </a:r>
            <a:r>
              <a:rPr lang="en-US" sz="2000" b="0" spc="95">
                <a:solidFill>
                  <a:srgbClr val="3B373A"/>
                </a:solidFill>
                <a:latin typeface="Segoe UI"/>
                <a:cs typeface="Segoe UI"/>
              </a:rPr>
              <a:t> </a:t>
            </a:r>
            <a:r>
              <a:rPr lang="en-US" sz="2000" b="0">
                <a:solidFill>
                  <a:srgbClr val="3B373A"/>
                </a:solidFill>
                <a:latin typeface="Segoe UI"/>
                <a:cs typeface="Segoe UI"/>
              </a:rPr>
              <a:t>fair</a:t>
            </a:r>
            <a:r>
              <a:rPr lang="en-US" sz="2000" b="0" spc="95">
                <a:solidFill>
                  <a:srgbClr val="3B373A"/>
                </a:solidFill>
                <a:latin typeface="Segoe UI"/>
                <a:cs typeface="Segoe UI"/>
              </a:rPr>
              <a:t> </a:t>
            </a:r>
            <a:r>
              <a:rPr lang="en-US" sz="2000" b="0">
                <a:solidFill>
                  <a:srgbClr val="3B373A"/>
                </a:solidFill>
                <a:latin typeface="Segoe UI"/>
                <a:cs typeface="Segoe UI"/>
              </a:rPr>
              <a:t>and</a:t>
            </a:r>
            <a:r>
              <a:rPr lang="en-US" sz="2000" b="0" spc="95">
                <a:solidFill>
                  <a:srgbClr val="3B373A"/>
                </a:solidFill>
                <a:latin typeface="Segoe UI"/>
                <a:cs typeface="Segoe UI"/>
              </a:rPr>
              <a:t> </a:t>
            </a:r>
            <a:r>
              <a:rPr lang="en-US" sz="2000" b="0">
                <a:solidFill>
                  <a:srgbClr val="3B373A"/>
                </a:solidFill>
                <a:latin typeface="Segoe UI"/>
                <a:cs typeface="Segoe UI"/>
              </a:rPr>
              <a:t>law-</a:t>
            </a:r>
            <a:r>
              <a:rPr lang="en-US" sz="2000" b="0" spc="-10">
                <a:solidFill>
                  <a:srgbClr val="3B373A"/>
                </a:solidFill>
                <a:latin typeface="Segoe UI"/>
                <a:cs typeface="Segoe UI"/>
              </a:rPr>
              <a:t>abiding </a:t>
            </a:r>
            <a:r>
              <a:rPr lang="en-US" sz="2000" b="0">
                <a:solidFill>
                  <a:srgbClr val="3B373A"/>
                </a:solidFill>
                <a:latin typeface="Segoe UI"/>
                <a:cs typeface="Segoe UI"/>
              </a:rPr>
              <a:t>society.</a:t>
            </a:r>
            <a:br>
              <a:rPr lang="en-US" sz="2000" b="0" spc="15">
                <a:solidFill>
                  <a:srgbClr val="3B373A"/>
                </a:solidFill>
                <a:latin typeface="Segoe UI"/>
                <a:cs typeface="Segoe UI"/>
              </a:rPr>
            </a:br>
            <a:r>
              <a:rPr lang="en-US" sz="2000" b="0" spc="15">
                <a:solidFill>
                  <a:srgbClr val="3B373A"/>
                </a:solidFill>
                <a:latin typeface="Segoe UI"/>
                <a:cs typeface="Segoe UI"/>
              </a:rPr>
              <a:t>T</a:t>
            </a:r>
            <a:r>
              <a:rPr lang="en-US" sz="2000" b="0">
                <a:solidFill>
                  <a:srgbClr val="3B373A"/>
                </a:solidFill>
                <a:latin typeface="Segoe UI"/>
                <a:cs typeface="Segoe UI"/>
              </a:rPr>
              <a:t>his</a:t>
            </a:r>
            <a:r>
              <a:rPr lang="en-US" sz="2000" b="0" spc="20">
                <a:solidFill>
                  <a:srgbClr val="3B373A"/>
                </a:solidFill>
                <a:latin typeface="Segoe UI"/>
                <a:cs typeface="Segoe UI"/>
              </a:rPr>
              <a:t> </a:t>
            </a:r>
            <a:r>
              <a:rPr lang="en-US" sz="2000" b="0">
                <a:solidFill>
                  <a:srgbClr val="3B373A"/>
                </a:solidFill>
                <a:latin typeface="Segoe UI"/>
                <a:cs typeface="Segoe UI"/>
              </a:rPr>
              <a:t>is</a:t>
            </a:r>
            <a:r>
              <a:rPr lang="en-US" sz="2000" b="0" spc="15">
                <a:solidFill>
                  <a:srgbClr val="3B373A"/>
                </a:solidFill>
                <a:latin typeface="Segoe UI"/>
                <a:cs typeface="Segoe UI"/>
              </a:rPr>
              <a:t> </a:t>
            </a:r>
            <a:r>
              <a:rPr lang="en-US" sz="2000" b="0">
                <a:solidFill>
                  <a:srgbClr val="3B373A"/>
                </a:solidFill>
                <a:latin typeface="Segoe UI"/>
                <a:cs typeface="Segoe UI"/>
              </a:rPr>
              <a:t>an</a:t>
            </a:r>
            <a:r>
              <a:rPr lang="en-US" sz="2000" b="0" spc="20">
                <a:solidFill>
                  <a:srgbClr val="3B373A"/>
                </a:solidFill>
                <a:latin typeface="Segoe UI"/>
                <a:cs typeface="Segoe UI"/>
              </a:rPr>
              <a:t> </a:t>
            </a:r>
            <a:r>
              <a:rPr lang="en-US" sz="2000" b="0">
                <a:solidFill>
                  <a:srgbClr val="3B373A"/>
                </a:solidFill>
                <a:latin typeface="Segoe UI"/>
                <a:cs typeface="Segoe UI"/>
              </a:rPr>
              <a:t>excellent</a:t>
            </a:r>
            <a:r>
              <a:rPr lang="en-US" sz="2000" b="0" spc="20">
                <a:solidFill>
                  <a:srgbClr val="3B373A"/>
                </a:solidFill>
                <a:latin typeface="Segoe UI"/>
                <a:cs typeface="Segoe UI"/>
              </a:rPr>
              <a:t> </a:t>
            </a:r>
            <a:r>
              <a:rPr lang="en-US" sz="2000" b="0">
                <a:solidFill>
                  <a:srgbClr val="3B373A"/>
                </a:solidFill>
                <a:latin typeface="Segoe UI"/>
                <a:cs typeface="Segoe UI"/>
              </a:rPr>
              <a:t>opportunity</a:t>
            </a:r>
            <a:r>
              <a:rPr lang="en-US" sz="2000" b="0" spc="15">
                <a:solidFill>
                  <a:srgbClr val="3B373A"/>
                </a:solidFill>
                <a:latin typeface="Segoe UI"/>
                <a:cs typeface="Segoe UI"/>
              </a:rPr>
              <a:t> </a:t>
            </a:r>
            <a:r>
              <a:rPr lang="en-US" sz="2000" b="0">
                <a:solidFill>
                  <a:srgbClr val="3B373A"/>
                </a:solidFill>
                <a:latin typeface="Segoe UI"/>
                <a:cs typeface="Segoe UI"/>
              </a:rPr>
              <a:t>for</a:t>
            </a:r>
            <a:r>
              <a:rPr lang="en-US" sz="2000" b="0" spc="20">
                <a:solidFill>
                  <a:srgbClr val="3B373A"/>
                </a:solidFill>
                <a:latin typeface="Segoe UI"/>
                <a:cs typeface="Segoe UI"/>
              </a:rPr>
              <a:t> </a:t>
            </a:r>
            <a:r>
              <a:rPr lang="en-US" sz="2000" b="0">
                <a:solidFill>
                  <a:srgbClr val="3B373A"/>
                </a:solidFill>
                <a:latin typeface="Segoe UI"/>
                <a:cs typeface="Segoe UI"/>
              </a:rPr>
              <a:t>the</a:t>
            </a:r>
            <a:r>
              <a:rPr lang="en-US" sz="2000" b="0" spc="20">
                <a:solidFill>
                  <a:srgbClr val="3B373A"/>
                </a:solidFill>
                <a:latin typeface="Segoe UI"/>
                <a:cs typeface="Segoe UI"/>
              </a:rPr>
              <a:t> </a:t>
            </a:r>
            <a:r>
              <a:rPr lang="en-US" sz="2000" b="0" spc="-10">
                <a:solidFill>
                  <a:srgbClr val="3B373A"/>
                </a:solidFill>
                <a:latin typeface="Segoe UI"/>
                <a:cs typeface="Segoe UI"/>
              </a:rPr>
              <a:t>learners </a:t>
            </a:r>
            <a:r>
              <a:rPr lang="en-US" sz="2000" b="0">
                <a:solidFill>
                  <a:srgbClr val="3B373A"/>
                </a:solidFill>
                <a:latin typeface="Segoe UI"/>
                <a:cs typeface="Segoe UI"/>
              </a:rPr>
              <a:t>to</a:t>
            </a:r>
            <a:r>
              <a:rPr lang="en-US" sz="2000" b="0" spc="114">
                <a:solidFill>
                  <a:srgbClr val="3B373A"/>
                </a:solidFill>
                <a:latin typeface="Segoe UI"/>
                <a:cs typeface="Segoe UI"/>
              </a:rPr>
              <a:t> </a:t>
            </a:r>
            <a:r>
              <a:rPr lang="en-US" sz="2000" b="0">
                <a:solidFill>
                  <a:srgbClr val="3B373A"/>
                </a:solidFill>
                <a:latin typeface="Segoe UI"/>
                <a:cs typeface="Segoe UI"/>
              </a:rPr>
              <a:t>increase</a:t>
            </a:r>
            <a:r>
              <a:rPr lang="en-US" sz="2000" b="0" spc="120">
                <a:solidFill>
                  <a:srgbClr val="3B373A"/>
                </a:solidFill>
                <a:latin typeface="Segoe UI"/>
                <a:cs typeface="Segoe UI"/>
              </a:rPr>
              <a:t> </a:t>
            </a:r>
            <a:r>
              <a:rPr lang="en-US" sz="2000" b="0">
                <a:solidFill>
                  <a:srgbClr val="3B373A"/>
                </a:solidFill>
                <a:latin typeface="Segoe UI"/>
                <a:cs typeface="Segoe UI"/>
              </a:rPr>
              <a:t>their</a:t>
            </a:r>
            <a:r>
              <a:rPr lang="en-US" sz="2000" b="0" spc="120">
                <a:solidFill>
                  <a:srgbClr val="3B373A"/>
                </a:solidFill>
                <a:latin typeface="Segoe UI"/>
                <a:cs typeface="Segoe UI"/>
              </a:rPr>
              <a:t> </a:t>
            </a:r>
            <a:r>
              <a:rPr lang="en-US" sz="2000" b="0">
                <a:solidFill>
                  <a:srgbClr val="3B373A"/>
                </a:solidFill>
                <a:latin typeface="Segoe UI"/>
                <a:cs typeface="Segoe UI"/>
              </a:rPr>
              <a:t>awareness</a:t>
            </a:r>
            <a:r>
              <a:rPr lang="en-US" sz="2000" b="0" spc="114">
                <a:solidFill>
                  <a:srgbClr val="3B373A"/>
                </a:solidFill>
                <a:latin typeface="Segoe UI"/>
                <a:cs typeface="Segoe UI"/>
              </a:rPr>
              <a:t> </a:t>
            </a:r>
            <a:r>
              <a:rPr lang="en-US" sz="2000" b="0">
                <a:solidFill>
                  <a:srgbClr val="3B373A"/>
                </a:solidFill>
                <a:latin typeface="Segoe UI"/>
                <a:cs typeface="Segoe UI"/>
              </a:rPr>
              <a:t>and</a:t>
            </a:r>
            <a:r>
              <a:rPr lang="en-US" sz="2000" b="0" spc="120">
                <a:solidFill>
                  <a:srgbClr val="3B373A"/>
                </a:solidFill>
                <a:latin typeface="Segoe UI"/>
                <a:cs typeface="Segoe UI"/>
              </a:rPr>
              <a:t> </a:t>
            </a:r>
            <a:r>
              <a:rPr lang="en-US" sz="2000" b="0">
                <a:solidFill>
                  <a:srgbClr val="3B373A"/>
                </a:solidFill>
                <a:latin typeface="Segoe UI"/>
                <a:cs typeface="Segoe UI"/>
              </a:rPr>
              <a:t>competencies</a:t>
            </a:r>
            <a:r>
              <a:rPr lang="en-US" sz="2000" b="0" spc="120">
                <a:solidFill>
                  <a:srgbClr val="3B373A"/>
                </a:solidFill>
                <a:latin typeface="Segoe UI"/>
                <a:cs typeface="Segoe UI"/>
              </a:rPr>
              <a:t> </a:t>
            </a:r>
            <a:r>
              <a:rPr lang="en-US" sz="2000" b="0">
                <a:solidFill>
                  <a:srgbClr val="3B373A"/>
                </a:solidFill>
                <a:latin typeface="Segoe UI"/>
                <a:cs typeface="Segoe UI"/>
              </a:rPr>
              <a:t>on</a:t>
            </a:r>
            <a:r>
              <a:rPr lang="en-US" sz="2000" b="0" spc="120">
                <a:solidFill>
                  <a:srgbClr val="3B373A"/>
                </a:solidFill>
                <a:latin typeface="Segoe UI"/>
                <a:cs typeface="Segoe UI"/>
              </a:rPr>
              <a:t> </a:t>
            </a:r>
            <a:r>
              <a:rPr lang="en-US" sz="2000" b="0" spc="-10">
                <a:solidFill>
                  <a:srgbClr val="3B373A"/>
                </a:solidFill>
                <a:latin typeface="Segoe UI"/>
                <a:cs typeface="Segoe UI"/>
              </a:rPr>
              <a:t>democratic </a:t>
            </a:r>
            <a:r>
              <a:rPr lang="en-US" sz="2000" b="0">
                <a:solidFill>
                  <a:srgbClr val="3B373A"/>
                </a:solidFill>
                <a:latin typeface="Segoe UI"/>
                <a:cs typeface="Segoe UI"/>
              </a:rPr>
              <a:t>culture,</a:t>
            </a:r>
            <a:r>
              <a:rPr lang="en-US" sz="2000" b="0" spc="15">
                <a:solidFill>
                  <a:srgbClr val="3B373A"/>
                </a:solidFill>
                <a:latin typeface="Segoe UI"/>
                <a:cs typeface="Segoe UI"/>
              </a:rPr>
              <a:t> </a:t>
            </a:r>
            <a:r>
              <a:rPr lang="en-US" sz="2000" b="0">
                <a:solidFill>
                  <a:srgbClr val="3B373A"/>
                </a:solidFill>
                <a:latin typeface="Segoe UI"/>
                <a:cs typeface="Segoe UI"/>
              </a:rPr>
              <a:t>rule</a:t>
            </a:r>
            <a:r>
              <a:rPr lang="en-US" sz="2000" b="0" spc="20">
                <a:solidFill>
                  <a:srgbClr val="3B373A"/>
                </a:solidFill>
                <a:latin typeface="Segoe UI"/>
                <a:cs typeface="Segoe UI"/>
              </a:rPr>
              <a:t> </a:t>
            </a:r>
            <a:r>
              <a:rPr lang="en-US" sz="2000" b="0">
                <a:solidFill>
                  <a:srgbClr val="3B373A"/>
                </a:solidFill>
                <a:latin typeface="Segoe UI"/>
                <a:cs typeface="Segoe UI"/>
              </a:rPr>
              <a:t>of</a:t>
            </a:r>
            <a:r>
              <a:rPr lang="en-US" sz="2000" b="0" spc="15">
                <a:solidFill>
                  <a:srgbClr val="3B373A"/>
                </a:solidFill>
                <a:latin typeface="Segoe UI"/>
                <a:cs typeface="Segoe UI"/>
              </a:rPr>
              <a:t> </a:t>
            </a:r>
            <a:r>
              <a:rPr lang="en-US" sz="2000" b="0">
                <a:solidFill>
                  <a:srgbClr val="3B373A"/>
                </a:solidFill>
                <a:latin typeface="Segoe UI"/>
                <a:cs typeface="Segoe UI"/>
              </a:rPr>
              <a:t>law</a:t>
            </a:r>
            <a:r>
              <a:rPr lang="en-US" sz="2000" b="0" spc="20">
                <a:solidFill>
                  <a:srgbClr val="3B373A"/>
                </a:solidFill>
                <a:latin typeface="Segoe UI"/>
                <a:cs typeface="Segoe UI"/>
              </a:rPr>
              <a:t> </a:t>
            </a:r>
            <a:r>
              <a:rPr lang="en-US" sz="2000" b="0">
                <a:solidFill>
                  <a:srgbClr val="3B373A"/>
                </a:solidFill>
                <a:latin typeface="Segoe UI"/>
                <a:cs typeface="Segoe UI"/>
              </a:rPr>
              <a:t>and</a:t>
            </a:r>
            <a:r>
              <a:rPr lang="en-US" sz="2000" b="0" spc="15">
                <a:solidFill>
                  <a:srgbClr val="3B373A"/>
                </a:solidFill>
                <a:latin typeface="Segoe UI"/>
                <a:cs typeface="Segoe UI"/>
              </a:rPr>
              <a:t> </a:t>
            </a:r>
            <a:r>
              <a:rPr lang="en-US" sz="2000" b="0">
                <a:solidFill>
                  <a:srgbClr val="3B373A"/>
                </a:solidFill>
                <a:latin typeface="Segoe UI"/>
                <a:cs typeface="Segoe UI"/>
              </a:rPr>
              <a:t>human</a:t>
            </a:r>
            <a:r>
              <a:rPr lang="en-US" sz="2000" b="0" spc="20">
                <a:solidFill>
                  <a:srgbClr val="3B373A"/>
                </a:solidFill>
                <a:latin typeface="Segoe UI"/>
                <a:cs typeface="Segoe UI"/>
              </a:rPr>
              <a:t> </a:t>
            </a:r>
            <a:r>
              <a:rPr lang="en-US" sz="2000" b="0">
                <a:solidFill>
                  <a:srgbClr val="3B373A"/>
                </a:solidFill>
                <a:latin typeface="Segoe UI"/>
                <a:cs typeface="Segoe UI"/>
              </a:rPr>
              <a:t>rights,</a:t>
            </a:r>
            <a:r>
              <a:rPr lang="en-US" sz="2000" b="0" spc="15">
                <a:solidFill>
                  <a:srgbClr val="3B373A"/>
                </a:solidFill>
                <a:latin typeface="Segoe UI"/>
                <a:cs typeface="Segoe UI"/>
              </a:rPr>
              <a:t> </a:t>
            </a:r>
            <a:r>
              <a:rPr lang="en-US" sz="2000" b="0">
                <a:solidFill>
                  <a:srgbClr val="3B373A"/>
                </a:solidFill>
                <a:latin typeface="Segoe UI"/>
                <a:cs typeface="Segoe UI"/>
              </a:rPr>
              <a:t>yet</a:t>
            </a:r>
            <a:r>
              <a:rPr lang="en-US" sz="2000" b="0" spc="20">
                <a:solidFill>
                  <a:srgbClr val="3B373A"/>
                </a:solidFill>
                <a:latin typeface="Segoe UI"/>
                <a:cs typeface="Segoe UI"/>
              </a:rPr>
              <a:t> </a:t>
            </a:r>
            <a:r>
              <a:rPr lang="en-US" sz="2000" b="0">
                <a:solidFill>
                  <a:srgbClr val="3B373A"/>
                </a:solidFill>
                <a:latin typeface="Segoe UI"/>
                <a:cs typeface="Segoe UI"/>
              </a:rPr>
              <a:t>also</a:t>
            </a:r>
            <a:r>
              <a:rPr lang="en-US" sz="2000" b="0" spc="15">
                <a:solidFill>
                  <a:srgbClr val="3B373A"/>
                </a:solidFill>
                <a:latin typeface="Segoe UI"/>
                <a:cs typeface="Segoe UI"/>
              </a:rPr>
              <a:t> </a:t>
            </a:r>
            <a:r>
              <a:rPr lang="en-US" sz="2000" b="0">
                <a:solidFill>
                  <a:srgbClr val="3B373A"/>
                </a:solidFill>
                <a:latin typeface="Segoe UI"/>
                <a:cs typeface="Segoe UI"/>
              </a:rPr>
              <a:t>to</a:t>
            </a:r>
            <a:r>
              <a:rPr lang="en-US" sz="2000" b="0" spc="20">
                <a:solidFill>
                  <a:srgbClr val="3B373A"/>
                </a:solidFill>
                <a:latin typeface="Segoe UI"/>
                <a:cs typeface="Segoe UI"/>
              </a:rPr>
              <a:t> </a:t>
            </a:r>
            <a:r>
              <a:rPr lang="en-US" sz="2000" b="0">
                <a:solidFill>
                  <a:srgbClr val="3B373A"/>
                </a:solidFill>
                <a:latin typeface="Segoe UI"/>
                <a:cs typeface="Segoe UI"/>
              </a:rPr>
              <a:t>monitor</a:t>
            </a:r>
            <a:r>
              <a:rPr lang="en-US" sz="2000" b="0" spc="20">
                <a:solidFill>
                  <a:srgbClr val="3B373A"/>
                </a:solidFill>
                <a:latin typeface="Segoe UI"/>
                <a:cs typeface="Segoe UI"/>
              </a:rPr>
              <a:t> </a:t>
            </a:r>
            <a:r>
              <a:rPr lang="en-US" sz="2000" b="0" spc="-10">
                <a:solidFill>
                  <a:srgbClr val="3B373A"/>
                </a:solidFill>
                <a:latin typeface="Segoe UI"/>
                <a:cs typeface="Segoe UI"/>
              </a:rPr>
              <a:t>their </a:t>
            </a:r>
            <a:r>
              <a:rPr lang="en-US" sz="2000" b="0">
                <a:solidFill>
                  <a:srgbClr val="3B373A"/>
                </a:solidFill>
                <a:latin typeface="Segoe UI"/>
                <a:cs typeface="Segoe UI"/>
              </a:rPr>
              <a:t>own</a:t>
            </a:r>
            <a:r>
              <a:rPr lang="en-US" sz="2000" b="0" spc="55">
                <a:solidFill>
                  <a:srgbClr val="3B373A"/>
                </a:solidFill>
                <a:latin typeface="Segoe UI"/>
                <a:cs typeface="Segoe UI"/>
              </a:rPr>
              <a:t> </a:t>
            </a:r>
            <a:r>
              <a:rPr lang="en-US" sz="2000" b="0">
                <a:solidFill>
                  <a:srgbClr val="3B373A"/>
                </a:solidFill>
                <a:latin typeface="Segoe UI"/>
                <a:cs typeface="Segoe UI"/>
              </a:rPr>
              <a:t>inclusion</a:t>
            </a:r>
            <a:r>
              <a:rPr lang="en-US" sz="2000" b="0" spc="55">
                <a:solidFill>
                  <a:srgbClr val="3B373A"/>
                </a:solidFill>
                <a:latin typeface="Segoe UI"/>
                <a:cs typeface="Segoe UI"/>
              </a:rPr>
              <a:t> </a:t>
            </a:r>
            <a:r>
              <a:rPr lang="en-US" sz="2000" b="0">
                <a:solidFill>
                  <a:srgbClr val="3B373A"/>
                </a:solidFill>
                <a:latin typeface="Segoe UI"/>
                <a:cs typeface="Segoe UI"/>
              </a:rPr>
              <a:t>in</a:t>
            </a:r>
            <a:r>
              <a:rPr lang="en-US" sz="2000" b="0" spc="60">
                <a:solidFill>
                  <a:srgbClr val="3B373A"/>
                </a:solidFill>
                <a:latin typeface="Segoe UI"/>
                <a:cs typeface="Segoe UI"/>
              </a:rPr>
              <a:t> </a:t>
            </a:r>
            <a:r>
              <a:rPr lang="en-US" sz="2000" b="0">
                <a:solidFill>
                  <a:srgbClr val="3B373A"/>
                </a:solidFill>
                <a:latin typeface="Segoe UI"/>
                <a:cs typeface="Segoe UI"/>
              </a:rPr>
              <a:t>the</a:t>
            </a:r>
            <a:r>
              <a:rPr lang="en-US" sz="2000" b="0" spc="55">
                <a:solidFill>
                  <a:srgbClr val="3B373A"/>
                </a:solidFill>
                <a:latin typeface="Segoe UI"/>
                <a:cs typeface="Segoe UI"/>
              </a:rPr>
              <a:t> </a:t>
            </a:r>
            <a:r>
              <a:rPr lang="en-US" sz="2000" b="0">
                <a:solidFill>
                  <a:srgbClr val="3B373A"/>
                </a:solidFill>
                <a:latin typeface="Segoe UI"/>
                <a:cs typeface="Segoe UI"/>
              </a:rPr>
              <a:t>labour</a:t>
            </a:r>
            <a:r>
              <a:rPr lang="en-US" sz="2000" b="0" spc="60">
                <a:solidFill>
                  <a:srgbClr val="3B373A"/>
                </a:solidFill>
                <a:latin typeface="Segoe UI"/>
                <a:cs typeface="Segoe UI"/>
              </a:rPr>
              <a:t> </a:t>
            </a:r>
            <a:r>
              <a:rPr lang="en-US" sz="2000" b="0">
                <a:solidFill>
                  <a:srgbClr val="3B373A"/>
                </a:solidFill>
                <a:latin typeface="Segoe UI"/>
                <a:cs typeface="Segoe UI"/>
              </a:rPr>
              <a:t>market</a:t>
            </a:r>
            <a:r>
              <a:rPr lang="en-US" sz="2000" b="0" spc="55">
                <a:solidFill>
                  <a:srgbClr val="3B373A"/>
                </a:solidFill>
                <a:latin typeface="Segoe UI"/>
                <a:cs typeface="Segoe UI"/>
              </a:rPr>
              <a:t> </a:t>
            </a:r>
            <a:r>
              <a:rPr lang="en-US" sz="2000" b="0">
                <a:solidFill>
                  <a:srgbClr val="3B373A"/>
                </a:solidFill>
                <a:latin typeface="Segoe UI"/>
                <a:cs typeface="Segoe UI"/>
              </a:rPr>
              <a:t>in</a:t>
            </a:r>
            <a:r>
              <a:rPr lang="en-US" sz="2000" b="0" spc="60">
                <a:solidFill>
                  <a:srgbClr val="3B373A"/>
                </a:solidFill>
                <a:latin typeface="Segoe UI"/>
                <a:cs typeface="Segoe UI"/>
              </a:rPr>
              <a:t> </a:t>
            </a:r>
            <a:r>
              <a:rPr lang="en-US" sz="2000" b="0">
                <a:solidFill>
                  <a:srgbClr val="3B373A"/>
                </a:solidFill>
                <a:latin typeface="Segoe UI"/>
                <a:cs typeface="Segoe UI"/>
              </a:rPr>
              <a:t>the</a:t>
            </a:r>
            <a:r>
              <a:rPr lang="en-US" sz="2000" b="0" spc="55">
                <a:solidFill>
                  <a:srgbClr val="3B373A"/>
                </a:solidFill>
                <a:latin typeface="Segoe UI"/>
                <a:cs typeface="Segoe UI"/>
              </a:rPr>
              <a:t> </a:t>
            </a:r>
            <a:r>
              <a:rPr lang="en-US" sz="2000" b="0">
                <a:solidFill>
                  <a:srgbClr val="3B373A"/>
                </a:solidFill>
                <a:latin typeface="Segoe UI"/>
                <a:cs typeface="Segoe UI"/>
              </a:rPr>
              <a:t>host</a:t>
            </a:r>
            <a:r>
              <a:rPr lang="en-US" sz="2000" b="0" spc="60">
                <a:solidFill>
                  <a:srgbClr val="3B373A"/>
                </a:solidFill>
                <a:latin typeface="Segoe UI"/>
                <a:cs typeface="Segoe UI"/>
              </a:rPr>
              <a:t> </a:t>
            </a:r>
            <a:r>
              <a:rPr lang="en-US" sz="2000" b="0" spc="-10">
                <a:solidFill>
                  <a:srgbClr val="3B373A"/>
                </a:solidFill>
                <a:latin typeface="Segoe UI"/>
                <a:cs typeface="Segoe UI"/>
              </a:rPr>
              <a:t>country.</a:t>
            </a:r>
            <a:br>
              <a:rPr lang="en-US" sz="4400">
                <a:latin typeface="Segoe UI"/>
                <a:cs typeface="Segoe UI"/>
              </a:rPr>
            </a:br>
            <a:endParaRPr lang="en-US"/>
          </a:p>
        </p:txBody>
      </p:sp>
      <p:cxnSp>
        <p:nvCxnSpPr>
          <p:cNvPr id="3" name="Google Shape;233;p13" hidden="0"/>
          <p:cNvCxnSpPr>
            <a:cxnSpLocks/>
          </p:cNvCxnSpPr>
          <p:nvPr isPhoto="0" userDrawn="0"/>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4" name="Google Shape;234;p13" hidden="0"/>
          <p:cNvPicPr/>
          <p:nvPr isPhoto="0" userDrawn="0"/>
        </p:nvPicPr>
        <p:blipFill>
          <a:blip r:embed="rId2">
            <a:alphaModFix/>
          </a:blip>
          <a:stretch/>
        </p:blipFill>
        <p:spPr bwMode="auto">
          <a:xfrm>
            <a:off x="4508500" y="9085792"/>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grpSp>
        <p:nvGrpSpPr>
          <p:cNvPr id="2" name="object 2" hidden="0"/>
          <p:cNvGrpSpPr/>
          <p:nvPr isPhoto="0" userDrawn="0"/>
        </p:nvGrpSpPr>
        <p:grpSpPr bwMode="auto">
          <a:xfrm>
            <a:off x="0" y="0"/>
            <a:ext cx="6350" cy="10692130"/>
            <a:chOff x="0" y="0"/>
            <a:chExt cx="6350" cy="10692130"/>
          </a:xfrm>
        </p:grpSpPr>
        <p:pic>
          <p:nvPicPr>
            <p:cNvPr id="3" name="object 3" hidden="0"/>
            <p:cNvPicPr/>
            <p:nvPr isPhoto="0" userDrawn="0"/>
          </p:nvPicPr>
          <p:blipFill>
            <a:blip r:embed="rId2"/>
            <a:stretch/>
          </p:blipFill>
          <p:spPr bwMode="auto">
            <a:xfrm>
              <a:off x="0" y="0"/>
              <a:ext cx="6350" cy="10692003"/>
            </a:xfrm>
            <a:prstGeom prst="rect">
              <a:avLst/>
            </a:prstGeom>
          </p:spPr>
        </p:pic>
        <p:sp>
          <p:nvSpPr>
            <p:cNvPr id="4" name="object 4" hidden="0"/>
            <p:cNvSpPr/>
            <p:nvPr isPhoto="0" userDrawn="0"/>
          </p:nvSpPr>
          <p:spPr bwMode="auto">
            <a:xfrm>
              <a:off x="0" y="0"/>
              <a:ext cx="0" cy="10692130"/>
            </a:xfrm>
            <a:custGeom>
              <a:avLst/>
              <a:gdLst/>
              <a:ahLst/>
              <a:cxnLst/>
              <a:rect l="l" t="t" r="r" b="b"/>
              <a:pathLst>
                <a:path h="10692130" fill="norm" stroke="1" extrusionOk="0">
                  <a:moveTo>
                    <a:pt x="0" y="0"/>
                  </a:moveTo>
                  <a:lnTo>
                    <a:pt x="0" y="10691990"/>
                  </a:lnTo>
                  <a:lnTo>
                    <a:pt x="0" y="0"/>
                  </a:lnTo>
                  <a:close/>
                </a:path>
              </a:pathLst>
            </a:custGeom>
            <a:solidFill>
              <a:srgbClr val="493490">
                <a:alpha val="29998"/>
              </a:srgbClr>
            </a:solidFill>
          </p:spPr>
          <p:txBody>
            <a:bodyPr wrap="square" lIns="0" tIns="0" rIns="0" bIns="0" rtlCol="0"/>
            <a:lstStyle/>
            <a:p>
              <a:pPr>
                <a:defRPr/>
              </a:pPr>
              <a:endParaRPr/>
            </a:p>
          </p:txBody>
        </p:sp>
      </p:grpSp>
      <p:sp>
        <p:nvSpPr>
          <p:cNvPr id="7" name="object 7" hidden="0"/>
          <p:cNvSpPr txBox="1"/>
          <p:nvPr isPhoto="0" userDrawn="0"/>
        </p:nvSpPr>
        <p:spPr bwMode="auto">
          <a:xfrm>
            <a:off x="887299" y="9735782"/>
            <a:ext cx="80644" cy="147320"/>
          </a:xfrm>
          <a:prstGeom prst="rect">
            <a:avLst/>
          </a:prstGeom>
        </p:spPr>
        <p:txBody>
          <a:bodyPr vert="horz" wrap="square" lIns="0" tIns="12700" rIns="0" bIns="0" rtlCol="0">
            <a:spAutoFit/>
          </a:bodyPr>
          <a:lstStyle/>
          <a:p>
            <a:pPr marL="12700">
              <a:lnSpc>
                <a:spcPct val="100000"/>
              </a:lnSpc>
              <a:spcBef>
                <a:spcPts val="100"/>
              </a:spcBef>
              <a:defRPr/>
            </a:pPr>
            <a:r>
              <a:rPr sz="800">
                <a:solidFill>
                  <a:srgbClr val="3B373A"/>
                </a:solidFill>
                <a:latin typeface="Segoe UI"/>
                <a:cs typeface="Segoe UI"/>
              </a:rPr>
              <a:t>1</a:t>
            </a:r>
            <a:endParaRPr sz="800">
              <a:latin typeface="Segoe UI"/>
              <a:cs typeface="Segoe UI"/>
            </a:endParaRPr>
          </a:p>
        </p:txBody>
      </p:sp>
      <p:sp>
        <p:nvSpPr>
          <p:cNvPr id="11" name="object 11" hidden="0"/>
          <p:cNvSpPr txBox="1"/>
          <p:nvPr isPhoto="0" userDrawn="0"/>
        </p:nvSpPr>
        <p:spPr bwMode="auto">
          <a:xfrm>
            <a:off x="539750" y="698499"/>
            <a:ext cx="6210367" cy="8847389"/>
          </a:xfrm>
          <a:prstGeom prst="rect">
            <a:avLst/>
          </a:prstGeom>
        </p:spPr>
        <p:txBody>
          <a:bodyPr vert="horz" wrap="square" lIns="0" tIns="12700" rIns="0" bIns="0" rtlCol="0">
            <a:spAutoFit/>
          </a:bodyPr>
          <a:lstStyle/>
          <a:p>
            <a:pPr marL="12700" algn="just">
              <a:lnSpc>
                <a:spcPct val="100000"/>
              </a:lnSpc>
              <a:spcBef>
                <a:spcPts val="1535"/>
              </a:spcBef>
              <a:tabLst>
                <a:tab pos="241300" algn="l"/>
              </a:tabLst>
              <a:defRPr/>
            </a:pPr>
            <a:r>
              <a:rPr sz="2000" b="1" spc="-25">
                <a:solidFill>
                  <a:srgbClr val="3B373A"/>
                </a:solidFill>
                <a:latin typeface="Segoe UI"/>
                <a:cs typeface="Segoe UI"/>
              </a:rPr>
              <a:t>Tailor-</a:t>
            </a:r>
            <a:r>
              <a:rPr sz="2000" b="1">
                <a:solidFill>
                  <a:srgbClr val="3B373A"/>
                </a:solidFill>
                <a:latin typeface="Segoe UI"/>
                <a:cs typeface="Segoe UI"/>
              </a:rPr>
              <a:t>made</a:t>
            </a:r>
            <a:r>
              <a:rPr sz="2000" b="1" spc="110">
                <a:solidFill>
                  <a:srgbClr val="3B373A"/>
                </a:solidFill>
                <a:latin typeface="Segoe UI"/>
                <a:cs typeface="Segoe UI"/>
              </a:rPr>
              <a:t> </a:t>
            </a:r>
            <a:r>
              <a:rPr sz="2000" b="1">
                <a:solidFill>
                  <a:srgbClr val="3B373A"/>
                </a:solidFill>
                <a:latin typeface="Segoe UI"/>
                <a:cs typeface="Segoe UI"/>
              </a:rPr>
              <a:t>job-oriented</a:t>
            </a:r>
            <a:r>
              <a:rPr sz="2000" b="1" spc="120">
                <a:solidFill>
                  <a:srgbClr val="3B373A"/>
                </a:solidFill>
                <a:latin typeface="Segoe UI"/>
                <a:cs typeface="Segoe UI"/>
              </a:rPr>
              <a:t> </a:t>
            </a:r>
            <a:r>
              <a:rPr sz="2000" b="1">
                <a:solidFill>
                  <a:srgbClr val="3B373A"/>
                </a:solidFill>
                <a:latin typeface="Segoe UI"/>
                <a:cs typeface="Segoe UI"/>
              </a:rPr>
              <a:t>linguistic</a:t>
            </a:r>
            <a:r>
              <a:rPr sz="2000" b="1" spc="125">
                <a:solidFill>
                  <a:srgbClr val="3B373A"/>
                </a:solidFill>
                <a:latin typeface="Segoe UI"/>
                <a:cs typeface="Segoe UI"/>
              </a:rPr>
              <a:t> </a:t>
            </a:r>
            <a:r>
              <a:rPr sz="2000" b="1" spc="-10">
                <a:solidFill>
                  <a:srgbClr val="3B373A"/>
                </a:solidFill>
                <a:latin typeface="Segoe UI"/>
                <a:cs typeface="Segoe UI"/>
              </a:rPr>
              <a:t>support</a:t>
            </a:r>
            <a:r>
              <a:rPr lang="en-US" sz="2000" b="1" spc="-10">
                <a:solidFill>
                  <a:srgbClr val="3B373A"/>
                </a:solidFill>
                <a:latin typeface="Segoe UI"/>
                <a:cs typeface="Segoe UI"/>
              </a:rPr>
              <a:t> by migrant trainers</a:t>
            </a:r>
            <a:endParaRPr/>
          </a:p>
          <a:p>
            <a:pPr marL="241300" indent="-228600" algn="just">
              <a:lnSpc>
                <a:spcPct val="100000"/>
              </a:lnSpc>
              <a:spcBef>
                <a:spcPts val="1535"/>
              </a:spcBef>
              <a:buAutoNum type="arabicPeriod" startAt="2"/>
              <a:tabLst>
                <a:tab pos="241300" algn="l"/>
              </a:tabLst>
              <a:defRPr/>
            </a:pPr>
            <a:endParaRPr sz="2000">
              <a:latin typeface="Segoe UI"/>
              <a:cs typeface="Segoe UI"/>
            </a:endParaRPr>
          </a:p>
          <a:p>
            <a:pPr marL="241300" marR="6985" algn="just">
              <a:lnSpc>
                <a:spcPct val="107100"/>
              </a:lnSpc>
              <a:spcBef>
                <a:spcPts val="855"/>
              </a:spcBef>
              <a:defRPr/>
            </a:pPr>
            <a:r>
              <a:rPr sz="2000">
                <a:solidFill>
                  <a:srgbClr val="3B373A"/>
                </a:solidFill>
                <a:latin typeface="Segoe UI"/>
                <a:cs typeface="Segoe UI"/>
              </a:rPr>
              <a:t>Employment</a:t>
            </a:r>
            <a:r>
              <a:rPr sz="2000" spc="25">
                <a:solidFill>
                  <a:srgbClr val="3B373A"/>
                </a:solidFill>
                <a:latin typeface="Segoe UI"/>
                <a:cs typeface="Segoe UI"/>
              </a:rPr>
              <a:t> </a:t>
            </a:r>
            <a:r>
              <a:rPr sz="2000">
                <a:solidFill>
                  <a:srgbClr val="3B373A"/>
                </a:solidFill>
                <a:latin typeface="Segoe UI"/>
                <a:cs typeface="Segoe UI"/>
              </a:rPr>
              <a:t>opportunities</a:t>
            </a:r>
            <a:r>
              <a:rPr sz="2000" spc="30">
                <a:solidFill>
                  <a:srgbClr val="3B373A"/>
                </a:solidFill>
                <a:latin typeface="Segoe UI"/>
                <a:cs typeface="Segoe UI"/>
              </a:rPr>
              <a:t> </a:t>
            </a:r>
            <a:r>
              <a:rPr sz="2000">
                <a:solidFill>
                  <a:srgbClr val="3B373A"/>
                </a:solidFill>
                <a:latin typeface="Segoe UI"/>
                <a:cs typeface="Segoe UI"/>
              </a:rPr>
              <a:t>and</a:t>
            </a:r>
            <a:r>
              <a:rPr sz="2000" spc="25">
                <a:solidFill>
                  <a:srgbClr val="3B373A"/>
                </a:solidFill>
                <a:latin typeface="Segoe UI"/>
                <a:cs typeface="Segoe UI"/>
              </a:rPr>
              <a:t> </a:t>
            </a:r>
            <a:r>
              <a:rPr sz="2000">
                <a:solidFill>
                  <a:srgbClr val="3B373A"/>
                </a:solidFill>
                <a:latin typeface="Segoe UI"/>
                <a:cs typeface="Segoe UI"/>
              </a:rPr>
              <a:t>job</a:t>
            </a:r>
            <a:r>
              <a:rPr sz="2000" spc="30">
                <a:solidFill>
                  <a:srgbClr val="3B373A"/>
                </a:solidFill>
                <a:latin typeface="Segoe UI"/>
                <a:cs typeface="Segoe UI"/>
              </a:rPr>
              <a:t> </a:t>
            </a:r>
            <a:r>
              <a:rPr sz="2000">
                <a:solidFill>
                  <a:srgbClr val="3B373A"/>
                </a:solidFill>
                <a:latin typeface="Segoe UI"/>
                <a:cs typeface="Segoe UI"/>
              </a:rPr>
              <a:t>offers</a:t>
            </a:r>
            <a:r>
              <a:rPr sz="2000" spc="25">
                <a:solidFill>
                  <a:srgbClr val="3B373A"/>
                </a:solidFill>
                <a:latin typeface="Segoe UI"/>
                <a:cs typeface="Segoe UI"/>
              </a:rPr>
              <a:t> </a:t>
            </a:r>
            <a:r>
              <a:rPr sz="2000">
                <a:solidFill>
                  <a:srgbClr val="3B373A"/>
                </a:solidFill>
                <a:latin typeface="Segoe UI"/>
                <a:cs typeface="Segoe UI"/>
              </a:rPr>
              <a:t>to</a:t>
            </a:r>
            <a:r>
              <a:rPr sz="2000" spc="30">
                <a:solidFill>
                  <a:srgbClr val="3B373A"/>
                </a:solidFill>
                <a:latin typeface="Segoe UI"/>
                <a:cs typeface="Segoe UI"/>
              </a:rPr>
              <a:t> </a:t>
            </a:r>
            <a:r>
              <a:rPr sz="2000">
                <a:solidFill>
                  <a:srgbClr val="3B373A"/>
                </a:solidFill>
                <a:latin typeface="Segoe UI"/>
                <a:cs typeface="Segoe UI"/>
              </a:rPr>
              <a:t>migrants</a:t>
            </a:r>
            <a:r>
              <a:rPr sz="2000" spc="25">
                <a:solidFill>
                  <a:srgbClr val="3B373A"/>
                </a:solidFill>
                <a:latin typeface="Segoe UI"/>
                <a:cs typeface="Segoe UI"/>
              </a:rPr>
              <a:t> </a:t>
            </a:r>
            <a:r>
              <a:rPr sz="2000">
                <a:solidFill>
                  <a:srgbClr val="3B373A"/>
                </a:solidFill>
                <a:latin typeface="Segoe UI"/>
                <a:cs typeface="Segoe UI"/>
              </a:rPr>
              <a:t>and</a:t>
            </a:r>
            <a:r>
              <a:rPr sz="2000" spc="30">
                <a:solidFill>
                  <a:srgbClr val="3B373A"/>
                </a:solidFill>
                <a:latin typeface="Segoe UI"/>
                <a:cs typeface="Segoe UI"/>
              </a:rPr>
              <a:t> </a:t>
            </a:r>
            <a:r>
              <a:rPr sz="2000" spc="-20">
                <a:solidFill>
                  <a:srgbClr val="3B373A"/>
                </a:solidFill>
                <a:latin typeface="Segoe UI"/>
                <a:cs typeface="Segoe UI"/>
              </a:rPr>
              <a:t>ref</a:t>
            </a:r>
            <a:r>
              <a:rPr sz="2000">
                <a:solidFill>
                  <a:srgbClr val="3B373A"/>
                </a:solidFill>
                <a:latin typeface="Segoe UI"/>
                <a:cs typeface="Segoe UI"/>
              </a:rPr>
              <a:t>ugees</a:t>
            </a:r>
            <a:r>
              <a:rPr sz="2000" spc="145">
                <a:solidFill>
                  <a:srgbClr val="3B373A"/>
                </a:solidFill>
                <a:latin typeface="Segoe UI"/>
                <a:cs typeface="Segoe UI"/>
              </a:rPr>
              <a:t> </a:t>
            </a:r>
            <a:r>
              <a:rPr sz="2000">
                <a:solidFill>
                  <a:srgbClr val="3B373A"/>
                </a:solidFill>
                <a:latin typeface="Segoe UI"/>
                <a:cs typeface="Segoe UI"/>
              </a:rPr>
              <a:t>constitute</a:t>
            </a:r>
            <a:r>
              <a:rPr sz="2000" spc="145">
                <a:solidFill>
                  <a:srgbClr val="3B373A"/>
                </a:solidFill>
                <a:latin typeface="Segoe UI"/>
                <a:cs typeface="Segoe UI"/>
              </a:rPr>
              <a:t> </a:t>
            </a:r>
            <a:r>
              <a:rPr sz="2000">
                <a:solidFill>
                  <a:srgbClr val="3B373A"/>
                </a:solidFill>
                <a:latin typeface="Segoe UI"/>
                <a:cs typeface="Segoe UI"/>
              </a:rPr>
              <a:t>a</a:t>
            </a:r>
            <a:r>
              <a:rPr sz="2000" spc="150">
                <a:solidFill>
                  <a:srgbClr val="3B373A"/>
                </a:solidFill>
                <a:latin typeface="Segoe UI"/>
                <a:cs typeface="Segoe UI"/>
              </a:rPr>
              <a:t> </a:t>
            </a:r>
            <a:r>
              <a:rPr sz="2000">
                <a:solidFill>
                  <a:srgbClr val="3B373A"/>
                </a:solidFill>
                <a:latin typeface="Segoe UI"/>
                <a:cs typeface="Segoe UI"/>
              </a:rPr>
              <a:t>significant</a:t>
            </a:r>
            <a:r>
              <a:rPr sz="2000" spc="145">
                <a:solidFill>
                  <a:srgbClr val="3B373A"/>
                </a:solidFill>
                <a:latin typeface="Segoe UI"/>
                <a:cs typeface="Segoe UI"/>
              </a:rPr>
              <a:t> </a:t>
            </a:r>
            <a:r>
              <a:rPr sz="2000">
                <a:solidFill>
                  <a:srgbClr val="3B373A"/>
                </a:solidFill>
                <a:latin typeface="Segoe UI"/>
                <a:cs typeface="Segoe UI"/>
              </a:rPr>
              <a:t>component</a:t>
            </a:r>
            <a:r>
              <a:rPr sz="2000" spc="150">
                <a:solidFill>
                  <a:srgbClr val="3B373A"/>
                </a:solidFill>
                <a:latin typeface="Segoe UI"/>
                <a:cs typeface="Segoe UI"/>
              </a:rPr>
              <a:t> </a:t>
            </a:r>
            <a:r>
              <a:rPr sz="2000">
                <a:solidFill>
                  <a:srgbClr val="3B373A"/>
                </a:solidFill>
                <a:latin typeface="Segoe UI"/>
                <a:cs typeface="Segoe UI"/>
              </a:rPr>
              <a:t>of</a:t>
            </a:r>
            <a:r>
              <a:rPr sz="2000" spc="145">
                <a:solidFill>
                  <a:srgbClr val="3B373A"/>
                </a:solidFill>
                <a:latin typeface="Segoe UI"/>
                <a:cs typeface="Segoe UI"/>
              </a:rPr>
              <a:t> </a:t>
            </a:r>
            <a:r>
              <a:rPr sz="2000">
                <a:solidFill>
                  <a:srgbClr val="3B373A"/>
                </a:solidFill>
                <a:latin typeface="Segoe UI"/>
                <a:cs typeface="Segoe UI"/>
              </a:rPr>
              <a:t>their</a:t>
            </a:r>
            <a:r>
              <a:rPr sz="2000" spc="150">
                <a:solidFill>
                  <a:srgbClr val="3B373A"/>
                </a:solidFill>
                <a:latin typeface="Segoe UI"/>
                <a:cs typeface="Segoe UI"/>
              </a:rPr>
              <a:t> </a:t>
            </a:r>
            <a:r>
              <a:rPr sz="2000" spc="-10">
                <a:solidFill>
                  <a:srgbClr val="3B373A"/>
                </a:solidFill>
                <a:latin typeface="Segoe UI"/>
                <a:cs typeface="Segoe UI"/>
              </a:rPr>
              <a:t>interaction </a:t>
            </a:r>
            <a:r>
              <a:rPr sz="2000">
                <a:solidFill>
                  <a:srgbClr val="3B373A"/>
                </a:solidFill>
                <a:latin typeface="Segoe UI"/>
                <a:cs typeface="Segoe UI"/>
              </a:rPr>
              <a:t>with</a:t>
            </a:r>
            <a:r>
              <a:rPr sz="2000" spc="215">
                <a:solidFill>
                  <a:srgbClr val="3B373A"/>
                </a:solidFill>
                <a:latin typeface="Segoe UI"/>
                <a:cs typeface="Segoe UI"/>
              </a:rPr>
              <a:t> </a:t>
            </a:r>
            <a:r>
              <a:rPr sz="2000">
                <a:solidFill>
                  <a:srgbClr val="3B373A"/>
                </a:solidFill>
                <a:latin typeface="Segoe UI"/>
                <a:cs typeface="Segoe UI"/>
              </a:rPr>
              <a:t>the</a:t>
            </a:r>
            <a:r>
              <a:rPr sz="2000" spc="220">
                <a:solidFill>
                  <a:srgbClr val="3B373A"/>
                </a:solidFill>
                <a:latin typeface="Segoe UI"/>
                <a:cs typeface="Segoe UI"/>
              </a:rPr>
              <a:t> </a:t>
            </a:r>
            <a:r>
              <a:rPr sz="2000">
                <a:solidFill>
                  <a:srgbClr val="3B373A"/>
                </a:solidFill>
                <a:latin typeface="Segoe UI"/>
                <a:cs typeface="Segoe UI"/>
              </a:rPr>
              <a:t>host</a:t>
            </a:r>
            <a:r>
              <a:rPr sz="2000" spc="215">
                <a:solidFill>
                  <a:srgbClr val="3B373A"/>
                </a:solidFill>
                <a:latin typeface="Segoe UI"/>
                <a:cs typeface="Segoe UI"/>
              </a:rPr>
              <a:t> </a:t>
            </a:r>
            <a:r>
              <a:rPr sz="2000">
                <a:solidFill>
                  <a:srgbClr val="3B373A"/>
                </a:solidFill>
                <a:latin typeface="Segoe UI"/>
                <a:cs typeface="Segoe UI"/>
              </a:rPr>
              <a:t>country.</a:t>
            </a:r>
            <a:r>
              <a:rPr sz="2000" spc="220">
                <a:solidFill>
                  <a:srgbClr val="3B373A"/>
                </a:solidFill>
                <a:latin typeface="Segoe UI"/>
                <a:cs typeface="Segoe UI"/>
              </a:rPr>
              <a:t> </a:t>
            </a:r>
            <a:r>
              <a:rPr sz="2000">
                <a:solidFill>
                  <a:srgbClr val="3B373A"/>
                </a:solidFill>
                <a:latin typeface="Segoe UI"/>
                <a:cs typeface="Segoe UI"/>
              </a:rPr>
              <a:t>However,</a:t>
            </a:r>
            <a:r>
              <a:rPr sz="2000" spc="220">
                <a:solidFill>
                  <a:srgbClr val="3B373A"/>
                </a:solidFill>
                <a:latin typeface="Segoe UI"/>
                <a:cs typeface="Segoe UI"/>
              </a:rPr>
              <a:t> </a:t>
            </a:r>
            <a:r>
              <a:rPr sz="2000">
                <a:solidFill>
                  <a:srgbClr val="3B373A"/>
                </a:solidFill>
                <a:latin typeface="Segoe UI"/>
                <a:cs typeface="Segoe UI"/>
              </a:rPr>
              <a:t>circumstances</a:t>
            </a:r>
            <a:r>
              <a:rPr sz="2000" spc="215">
                <a:solidFill>
                  <a:srgbClr val="3B373A"/>
                </a:solidFill>
                <a:latin typeface="Segoe UI"/>
                <a:cs typeface="Segoe UI"/>
              </a:rPr>
              <a:t> </a:t>
            </a:r>
            <a:r>
              <a:rPr sz="2000">
                <a:solidFill>
                  <a:srgbClr val="3B373A"/>
                </a:solidFill>
                <a:latin typeface="Segoe UI"/>
                <a:cs typeface="Segoe UI"/>
              </a:rPr>
              <a:t>do</a:t>
            </a:r>
            <a:r>
              <a:rPr sz="2000" spc="220">
                <a:solidFill>
                  <a:srgbClr val="3B373A"/>
                </a:solidFill>
                <a:latin typeface="Segoe UI"/>
                <a:cs typeface="Segoe UI"/>
              </a:rPr>
              <a:t> </a:t>
            </a:r>
            <a:r>
              <a:rPr sz="2000">
                <a:solidFill>
                  <a:srgbClr val="3B373A"/>
                </a:solidFill>
                <a:latin typeface="Segoe UI"/>
                <a:cs typeface="Segoe UI"/>
              </a:rPr>
              <a:t>not</a:t>
            </a:r>
            <a:r>
              <a:rPr sz="2000" spc="220">
                <a:solidFill>
                  <a:srgbClr val="3B373A"/>
                </a:solidFill>
                <a:latin typeface="Segoe UI"/>
                <a:cs typeface="Segoe UI"/>
              </a:rPr>
              <a:t> </a:t>
            </a:r>
            <a:r>
              <a:rPr sz="2000" spc="-10">
                <a:solidFill>
                  <a:srgbClr val="3B373A"/>
                </a:solidFill>
                <a:latin typeface="Segoe UI"/>
                <a:cs typeface="Segoe UI"/>
              </a:rPr>
              <a:t>allow </a:t>
            </a:r>
            <a:r>
              <a:rPr sz="2000">
                <a:solidFill>
                  <a:srgbClr val="3B373A"/>
                </a:solidFill>
                <a:latin typeface="Segoe UI"/>
                <a:cs typeface="Segoe UI"/>
              </a:rPr>
              <a:t>many opportunities for</a:t>
            </a:r>
            <a:r>
              <a:rPr sz="2000" spc="5">
                <a:solidFill>
                  <a:srgbClr val="3B373A"/>
                </a:solidFill>
                <a:latin typeface="Segoe UI"/>
                <a:cs typeface="Segoe UI"/>
              </a:rPr>
              <a:t> </a:t>
            </a:r>
            <a:r>
              <a:rPr sz="2000">
                <a:solidFill>
                  <a:srgbClr val="3B373A"/>
                </a:solidFill>
                <a:latin typeface="Segoe UI"/>
                <a:cs typeface="Segoe UI"/>
              </a:rPr>
              <a:t>the learners</a:t>
            </a:r>
            <a:r>
              <a:rPr sz="2000" spc="5">
                <a:solidFill>
                  <a:srgbClr val="3B373A"/>
                </a:solidFill>
                <a:latin typeface="Segoe UI"/>
                <a:cs typeface="Segoe UI"/>
              </a:rPr>
              <a:t> </a:t>
            </a:r>
            <a:r>
              <a:rPr sz="2000">
                <a:solidFill>
                  <a:srgbClr val="3B373A"/>
                </a:solidFill>
                <a:latin typeface="Segoe UI"/>
                <a:cs typeface="Segoe UI"/>
              </a:rPr>
              <a:t>to obtain</a:t>
            </a:r>
            <a:r>
              <a:rPr sz="2000" spc="5">
                <a:solidFill>
                  <a:srgbClr val="3B373A"/>
                </a:solidFill>
                <a:latin typeface="Segoe UI"/>
                <a:cs typeface="Segoe UI"/>
              </a:rPr>
              <a:t> </a:t>
            </a:r>
            <a:r>
              <a:rPr sz="2000">
                <a:solidFill>
                  <a:srgbClr val="3B373A"/>
                </a:solidFill>
                <a:latin typeface="Segoe UI"/>
                <a:cs typeface="Segoe UI"/>
              </a:rPr>
              <a:t>a minimum</a:t>
            </a:r>
            <a:r>
              <a:rPr sz="2000" spc="5">
                <a:solidFill>
                  <a:srgbClr val="3B373A"/>
                </a:solidFill>
                <a:latin typeface="Segoe UI"/>
                <a:cs typeface="Segoe UI"/>
              </a:rPr>
              <a:t> </a:t>
            </a:r>
            <a:r>
              <a:rPr sz="2000" spc="-10">
                <a:solidFill>
                  <a:srgbClr val="3B373A"/>
                </a:solidFill>
                <a:latin typeface="Segoe UI"/>
                <a:cs typeface="Segoe UI"/>
              </a:rPr>
              <a:t>level </a:t>
            </a:r>
            <a:r>
              <a:rPr sz="2000">
                <a:solidFill>
                  <a:srgbClr val="3B373A"/>
                </a:solidFill>
                <a:latin typeface="Segoe UI"/>
                <a:cs typeface="Segoe UI"/>
              </a:rPr>
              <a:t>of</a:t>
            </a:r>
            <a:r>
              <a:rPr sz="2000" spc="10">
                <a:solidFill>
                  <a:srgbClr val="3B373A"/>
                </a:solidFill>
                <a:latin typeface="Segoe UI"/>
                <a:cs typeface="Segoe UI"/>
              </a:rPr>
              <a:t> </a:t>
            </a:r>
            <a:r>
              <a:rPr sz="2000">
                <a:solidFill>
                  <a:srgbClr val="3B373A"/>
                </a:solidFill>
                <a:latin typeface="Segoe UI"/>
                <a:cs typeface="Segoe UI"/>
              </a:rPr>
              <a:t>L2.</a:t>
            </a:r>
            <a:r>
              <a:rPr sz="2000" spc="20">
                <a:solidFill>
                  <a:srgbClr val="3B373A"/>
                </a:solidFill>
                <a:latin typeface="Segoe UI"/>
                <a:cs typeface="Segoe UI"/>
              </a:rPr>
              <a:t> </a:t>
            </a:r>
            <a:r>
              <a:rPr sz="2000">
                <a:solidFill>
                  <a:srgbClr val="3B373A"/>
                </a:solidFill>
                <a:latin typeface="Segoe UI"/>
                <a:cs typeface="Segoe UI"/>
              </a:rPr>
              <a:t>Frequently,</a:t>
            </a:r>
            <a:r>
              <a:rPr sz="2000" spc="20">
                <a:solidFill>
                  <a:srgbClr val="3B373A"/>
                </a:solidFill>
                <a:latin typeface="Segoe UI"/>
                <a:cs typeface="Segoe UI"/>
              </a:rPr>
              <a:t> </a:t>
            </a:r>
            <a:r>
              <a:rPr sz="2000">
                <a:solidFill>
                  <a:srgbClr val="3B373A"/>
                </a:solidFill>
                <a:latin typeface="Segoe UI"/>
                <a:cs typeface="Segoe UI"/>
              </a:rPr>
              <a:t>the</a:t>
            </a:r>
            <a:r>
              <a:rPr sz="2000" spc="25">
                <a:solidFill>
                  <a:srgbClr val="3B373A"/>
                </a:solidFill>
                <a:latin typeface="Segoe UI"/>
                <a:cs typeface="Segoe UI"/>
              </a:rPr>
              <a:t> </a:t>
            </a:r>
            <a:r>
              <a:rPr lang="en-GB" sz="2000">
                <a:solidFill>
                  <a:srgbClr val="3B373A"/>
                </a:solidFill>
                <a:latin typeface="Segoe UI"/>
                <a:cs typeface="Segoe UI"/>
              </a:rPr>
              <a:t>trainers</a:t>
            </a:r>
            <a:r>
              <a:rPr sz="2000" spc="20">
                <a:solidFill>
                  <a:srgbClr val="3B373A"/>
                </a:solidFill>
                <a:latin typeface="Segoe UI"/>
                <a:cs typeface="Segoe UI"/>
              </a:rPr>
              <a:t> </a:t>
            </a:r>
            <a:r>
              <a:rPr sz="2000">
                <a:solidFill>
                  <a:srgbClr val="3B373A"/>
                </a:solidFill>
                <a:latin typeface="Segoe UI"/>
                <a:cs typeface="Segoe UI"/>
              </a:rPr>
              <a:t>follow</a:t>
            </a:r>
            <a:r>
              <a:rPr sz="2000" spc="20">
                <a:solidFill>
                  <a:srgbClr val="3B373A"/>
                </a:solidFill>
                <a:latin typeface="Segoe UI"/>
                <a:cs typeface="Segoe UI"/>
              </a:rPr>
              <a:t> </a:t>
            </a:r>
            <a:r>
              <a:rPr sz="2000">
                <a:solidFill>
                  <a:srgbClr val="3B373A"/>
                </a:solidFill>
                <a:latin typeface="Segoe UI"/>
                <a:cs typeface="Segoe UI"/>
              </a:rPr>
              <a:t>a</a:t>
            </a:r>
            <a:r>
              <a:rPr sz="2000" spc="20">
                <a:solidFill>
                  <a:srgbClr val="3B373A"/>
                </a:solidFill>
                <a:latin typeface="Segoe UI"/>
                <a:cs typeface="Segoe UI"/>
              </a:rPr>
              <a:t> </a:t>
            </a:r>
            <a:r>
              <a:rPr sz="2000">
                <a:solidFill>
                  <a:srgbClr val="3B373A"/>
                </a:solidFill>
                <a:latin typeface="Segoe UI"/>
                <a:cs typeface="Segoe UI"/>
              </a:rPr>
              <a:t>traditional</a:t>
            </a:r>
            <a:r>
              <a:rPr sz="2000" spc="25">
                <a:solidFill>
                  <a:srgbClr val="3B373A"/>
                </a:solidFill>
                <a:latin typeface="Segoe UI"/>
                <a:cs typeface="Segoe UI"/>
              </a:rPr>
              <a:t> </a:t>
            </a:r>
            <a:r>
              <a:rPr sz="2000" spc="-10">
                <a:solidFill>
                  <a:srgbClr val="3B373A"/>
                </a:solidFill>
                <a:latin typeface="Segoe UI"/>
                <a:cs typeface="Segoe UI"/>
              </a:rPr>
              <a:t>methodolo</a:t>
            </a:r>
            <a:r>
              <a:rPr sz="2000">
                <a:solidFill>
                  <a:srgbClr val="3B373A"/>
                </a:solidFill>
                <a:latin typeface="Segoe UI"/>
                <a:cs typeface="Segoe UI"/>
              </a:rPr>
              <a:t>gy</a:t>
            </a:r>
            <a:r>
              <a:rPr sz="2000" spc="45">
                <a:solidFill>
                  <a:srgbClr val="3B373A"/>
                </a:solidFill>
                <a:latin typeface="Segoe UI"/>
                <a:cs typeface="Segoe UI"/>
              </a:rPr>
              <a:t> </a:t>
            </a:r>
            <a:r>
              <a:rPr sz="2000">
                <a:solidFill>
                  <a:srgbClr val="3B373A"/>
                </a:solidFill>
                <a:latin typeface="Segoe UI"/>
                <a:cs typeface="Segoe UI"/>
              </a:rPr>
              <a:t>focused</a:t>
            </a:r>
            <a:r>
              <a:rPr sz="2000" spc="50">
                <a:solidFill>
                  <a:srgbClr val="3B373A"/>
                </a:solidFill>
                <a:latin typeface="Segoe UI"/>
                <a:cs typeface="Segoe UI"/>
              </a:rPr>
              <a:t> </a:t>
            </a:r>
            <a:r>
              <a:rPr sz="2000">
                <a:solidFill>
                  <a:srgbClr val="3B373A"/>
                </a:solidFill>
                <a:latin typeface="Segoe UI"/>
                <a:cs typeface="Segoe UI"/>
              </a:rPr>
              <a:t>on</a:t>
            </a:r>
            <a:r>
              <a:rPr sz="2000" spc="45">
                <a:solidFill>
                  <a:srgbClr val="3B373A"/>
                </a:solidFill>
                <a:latin typeface="Segoe UI"/>
                <a:cs typeface="Segoe UI"/>
              </a:rPr>
              <a:t> </a:t>
            </a:r>
            <a:r>
              <a:rPr sz="2000">
                <a:solidFill>
                  <a:srgbClr val="3B373A"/>
                </a:solidFill>
                <a:latin typeface="Segoe UI"/>
                <a:cs typeface="Segoe UI"/>
              </a:rPr>
              <a:t>language</a:t>
            </a:r>
            <a:r>
              <a:rPr sz="2000" spc="50">
                <a:solidFill>
                  <a:srgbClr val="3B373A"/>
                </a:solidFill>
                <a:latin typeface="Segoe UI"/>
                <a:cs typeface="Segoe UI"/>
              </a:rPr>
              <a:t> </a:t>
            </a:r>
            <a:r>
              <a:rPr sz="2000">
                <a:solidFill>
                  <a:srgbClr val="3B373A"/>
                </a:solidFill>
                <a:latin typeface="Segoe UI"/>
                <a:cs typeface="Segoe UI"/>
              </a:rPr>
              <a:t>accuracy,</a:t>
            </a:r>
            <a:r>
              <a:rPr sz="2000" spc="45">
                <a:solidFill>
                  <a:srgbClr val="3B373A"/>
                </a:solidFill>
                <a:latin typeface="Segoe UI"/>
                <a:cs typeface="Segoe UI"/>
              </a:rPr>
              <a:t> </a:t>
            </a:r>
            <a:r>
              <a:rPr sz="2000">
                <a:solidFill>
                  <a:srgbClr val="3B373A"/>
                </a:solidFill>
                <a:latin typeface="Segoe UI"/>
                <a:cs typeface="Segoe UI"/>
              </a:rPr>
              <a:t>which</a:t>
            </a:r>
            <a:r>
              <a:rPr sz="2000" spc="50">
                <a:solidFill>
                  <a:srgbClr val="3B373A"/>
                </a:solidFill>
                <a:latin typeface="Segoe UI"/>
                <a:cs typeface="Segoe UI"/>
              </a:rPr>
              <a:t> </a:t>
            </a:r>
            <a:r>
              <a:rPr sz="2000">
                <a:solidFill>
                  <a:srgbClr val="3B373A"/>
                </a:solidFill>
                <a:latin typeface="Segoe UI"/>
                <a:cs typeface="Segoe UI"/>
              </a:rPr>
              <a:t>does</a:t>
            </a:r>
            <a:r>
              <a:rPr sz="2000" spc="45">
                <a:solidFill>
                  <a:srgbClr val="3B373A"/>
                </a:solidFill>
                <a:latin typeface="Segoe UI"/>
                <a:cs typeface="Segoe UI"/>
              </a:rPr>
              <a:t> </a:t>
            </a:r>
            <a:r>
              <a:rPr sz="2000">
                <a:solidFill>
                  <a:srgbClr val="3B373A"/>
                </a:solidFill>
                <a:latin typeface="Segoe UI"/>
                <a:cs typeface="Segoe UI"/>
              </a:rPr>
              <a:t>not</a:t>
            </a:r>
            <a:r>
              <a:rPr sz="2000" spc="50">
                <a:solidFill>
                  <a:srgbClr val="3B373A"/>
                </a:solidFill>
                <a:latin typeface="Segoe UI"/>
                <a:cs typeface="Segoe UI"/>
              </a:rPr>
              <a:t> </a:t>
            </a:r>
            <a:r>
              <a:rPr sz="2000" spc="-10">
                <a:solidFill>
                  <a:srgbClr val="3B373A"/>
                </a:solidFill>
                <a:latin typeface="Segoe UI"/>
                <a:cs typeface="Segoe UI"/>
              </a:rPr>
              <a:t>correspond </a:t>
            </a:r>
            <a:r>
              <a:rPr sz="2000">
                <a:solidFill>
                  <a:srgbClr val="3B373A"/>
                </a:solidFill>
                <a:latin typeface="Segoe UI"/>
                <a:cs typeface="Segoe UI"/>
              </a:rPr>
              <a:t>to</a:t>
            </a:r>
            <a:r>
              <a:rPr sz="2000" spc="170">
                <a:solidFill>
                  <a:srgbClr val="3B373A"/>
                </a:solidFill>
                <a:latin typeface="Segoe UI"/>
                <a:cs typeface="Segoe UI"/>
              </a:rPr>
              <a:t> </a:t>
            </a:r>
            <a:r>
              <a:rPr sz="2000">
                <a:solidFill>
                  <a:srgbClr val="3B373A"/>
                </a:solidFill>
                <a:latin typeface="Segoe UI"/>
                <a:cs typeface="Segoe UI"/>
              </a:rPr>
              <a:t>the</a:t>
            </a:r>
            <a:r>
              <a:rPr sz="2000" spc="170">
                <a:solidFill>
                  <a:srgbClr val="3B373A"/>
                </a:solidFill>
                <a:latin typeface="Segoe UI"/>
                <a:cs typeface="Segoe UI"/>
              </a:rPr>
              <a:t> </a:t>
            </a:r>
            <a:r>
              <a:rPr sz="2000">
                <a:solidFill>
                  <a:srgbClr val="3B373A"/>
                </a:solidFill>
                <a:latin typeface="Segoe UI"/>
                <a:cs typeface="Segoe UI"/>
              </a:rPr>
              <a:t>learners’</a:t>
            </a:r>
            <a:r>
              <a:rPr sz="2000" spc="175">
                <a:solidFill>
                  <a:srgbClr val="3B373A"/>
                </a:solidFill>
                <a:latin typeface="Segoe UI"/>
                <a:cs typeface="Segoe UI"/>
              </a:rPr>
              <a:t> </a:t>
            </a:r>
            <a:r>
              <a:rPr sz="2000">
                <a:solidFill>
                  <a:srgbClr val="3B373A"/>
                </a:solidFill>
                <a:latin typeface="Segoe UI"/>
                <a:cs typeface="Segoe UI"/>
              </a:rPr>
              <a:t>needs.</a:t>
            </a:r>
            <a:r>
              <a:rPr sz="2000" spc="170">
                <a:solidFill>
                  <a:srgbClr val="3B373A"/>
                </a:solidFill>
                <a:latin typeface="Segoe UI"/>
                <a:cs typeface="Segoe UI"/>
              </a:rPr>
              <a:t> </a:t>
            </a:r>
            <a:r>
              <a:rPr sz="2000">
                <a:solidFill>
                  <a:srgbClr val="3B373A"/>
                </a:solidFill>
                <a:latin typeface="Segoe UI"/>
                <a:cs typeface="Segoe UI"/>
              </a:rPr>
              <a:t>The</a:t>
            </a:r>
            <a:r>
              <a:rPr sz="2000" spc="175">
                <a:solidFill>
                  <a:srgbClr val="3B373A"/>
                </a:solidFill>
                <a:latin typeface="Segoe UI"/>
                <a:cs typeface="Segoe UI"/>
              </a:rPr>
              <a:t> </a:t>
            </a:r>
            <a:r>
              <a:rPr sz="2000">
                <a:solidFill>
                  <a:srgbClr val="3B373A"/>
                </a:solidFill>
                <a:latin typeface="Segoe UI"/>
                <a:cs typeface="Segoe UI"/>
              </a:rPr>
              <a:t>learners,</a:t>
            </a:r>
            <a:r>
              <a:rPr sz="2000" spc="170">
                <a:solidFill>
                  <a:srgbClr val="3B373A"/>
                </a:solidFill>
                <a:latin typeface="Segoe UI"/>
                <a:cs typeface="Segoe UI"/>
              </a:rPr>
              <a:t> </a:t>
            </a:r>
            <a:r>
              <a:rPr sz="2000">
                <a:solidFill>
                  <a:srgbClr val="3B373A"/>
                </a:solidFill>
                <a:latin typeface="Segoe UI"/>
                <a:cs typeface="Segoe UI"/>
              </a:rPr>
              <a:t>respectively,</a:t>
            </a:r>
            <a:r>
              <a:rPr sz="2000" spc="180">
                <a:solidFill>
                  <a:srgbClr val="3B373A"/>
                </a:solidFill>
                <a:latin typeface="Segoe UI"/>
                <a:cs typeface="Segoe UI"/>
              </a:rPr>
              <a:t> </a:t>
            </a:r>
            <a:r>
              <a:rPr sz="2000">
                <a:solidFill>
                  <a:srgbClr val="3B373A"/>
                </a:solidFill>
                <a:latin typeface="Segoe UI"/>
                <a:cs typeface="Segoe UI"/>
              </a:rPr>
              <a:t>are</a:t>
            </a:r>
            <a:r>
              <a:rPr sz="2000" spc="175">
                <a:solidFill>
                  <a:srgbClr val="3B373A"/>
                </a:solidFill>
                <a:latin typeface="Segoe UI"/>
                <a:cs typeface="Segoe UI"/>
              </a:rPr>
              <a:t> </a:t>
            </a:r>
            <a:r>
              <a:rPr sz="2000" spc="-10">
                <a:solidFill>
                  <a:srgbClr val="3B373A"/>
                </a:solidFill>
                <a:latin typeface="Segoe UI"/>
                <a:cs typeface="Segoe UI"/>
              </a:rPr>
              <a:t>moving </a:t>
            </a:r>
            <a:r>
              <a:rPr sz="2000">
                <a:solidFill>
                  <a:srgbClr val="3B373A"/>
                </a:solidFill>
                <a:latin typeface="Segoe UI"/>
                <a:cs typeface="Segoe UI"/>
              </a:rPr>
              <a:t>constantly</a:t>
            </a:r>
            <a:r>
              <a:rPr sz="2000" spc="225">
                <a:solidFill>
                  <a:srgbClr val="3B373A"/>
                </a:solidFill>
                <a:latin typeface="Segoe UI"/>
                <a:cs typeface="Segoe UI"/>
              </a:rPr>
              <a:t> </a:t>
            </a:r>
            <a:r>
              <a:rPr sz="2000">
                <a:solidFill>
                  <a:srgbClr val="3B373A"/>
                </a:solidFill>
                <a:latin typeface="Segoe UI"/>
                <a:cs typeface="Segoe UI"/>
              </a:rPr>
              <a:t>from</a:t>
            </a:r>
            <a:r>
              <a:rPr sz="2000" spc="229">
                <a:solidFill>
                  <a:srgbClr val="3B373A"/>
                </a:solidFill>
                <a:latin typeface="Segoe UI"/>
                <a:cs typeface="Segoe UI"/>
              </a:rPr>
              <a:t> </a:t>
            </a:r>
            <a:r>
              <a:rPr sz="2000">
                <a:solidFill>
                  <a:srgbClr val="3B373A"/>
                </a:solidFill>
                <a:latin typeface="Segoe UI"/>
                <a:cs typeface="Segoe UI"/>
              </a:rPr>
              <a:t>place</a:t>
            </a:r>
            <a:r>
              <a:rPr sz="2000" spc="229">
                <a:solidFill>
                  <a:srgbClr val="3B373A"/>
                </a:solidFill>
                <a:latin typeface="Segoe UI"/>
                <a:cs typeface="Segoe UI"/>
              </a:rPr>
              <a:t> </a:t>
            </a:r>
            <a:r>
              <a:rPr sz="2000">
                <a:solidFill>
                  <a:srgbClr val="3B373A"/>
                </a:solidFill>
                <a:latin typeface="Segoe UI"/>
                <a:cs typeface="Segoe UI"/>
              </a:rPr>
              <a:t>to</a:t>
            </a:r>
            <a:r>
              <a:rPr sz="2000" spc="229">
                <a:solidFill>
                  <a:srgbClr val="3B373A"/>
                </a:solidFill>
                <a:latin typeface="Segoe UI"/>
                <a:cs typeface="Segoe UI"/>
              </a:rPr>
              <a:t> </a:t>
            </a:r>
            <a:r>
              <a:rPr sz="2000">
                <a:solidFill>
                  <a:srgbClr val="3B373A"/>
                </a:solidFill>
                <a:latin typeface="Segoe UI"/>
                <a:cs typeface="Segoe UI"/>
              </a:rPr>
              <a:t>place,</a:t>
            </a:r>
            <a:r>
              <a:rPr sz="2000" spc="229">
                <a:solidFill>
                  <a:srgbClr val="3B373A"/>
                </a:solidFill>
                <a:latin typeface="Segoe UI"/>
                <a:cs typeface="Segoe UI"/>
              </a:rPr>
              <a:t> </a:t>
            </a:r>
            <a:r>
              <a:rPr sz="2000">
                <a:solidFill>
                  <a:srgbClr val="3B373A"/>
                </a:solidFill>
                <a:latin typeface="Segoe UI"/>
                <a:cs typeface="Segoe UI"/>
              </a:rPr>
              <a:t>pursuing</a:t>
            </a:r>
            <a:r>
              <a:rPr sz="2000" spc="225">
                <a:solidFill>
                  <a:srgbClr val="3B373A"/>
                </a:solidFill>
                <a:latin typeface="Segoe UI"/>
                <a:cs typeface="Segoe UI"/>
              </a:rPr>
              <a:t> </a:t>
            </a:r>
            <a:r>
              <a:rPr sz="2000">
                <a:solidFill>
                  <a:srgbClr val="3B373A"/>
                </a:solidFill>
                <a:latin typeface="Segoe UI"/>
                <a:cs typeface="Segoe UI"/>
              </a:rPr>
              <a:t>one</a:t>
            </a:r>
            <a:r>
              <a:rPr sz="2000" spc="229">
                <a:solidFill>
                  <a:srgbClr val="3B373A"/>
                </a:solidFill>
                <a:latin typeface="Segoe UI"/>
                <a:cs typeface="Segoe UI"/>
              </a:rPr>
              <a:t> </a:t>
            </a:r>
            <a:r>
              <a:rPr sz="2000">
                <a:solidFill>
                  <a:srgbClr val="3B373A"/>
                </a:solidFill>
                <a:latin typeface="Segoe UI"/>
                <a:cs typeface="Segoe UI"/>
              </a:rPr>
              <a:t>job</a:t>
            </a:r>
            <a:r>
              <a:rPr sz="2000" spc="229">
                <a:solidFill>
                  <a:srgbClr val="3B373A"/>
                </a:solidFill>
                <a:latin typeface="Segoe UI"/>
                <a:cs typeface="Segoe UI"/>
              </a:rPr>
              <a:t> </a:t>
            </a:r>
            <a:r>
              <a:rPr sz="2000">
                <a:solidFill>
                  <a:srgbClr val="3B373A"/>
                </a:solidFill>
                <a:latin typeface="Segoe UI"/>
                <a:cs typeface="Segoe UI"/>
              </a:rPr>
              <a:t>offer</a:t>
            </a:r>
            <a:r>
              <a:rPr sz="2000" spc="229">
                <a:solidFill>
                  <a:srgbClr val="3B373A"/>
                </a:solidFill>
                <a:latin typeface="Segoe UI"/>
                <a:cs typeface="Segoe UI"/>
              </a:rPr>
              <a:t> </a:t>
            </a:r>
            <a:r>
              <a:rPr sz="2000" spc="-10">
                <a:solidFill>
                  <a:srgbClr val="3B373A"/>
                </a:solidFill>
                <a:latin typeface="Segoe UI"/>
                <a:cs typeface="Segoe UI"/>
              </a:rPr>
              <a:t>after </a:t>
            </a:r>
            <a:r>
              <a:rPr sz="2000">
                <a:solidFill>
                  <a:srgbClr val="3B373A"/>
                </a:solidFill>
                <a:latin typeface="Segoe UI"/>
                <a:cs typeface="Segoe UI"/>
              </a:rPr>
              <a:t>the</a:t>
            </a:r>
            <a:r>
              <a:rPr sz="2000" spc="50">
                <a:solidFill>
                  <a:srgbClr val="3B373A"/>
                </a:solidFill>
                <a:latin typeface="Segoe UI"/>
                <a:cs typeface="Segoe UI"/>
              </a:rPr>
              <a:t> </a:t>
            </a:r>
            <a:r>
              <a:rPr sz="2000">
                <a:solidFill>
                  <a:srgbClr val="3B373A"/>
                </a:solidFill>
                <a:latin typeface="Segoe UI"/>
                <a:cs typeface="Segoe UI"/>
              </a:rPr>
              <a:t>other</a:t>
            </a:r>
            <a:r>
              <a:rPr sz="2000" spc="50">
                <a:solidFill>
                  <a:srgbClr val="3B373A"/>
                </a:solidFill>
                <a:latin typeface="Segoe UI"/>
                <a:cs typeface="Segoe UI"/>
              </a:rPr>
              <a:t> </a:t>
            </a:r>
            <a:r>
              <a:rPr sz="2000">
                <a:solidFill>
                  <a:srgbClr val="3B373A"/>
                </a:solidFill>
                <a:latin typeface="Segoe UI"/>
                <a:cs typeface="Segoe UI"/>
              </a:rPr>
              <a:t>and</a:t>
            </a:r>
            <a:r>
              <a:rPr sz="2000" spc="50">
                <a:solidFill>
                  <a:srgbClr val="3B373A"/>
                </a:solidFill>
                <a:latin typeface="Segoe UI"/>
                <a:cs typeface="Segoe UI"/>
              </a:rPr>
              <a:t> </a:t>
            </a:r>
            <a:r>
              <a:rPr sz="2000">
                <a:solidFill>
                  <a:srgbClr val="3B373A"/>
                </a:solidFill>
                <a:latin typeface="Segoe UI"/>
                <a:cs typeface="Segoe UI"/>
              </a:rPr>
              <a:t>a</a:t>
            </a:r>
            <a:r>
              <a:rPr sz="2000" spc="50">
                <a:solidFill>
                  <a:srgbClr val="3B373A"/>
                </a:solidFill>
                <a:latin typeface="Segoe UI"/>
                <a:cs typeface="Segoe UI"/>
              </a:rPr>
              <a:t> </a:t>
            </a:r>
            <a:r>
              <a:rPr sz="2000">
                <a:solidFill>
                  <a:srgbClr val="3B373A"/>
                </a:solidFill>
                <a:latin typeface="Segoe UI"/>
                <a:cs typeface="Segoe UI"/>
              </a:rPr>
              <a:t>better</a:t>
            </a:r>
            <a:r>
              <a:rPr sz="2000" spc="55">
                <a:solidFill>
                  <a:srgbClr val="3B373A"/>
                </a:solidFill>
                <a:latin typeface="Segoe UI"/>
                <a:cs typeface="Segoe UI"/>
              </a:rPr>
              <a:t> </a:t>
            </a:r>
            <a:r>
              <a:rPr sz="2000" spc="-10">
                <a:solidFill>
                  <a:srgbClr val="3B373A"/>
                </a:solidFill>
                <a:latin typeface="Segoe UI"/>
                <a:cs typeface="Segoe UI"/>
              </a:rPr>
              <a:t>future.</a:t>
            </a:r>
            <a:endParaRPr lang="en-US" sz="2000" spc="-10">
              <a:solidFill>
                <a:srgbClr val="3B373A"/>
              </a:solidFill>
              <a:latin typeface="Segoe UI"/>
              <a:cs typeface="Segoe UI"/>
            </a:endParaRPr>
          </a:p>
          <a:p>
            <a:pPr marL="241300" marR="6985" algn="just">
              <a:lnSpc>
                <a:spcPct val="107100"/>
              </a:lnSpc>
              <a:spcBef>
                <a:spcPts val="855"/>
              </a:spcBef>
              <a:defRPr/>
            </a:pPr>
            <a:r>
              <a:rPr lang="en-US" sz="2000" spc="-20">
                <a:solidFill>
                  <a:srgbClr val="3B373A"/>
                </a:solidFill>
                <a:latin typeface="Segoe UI"/>
                <a:cs typeface="Segoe UI"/>
              </a:rPr>
              <a:t>Tailor-</a:t>
            </a:r>
            <a:r>
              <a:rPr lang="en-US" sz="2000">
                <a:solidFill>
                  <a:srgbClr val="3B373A"/>
                </a:solidFill>
                <a:latin typeface="Segoe UI"/>
                <a:cs typeface="Segoe UI"/>
              </a:rPr>
              <a:t>made</a:t>
            </a:r>
            <a:r>
              <a:rPr lang="en-US" sz="2000" spc="365">
                <a:solidFill>
                  <a:srgbClr val="3B373A"/>
                </a:solidFill>
                <a:latin typeface="Segoe UI"/>
                <a:cs typeface="Segoe UI"/>
              </a:rPr>
              <a:t> </a:t>
            </a:r>
            <a:r>
              <a:rPr lang="en-US" sz="2000">
                <a:solidFill>
                  <a:srgbClr val="3B373A"/>
                </a:solidFill>
                <a:latin typeface="Segoe UI"/>
                <a:cs typeface="Segoe UI"/>
              </a:rPr>
              <a:t>job-oriented</a:t>
            </a:r>
            <a:r>
              <a:rPr lang="en-US" sz="2000" spc="375">
                <a:solidFill>
                  <a:srgbClr val="3B373A"/>
                </a:solidFill>
                <a:latin typeface="Segoe UI"/>
                <a:cs typeface="Segoe UI"/>
              </a:rPr>
              <a:t> </a:t>
            </a:r>
            <a:r>
              <a:rPr lang="en-US" sz="2000">
                <a:solidFill>
                  <a:srgbClr val="3B373A"/>
                </a:solidFill>
                <a:latin typeface="Segoe UI"/>
                <a:cs typeface="Segoe UI"/>
              </a:rPr>
              <a:t>linguistic</a:t>
            </a:r>
            <a:r>
              <a:rPr lang="en-US" sz="2000" spc="375">
                <a:solidFill>
                  <a:srgbClr val="3B373A"/>
                </a:solidFill>
                <a:latin typeface="Segoe UI"/>
                <a:cs typeface="Segoe UI"/>
              </a:rPr>
              <a:t> </a:t>
            </a:r>
            <a:r>
              <a:rPr lang="en-US" sz="2000">
                <a:solidFill>
                  <a:srgbClr val="3B373A"/>
                </a:solidFill>
                <a:latin typeface="Segoe UI"/>
                <a:cs typeface="Segoe UI"/>
              </a:rPr>
              <a:t>support</a:t>
            </a:r>
            <a:r>
              <a:rPr lang="en-US" sz="2000" spc="375">
                <a:solidFill>
                  <a:srgbClr val="3B373A"/>
                </a:solidFill>
                <a:latin typeface="Segoe UI"/>
                <a:cs typeface="Segoe UI"/>
              </a:rPr>
              <a:t> </a:t>
            </a:r>
            <a:r>
              <a:rPr lang="en-US" sz="2000">
                <a:solidFill>
                  <a:srgbClr val="3B373A"/>
                </a:solidFill>
                <a:latin typeface="Segoe UI"/>
                <a:cs typeface="Segoe UI"/>
              </a:rPr>
              <a:t>saves</a:t>
            </a:r>
            <a:r>
              <a:rPr lang="en-US" sz="2000" spc="375">
                <a:solidFill>
                  <a:srgbClr val="3B373A"/>
                </a:solidFill>
                <a:latin typeface="Segoe UI"/>
                <a:cs typeface="Segoe UI"/>
              </a:rPr>
              <a:t> </a:t>
            </a:r>
            <a:r>
              <a:rPr lang="en-US" sz="2000">
                <a:solidFill>
                  <a:srgbClr val="3B373A"/>
                </a:solidFill>
                <a:latin typeface="Segoe UI"/>
                <a:cs typeface="Segoe UI"/>
              </a:rPr>
              <a:t>time,</a:t>
            </a:r>
            <a:r>
              <a:rPr lang="en-US" sz="2000" spc="375">
                <a:solidFill>
                  <a:srgbClr val="3B373A"/>
                </a:solidFill>
                <a:latin typeface="Segoe UI"/>
                <a:cs typeface="Segoe UI"/>
              </a:rPr>
              <a:t> </a:t>
            </a:r>
            <a:r>
              <a:rPr lang="en-US" sz="2000">
                <a:solidFill>
                  <a:srgbClr val="3B373A"/>
                </a:solidFill>
                <a:latin typeface="Segoe UI"/>
                <a:cs typeface="Segoe UI"/>
              </a:rPr>
              <a:t>valuable</a:t>
            </a:r>
            <a:r>
              <a:rPr lang="en-US" sz="2000" spc="380">
                <a:solidFill>
                  <a:srgbClr val="3B373A"/>
                </a:solidFill>
                <a:latin typeface="Segoe UI"/>
                <a:cs typeface="Segoe UI"/>
              </a:rPr>
              <a:t> </a:t>
            </a:r>
            <a:r>
              <a:rPr lang="en-US" sz="2000" spc="-20">
                <a:solidFill>
                  <a:srgbClr val="3B373A"/>
                </a:solidFill>
                <a:latin typeface="Segoe UI"/>
                <a:cs typeface="Segoe UI"/>
              </a:rPr>
              <a:t>both </a:t>
            </a:r>
            <a:r>
              <a:rPr lang="en-US" sz="2000">
                <a:solidFill>
                  <a:srgbClr val="3B373A"/>
                </a:solidFill>
                <a:latin typeface="Segoe UI"/>
                <a:cs typeface="Segoe UI"/>
              </a:rPr>
              <a:t>for</a:t>
            </a:r>
            <a:r>
              <a:rPr lang="en-US" sz="2000" spc="135">
                <a:solidFill>
                  <a:srgbClr val="3B373A"/>
                </a:solidFill>
                <a:latin typeface="Segoe UI"/>
                <a:cs typeface="Segoe UI"/>
              </a:rPr>
              <a:t> </a:t>
            </a:r>
            <a:r>
              <a:rPr lang="en-US" sz="2000">
                <a:solidFill>
                  <a:srgbClr val="3B373A"/>
                </a:solidFill>
                <a:latin typeface="Segoe UI"/>
                <a:cs typeface="Segoe UI"/>
              </a:rPr>
              <a:t>employers</a:t>
            </a:r>
            <a:r>
              <a:rPr lang="en-US" sz="2000" spc="140">
                <a:solidFill>
                  <a:srgbClr val="3B373A"/>
                </a:solidFill>
                <a:latin typeface="Segoe UI"/>
                <a:cs typeface="Segoe UI"/>
              </a:rPr>
              <a:t> </a:t>
            </a:r>
            <a:r>
              <a:rPr lang="en-US" sz="2000">
                <a:solidFill>
                  <a:srgbClr val="3B373A"/>
                </a:solidFill>
                <a:latin typeface="Segoe UI"/>
                <a:cs typeface="Segoe UI"/>
              </a:rPr>
              <a:t>and</a:t>
            </a:r>
            <a:r>
              <a:rPr lang="en-US" sz="2000" spc="140">
                <a:solidFill>
                  <a:srgbClr val="3B373A"/>
                </a:solidFill>
                <a:latin typeface="Segoe UI"/>
                <a:cs typeface="Segoe UI"/>
              </a:rPr>
              <a:t> </a:t>
            </a:r>
            <a:r>
              <a:rPr lang="en-US" sz="2000">
                <a:solidFill>
                  <a:srgbClr val="3B373A"/>
                </a:solidFill>
                <a:latin typeface="Segoe UI"/>
                <a:cs typeface="Segoe UI"/>
              </a:rPr>
              <a:t>migrants/refugees,</a:t>
            </a:r>
            <a:r>
              <a:rPr lang="en-US" sz="2000" spc="135">
                <a:solidFill>
                  <a:srgbClr val="3B373A"/>
                </a:solidFill>
                <a:latin typeface="Segoe UI"/>
                <a:cs typeface="Segoe UI"/>
              </a:rPr>
              <a:t> </a:t>
            </a:r>
            <a:r>
              <a:rPr lang="en-US" sz="2000">
                <a:solidFill>
                  <a:srgbClr val="3B373A"/>
                </a:solidFill>
                <a:latin typeface="Segoe UI"/>
                <a:cs typeface="Segoe UI"/>
              </a:rPr>
              <a:t>and</a:t>
            </a:r>
            <a:r>
              <a:rPr lang="en-US" sz="2000" spc="140">
                <a:solidFill>
                  <a:srgbClr val="3B373A"/>
                </a:solidFill>
                <a:latin typeface="Segoe UI"/>
                <a:cs typeface="Segoe UI"/>
              </a:rPr>
              <a:t> </a:t>
            </a:r>
            <a:r>
              <a:rPr lang="en-US" sz="2000">
                <a:solidFill>
                  <a:srgbClr val="3B373A"/>
                </a:solidFill>
                <a:latin typeface="Segoe UI"/>
                <a:cs typeface="Segoe UI"/>
              </a:rPr>
              <a:t>is</a:t>
            </a:r>
            <a:r>
              <a:rPr lang="en-US" sz="2000" spc="140">
                <a:solidFill>
                  <a:srgbClr val="3B373A"/>
                </a:solidFill>
                <a:latin typeface="Segoe UI"/>
                <a:cs typeface="Segoe UI"/>
              </a:rPr>
              <a:t> </a:t>
            </a:r>
            <a:r>
              <a:rPr lang="en-US" sz="2000">
                <a:solidFill>
                  <a:srgbClr val="3B373A"/>
                </a:solidFill>
                <a:latin typeface="Segoe UI"/>
                <a:cs typeface="Segoe UI"/>
              </a:rPr>
              <a:t>designed</a:t>
            </a:r>
            <a:r>
              <a:rPr lang="en-US" sz="2000" spc="135">
                <a:solidFill>
                  <a:srgbClr val="3B373A"/>
                </a:solidFill>
                <a:latin typeface="Segoe UI"/>
                <a:cs typeface="Segoe UI"/>
              </a:rPr>
              <a:t> </a:t>
            </a:r>
            <a:r>
              <a:rPr lang="en-US" sz="2000">
                <a:solidFill>
                  <a:srgbClr val="3B373A"/>
                </a:solidFill>
                <a:latin typeface="Segoe UI"/>
                <a:cs typeface="Segoe UI"/>
              </a:rPr>
              <a:t>according</a:t>
            </a:r>
            <a:r>
              <a:rPr lang="en-US" sz="2000" spc="140">
                <a:solidFill>
                  <a:srgbClr val="3B373A"/>
                </a:solidFill>
                <a:latin typeface="Segoe UI"/>
                <a:cs typeface="Segoe UI"/>
              </a:rPr>
              <a:t> </a:t>
            </a:r>
            <a:r>
              <a:rPr lang="en-US" sz="2000">
                <a:solidFill>
                  <a:srgbClr val="3B373A"/>
                </a:solidFill>
                <a:latin typeface="Segoe UI"/>
                <a:cs typeface="Segoe UI"/>
              </a:rPr>
              <a:t>to</a:t>
            </a:r>
            <a:r>
              <a:rPr lang="en-US" sz="2000" spc="140">
                <a:solidFill>
                  <a:srgbClr val="3B373A"/>
                </a:solidFill>
                <a:latin typeface="Segoe UI"/>
                <a:cs typeface="Segoe UI"/>
              </a:rPr>
              <a:t> </a:t>
            </a:r>
            <a:r>
              <a:rPr lang="en-US" sz="2000" spc="-25">
                <a:solidFill>
                  <a:srgbClr val="3B373A"/>
                </a:solidFill>
                <a:latin typeface="Segoe UI"/>
                <a:cs typeface="Segoe UI"/>
              </a:rPr>
              <a:t>the </a:t>
            </a:r>
            <a:r>
              <a:rPr lang="en-US" sz="2000">
                <a:solidFill>
                  <a:srgbClr val="3B373A"/>
                </a:solidFill>
                <a:latin typeface="Segoe UI"/>
                <a:cs typeface="Segoe UI"/>
              </a:rPr>
              <a:t>learner’s</a:t>
            </a:r>
            <a:r>
              <a:rPr lang="en-US" sz="2000" spc="95">
                <a:solidFill>
                  <a:srgbClr val="3B373A"/>
                </a:solidFill>
                <a:latin typeface="Segoe UI"/>
                <a:cs typeface="Segoe UI"/>
              </a:rPr>
              <a:t> </a:t>
            </a:r>
            <a:r>
              <a:rPr lang="en-US" sz="2000">
                <a:solidFill>
                  <a:srgbClr val="3B373A"/>
                </a:solidFill>
                <a:latin typeface="Segoe UI"/>
                <a:cs typeface="Segoe UI"/>
              </a:rPr>
              <a:t>needs,</a:t>
            </a:r>
            <a:r>
              <a:rPr lang="en-US" sz="2000" spc="105">
                <a:solidFill>
                  <a:srgbClr val="3B373A"/>
                </a:solidFill>
                <a:latin typeface="Segoe UI"/>
                <a:cs typeface="Segoe UI"/>
              </a:rPr>
              <a:t> </a:t>
            </a:r>
            <a:r>
              <a:rPr lang="en-US" sz="2000">
                <a:solidFill>
                  <a:srgbClr val="3B373A"/>
                </a:solidFill>
                <a:latin typeface="Segoe UI"/>
                <a:cs typeface="Segoe UI"/>
              </a:rPr>
              <a:t>involving</a:t>
            </a:r>
            <a:r>
              <a:rPr lang="en-US" sz="2000" spc="110">
                <a:solidFill>
                  <a:srgbClr val="3B373A"/>
                </a:solidFill>
                <a:latin typeface="Segoe UI"/>
                <a:cs typeface="Segoe UI"/>
              </a:rPr>
              <a:t> </a:t>
            </a:r>
            <a:r>
              <a:rPr lang="en-US" sz="2000">
                <a:solidFill>
                  <a:srgbClr val="3B373A"/>
                </a:solidFill>
                <a:latin typeface="Segoe UI"/>
                <a:cs typeface="Segoe UI"/>
              </a:rPr>
              <a:t>at</a:t>
            </a:r>
            <a:r>
              <a:rPr lang="en-US" sz="2000" spc="105">
                <a:solidFill>
                  <a:srgbClr val="3B373A"/>
                </a:solidFill>
                <a:latin typeface="Segoe UI"/>
                <a:cs typeface="Segoe UI"/>
              </a:rPr>
              <a:t> </a:t>
            </a:r>
            <a:r>
              <a:rPr lang="en-US" sz="2000">
                <a:solidFill>
                  <a:srgbClr val="3B373A"/>
                </a:solidFill>
                <a:latin typeface="Segoe UI"/>
                <a:cs typeface="Segoe UI"/>
              </a:rPr>
              <a:t>the</a:t>
            </a:r>
            <a:r>
              <a:rPr lang="en-US" sz="2000" spc="105">
                <a:solidFill>
                  <a:srgbClr val="3B373A"/>
                </a:solidFill>
                <a:latin typeface="Segoe UI"/>
                <a:cs typeface="Segoe UI"/>
              </a:rPr>
              <a:t> </a:t>
            </a:r>
            <a:r>
              <a:rPr lang="en-US" sz="2000">
                <a:solidFill>
                  <a:srgbClr val="3B373A"/>
                </a:solidFill>
                <a:latin typeface="Segoe UI"/>
                <a:cs typeface="Segoe UI"/>
              </a:rPr>
              <a:t>same</a:t>
            </a:r>
            <a:r>
              <a:rPr lang="en-US" sz="2000" spc="110">
                <a:solidFill>
                  <a:srgbClr val="3B373A"/>
                </a:solidFill>
                <a:latin typeface="Segoe UI"/>
                <a:cs typeface="Segoe UI"/>
              </a:rPr>
              <a:t> </a:t>
            </a:r>
            <a:r>
              <a:rPr lang="en-US" sz="2000">
                <a:solidFill>
                  <a:srgbClr val="3B373A"/>
                </a:solidFill>
                <a:latin typeface="Segoe UI"/>
                <a:cs typeface="Segoe UI"/>
              </a:rPr>
              <a:t>time</a:t>
            </a:r>
            <a:r>
              <a:rPr lang="en-US" sz="2000" spc="105">
                <a:solidFill>
                  <a:srgbClr val="3B373A"/>
                </a:solidFill>
                <a:latin typeface="Segoe UI"/>
                <a:cs typeface="Segoe UI"/>
              </a:rPr>
              <a:t> </a:t>
            </a:r>
            <a:r>
              <a:rPr lang="en-US" sz="2000">
                <a:solidFill>
                  <a:srgbClr val="3B373A"/>
                </a:solidFill>
                <a:latin typeface="Segoe UI"/>
                <a:cs typeface="Segoe UI"/>
              </a:rPr>
              <a:t>components</a:t>
            </a:r>
            <a:r>
              <a:rPr lang="en-US" sz="2000" spc="105">
                <a:solidFill>
                  <a:srgbClr val="3B373A"/>
                </a:solidFill>
                <a:latin typeface="Segoe UI"/>
                <a:cs typeface="Segoe UI"/>
              </a:rPr>
              <a:t> </a:t>
            </a:r>
            <a:r>
              <a:rPr lang="en-US" sz="2000">
                <a:solidFill>
                  <a:srgbClr val="3B373A"/>
                </a:solidFill>
                <a:latin typeface="Segoe UI"/>
                <a:cs typeface="Segoe UI"/>
              </a:rPr>
              <a:t>of</a:t>
            </a:r>
            <a:r>
              <a:rPr lang="en-US" sz="2000" spc="110">
                <a:solidFill>
                  <a:srgbClr val="3B373A"/>
                </a:solidFill>
                <a:latin typeface="Segoe UI"/>
                <a:cs typeface="Segoe UI"/>
              </a:rPr>
              <a:t> </a:t>
            </a:r>
            <a:r>
              <a:rPr lang="en-US" sz="2000">
                <a:solidFill>
                  <a:srgbClr val="3B373A"/>
                </a:solidFill>
                <a:latin typeface="Segoe UI"/>
                <a:cs typeface="Segoe UI"/>
              </a:rPr>
              <a:t>the</a:t>
            </a:r>
            <a:r>
              <a:rPr lang="en-US" sz="2000" spc="105">
                <a:solidFill>
                  <a:srgbClr val="3B373A"/>
                </a:solidFill>
                <a:latin typeface="Segoe UI"/>
                <a:cs typeface="Segoe UI"/>
              </a:rPr>
              <a:t> </a:t>
            </a:r>
            <a:r>
              <a:rPr lang="en-US" sz="2000">
                <a:solidFill>
                  <a:srgbClr val="3B373A"/>
                </a:solidFill>
                <a:latin typeface="Segoe UI"/>
                <a:cs typeface="Segoe UI"/>
              </a:rPr>
              <a:t>local</a:t>
            </a:r>
            <a:r>
              <a:rPr lang="en-US" sz="2000" spc="110">
                <a:solidFill>
                  <a:srgbClr val="3B373A"/>
                </a:solidFill>
                <a:latin typeface="Segoe UI"/>
                <a:cs typeface="Segoe UI"/>
              </a:rPr>
              <a:t> </a:t>
            </a:r>
            <a:r>
              <a:rPr lang="en-US" sz="2000" spc="-25">
                <a:solidFill>
                  <a:srgbClr val="3B373A"/>
                </a:solidFill>
                <a:latin typeface="Segoe UI"/>
                <a:cs typeface="Segoe UI"/>
              </a:rPr>
              <a:t>so</a:t>
            </a:r>
            <a:r>
              <a:rPr lang="en-US" sz="2000">
                <a:solidFill>
                  <a:srgbClr val="3B373A"/>
                </a:solidFill>
                <a:latin typeface="Segoe UI"/>
                <a:cs typeface="Segoe UI"/>
              </a:rPr>
              <a:t>ciety</a:t>
            </a:r>
            <a:r>
              <a:rPr lang="en-US" sz="2000">
                <a:solidFill>
                  <a:srgbClr val="3B373A"/>
                </a:solidFill>
                <a:latin typeface="Segoe UI"/>
                <a:cs typeface="Segoe UI"/>
              </a:rPr>
              <a:t>.</a:t>
            </a:r>
            <a:r>
              <a:rPr lang="en-US" sz="2000" spc="130">
                <a:solidFill>
                  <a:srgbClr val="3B373A"/>
                </a:solidFill>
                <a:latin typeface="Segoe UI"/>
                <a:cs typeface="Segoe UI"/>
              </a:rPr>
              <a:t> </a:t>
            </a:r>
            <a:r>
              <a:rPr lang="en-US" sz="2000">
                <a:solidFill>
                  <a:srgbClr val="3B373A"/>
                </a:solidFill>
                <a:latin typeface="Segoe UI"/>
                <a:cs typeface="Segoe UI"/>
              </a:rPr>
              <a:t>We</a:t>
            </a:r>
            <a:r>
              <a:rPr lang="en-US" sz="2000" spc="135">
                <a:solidFill>
                  <a:srgbClr val="3B373A"/>
                </a:solidFill>
                <a:latin typeface="Segoe UI"/>
                <a:cs typeface="Segoe UI"/>
              </a:rPr>
              <a:t> </a:t>
            </a:r>
            <a:r>
              <a:rPr lang="en-US" sz="2000">
                <a:solidFill>
                  <a:srgbClr val="3B373A"/>
                </a:solidFill>
                <a:latin typeface="Segoe UI"/>
                <a:cs typeface="Segoe UI"/>
              </a:rPr>
              <a:t>estimate</a:t>
            </a:r>
            <a:r>
              <a:rPr lang="en-US" sz="2000" spc="130">
                <a:solidFill>
                  <a:srgbClr val="3B373A"/>
                </a:solidFill>
                <a:latin typeface="Segoe UI"/>
                <a:cs typeface="Segoe UI"/>
              </a:rPr>
              <a:t> </a:t>
            </a:r>
            <a:r>
              <a:rPr lang="en-US" sz="2000">
                <a:solidFill>
                  <a:srgbClr val="3B373A"/>
                </a:solidFill>
                <a:latin typeface="Segoe UI"/>
                <a:cs typeface="Segoe UI"/>
              </a:rPr>
              <a:t>that</a:t>
            </a:r>
            <a:r>
              <a:rPr lang="en-US" sz="2000" spc="140">
                <a:solidFill>
                  <a:srgbClr val="3B373A"/>
                </a:solidFill>
                <a:latin typeface="Segoe UI"/>
                <a:cs typeface="Segoe UI"/>
              </a:rPr>
              <a:t> </a:t>
            </a:r>
            <a:r>
              <a:rPr lang="en-US" sz="2000">
                <a:solidFill>
                  <a:srgbClr val="3B373A"/>
                </a:solidFill>
                <a:latin typeface="Segoe UI"/>
                <a:cs typeface="Segoe UI"/>
              </a:rPr>
              <a:t>for</a:t>
            </a:r>
            <a:r>
              <a:rPr lang="en-US" sz="2000" spc="135">
                <a:solidFill>
                  <a:srgbClr val="3B373A"/>
                </a:solidFill>
                <a:latin typeface="Segoe UI"/>
                <a:cs typeface="Segoe UI"/>
              </a:rPr>
              <a:t> </a:t>
            </a:r>
            <a:r>
              <a:rPr lang="en-US" sz="2000">
                <a:solidFill>
                  <a:srgbClr val="3B373A"/>
                </a:solidFill>
                <a:latin typeface="Segoe UI"/>
                <a:cs typeface="Segoe UI"/>
              </a:rPr>
              <a:t>elementary</a:t>
            </a:r>
            <a:r>
              <a:rPr lang="en-US" sz="2000" spc="135">
                <a:solidFill>
                  <a:srgbClr val="3B373A"/>
                </a:solidFill>
                <a:latin typeface="Segoe UI"/>
                <a:cs typeface="Segoe UI"/>
              </a:rPr>
              <a:t> </a:t>
            </a:r>
            <a:r>
              <a:rPr lang="en-US" sz="2000">
                <a:solidFill>
                  <a:srgbClr val="3B373A"/>
                </a:solidFill>
                <a:latin typeface="Segoe UI"/>
                <a:cs typeface="Segoe UI"/>
              </a:rPr>
              <a:t>occupations</a:t>
            </a:r>
            <a:r>
              <a:rPr lang="en-US" sz="2000" spc="130">
                <a:solidFill>
                  <a:srgbClr val="3B373A"/>
                </a:solidFill>
                <a:latin typeface="Segoe UI"/>
                <a:cs typeface="Segoe UI"/>
              </a:rPr>
              <a:t> </a:t>
            </a:r>
            <a:r>
              <a:rPr lang="en-US" sz="2000">
                <a:solidFill>
                  <a:srgbClr val="3B373A"/>
                </a:solidFill>
                <a:latin typeface="Segoe UI"/>
                <a:cs typeface="Segoe UI"/>
              </a:rPr>
              <a:t>in</a:t>
            </a:r>
            <a:r>
              <a:rPr lang="en-US" sz="2000" spc="135">
                <a:solidFill>
                  <a:srgbClr val="3B373A"/>
                </a:solidFill>
                <a:latin typeface="Segoe UI"/>
                <a:cs typeface="Segoe UI"/>
              </a:rPr>
              <a:t> </a:t>
            </a:r>
            <a:r>
              <a:rPr lang="en-US" sz="2000">
                <a:solidFill>
                  <a:srgbClr val="3B373A"/>
                </a:solidFill>
                <a:latin typeface="Segoe UI"/>
                <a:cs typeface="Segoe UI"/>
              </a:rPr>
              <a:t>Agriculture,</a:t>
            </a:r>
            <a:r>
              <a:rPr lang="en-US" sz="2000" spc="135">
                <a:solidFill>
                  <a:srgbClr val="3B373A"/>
                </a:solidFill>
                <a:latin typeface="Segoe UI"/>
                <a:cs typeface="Segoe UI"/>
              </a:rPr>
              <a:t> </a:t>
            </a:r>
            <a:r>
              <a:rPr lang="en-US" sz="2000" spc="-20">
                <a:solidFill>
                  <a:srgbClr val="3B373A"/>
                </a:solidFill>
                <a:latin typeface="Segoe UI"/>
                <a:cs typeface="Segoe UI"/>
              </a:rPr>
              <a:t>Food </a:t>
            </a:r>
            <a:r>
              <a:rPr lang="en-US" sz="2000">
                <a:solidFill>
                  <a:srgbClr val="3B373A"/>
                </a:solidFill>
                <a:latin typeface="Segoe UI"/>
                <a:cs typeface="Segoe UI"/>
              </a:rPr>
              <a:t>and</a:t>
            </a:r>
            <a:r>
              <a:rPr lang="en-US" sz="2000" spc="185">
                <a:solidFill>
                  <a:srgbClr val="3B373A"/>
                </a:solidFill>
                <a:latin typeface="Segoe UI"/>
                <a:cs typeface="Segoe UI"/>
              </a:rPr>
              <a:t> </a:t>
            </a:r>
            <a:r>
              <a:rPr lang="en-US" sz="2000">
                <a:solidFill>
                  <a:srgbClr val="3B373A"/>
                </a:solidFill>
                <a:latin typeface="Segoe UI"/>
                <a:cs typeface="Segoe UI"/>
              </a:rPr>
              <a:t>Natural</a:t>
            </a:r>
            <a:r>
              <a:rPr lang="en-US" sz="2000" spc="190">
                <a:solidFill>
                  <a:srgbClr val="3B373A"/>
                </a:solidFill>
                <a:latin typeface="Segoe UI"/>
                <a:cs typeface="Segoe UI"/>
              </a:rPr>
              <a:t> </a:t>
            </a:r>
            <a:r>
              <a:rPr lang="en-US" sz="2000">
                <a:solidFill>
                  <a:srgbClr val="3B373A"/>
                </a:solidFill>
                <a:latin typeface="Segoe UI"/>
                <a:cs typeface="Segoe UI"/>
              </a:rPr>
              <a:t>Sources,</a:t>
            </a:r>
            <a:r>
              <a:rPr lang="en-US" sz="2000" spc="190">
                <a:solidFill>
                  <a:srgbClr val="3B373A"/>
                </a:solidFill>
                <a:latin typeface="Segoe UI"/>
                <a:cs typeface="Segoe UI"/>
              </a:rPr>
              <a:t> </a:t>
            </a:r>
            <a:r>
              <a:rPr lang="en-US" sz="2000">
                <a:solidFill>
                  <a:srgbClr val="3B373A"/>
                </a:solidFill>
                <a:latin typeface="Segoe UI"/>
                <a:cs typeface="Segoe UI"/>
              </a:rPr>
              <a:t>Hospitality</a:t>
            </a:r>
            <a:r>
              <a:rPr lang="en-US" sz="2000" spc="190">
                <a:solidFill>
                  <a:srgbClr val="3B373A"/>
                </a:solidFill>
                <a:latin typeface="Segoe UI"/>
                <a:cs typeface="Segoe UI"/>
              </a:rPr>
              <a:t> </a:t>
            </a:r>
            <a:r>
              <a:rPr lang="en-US" sz="2000">
                <a:solidFill>
                  <a:srgbClr val="3B373A"/>
                </a:solidFill>
                <a:latin typeface="Segoe UI"/>
                <a:cs typeface="Segoe UI"/>
              </a:rPr>
              <a:t>and</a:t>
            </a:r>
            <a:r>
              <a:rPr lang="en-US" sz="2000" spc="190">
                <a:solidFill>
                  <a:srgbClr val="3B373A"/>
                </a:solidFill>
                <a:latin typeface="Segoe UI"/>
                <a:cs typeface="Segoe UI"/>
              </a:rPr>
              <a:t> </a:t>
            </a:r>
            <a:r>
              <a:rPr lang="en-US" sz="2000">
                <a:solidFill>
                  <a:srgbClr val="3B373A"/>
                </a:solidFill>
                <a:latin typeface="Segoe UI"/>
                <a:cs typeface="Segoe UI"/>
              </a:rPr>
              <a:t>Tourism,</a:t>
            </a:r>
            <a:r>
              <a:rPr lang="en-US" sz="2000" spc="190">
                <a:solidFill>
                  <a:srgbClr val="3B373A"/>
                </a:solidFill>
                <a:latin typeface="Segoe UI"/>
                <a:cs typeface="Segoe UI"/>
              </a:rPr>
              <a:t> </a:t>
            </a:r>
            <a:r>
              <a:rPr lang="en-US" sz="2000">
                <a:solidFill>
                  <a:srgbClr val="3B373A"/>
                </a:solidFill>
                <a:latin typeface="Segoe UI"/>
                <a:cs typeface="Segoe UI"/>
              </a:rPr>
              <a:t>the</a:t>
            </a:r>
            <a:r>
              <a:rPr lang="en-US" sz="2000" spc="190">
                <a:solidFill>
                  <a:srgbClr val="3B373A"/>
                </a:solidFill>
                <a:latin typeface="Segoe UI"/>
                <a:cs typeface="Segoe UI"/>
              </a:rPr>
              <a:t> </a:t>
            </a:r>
            <a:r>
              <a:rPr lang="en-US" sz="2000">
                <a:solidFill>
                  <a:srgbClr val="3B373A"/>
                </a:solidFill>
                <a:latin typeface="Segoe UI"/>
                <a:cs typeface="Segoe UI"/>
              </a:rPr>
              <a:t>learners</a:t>
            </a:r>
            <a:r>
              <a:rPr lang="en-US" sz="2000" spc="190">
                <a:solidFill>
                  <a:srgbClr val="3B373A"/>
                </a:solidFill>
                <a:latin typeface="Segoe UI"/>
                <a:cs typeface="Segoe UI"/>
              </a:rPr>
              <a:t> </a:t>
            </a:r>
            <a:r>
              <a:rPr lang="en-US" sz="2000">
                <a:solidFill>
                  <a:srgbClr val="3B373A"/>
                </a:solidFill>
                <a:latin typeface="Segoe UI"/>
                <a:cs typeface="Segoe UI"/>
              </a:rPr>
              <a:t>can</a:t>
            </a:r>
            <a:r>
              <a:rPr lang="en-US" sz="2000" spc="190">
                <a:solidFill>
                  <a:srgbClr val="3B373A"/>
                </a:solidFill>
                <a:latin typeface="Segoe UI"/>
                <a:cs typeface="Segoe UI"/>
              </a:rPr>
              <a:t> </a:t>
            </a:r>
            <a:r>
              <a:rPr lang="en-US" sz="2000">
                <a:solidFill>
                  <a:srgbClr val="3B373A"/>
                </a:solidFill>
                <a:latin typeface="Segoe UI"/>
                <a:cs typeface="Segoe UI"/>
              </a:rPr>
              <a:t>cope</a:t>
            </a:r>
            <a:r>
              <a:rPr lang="en-US" sz="2000" spc="190">
                <a:solidFill>
                  <a:srgbClr val="3B373A"/>
                </a:solidFill>
                <a:latin typeface="Segoe UI"/>
                <a:cs typeface="Segoe UI"/>
              </a:rPr>
              <a:t> </a:t>
            </a:r>
            <a:r>
              <a:rPr lang="en-US" sz="2000" spc="-25">
                <a:solidFill>
                  <a:srgbClr val="3B373A"/>
                </a:solidFill>
                <a:latin typeface="Segoe UI"/>
                <a:cs typeface="Segoe UI"/>
              </a:rPr>
              <a:t>in </a:t>
            </a:r>
            <a:r>
              <a:rPr lang="en-US" sz="2000">
                <a:solidFill>
                  <a:srgbClr val="3B373A"/>
                </a:solidFill>
                <a:latin typeface="Segoe UI"/>
                <a:cs typeface="Segoe UI"/>
              </a:rPr>
              <a:t>a</a:t>
            </a:r>
            <a:r>
              <a:rPr lang="en-US" sz="2000" spc="140">
                <a:solidFill>
                  <a:srgbClr val="3B373A"/>
                </a:solidFill>
                <a:latin typeface="Segoe UI"/>
                <a:cs typeface="Segoe UI"/>
              </a:rPr>
              <a:t> </a:t>
            </a:r>
            <a:r>
              <a:rPr lang="en-US" sz="2000">
                <a:solidFill>
                  <a:srgbClr val="3B373A"/>
                </a:solidFill>
                <a:latin typeface="Segoe UI"/>
                <a:cs typeface="Segoe UI"/>
              </a:rPr>
              <a:t>few</a:t>
            </a:r>
            <a:r>
              <a:rPr lang="en-US" sz="2000" spc="145">
                <a:solidFill>
                  <a:srgbClr val="3B373A"/>
                </a:solidFill>
                <a:latin typeface="Segoe UI"/>
                <a:cs typeface="Segoe UI"/>
              </a:rPr>
              <a:t> </a:t>
            </a:r>
            <a:r>
              <a:rPr lang="en-US" sz="2000">
                <a:solidFill>
                  <a:srgbClr val="3B373A"/>
                </a:solidFill>
                <a:latin typeface="Segoe UI"/>
                <a:cs typeface="Segoe UI"/>
              </a:rPr>
              <a:t>months</a:t>
            </a:r>
            <a:r>
              <a:rPr lang="en-US" sz="2000" spc="150">
                <a:solidFill>
                  <a:srgbClr val="3B373A"/>
                </a:solidFill>
                <a:latin typeface="Segoe UI"/>
                <a:cs typeface="Segoe UI"/>
              </a:rPr>
              <a:t> </a:t>
            </a:r>
            <a:r>
              <a:rPr lang="en-US" sz="2000">
                <a:solidFill>
                  <a:srgbClr val="3B373A"/>
                </a:solidFill>
                <a:latin typeface="Segoe UI"/>
                <a:cs typeface="Segoe UI"/>
              </a:rPr>
              <a:t>with</a:t>
            </a:r>
            <a:r>
              <a:rPr lang="en-US" sz="2000" spc="160">
                <a:solidFill>
                  <a:srgbClr val="3B373A"/>
                </a:solidFill>
                <a:latin typeface="Segoe UI"/>
                <a:cs typeface="Segoe UI"/>
              </a:rPr>
              <a:t> </a:t>
            </a:r>
            <a:r>
              <a:rPr lang="en-US" sz="2000">
                <a:solidFill>
                  <a:srgbClr val="3B373A"/>
                </a:solidFill>
                <a:latin typeface="Segoe UI"/>
                <a:cs typeface="Segoe UI"/>
              </a:rPr>
              <a:t>the</a:t>
            </a:r>
            <a:r>
              <a:rPr lang="en-US" sz="2000" spc="150">
                <a:solidFill>
                  <a:srgbClr val="3B373A"/>
                </a:solidFill>
                <a:latin typeface="Segoe UI"/>
                <a:cs typeface="Segoe UI"/>
              </a:rPr>
              <a:t> </a:t>
            </a:r>
            <a:r>
              <a:rPr lang="en-US" sz="2000">
                <a:solidFill>
                  <a:srgbClr val="3B373A"/>
                </a:solidFill>
                <a:latin typeface="Segoe UI"/>
                <a:cs typeface="Segoe UI"/>
              </a:rPr>
              <a:t>language</a:t>
            </a:r>
            <a:r>
              <a:rPr lang="en-US" sz="2000" spc="150">
                <a:solidFill>
                  <a:srgbClr val="3B373A"/>
                </a:solidFill>
                <a:latin typeface="Segoe UI"/>
                <a:cs typeface="Segoe UI"/>
              </a:rPr>
              <a:t> </a:t>
            </a:r>
            <a:r>
              <a:rPr lang="en-US" sz="2000">
                <a:solidFill>
                  <a:srgbClr val="3B373A"/>
                </a:solidFill>
                <a:latin typeface="Segoe UI"/>
                <a:cs typeface="Segoe UI"/>
              </a:rPr>
              <a:t>barriers</a:t>
            </a:r>
            <a:r>
              <a:rPr lang="en-US" sz="2000" spc="150">
                <a:solidFill>
                  <a:srgbClr val="3B373A"/>
                </a:solidFill>
                <a:latin typeface="Segoe UI"/>
                <a:cs typeface="Segoe UI"/>
              </a:rPr>
              <a:t> </a:t>
            </a:r>
            <a:r>
              <a:rPr lang="en-US" sz="2000">
                <a:solidFill>
                  <a:srgbClr val="3B373A"/>
                </a:solidFill>
                <a:latin typeface="Segoe UI"/>
                <a:cs typeface="Segoe UI"/>
              </a:rPr>
              <a:t>of</a:t>
            </a:r>
            <a:r>
              <a:rPr lang="en-US" sz="2000" spc="150">
                <a:solidFill>
                  <a:srgbClr val="3B373A"/>
                </a:solidFill>
                <a:latin typeface="Segoe UI"/>
                <a:cs typeface="Segoe UI"/>
              </a:rPr>
              <a:t> </a:t>
            </a:r>
            <a:r>
              <a:rPr lang="en-US" sz="2000">
                <a:solidFill>
                  <a:srgbClr val="3B373A"/>
                </a:solidFill>
                <a:latin typeface="Segoe UI"/>
                <a:cs typeface="Segoe UI"/>
              </a:rPr>
              <a:t>L2</a:t>
            </a:r>
            <a:r>
              <a:rPr lang="en-US" sz="2000" spc="150">
                <a:solidFill>
                  <a:srgbClr val="3B373A"/>
                </a:solidFill>
                <a:latin typeface="Segoe UI"/>
                <a:cs typeface="Segoe UI"/>
              </a:rPr>
              <a:t> </a:t>
            </a:r>
            <a:r>
              <a:rPr lang="en-US" sz="2000">
                <a:solidFill>
                  <a:srgbClr val="3B373A"/>
                </a:solidFill>
                <a:latin typeface="Segoe UI"/>
                <a:cs typeface="Segoe UI"/>
              </a:rPr>
              <a:t>at</a:t>
            </a:r>
            <a:r>
              <a:rPr lang="en-US" sz="2000" spc="150">
                <a:solidFill>
                  <a:srgbClr val="3B373A"/>
                </a:solidFill>
                <a:latin typeface="Segoe UI"/>
                <a:cs typeface="Segoe UI"/>
              </a:rPr>
              <a:t> </a:t>
            </a:r>
            <a:r>
              <a:rPr lang="en-US" sz="2000">
                <a:solidFill>
                  <a:srgbClr val="3B373A"/>
                </a:solidFill>
                <a:latin typeface="Segoe UI"/>
                <a:cs typeface="Segoe UI"/>
              </a:rPr>
              <a:t>a</a:t>
            </a:r>
            <a:r>
              <a:rPr lang="en-US" sz="2000" spc="150">
                <a:solidFill>
                  <a:srgbClr val="3B373A"/>
                </a:solidFill>
                <a:latin typeface="Segoe UI"/>
                <a:cs typeface="Segoe UI"/>
              </a:rPr>
              <a:t> </a:t>
            </a:r>
            <a:r>
              <a:rPr lang="en-US" sz="2000">
                <a:solidFill>
                  <a:srgbClr val="3B373A"/>
                </a:solidFill>
                <a:latin typeface="Segoe UI"/>
                <a:cs typeface="Segoe UI"/>
              </a:rPr>
              <a:t>satisfactory</a:t>
            </a:r>
            <a:r>
              <a:rPr lang="en-US" sz="2000" spc="150">
                <a:solidFill>
                  <a:srgbClr val="3B373A"/>
                </a:solidFill>
                <a:latin typeface="Segoe UI"/>
                <a:cs typeface="Segoe UI"/>
              </a:rPr>
              <a:t> </a:t>
            </a:r>
            <a:r>
              <a:rPr lang="en-US" sz="2000">
                <a:solidFill>
                  <a:srgbClr val="3B373A"/>
                </a:solidFill>
                <a:latin typeface="Segoe UI"/>
                <a:cs typeface="Segoe UI"/>
              </a:rPr>
              <a:t>level</a:t>
            </a:r>
            <a:r>
              <a:rPr lang="en-US" sz="2000" spc="150">
                <a:solidFill>
                  <a:srgbClr val="3B373A"/>
                </a:solidFill>
                <a:latin typeface="Segoe UI"/>
                <a:cs typeface="Segoe UI"/>
              </a:rPr>
              <a:t> </a:t>
            </a:r>
            <a:r>
              <a:rPr lang="en-US" sz="2000" spc="-25">
                <a:solidFill>
                  <a:srgbClr val="3B373A"/>
                </a:solidFill>
                <a:latin typeface="Segoe UI"/>
                <a:cs typeface="Segoe UI"/>
              </a:rPr>
              <a:t>of </a:t>
            </a:r>
            <a:r>
              <a:rPr lang="en-US" sz="2000" spc="-10">
                <a:solidFill>
                  <a:srgbClr val="3B373A"/>
                </a:solidFill>
                <a:latin typeface="Segoe UI"/>
                <a:cs typeface="Segoe UI"/>
              </a:rPr>
              <a:t>communication.</a:t>
            </a:r>
            <a:endParaRPr lang="en-US" sz="2000">
              <a:latin typeface="Segoe UI"/>
              <a:cs typeface="Segoe UI"/>
            </a:endParaRPr>
          </a:p>
        </p:txBody>
      </p:sp>
      <p:cxnSp>
        <p:nvCxnSpPr>
          <p:cNvPr id="5" name="Google Shape;233;p13" hidden="0"/>
          <p:cNvCxnSpPr>
            <a:cxnSpLocks/>
          </p:cNvCxnSpPr>
          <p:nvPr isPhoto="0" userDrawn="0"/>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8" name="Google Shape;234;p13" hidden="0"/>
          <p:cNvPicPr/>
          <p:nvPr isPhoto="0" userDrawn="0"/>
        </p:nvPicPr>
        <p:blipFill>
          <a:blip r:embed="rId3">
            <a:alphaModFix/>
          </a:blip>
          <a:stretch/>
        </p:blipFill>
        <p:spPr bwMode="auto">
          <a:xfrm>
            <a:off x="4508500" y="9085792"/>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pic>
        <p:nvPicPr>
          <p:cNvPr id="4" name="object 4" hidden="0"/>
          <p:cNvPicPr/>
          <p:nvPr isPhoto="0" userDrawn="0"/>
        </p:nvPicPr>
        <p:blipFill>
          <a:blip r:embed="rId2"/>
          <a:stretch/>
        </p:blipFill>
        <p:spPr bwMode="auto">
          <a:xfrm>
            <a:off x="899998" y="2963977"/>
            <a:ext cx="5759995" cy="5816028"/>
          </a:xfrm>
          <a:prstGeom prst="rect">
            <a:avLst/>
          </a:prstGeom>
        </p:spPr>
      </p:pic>
      <p:sp>
        <p:nvSpPr>
          <p:cNvPr id="5" name="object 5" hidden="0"/>
          <p:cNvSpPr txBox="1"/>
          <p:nvPr isPhoto="0" userDrawn="0"/>
        </p:nvSpPr>
        <p:spPr bwMode="auto">
          <a:xfrm>
            <a:off x="1193081" y="2298700"/>
            <a:ext cx="4947367" cy="5771645"/>
          </a:xfrm>
          <a:prstGeom prst="rect">
            <a:avLst/>
          </a:prstGeom>
        </p:spPr>
        <p:txBody>
          <a:bodyPr vert="horz" wrap="square" lIns="0" tIns="12700" rIns="0" bIns="0" rtlCol="0">
            <a:spAutoFit/>
          </a:bodyPr>
          <a:lstStyle/>
          <a:p>
            <a:pPr marL="469265" marR="6350" indent="-228600" algn="just">
              <a:lnSpc>
                <a:spcPct val="107100"/>
              </a:lnSpc>
              <a:spcBef>
                <a:spcPts val="1065"/>
              </a:spcBef>
              <a:buAutoNum type="alphaLcPeriod"/>
              <a:tabLst>
                <a:tab pos="469900" algn="l"/>
              </a:tabLst>
              <a:defRPr/>
            </a:pPr>
            <a:r>
              <a:rPr sz="1600">
                <a:solidFill>
                  <a:srgbClr val="3B373A"/>
                </a:solidFill>
                <a:latin typeface="Segoe UI"/>
                <a:cs typeface="Segoe UI"/>
              </a:rPr>
              <a:t>Cooperate</a:t>
            </a:r>
            <a:r>
              <a:rPr sz="1600" spc="370">
                <a:solidFill>
                  <a:srgbClr val="3B373A"/>
                </a:solidFill>
                <a:latin typeface="Segoe UI"/>
                <a:cs typeface="Segoe UI"/>
              </a:rPr>
              <a:t> </a:t>
            </a:r>
            <a:r>
              <a:rPr sz="1600">
                <a:solidFill>
                  <a:srgbClr val="3B373A"/>
                </a:solidFill>
                <a:latin typeface="Segoe UI"/>
                <a:cs typeface="Segoe UI"/>
              </a:rPr>
              <a:t>with</a:t>
            </a:r>
            <a:r>
              <a:rPr sz="1600" spc="370">
                <a:solidFill>
                  <a:srgbClr val="3B373A"/>
                </a:solidFill>
                <a:latin typeface="Segoe UI"/>
                <a:cs typeface="Segoe UI"/>
              </a:rPr>
              <a:t> </a:t>
            </a:r>
            <a:r>
              <a:rPr sz="1600">
                <a:solidFill>
                  <a:srgbClr val="3B373A"/>
                </a:solidFill>
                <a:latin typeface="Segoe UI"/>
                <a:cs typeface="Segoe UI"/>
              </a:rPr>
              <a:t>the</a:t>
            </a:r>
            <a:r>
              <a:rPr sz="1600" spc="370">
                <a:solidFill>
                  <a:srgbClr val="3B373A"/>
                </a:solidFill>
                <a:latin typeface="Segoe UI"/>
                <a:cs typeface="Segoe UI"/>
              </a:rPr>
              <a:t> </a:t>
            </a:r>
            <a:r>
              <a:rPr sz="1600">
                <a:solidFill>
                  <a:srgbClr val="3B373A"/>
                </a:solidFill>
                <a:latin typeface="Segoe UI"/>
                <a:cs typeface="Segoe UI"/>
              </a:rPr>
              <a:t>local</a:t>
            </a:r>
            <a:r>
              <a:rPr sz="1600" spc="370">
                <a:solidFill>
                  <a:srgbClr val="3B373A"/>
                </a:solidFill>
                <a:latin typeface="Segoe UI"/>
                <a:cs typeface="Segoe UI"/>
              </a:rPr>
              <a:t> </a:t>
            </a:r>
            <a:r>
              <a:rPr sz="1600">
                <a:solidFill>
                  <a:srgbClr val="3B373A"/>
                </a:solidFill>
                <a:latin typeface="Segoe UI"/>
                <a:cs typeface="Segoe UI"/>
              </a:rPr>
              <a:t>community</a:t>
            </a:r>
            <a:r>
              <a:rPr sz="1600" spc="370">
                <a:solidFill>
                  <a:srgbClr val="3B373A"/>
                </a:solidFill>
                <a:latin typeface="Segoe UI"/>
                <a:cs typeface="Segoe UI"/>
              </a:rPr>
              <a:t> </a:t>
            </a:r>
            <a:r>
              <a:rPr sz="1600">
                <a:solidFill>
                  <a:srgbClr val="3B373A"/>
                </a:solidFill>
                <a:latin typeface="Segoe UI"/>
                <a:cs typeface="Segoe UI"/>
              </a:rPr>
              <a:t>actors.</a:t>
            </a:r>
            <a:r>
              <a:rPr sz="1600" spc="370">
                <a:solidFill>
                  <a:srgbClr val="3B373A"/>
                </a:solidFill>
                <a:latin typeface="Segoe UI"/>
                <a:cs typeface="Segoe UI"/>
              </a:rPr>
              <a:t> </a:t>
            </a:r>
            <a:r>
              <a:rPr sz="1600">
                <a:solidFill>
                  <a:srgbClr val="3B373A"/>
                </a:solidFill>
                <a:latin typeface="Segoe UI"/>
                <a:cs typeface="Segoe UI"/>
              </a:rPr>
              <a:t>Find</a:t>
            </a:r>
            <a:r>
              <a:rPr sz="1600" spc="375">
                <a:solidFill>
                  <a:srgbClr val="3B373A"/>
                </a:solidFill>
                <a:latin typeface="Segoe UI"/>
                <a:cs typeface="Segoe UI"/>
              </a:rPr>
              <a:t> </a:t>
            </a:r>
            <a:r>
              <a:rPr sz="1600" spc="-25">
                <a:solidFill>
                  <a:srgbClr val="3B373A"/>
                </a:solidFill>
                <a:latin typeface="Segoe UI"/>
                <a:cs typeface="Segoe UI"/>
              </a:rPr>
              <a:t>the </a:t>
            </a:r>
            <a:r>
              <a:rPr sz="1600">
                <a:solidFill>
                  <a:srgbClr val="3B373A"/>
                </a:solidFill>
                <a:latin typeface="Segoe UI"/>
                <a:cs typeface="Segoe UI"/>
              </a:rPr>
              <a:t>most</a:t>
            </a:r>
            <a:r>
              <a:rPr sz="1600" spc="-75">
                <a:solidFill>
                  <a:srgbClr val="3B373A"/>
                </a:solidFill>
                <a:latin typeface="Segoe UI"/>
                <a:cs typeface="Segoe UI"/>
              </a:rPr>
              <a:t> </a:t>
            </a:r>
            <a:r>
              <a:rPr sz="1600">
                <a:solidFill>
                  <a:srgbClr val="3B373A"/>
                </a:solidFill>
                <a:latin typeface="Segoe UI"/>
                <a:cs typeface="Segoe UI"/>
              </a:rPr>
              <a:t>offered</a:t>
            </a:r>
            <a:r>
              <a:rPr sz="1600" spc="-65">
                <a:solidFill>
                  <a:srgbClr val="3B373A"/>
                </a:solidFill>
                <a:latin typeface="Segoe UI"/>
                <a:cs typeface="Segoe UI"/>
              </a:rPr>
              <a:t> </a:t>
            </a:r>
            <a:r>
              <a:rPr sz="1600">
                <a:solidFill>
                  <a:srgbClr val="3B373A"/>
                </a:solidFill>
                <a:latin typeface="Segoe UI"/>
                <a:cs typeface="Segoe UI"/>
              </a:rPr>
              <a:t>and</a:t>
            </a:r>
            <a:r>
              <a:rPr sz="1600" spc="-60">
                <a:solidFill>
                  <a:srgbClr val="3B373A"/>
                </a:solidFill>
                <a:latin typeface="Segoe UI"/>
                <a:cs typeface="Segoe UI"/>
              </a:rPr>
              <a:t> </a:t>
            </a:r>
            <a:r>
              <a:rPr sz="1600">
                <a:solidFill>
                  <a:srgbClr val="3B373A"/>
                </a:solidFill>
                <a:latin typeface="Segoe UI"/>
                <a:cs typeface="Segoe UI"/>
              </a:rPr>
              <a:t>equivalent</a:t>
            </a:r>
            <a:r>
              <a:rPr sz="1600" spc="-65">
                <a:solidFill>
                  <a:srgbClr val="3B373A"/>
                </a:solidFill>
                <a:latin typeface="Segoe UI"/>
                <a:cs typeface="Segoe UI"/>
              </a:rPr>
              <a:t> </a:t>
            </a:r>
            <a:r>
              <a:rPr sz="1600">
                <a:solidFill>
                  <a:srgbClr val="3B373A"/>
                </a:solidFill>
                <a:latin typeface="Segoe UI"/>
                <a:cs typeface="Segoe UI"/>
              </a:rPr>
              <a:t>job</a:t>
            </a:r>
            <a:r>
              <a:rPr sz="1600" spc="-70">
                <a:solidFill>
                  <a:srgbClr val="3B373A"/>
                </a:solidFill>
                <a:latin typeface="Segoe UI"/>
                <a:cs typeface="Segoe UI"/>
              </a:rPr>
              <a:t> </a:t>
            </a:r>
            <a:r>
              <a:rPr sz="1600">
                <a:solidFill>
                  <a:srgbClr val="3B373A"/>
                </a:solidFill>
                <a:latin typeface="Segoe UI"/>
                <a:cs typeface="Segoe UI"/>
              </a:rPr>
              <a:t>positions</a:t>
            </a:r>
            <a:r>
              <a:rPr sz="1600" spc="-65">
                <a:solidFill>
                  <a:srgbClr val="3B373A"/>
                </a:solidFill>
                <a:latin typeface="Segoe UI"/>
                <a:cs typeface="Segoe UI"/>
              </a:rPr>
              <a:t> </a:t>
            </a:r>
            <a:r>
              <a:rPr sz="1600">
                <a:solidFill>
                  <a:srgbClr val="3B373A"/>
                </a:solidFill>
                <a:latin typeface="Segoe UI"/>
                <a:cs typeface="Segoe UI"/>
              </a:rPr>
              <a:t>which</a:t>
            </a:r>
            <a:r>
              <a:rPr sz="1600" spc="-65">
                <a:solidFill>
                  <a:srgbClr val="3B373A"/>
                </a:solidFill>
                <a:latin typeface="Segoe UI"/>
                <a:cs typeface="Segoe UI"/>
              </a:rPr>
              <a:t> </a:t>
            </a:r>
            <a:r>
              <a:rPr sz="1600">
                <a:solidFill>
                  <a:srgbClr val="3B373A"/>
                </a:solidFill>
                <a:latin typeface="Segoe UI"/>
                <a:cs typeface="Segoe UI"/>
              </a:rPr>
              <a:t>the</a:t>
            </a:r>
            <a:r>
              <a:rPr sz="1600" spc="-65">
                <a:solidFill>
                  <a:srgbClr val="3B373A"/>
                </a:solidFill>
                <a:latin typeface="Segoe UI"/>
                <a:cs typeface="Segoe UI"/>
              </a:rPr>
              <a:t> </a:t>
            </a:r>
            <a:r>
              <a:rPr sz="1600" spc="-10">
                <a:solidFill>
                  <a:srgbClr val="3B373A"/>
                </a:solidFill>
                <a:latin typeface="Segoe UI"/>
                <a:cs typeface="Segoe UI"/>
              </a:rPr>
              <a:t>local </a:t>
            </a:r>
            <a:r>
              <a:rPr sz="1600">
                <a:solidFill>
                  <a:srgbClr val="3B373A"/>
                </a:solidFill>
                <a:latin typeface="Segoe UI"/>
                <a:cs typeface="Segoe UI"/>
              </a:rPr>
              <a:t>community</a:t>
            </a:r>
            <a:r>
              <a:rPr sz="1600" spc="65">
                <a:solidFill>
                  <a:srgbClr val="3B373A"/>
                </a:solidFill>
                <a:latin typeface="Segoe UI"/>
                <a:cs typeface="Segoe UI"/>
              </a:rPr>
              <a:t> </a:t>
            </a:r>
            <a:r>
              <a:rPr sz="1600">
                <a:solidFill>
                  <a:srgbClr val="3B373A"/>
                </a:solidFill>
                <a:latin typeface="Segoe UI"/>
                <a:cs typeface="Segoe UI"/>
              </a:rPr>
              <a:t>can</a:t>
            </a:r>
            <a:r>
              <a:rPr sz="1600" spc="70">
                <a:solidFill>
                  <a:srgbClr val="3B373A"/>
                </a:solidFill>
                <a:latin typeface="Segoe UI"/>
                <a:cs typeface="Segoe UI"/>
              </a:rPr>
              <a:t> </a:t>
            </a:r>
            <a:r>
              <a:rPr sz="1600">
                <a:solidFill>
                  <a:srgbClr val="3B373A"/>
                </a:solidFill>
                <a:latin typeface="Segoe UI"/>
                <a:cs typeface="Segoe UI"/>
              </a:rPr>
              <a:t>provide</a:t>
            </a:r>
            <a:r>
              <a:rPr sz="1600" spc="70">
                <a:solidFill>
                  <a:srgbClr val="3B373A"/>
                </a:solidFill>
                <a:latin typeface="Segoe UI"/>
                <a:cs typeface="Segoe UI"/>
              </a:rPr>
              <a:t> </a:t>
            </a:r>
            <a:r>
              <a:rPr sz="1600">
                <a:solidFill>
                  <a:srgbClr val="3B373A"/>
                </a:solidFill>
                <a:latin typeface="Segoe UI"/>
                <a:cs typeface="Segoe UI"/>
              </a:rPr>
              <a:t>to</a:t>
            </a:r>
            <a:r>
              <a:rPr sz="1600" spc="65">
                <a:solidFill>
                  <a:srgbClr val="3B373A"/>
                </a:solidFill>
                <a:latin typeface="Segoe UI"/>
                <a:cs typeface="Segoe UI"/>
              </a:rPr>
              <a:t> </a:t>
            </a:r>
            <a:r>
              <a:rPr sz="1600">
                <a:solidFill>
                  <a:srgbClr val="3B373A"/>
                </a:solidFill>
                <a:latin typeface="Segoe UI"/>
                <a:cs typeface="Segoe UI"/>
              </a:rPr>
              <a:t>migrants</a:t>
            </a:r>
            <a:r>
              <a:rPr sz="1600" spc="70">
                <a:solidFill>
                  <a:srgbClr val="3B373A"/>
                </a:solidFill>
                <a:latin typeface="Segoe UI"/>
                <a:cs typeface="Segoe UI"/>
              </a:rPr>
              <a:t> </a:t>
            </a:r>
            <a:r>
              <a:rPr sz="1600">
                <a:solidFill>
                  <a:srgbClr val="3B373A"/>
                </a:solidFill>
                <a:latin typeface="Segoe UI"/>
                <a:cs typeface="Segoe UI"/>
              </a:rPr>
              <a:t>and</a:t>
            </a:r>
            <a:r>
              <a:rPr sz="1600" spc="70">
                <a:solidFill>
                  <a:srgbClr val="3B373A"/>
                </a:solidFill>
                <a:latin typeface="Segoe UI"/>
                <a:cs typeface="Segoe UI"/>
              </a:rPr>
              <a:t> </a:t>
            </a:r>
            <a:r>
              <a:rPr sz="1600" spc="-10">
                <a:solidFill>
                  <a:srgbClr val="3B373A"/>
                </a:solidFill>
                <a:latin typeface="Segoe UI"/>
                <a:cs typeface="Segoe UI"/>
              </a:rPr>
              <a:t>refugees.</a:t>
            </a:r>
            <a:endParaRPr sz="1600">
              <a:latin typeface="Segoe UI"/>
              <a:cs typeface="Segoe UI"/>
            </a:endParaRPr>
          </a:p>
          <a:p>
            <a:pPr marL="469265" marR="6350" indent="-228600" algn="just">
              <a:lnSpc>
                <a:spcPct val="107100"/>
              </a:lnSpc>
              <a:spcBef>
                <a:spcPts val="850"/>
              </a:spcBef>
              <a:buAutoNum type="alphaLcPeriod"/>
              <a:tabLst>
                <a:tab pos="469900" algn="l"/>
              </a:tabLst>
              <a:defRPr/>
            </a:pPr>
            <a:r>
              <a:rPr sz="1600">
                <a:solidFill>
                  <a:srgbClr val="3B373A"/>
                </a:solidFill>
                <a:latin typeface="Segoe UI"/>
                <a:cs typeface="Segoe UI"/>
              </a:rPr>
              <a:t>Ask</a:t>
            </a:r>
            <a:r>
              <a:rPr sz="1600" spc="130">
                <a:solidFill>
                  <a:srgbClr val="3B373A"/>
                </a:solidFill>
                <a:latin typeface="Segoe UI"/>
                <a:cs typeface="Segoe UI"/>
              </a:rPr>
              <a:t> </a:t>
            </a:r>
            <a:r>
              <a:rPr sz="1600">
                <a:solidFill>
                  <a:srgbClr val="3B373A"/>
                </a:solidFill>
                <a:latin typeface="Segoe UI"/>
                <a:cs typeface="Segoe UI"/>
              </a:rPr>
              <a:t>the</a:t>
            </a:r>
            <a:r>
              <a:rPr sz="1600" spc="150">
                <a:solidFill>
                  <a:srgbClr val="3B373A"/>
                </a:solidFill>
                <a:latin typeface="Segoe UI"/>
                <a:cs typeface="Segoe UI"/>
              </a:rPr>
              <a:t> </a:t>
            </a:r>
            <a:r>
              <a:rPr sz="1600">
                <a:solidFill>
                  <a:srgbClr val="3B373A"/>
                </a:solidFill>
                <a:latin typeface="Segoe UI"/>
                <a:cs typeface="Segoe UI"/>
              </a:rPr>
              <a:t>learners</a:t>
            </a:r>
            <a:r>
              <a:rPr sz="1600" spc="145">
                <a:solidFill>
                  <a:srgbClr val="3B373A"/>
                </a:solidFill>
                <a:latin typeface="Segoe UI"/>
                <a:cs typeface="Segoe UI"/>
              </a:rPr>
              <a:t> </a:t>
            </a:r>
            <a:r>
              <a:rPr sz="1600">
                <a:solidFill>
                  <a:srgbClr val="3B373A"/>
                </a:solidFill>
                <a:latin typeface="Segoe UI"/>
                <a:cs typeface="Segoe UI"/>
              </a:rPr>
              <a:t>about</a:t>
            </a:r>
            <a:r>
              <a:rPr sz="1600" spc="145">
                <a:solidFill>
                  <a:srgbClr val="3B373A"/>
                </a:solidFill>
                <a:latin typeface="Segoe UI"/>
                <a:cs typeface="Segoe UI"/>
              </a:rPr>
              <a:t> </a:t>
            </a:r>
            <a:r>
              <a:rPr sz="1600">
                <a:solidFill>
                  <a:srgbClr val="3B373A"/>
                </a:solidFill>
                <a:latin typeface="Segoe UI"/>
                <a:cs typeface="Segoe UI"/>
              </a:rPr>
              <a:t>previous</a:t>
            </a:r>
            <a:r>
              <a:rPr sz="1600" spc="145">
                <a:solidFill>
                  <a:srgbClr val="3B373A"/>
                </a:solidFill>
                <a:latin typeface="Segoe UI"/>
                <a:cs typeface="Segoe UI"/>
              </a:rPr>
              <a:t> </a:t>
            </a:r>
            <a:r>
              <a:rPr sz="1600">
                <a:solidFill>
                  <a:srgbClr val="3B373A"/>
                </a:solidFill>
                <a:latin typeface="Segoe UI"/>
                <a:cs typeface="Segoe UI"/>
              </a:rPr>
              <a:t>work</a:t>
            </a:r>
            <a:r>
              <a:rPr sz="1600" spc="150">
                <a:solidFill>
                  <a:srgbClr val="3B373A"/>
                </a:solidFill>
                <a:latin typeface="Segoe UI"/>
                <a:cs typeface="Segoe UI"/>
              </a:rPr>
              <a:t> </a:t>
            </a:r>
            <a:r>
              <a:rPr sz="1600">
                <a:solidFill>
                  <a:srgbClr val="3B373A"/>
                </a:solidFill>
                <a:latin typeface="Segoe UI"/>
                <a:cs typeface="Segoe UI"/>
              </a:rPr>
              <a:t>experiences.</a:t>
            </a:r>
            <a:r>
              <a:rPr sz="1600" spc="145">
                <a:solidFill>
                  <a:srgbClr val="3B373A"/>
                </a:solidFill>
                <a:latin typeface="Segoe UI"/>
                <a:cs typeface="Segoe UI"/>
              </a:rPr>
              <a:t> </a:t>
            </a:r>
            <a:r>
              <a:rPr sz="1600" spc="-20">
                <a:solidFill>
                  <a:srgbClr val="3B373A"/>
                </a:solidFill>
                <a:latin typeface="Segoe UI"/>
                <a:cs typeface="Segoe UI"/>
              </a:rPr>
              <a:t>Find </a:t>
            </a:r>
            <a:r>
              <a:rPr sz="1600">
                <a:solidFill>
                  <a:srgbClr val="3B373A"/>
                </a:solidFill>
                <a:latin typeface="Segoe UI"/>
                <a:cs typeface="Segoe UI"/>
              </a:rPr>
              <a:t>out</a:t>
            </a:r>
            <a:r>
              <a:rPr sz="1600" spc="60">
                <a:solidFill>
                  <a:srgbClr val="3B373A"/>
                </a:solidFill>
                <a:latin typeface="Segoe UI"/>
                <a:cs typeface="Segoe UI"/>
              </a:rPr>
              <a:t> </a:t>
            </a:r>
            <a:r>
              <a:rPr sz="1600">
                <a:solidFill>
                  <a:srgbClr val="3B373A"/>
                </a:solidFill>
                <a:latin typeface="Segoe UI"/>
                <a:cs typeface="Segoe UI"/>
              </a:rPr>
              <a:t>the</a:t>
            </a:r>
            <a:r>
              <a:rPr sz="1600" spc="65">
                <a:solidFill>
                  <a:srgbClr val="3B373A"/>
                </a:solidFill>
                <a:latin typeface="Segoe UI"/>
                <a:cs typeface="Segoe UI"/>
              </a:rPr>
              <a:t> </a:t>
            </a:r>
            <a:r>
              <a:rPr sz="1600">
                <a:solidFill>
                  <a:srgbClr val="3B373A"/>
                </a:solidFill>
                <a:latin typeface="Segoe UI"/>
                <a:cs typeface="Segoe UI"/>
              </a:rPr>
              <a:t>work</a:t>
            </a:r>
            <a:r>
              <a:rPr sz="1600" spc="60">
                <a:solidFill>
                  <a:srgbClr val="3B373A"/>
                </a:solidFill>
                <a:latin typeface="Segoe UI"/>
                <a:cs typeface="Segoe UI"/>
              </a:rPr>
              <a:t> </a:t>
            </a:r>
            <a:r>
              <a:rPr sz="1600">
                <a:solidFill>
                  <a:srgbClr val="3B373A"/>
                </a:solidFill>
                <a:latin typeface="Segoe UI"/>
                <a:cs typeface="Segoe UI"/>
              </a:rPr>
              <a:t>preferences</a:t>
            </a:r>
            <a:r>
              <a:rPr sz="1600" spc="65">
                <a:solidFill>
                  <a:srgbClr val="3B373A"/>
                </a:solidFill>
                <a:latin typeface="Segoe UI"/>
                <a:cs typeface="Segoe UI"/>
              </a:rPr>
              <a:t> </a:t>
            </a:r>
            <a:r>
              <a:rPr sz="1600">
                <a:solidFill>
                  <a:srgbClr val="3B373A"/>
                </a:solidFill>
                <a:latin typeface="Segoe UI"/>
                <a:cs typeface="Segoe UI"/>
              </a:rPr>
              <a:t>of</a:t>
            </a:r>
            <a:r>
              <a:rPr sz="1600" spc="60">
                <a:solidFill>
                  <a:srgbClr val="3B373A"/>
                </a:solidFill>
                <a:latin typeface="Segoe UI"/>
                <a:cs typeface="Segoe UI"/>
              </a:rPr>
              <a:t> </a:t>
            </a:r>
            <a:r>
              <a:rPr sz="1600">
                <a:solidFill>
                  <a:srgbClr val="3B373A"/>
                </a:solidFill>
                <a:latin typeface="Segoe UI"/>
                <a:cs typeface="Segoe UI"/>
              </a:rPr>
              <a:t>each</a:t>
            </a:r>
            <a:r>
              <a:rPr sz="1600" spc="65">
                <a:solidFill>
                  <a:srgbClr val="3B373A"/>
                </a:solidFill>
                <a:latin typeface="Segoe UI"/>
                <a:cs typeface="Segoe UI"/>
              </a:rPr>
              <a:t> </a:t>
            </a:r>
            <a:r>
              <a:rPr sz="1600" spc="-10">
                <a:solidFill>
                  <a:srgbClr val="3B373A"/>
                </a:solidFill>
                <a:latin typeface="Segoe UI"/>
                <a:cs typeface="Segoe UI"/>
              </a:rPr>
              <a:t>learner.</a:t>
            </a:r>
            <a:endParaRPr sz="1600">
              <a:latin typeface="Segoe UI"/>
              <a:cs typeface="Segoe UI"/>
            </a:endParaRPr>
          </a:p>
          <a:p>
            <a:pPr marL="469265" marR="8255" indent="-228600" algn="just">
              <a:lnSpc>
                <a:spcPct val="107100"/>
              </a:lnSpc>
              <a:spcBef>
                <a:spcPts val="850"/>
              </a:spcBef>
              <a:buAutoNum type="alphaLcPeriod"/>
              <a:tabLst>
                <a:tab pos="469900" algn="l"/>
              </a:tabLst>
              <a:defRPr/>
            </a:pPr>
            <a:r>
              <a:rPr sz="1600">
                <a:solidFill>
                  <a:srgbClr val="3B373A"/>
                </a:solidFill>
                <a:latin typeface="Segoe UI"/>
                <a:cs typeface="Segoe UI"/>
              </a:rPr>
              <a:t>Inform</a:t>
            </a:r>
            <a:r>
              <a:rPr sz="1600" spc="250">
                <a:solidFill>
                  <a:srgbClr val="3B373A"/>
                </a:solidFill>
                <a:latin typeface="Segoe UI"/>
                <a:cs typeface="Segoe UI"/>
              </a:rPr>
              <a:t> </a:t>
            </a:r>
            <a:r>
              <a:rPr sz="1600">
                <a:solidFill>
                  <a:srgbClr val="3B373A"/>
                </a:solidFill>
                <a:latin typeface="Segoe UI"/>
                <a:cs typeface="Segoe UI"/>
              </a:rPr>
              <a:t>them</a:t>
            </a:r>
            <a:r>
              <a:rPr sz="1600" spc="250">
                <a:solidFill>
                  <a:srgbClr val="3B373A"/>
                </a:solidFill>
                <a:latin typeface="Segoe UI"/>
                <a:cs typeface="Segoe UI"/>
              </a:rPr>
              <a:t> </a:t>
            </a:r>
            <a:r>
              <a:rPr sz="1600">
                <a:solidFill>
                  <a:srgbClr val="3B373A"/>
                </a:solidFill>
                <a:latin typeface="Segoe UI"/>
                <a:cs typeface="Segoe UI"/>
              </a:rPr>
              <a:t>about</a:t>
            </a:r>
            <a:r>
              <a:rPr sz="1600" spc="250">
                <a:solidFill>
                  <a:srgbClr val="3B373A"/>
                </a:solidFill>
                <a:latin typeface="Segoe UI"/>
                <a:cs typeface="Segoe UI"/>
              </a:rPr>
              <a:t> </a:t>
            </a:r>
            <a:r>
              <a:rPr sz="1600">
                <a:solidFill>
                  <a:srgbClr val="3B373A"/>
                </a:solidFill>
                <a:latin typeface="Segoe UI"/>
                <a:cs typeface="Segoe UI"/>
              </a:rPr>
              <a:t>labour</a:t>
            </a:r>
            <a:r>
              <a:rPr sz="1600" spc="250">
                <a:solidFill>
                  <a:srgbClr val="3B373A"/>
                </a:solidFill>
                <a:latin typeface="Segoe UI"/>
                <a:cs typeface="Segoe UI"/>
              </a:rPr>
              <a:t> </a:t>
            </a:r>
            <a:r>
              <a:rPr sz="1600">
                <a:solidFill>
                  <a:srgbClr val="3B373A"/>
                </a:solidFill>
                <a:latin typeface="Segoe UI"/>
                <a:cs typeface="Segoe UI"/>
              </a:rPr>
              <a:t>legislation,</a:t>
            </a:r>
            <a:r>
              <a:rPr sz="1600" spc="250">
                <a:solidFill>
                  <a:srgbClr val="3B373A"/>
                </a:solidFill>
                <a:latin typeface="Segoe UI"/>
                <a:cs typeface="Segoe UI"/>
              </a:rPr>
              <a:t> </a:t>
            </a:r>
            <a:r>
              <a:rPr sz="1600">
                <a:solidFill>
                  <a:srgbClr val="3B373A"/>
                </a:solidFill>
                <a:latin typeface="Segoe UI"/>
                <a:cs typeface="Segoe UI"/>
              </a:rPr>
              <a:t>obligations,</a:t>
            </a:r>
            <a:r>
              <a:rPr sz="1600" spc="250">
                <a:solidFill>
                  <a:srgbClr val="3B373A"/>
                </a:solidFill>
                <a:latin typeface="Segoe UI"/>
                <a:cs typeface="Segoe UI"/>
              </a:rPr>
              <a:t> </a:t>
            </a:r>
            <a:r>
              <a:rPr sz="1600" spc="-25">
                <a:solidFill>
                  <a:srgbClr val="3B373A"/>
                </a:solidFill>
                <a:latin typeface="Segoe UI"/>
                <a:cs typeface="Segoe UI"/>
              </a:rPr>
              <a:t>and </a:t>
            </a:r>
            <a:r>
              <a:rPr sz="1600">
                <a:solidFill>
                  <a:srgbClr val="3B373A"/>
                </a:solidFill>
                <a:latin typeface="Segoe UI"/>
                <a:cs typeface="Segoe UI"/>
              </a:rPr>
              <a:t>rights</a:t>
            </a:r>
            <a:r>
              <a:rPr sz="1600" spc="50">
                <a:solidFill>
                  <a:srgbClr val="3B373A"/>
                </a:solidFill>
                <a:latin typeface="Segoe UI"/>
                <a:cs typeface="Segoe UI"/>
              </a:rPr>
              <a:t> </a:t>
            </a:r>
            <a:r>
              <a:rPr sz="1600">
                <a:solidFill>
                  <a:srgbClr val="3B373A"/>
                </a:solidFill>
                <a:latin typeface="Segoe UI"/>
                <a:cs typeface="Segoe UI"/>
              </a:rPr>
              <a:t>in</a:t>
            </a:r>
            <a:r>
              <a:rPr sz="1600" spc="55">
                <a:solidFill>
                  <a:srgbClr val="3B373A"/>
                </a:solidFill>
                <a:latin typeface="Segoe UI"/>
                <a:cs typeface="Segoe UI"/>
              </a:rPr>
              <a:t> </a:t>
            </a:r>
            <a:r>
              <a:rPr sz="1600">
                <a:solidFill>
                  <a:srgbClr val="3B373A"/>
                </a:solidFill>
                <a:latin typeface="Segoe UI"/>
                <a:cs typeface="Segoe UI"/>
              </a:rPr>
              <a:t>a</a:t>
            </a:r>
            <a:r>
              <a:rPr sz="1600" spc="55">
                <a:solidFill>
                  <a:srgbClr val="3B373A"/>
                </a:solidFill>
                <a:latin typeface="Segoe UI"/>
                <a:cs typeface="Segoe UI"/>
              </a:rPr>
              <a:t> </a:t>
            </a:r>
            <a:r>
              <a:rPr sz="1600">
                <a:solidFill>
                  <a:srgbClr val="3B373A"/>
                </a:solidFill>
                <a:latin typeface="Segoe UI"/>
                <a:cs typeface="Segoe UI"/>
              </a:rPr>
              <a:t>given</a:t>
            </a:r>
            <a:r>
              <a:rPr sz="1600" spc="55">
                <a:solidFill>
                  <a:srgbClr val="3B373A"/>
                </a:solidFill>
                <a:latin typeface="Segoe UI"/>
                <a:cs typeface="Segoe UI"/>
              </a:rPr>
              <a:t> </a:t>
            </a:r>
            <a:r>
              <a:rPr sz="1600">
                <a:solidFill>
                  <a:srgbClr val="3B373A"/>
                </a:solidFill>
                <a:latin typeface="Segoe UI"/>
                <a:cs typeface="Segoe UI"/>
              </a:rPr>
              <a:t>job</a:t>
            </a:r>
            <a:r>
              <a:rPr sz="1600" spc="55">
                <a:solidFill>
                  <a:srgbClr val="3B373A"/>
                </a:solidFill>
                <a:latin typeface="Segoe UI"/>
                <a:cs typeface="Segoe UI"/>
              </a:rPr>
              <a:t> </a:t>
            </a:r>
            <a:r>
              <a:rPr sz="1600" spc="-10">
                <a:solidFill>
                  <a:srgbClr val="3B373A"/>
                </a:solidFill>
                <a:latin typeface="Segoe UI"/>
                <a:cs typeface="Segoe UI"/>
              </a:rPr>
              <a:t>environment.</a:t>
            </a:r>
            <a:endParaRPr sz="1600">
              <a:latin typeface="Segoe UI"/>
              <a:cs typeface="Segoe UI"/>
            </a:endParaRPr>
          </a:p>
          <a:p>
            <a:pPr marL="469265" marR="5080" indent="-228600" algn="just">
              <a:lnSpc>
                <a:spcPct val="107100"/>
              </a:lnSpc>
              <a:spcBef>
                <a:spcPts val="850"/>
              </a:spcBef>
              <a:buAutoNum type="alphaLcPeriod"/>
              <a:tabLst>
                <a:tab pos="469900" algn="l"/>
              </a:tabLst>
              <a:defRPr/>
            </a:pPr>
            <a:r>
              <a:rPr sz="1600">
                <a:solidFill>
                  <a:srgbClr val="3B373A"/>
                </a:solidFill>
                <a:latin typeface="Segoe UI"/>
                <a:cs typeface="Segoe UI"/>
              </a:rPr>
              <a:t>Enlist</a:t>
            </a:r>
            <a:r>
              <a:rPr sz="1600" spc="-15">
                <a:solidFill>
                  <a:srgbClr val="3B373A"/>
                </a:solidFill>
                <a:latin typeface="Segoe UI"/>
                <a:cs typeface="Segoe UI"/>
              </a:rPr>
              <a:t> </a:t>
            </a:r>
            <a:r>
              <a:rPr sz="1600">
                <a:solidFill>
                  <a:srgbClr val="3B373A"/>
                </a:solidFill>
                <a:latin typeface="Segoe UI"/>
                <a:cs typeface="Segoe UI"/>
              </a:rPr>
              <a:t>or</a:t>
            </a:r>
            <a:r>
              <a:rPr sz="1600" spc="-10">
                <a:solidFill>
                  <a:srgbClr val="3B373A"/>
                </a:solidFill>
                <a:latin typeface="Segoe UI"/>
                <a:cs typeface="Segoe UI"/>
              </a:rPr>
              <a:t> </a:t>
            </a:r>
            <a:r>
              <a:rPr sz="1600">
                <a:solidFill>
                  <a:srgbClr val="3B373A"/>
                </a:solidFill>
                <a:latin typeface="Segoe UI"/>
                <a:cs typeface="Segoe UI"/>
              </a:rPr>
              <a:t>record</a:t>
            </a:r>
            <a:r>
              <a:rPr sz="1600" spc="-10">
                <a:solidFill>
                  <a:srgbClr val="3B373A"/>
                </a:solidFill>
                <a:latin typeface="Segoe UI"/>
                <a:cs typeface="Segoe UI"/>
              </a:rPr>
              <a:t> </a:t>
            </a:r>
            <a:r>
              <a:rPr sz="1600">
                <a:solidFill>
                  <a:srgbClr val="3B373A"/>
                </a:solidFill>
                <a:latin typeface="Segoe UI"/>
                <a:cs typeface="Segoe UI"/>
              </a:rPr>
              <a:t>all</a:t>
            </a:r>
            <a:r>
              <a:rPr sz="1600" spc="-15">
                <a:solidFill>
                  <a:srgbClr val="3B373A"/>
                </a:solidFill>
                <a:latin typeface="Segoe UI"/>
                <a:cs typeface="Segoe UI"/>
              </a:rPr>
              <a:t> </a:t>
            </a:r>
            <a:r>
              <a:rPr sz="1600">
                <a:solidFill>
                  <a:srgbClr val="3B373A"/>
                </a:solidFill>
                <a:latin typeface="Segoe UI"/>
                <a:cs typeface="Segoe UI"/>
              </a:rPr>
              <a:t>the</a:t>
            </a:r>
            <a:r>
              <a:rPr sz="1600" spc="-10">
                <a:solidFill>
                  <a:srgbClr val="3B373A"/>
                </a:solidFill>
                <a:latin typeface="Segoe UI"/>
                <a:cs typeface="Segoe UI"/>
              </a:rPr>
              <a:t> </a:t>
            </a:r>
            <a:r>
              <a:rPr sz="1600">
                <a:solidFill>
                  <a:srgbClr val="3B373A"/>
                </a:solidFill>
                <a:latin typeface="Segoe UI"/>
                <a:cs typeface="Segoe UI"/>
              </a:rPr>
              <a:t>necessary</a:t>
            </a:r>
            <a:r>
              <a:rPr sz="1600" spc="-10">
                <a:solidFill>
                  <a:srgbClr val="3B373A"/>
                </a:solidFill>
                <a:latin typeface="Segoe UI"/>
                <a:cs typeface="Segoe UI"/>
              </a:rPr>
              <a:t> </a:t>
            </a:r>
            <a:r>
              <a:rPr sz="1600">
                <a:solidFill>
                  <a:srgbClr val="3B373A"/>
                </a:solidFill>
                <a:latin typeface="Segoe UI"/>
                <a:cs typeface="Segoe UI"/>
              </a:rPr>
              <a:t>communicative</a:t>
            </a:r>
            <a:r>
              <a:rPr sz="1600" spc="-10">
                <a:solidFill>
                  <a:srgbClr val="3B373A"/>
                </a:solidFill>
                <a:latin typeface="Segoe UI"/>
                <a:cs typeface="Segoe UI"/>
              </a:rPr>
              <a:t> actions/ </a:t>
            </a:r>
            <a:r>
              <a:rPr sz="1600">
                <a:solidFill>
                  <a:srgbClr val="3B373A"/>
                </a:solidFill>
                <a:latin typeface="Segoe UI"/>
                <a:cs typeface="Segoe UI"/>
              </a:rPr>
              <a:t>activities</a:t>
            </a:r>
            <a:r>
              <a:rPr sz="1600" spc="165">
                <a:solidFill>
                  <a:srgbClr val="3B373A"/>
                </a:solidFill>
                <a:latin typeface="Segoe UI"/>
                <a:cs typeface="Segoe UI"/>
              </a:rPr>
              <a:t> </a:t>
            </a:r>
            <a:r>
              <a:rPr sz="1600">
                <a:solidFill>
                  <a:srgbClr val="3B373A"/>
                </a:solidFill>
                <a:latin typeface="Segoe UI"/>
                <a:cs typeface="Segoe UI"/>
              </a:rPr>
              <a:t>and</a:t>
            </a:r>
            <a:r>
              <a:rPr sz="1600" spc="170">
                <a:solidFill>
                  <a:srgbClr val="3B373A"/>
                </a:solidFill>
                <a:latin typeface="Segoe UI"/>
                <a:cs typeface="Segoe UI"/>
              </a:rPr>
              <a:t> </a:t>
            </a:r>
            <a:r>
              <a:rPr sz="1600">
                <a:solidFill>
                  <a:srgbClr val="3B373A"/>
                </a:solidFill>
                <a:latin typeface="Segoe UI"/>
                <a:cs typeface="Segoe UI"/>
              </a:rPr>
              <a:t>the</a:t>
            </a:r>
            <a:r>
              <a:rPr sz="1600" spc="165">
                <a:solidFill>
                  <a:srgbClr val="3B373A"/>
                </a:solidFill>
                <a:latin typeface="Segoe UI"/>
                <a:cs typeface="Segoe UI"/>
              </a:rPr>
              <a:t> </a:t>
            </a:r>
            <a:r>
              <a:rPr sz="1600">
                <a:solidFill>
                  <a:srgbClr val="3B373A"/>
                </a:solidFill>
                <a:latin typeface="Segoe UI"/>
                <a:cs typeface="Segoe UI"/>
              </a:rPr>
              <a:t>relative</a:t>
            </a:r>
            <a:r>
              <a:rPr sz="1600" spc="170">
                <a:solidFill>
                  <a:srgbClr val="3B373A"/>
                </a:solidFill>
                <a:latin typeface="Segoe UI"/>
                <a:cs typeface="Segoe UI"/>
              </a:rPr>
              <a:t> </a:t>
            </a:r>
            <a:r>
              <a:rPr sz="1600">
                <a:solidFill>
                  <a:srgbClr val="3B373A"/>
                </a:solidFill>
                <a:latin typeface="Segoe UI"/>
                <a:cs typeface="Segoe UI"/>
              </a:rPr>
              <a:t>vocabulary</a:t>
            </a:r>
            <a:r>
              <a:rPr sz="1600" spc="170">
                <a:solidFill>
                  <a:srgbClr val="3B373A"/>
                </a:solidFill>
                <a:latin typeface="Segoe UI"/>
                <a:cs typeface="Segoe UI"/>
              </a:rPr>
              <a:t> </a:t>
            </a:r>
            <a:r>
              <a:rPr sz="1600">
                <a:solidFill>
                  <a:srgbClr val="3B373A"/>
                </a:solidFill>
                <a:latin typeface="Segoe UI"/>
                <a:cs typeface="Segoe UI"/>
              </a:rPr>
              <a:t>used</a:t>
            </a:r>
            <a:r>
              <a:rPr sz="1600" spc="165">
                <a:solidFill>
                  <a:srgbClr val="3B373A"/>
                </a:solidFill>
                <a:latin typeface="Segoe UI"/>
                <a:cs typeface="Segoe UI"/>
              </a:rPr>
              <a:t> </a:t>
            </a:r>
            <a:r>
              <a:rPr sz="1600">
                <a:solidFill>
                  <a:srgbClr val="3B373A"/>
                </a:solidFill>
                <a:latin typeface="Segoe UI"/>
                <a:cs typeface="Segoe UI"/>
              </a:rPr>
              <a:t>in</a:t>
            </a:r>
            <a:r>
              <a:rPr sz="1600" spc="170">
                <a:solidFill>
                  <a:srgbClr val="3B373A"/>
                </a:solidFill>
                <a:latin typeface="Segoe UI"/>
                <a:cs typeface="Segoe UI"/>
              </a:rPr>
              <a:t> </a:t>
            </a:r>
            <a:r>
              <a:rPr sz="1600">
                <a:solidFill>
                  <a:srgbClr val="3B373A"/>
                </a:solidFill>
                <a:latin typeface="Segoe UI"/>
                <a:cs typeface="Segoe UI"/>
              </a:rPr>
              <a:t>the</a:t>
            </a:r>
            <a:r>
              <a:rPr sz="1600" spc="170">
                <a:solidFill>
                  <a:srgbClr val="3B373A"/>
                </a:solidFill>
                <a:latin typeface="Segoe UI"/>
                <a:cs typeface="Segoe UI"/>
              </a:rPr>
              <a:t> </a:t>
            </a:r>
            <a:r>
              <a:rPr sz="1600" spc="-10">
                <a:solidFill>
                  <a:srgbClr val="3B373A"/>
                </a:solidFill>
                <a:latin typeface="Segoe UI"/>
                <a:cs typeface="Segoe UI"/>
              </a:rPr>
              <a:t>work- </a:t>
            </a:r>
            <a:r>
              <a:rPr sz="1600">
                <a:solidFill>
                  <a:srgbClr val="3B373A"/>
                </a:solidFill>
                <a:latin typeface="Segoe UI"/>
                <a:cs typeface="Segoe UI"/>
              </a:rPr>
              <a:t>ing</a:t>
            </a:r>
            <a:r>
              <a:rPr sz="1600" spc="45">
                <a:solidFill>
                  <a:srgbClr val="3B373A"/>
                </a:solidFill>
                <a:latin typeface="Segoe UI"/>
                <a:cs typeface="Segoe UI"/>
              </a:rPr>
              <a:t> </a:t>
            </a:r>
            <a:r>
              <a:rPr sz="1600" spc="-10">
                <a:solidFill>
                  <a:srgbClr val="3B373A"/>
                </a:solidFill>
                <a:latin typeface="Segoe UI"/>
                <a:cs typeface="Segoe UI"/>
              </a:rPr>
              <a:t>environment.</a:t>
            </a:r>
            <a:endParaRPr sz="1600">
              <a:latin typeface="Segoe UI"/>
              <a:cs typeface="Segoe UI"/>
            </a:endParaRPr>
          </a:p>
          <a:p>
            <a:pPr marL="469265" marR="5715" indent="-228600" algn="just">
              <a:lnSpc>
                <a:spcPct val="107100"/>
              </a:lnSpc>
              <a:spcBef>
                <a:spcPts val="850"/>
              </a:spcBef>
              <a:buAutoNum type="alphaLcPeriod"/>
              <a:tabLst>
                <a:tab pos="469900" algn="l"/>
              </a:tabLst>
              <a:defRPr/>
            </a:pPr>
            <a:r>
              <a:rPr sz="1600">
                <a:solidFill>
                  <a:srgbClr val="3B373A"/>
                </a:solidFill>
                <a:latin typeface="Segoe UI"/>
                <a:cs typeface="Segoe UI"/>
              </a:rPr>
              <a:t>Visualise</a:t>
            </a:r>
            <a:r>
              <a:rPr sz="1600" spc="370">
                <a:solidFill>
                  <a:srgbClr val="3B373A"/>
                </a:solidFill>
                <a:latin typeface="Segoe UI"/>
                <a:cs typeface="Segoe UI"/>
              </a:rPr>
              <a:t> </a:t>
            </a:r>
            <a:r>
              <a:rPr sz="1600">
                <a:solidFill>
                  <a:srgbClr val="3B373A"/>
                </a:solidFill>
                <a:latin typeface="Segoe UI"/>
                <a:cs typeface="Segoe UI"/>
              </a:rPr>
              <a:t>the</a:t>
            </a:r>
            <a:r>
              <a:rPr sz="1600" spc="375">
                <a:solidFill>
                  <a:srgbClr val="3B373A"/>
                </a:solidFill>
                <a:latin typeface="Segoe UI"/>
                <a:cs typeface="Segoe UI"/>
              </a:rPr>
              <a:t> </a:t>
            </a:r>
            <a:r>
              <a:rPr sz="1600">
                <a:solidFill>
                  <a:srgbClr val="3B373A"/>
                </a:solidFill>
                <a:latin typeface="Segoe UI"/>
                <a:cs typeface="Segoe UI"/>
              </a:rPr>
              <a:t>material</a:t>
            </a:r>
            <a:r>
              <a:rPr sz="1600" spc="375">
                <a:solidFill>
                  <a:srgbClr val="3B373A"/>
                </a:solidFill>
                <a:latin typeface="Segoe UI"/>
                <a:cs typeface="Segoe UI"/>
              </a:rPr>
              <a:t> </a:t>
            </a:r>
            <a:r>
              <a:rPr sz="1600">
                <a:solidFill>
                  <a:srgbClr val="3B373A"/>
                </a:solidFill>
                <a:latin typeface="Segoe UI"/>
                <a:cs typeface="Segoe UI"/>
              </a:rPr>
              <a:t>and</a:t>
            </a:r>
            <a:r>
              <a:rPr sz="1600" spc="370">
                <a:solidFill>
                  <a:srgbClr val="3B373A"/>
                </a:solidFill>
                <a:latin typeface="Segoe UI"/>
                <a:cs typeface="Segoe UI"/>
              </a:rPr>
              <a:t> </a:t>
            </a:r>
            <a:r>
              <a:rPr sz="1600">
                <a:solidFill>
                  <a:srgbClr val="3B373A"/>
                </a:solidFill>
                <a:latin typeface="Segoe UI"/>
                <a:cs typeface="Segoe UI"/>
              </a:rPr>
              <a:t>create</a:t>
            </a:r>
            <a:r>
              <a:rPr sz="1600" spc="375">
                <a:solidFill>
                  <a:srgbClr val="3B373A"/>
                </a:solidFill>
                <a:latin typeface="Segoe UI"/>
                <a:cs typeface="Segoe UI"/>
              </a:rPr>
              <a:t> </a:t>
            </a:r>
            <a:r>
              <a:rPr sz="1600">
                <a:solidFill>
                  <a:srgbClr val="3B373A"/>
                </a:solidFill>
                <a:latin typeface="Segoe UI"/>
                <a:cs typeface="Segoe UI"/>
              </a:rPr>
              <a:t>scenarios</a:t>
            </a:r>
            <a:r>
              <a:rPr sz="1600" spc="375">
                <a:solidFill>
                  <a:srgbClr val="3B373A"/>
                </a:solidFill>
                <a:latin typeface="Segoe UI"/>
                <a:cs typeface="Segoe UI"/>
              </a:rPr>
              <a:t> </a:t>
            </a:r>
            <a:r>
              <a:rPr sz="1600" spc="-10">
                <a:solidFill>
                  <a:srgbClr val="3B373A"/>
                </a:solidFill>
                <a:latin typeface="Segoe UI"/>
                <a:cs typeface="Segoe UI"/>
              </a:rPr>
              <a:t>according </a:t>
            </a:r>
            <a:r>
              <a:rPr sz="1600">
                <a:solidFill>
                  <a:srgbClr val="3B373A"/>
                </a:solidFill>
                <a:latin typeface="Segoe UI"/>
                <a:cs typeface="Segoe UI"/>
              </a:rPr>
              <a:t>to</a:t>
            </a:r>
            <a:r>
              <a:rPr sz="1600" spc="190">
                <a:solidFill>
                  <a:srgbClr val="3B373A"/>
                </a:solidFill>
                <a:latin typeface="Segoe UI"/>
                <a:cs typeface="Segoe UI"/>
              </a:rPr>
              <a:t> </a:t>
            </a:r>
            <a:r>
              <a:rPr sz="1600">
                <a:solidFill>
                  <a:srgbClr val="3B373A"/>
                </a:solidFill>
                <a:latin typeface="Segoe UI"/>
                <a:cs typeface="Segoe UI"/>
              </a:rPr>
              <a:t>Step</a:t>
            </a:r>
            <a:r>
              <a:rPr sz="1600" spc="195">
                <a:solidFill>
                  <a:srgbClr val="3B373A"/>
                </a:solidFill>
                <a:latin typeface="Segoe UI"/>
                <a:cs typeface="Segoe UI"/>
              </a:rPr>
              <a:t> </a:t>
            </a:r>
            <a:r>
              <a:rPr sz="1600">
                <a:solidFill>
                  <a:srgbClr val="3B373A"/>
                </a:solidFill>
                <a:latin typeface="Segoe UI"/>
                <a:cs typeface="Segoe UI"/>
              </a:rPr>
              <a:t>b.</a:t>
            </a:r>
            <a:r>
              <a:rPr sz="1600" spc="190">
                <a:solidFill>
                  <a:srgbClr val="3B373A"/>
                </a:solidFill>
                <a:latin typeface="Segoe UI"/>
                <a:cs typeface="Segoe UI"/>
              </a:rPr>
              <a:t> </a:t>
            </a:r>
            <a:r>
              <a:rPr sz="1600">
                <a:solidFill>
                  <a:srgbClr val="3B373A"/>
                </a:solidFill>
                <a:latin typeface="Segoe UI"/>
                <a:cs typeface="Segoe UI"/>
              </a:rPr>
              <a:t>Use</a:t>
            </a:r>
            <a:r>
              <a:rPr sz="1600" spc="185">
                <a:solidFill>
                  <a:srgbClr val="3B373A"/>
                </a:solidFill>
                <a:latin typeface="Segoe UI"/>
                <a:cs typeface="Segoe UI"/>
              </a:rPr>
              <a:t> </a:t>
            </a:r>
            <a:r>
              <a:rPr sz="1600">
                <a:solidFill>
                  <a:srgbClr val="3B373A"/>
                </a:solidFill>
                <a:latin typeface="Segoe UI"/>
                <a:cs typeface="Segoe UI"/>
              </a:rPr>
              <a:t>the</a:t>
            </a:r>
            <a:r>
              <a:rPr sz="1600" spc="195">
                <a:solidFill>
                  <a:srgbClr val="3B373A"/>
                </a:solidFill>
                <a:latin typeface="Segoe UI"/>
                <a:cs typeface="Segoe UI"/>
              </a:rPr>
              <a:t> </a:t>
            </a:r>
            <a:r>
              <a:rPr sz="1600">
                <a:solidFill>
                  <a:srgbClr val="3B373A"/>
                </a:solidFill>
                <a:latin typeface="Segoe UI"/>
                <a:cs typeface="Segoe UI"/>
              </a:rPr>
              <a:t>job</a:t>
            </a:r>
            <a:r>
              <a:rPr sz="1600" spc="190">
                <a:solidFill>
                  <a:srgbClr val="3B373A"/>
                </a:solidFill>
                <a:latin typeface="Segoe UI"/>
                <a:cs typeface="Segoe UI"/>
              </a:rPr>
              <a:t> </a:t>
            </a:r>
            <a:r>
              <a:rPr sz="1600">
                <a:solidFill>
                  <a:srgbClr val="3B373A"/>
                </a:solidFill>
                <a:latin typeface="Segoe UI"/>
                <a:cs typeface="Segoe UI"/>
              </a:rPr>
              <a:t>contract</a:t>
            </a:r>
            <a:r>
              <a:rPr sz="1600" spc="185">
                <a:solidFill>
                  <a:srgbClr val="3B373A"/>
                </a:solidFill>
                <a:latin typeface="Segoe UI"/>
                <a:cs typeface="Segoe UI"/>
              </a:rPr>
              <a:t> </a:t>
            </a:r>
            <a:r>
              <a:rPr sz="1600">
                <a:solidFill>
                  <a:srgbClr val="3B373A"/>
                </a:solidFill>
                <a:latin typeface="Segoe UI"/>
                <a:cs typeface="Segoe UI"/>
              </a:rPr>
              <a:t>as</a:t>
            </a:r>
            <a:r>
              <a:rPr sz="1600" spc="195">
                <a:solidFill>
                  <a:srgbClr val="3B373A"/>
                </a:solidFill>
                <a:latin typeface="Segoe UI"/>
                <a:cs typeface="Segoe UI"/>
              </a:rPr>
              <a:t> </a:t>
            </a:r>
            <a:r>
              <a:rPr sz="1600">
                <a:solidFill>
                  <a:srgbClr val="3B373A"/>
                </a:solidFill>
                <a:latin typeface="Segoe UI"/>
                <a:cs typeface="Segoe UI"/>
              </a:rPr>
              <a:t>learning</a:t>
            </a:r>
            <a:r>
              <a:rPr sz="1600" spc="190">
                <a:solidFill>
                  <a:srgbClr val="3B373A"/>
                </a:solidFill>
                <a:latin typeface="Segoe UI"/>
                <a:cs typeface="Segoe UI"/>
              </a:rPr>
              <a:t> </a:t>
            </a:r>
            <a:r>
              <a:rPr sz="1600">
                <a:solidFill>
                  <a:srgbClr val="3B373A"/>
                </a:solidFill>
                <a:latin typeface="Segoe UI"/>
                <a:cs typeface="Segoe UI"/>
              </a:rPr>
              <a:t>material</a:t>
            </a:r>
            <a:r>
              <a:rPr sz="1600" spc="190">
                <a:solidFill>
                  <a:srgbClr val="3B373A"/>
                </a:solidFill>
                <a:latin typeface="Segoe UI"/>
                <a:cs typeface="Segoe UI"/>
              </a:rPr>
              <a:t> </a:t>
            </a:r>
            <a:r>
              <a:rPr sz="1600" spc="-25">
                <a:solidFill>
                  <a:srgbClr val="3B373A"/>
                </a:solidFill>
                <a:latin typeface="Segoe UI"/>
                <a:cs typeface="Segoe UI"/>
              </a:rPr>
              <a:t>to </a:t>
            </a:r>
            <a:r>
              <a:rPr sz="1600">
                <a:solidFill>
                  <a:srgbClr val="3B373A"/>
                </a:solidFill>
                <a:latin typeface="Segoe UI"/>
                <a:cs typeface="Segoe UI"/>
              </a:rPr>
              <a:t>distinguish</a:t>
            </a:r>
            <a:r>
              <a:rPr sz="1600" spc="125">
                <a:solidFill>
                  <a:srgbClr val="3B373A"/>
                </a:solidFill>
                <a:latin typeface="Segoe UI"/>
                <a:cs typeface="Segoe UI"/>
              </a:rPr>
              <a:t> </a:t>
            </a:r>
            <a:r>
              <a:rPr sz="1600">
                <a:solidFill>
                  <a:srgbClr val="3B373A"/>
                </a:solidFill>
                <a:latin typeface="Segoe UI"/>
                <a:cs typeface="Segoe UI"/>
              </a:rPr>
              <a:t>the</a:t>
            </a:r>
            <a:r>
              <a:rPr sz="1600" spc="130">
                <a:solidFill>
                  <a:srgbClr val="3B373A"/>
                </a:solidFill>
                <a:latin typeface="Segoe UI"/>
                <a:cs typeface="Segoe UI"/>
              </a:rPr>
              <a:t> </a:t>
            </a:r>
            <a:r>
              <a:rPr sz="1600">
                <a:solidFill>
                  <a:srgbClr val="3B373A"/>
                </a:solidFill>
                <a:latin typeface="Segoe UI"/>
                <a:cs typeface="Segoe UI"/>
              </a:rPr>
              <a:t>main</a:t>
            </a:r>
            <a:r>
              <a:rPr sz="1600" spc="125">
                <a:solidFill>
                  <a:srgbClr val="3B373A"/>
                </a:solidFill>
                <a:latin typeface="Segoe UI"/>
                <a:cs typeface="Segoe UI"/>
              </a:rPr>
              <a:t> </a:t>
            </a:r>
            <a:r>
              <a:rPr sz="1600">
                <a:solidFill>
                  <a:srgbClr val="3B373A"/>
                </a:solidFill>
                <a:latin typeface="Segoe UI"/>
                <a:cs typeface="Segoe UI"/>
              </a:rPr>
              <a:t>points,</a:t>
            </a:r>
            <a:r>
              <a:rPr sz="1600" spc="130">
                <a:solidFill>
                  <a:srgbClr val="3B373A"/>
                </a:solidFill>
                <a:latin typeface="Segoe UI"/>
                <a:cs typeface="Segoe UI"/>
              </a:rPr>
              <a:t> </a:t>
            </a:r>
            <a:r>
              <a:rPr sz="1600">
                <a:solidFill>
                  <a:srgbClr val="3B373A"/>
                </a:solidFill>
                <a:latin typeface="Segoe UI"/>
                <a:cs typeface="Segoe UI"/>
              </a:rPr>
              <a:t>such</a:t>
            </a:r>
            <a:r>
              <a:rPr sz="1600" spc="125">
                <a:solidFill>
                  <a:srgbClr val="3B373A"/>
                </a:solidFill>
                <a:latin typeface="Segoe UI"/>
                <a:cs typeface="Segoe UI"/>
              </a:rPr>
              <a:t> </a:t>
            </a:r>
            <a:r>
              <a:rPr sz="1600">
                <a:solidFill>
                  <a:srgbClr val="3B373A"/>
                </a:solidFill>
                <a:latin typeface="Segoe UI"/>
                <a:cs typeface="Segoe UI"/>
              </a:rPr>
              <a:t>as</a:t>
            </a:r>
            <a:r>
              <a:rPr sz="1600" spc="130">
                <a:solidFill>
                  <a:srgbClr val="3B373A"/>
                </a:solidFill>
                <a:latin typeface="Segoe UI"/>
                <a:cs typeface="Segoe UI"/>
              </a:rPr>
              <a:t> </a:t>
            </a:r>
            <a:r>
              <a:rPr sz="1600">
                <a:solidFill>
                  <a:srgbClr val="3B373A"/>
                </a:solidFill>
                <a:latin typeface="Segoe UI"/>
                <a:cs typeface="Segoe UI"/>
              </a:rPr>
              <a:t>working</a:t>
            </a:r>
            <a:r>
              <a:rPr sz="1600" spc="125">
                <a:solidFill>
                  <a:srgbClr val="3B373A"/>
                </a:solidFill>
                <a:latin typeface="Segoe UI"/>
                <a:cs typeface="Segoe UI"/>
              </a:rPr>
              <a:t> </a:t>
            </a:r>
            <a:r>
              <a:rPr sz="1600">
                <a:solidFill>
                  <a:srgbClr val="3B373A"/>
                </a:solidFill>
                <a:latin typeface="Segoe UI"/>
                <a:cs typeface="Segoe UI"/>
              </a:rPr>
              <a:t>hours</a:t>
            </a:r>
            <a:r>
              <a:rPr sz="1600" spc="130">
                <a:solidFill>
                  <a:srgbClr val="3B373A"/>
                </a:solidFill>
                <a:latin typeface="Segoe UI"/>
                <a:cs typeface="Segoe UI"/>
              </a:rPr>
              <a:t> </a:t>
            </a:r>
            <a:r>
              <a:rPr sz="1600" spc="-25">
                <a:solidFill>
                  <a:srgbClr val="3B373A"/>
                </a:solidFill>
                <a:latin typeface="Segoe UI"/>
                <a:cs typeface="Segoe UI"/>
              </a:rPr>
              <a:t>and </a:t>
            </a:r>
            <a:r>
              <a:rPr sz="1600">
                <a:solidFill>
                  <a:srgbClr val="3B373A"/>
                </a:solidFill>
                <a:latin typeface="Segoe UI"/>
                <a:cs typeface="Segoe UI"/>
              </a:rPr>
              <a:t>type</a:t>
            </a:r>
            <a:r>
              <a:rPr sz="1600" spc="45">
                <a:solidFill>
                  <a:srgbClr val="3B373A"/>
                </a:solidFill>
                <a:latin typeface="Segoe UI"/>
                <a:cs typeface="Segoe UI"/>
              </a:rPr>
              <a:t> </a:t>
            </a:r>
            <a:r>
              <a:rPr sz="1600">
                <a:solidFill>
                  <a:srgbClr val="3B373A"/>
                </a:solidFill>
                <a:latin typeface="Segoe UI"/>
                <a:cs typeface="Segoe UI"/>
              </a:rPr>
              <a:t>of</a:t>
            </a:r>
            <a:r>
              <a:rPr sz="1600" spc="45">
                <a:solidFill>
                  <a:srgbClr val="3B373A"/>
                </a:solidFill>
                <a:latin typeface="Segoe UI"/>
                <a:cs typeface="Segoe UI"/>
              </a:rPr>
              <a:t> </a:t>
            </a:r>
            <a:r>
              <a:rPr sz="1600" spc="-10">
                <a:solidFill>
                  <a:srgbClr val="3B373A"/>
                </a:solidFill>
                <a:latin typeface="Segoe UI"/>
                <a:cs typeface="Segoe UI"/>
              </a:rPr>
              <a:t>employment.</a:t>
            </a:r>
            <a:endParaRPr sz="1600">
              <a:latin typeface="Segoe UI"/>
              <a:cs typeface="Segoe UI"/>
            </a:endParaRPr>
          </a:p>
          <a:p>
            <a:pPr marL="469900" indent="-229235">
              <a:lnSpc>
                <a:spcPct val="100000"/>
              </a:lnSpc>
              <a:spcBef>
                <a:spcPts val="975"/>
              </a:spcBef>
              <a:buAutoNum type="alphaLcPeriod"/>
              <a:tabLst>
                <a:tab pos="469265" algn="l"/>
                <a:tab pos="469900" algn="l"/>
              </a:tabLst>
              <a:defRPr/>
            </a:pPr>
            <a:r>
              <a:rPr sz="1600">
                <a:solidFill>
                  <a:srgbClr val="3B373A"/>
                </a:solidFill>
                <a:latin typeface="Segoe UI"/>
                <a:cs typeface="Segoe UI"/>
              </a:rPr>
              <a:t>Join</a:t>
            </a:r>
            <a:r>
              <a:rPr sz="1600" spc="245">
                <a:solidFill>
                  <a:srgbClr val="3B373A"/>
                </a:solidFill>
                <a:latin typeface="Segoe UI"/>
                <a:cs typeface="Segoe UI"/>
              </a:rPr>
              <a:t> </a:t>
            </a:r>
            <a:r>
              <a:rPr sz="1600">
                <a:solidFill>
                  <a:srgbClr val="3B373A"/>
                </a:solidFill>
                <a:latin typeface="Segoe UI"/>
                <a:cs typeface="Segoe UI"/>
              </a:rPr>
              <a:t>the</a:t>
            </a:r>
            <a:r>
              <a:rPr sz="1600" spc="250">
                <a:solidFill>
                  <a:srgbClr val="3B373A"/>
                </a:solidFill>
                <a:latin typeface="Segoe UI"/>
                <a:cs typeface="Segoe UI"/>
              </a:rPr>
              <a:t> </a:t>
            </a:r>
            <a:r>
              <a:rPr sz="1600">
                <a:solidFill>
                  <a:srgbClr val="3B373A"/>
                </a:solidFill>
                <a:latin typeface="Segoe UI"/>
                <a:cs typeface="Segoe UI"/>
              </a:rPr>
              <a:t>learners</a:t>
            </a:r>
            <a:r>
              <a:rPr sz="1600" spc="240">
                <a:solidFill>
                  <a:srgbClr val="3B373A"/>
                </a:solidFill>
                <a:latin typeface="Segoe UI"/>
                <a:cs typeface="Segoe UI"/>
              </a:rPr>
              <a:t> </a:t>
            </a:r>
            <a:r>
              <a:rPr sz="1600">
                <a:solidFill>
                  <a:srgbClr val="3B373A"/>
                </a:solidFill>
                <a:latin typeface="Segoe UI"/>
                <a:cs typeface="Segoe UI"/>
              </a:rPr>
              <a:t>in</a:t>
            </a:r>
            <a:r>
              <a:rPr sz="1600" spc="240">
                <a:solidFill>
                  <a:srgbClr val="3B373A"/>
                </a:solidFill>
                <a:latin typeface="Segoe UI"/>
                <a:cs typeface="Segoe UI"/>
              </a:rPr>
              <a:t> </a:t>
            </a:r>
            <a:r>
              <a:rPr sz="1600">
                <a:solidFill>
                  <a:srgbClr val="3B373A"/>
                </a:solidFill>
                <a:latin typeface="Segoe UI"/>
                <a:cs typeface="Segoe UI"/>
              </a:rPr>
              <a:t>their</a:t>
            </a:r>
            <a:r>
              <a:rPr sz="1600" spc="250">
                <a:solidFill>
                  <a:srgbClr val="3B373A"/>
                </a:solidFill>
                <a:latin typeface="Segoe UI"/>
                <a:cs typeface="Segoe UI"/>
              </a:rPr>
              <a:t> </a:t>
            </a:r>
            <a:r>
              <a:rPr sz="1600">
                <a:solidFill>
                  <a:srgbClr val="3B373A"/>
                </a:solidFill>
                <a:latin typeface="Segoe UI"/>
                <a:cs typeface="Segoe UI"/>
              </a:rPr>
              <a:t>working</a:t>
            </a:r>
            <a:r>
              <a:rPr sz="1600" spc="245">
                <a:solidFill>
                  <a:srgbClr val="3B373A"/>
                </a:solidFill>
                <a:latin typeface="Segoe UI"/>
                <a:cs typeface="Segoe UI"/>
              </a:rPr>
              <a:t> </a:t>
            </a:r>
            <a:r>
              <a:rPr sz="1600">
                <a:solidFill>
                  <a:srgbClr val="3B373A"/>
                </a:solidFill>
                <a:latin typeface="Segoe UI"/>
                <a:cs typeface="Segoe UI"/>
              </a:rPr>
              <a:t>environment</a:t>
            </a:r>
            <a:r>
              <a:rPr sz="1600" spc="250">
                <a:solidFill>
                  <a:srgbClr val="3B373A"/>
                </a:solidFill>
                <a:latin typeface="Segoe UI"/>
                <a:cs typeface="Segoe UI"/>
              </a:rPr>
              <a:t> </a:t>
            </a:r>
            <a:r>
              <a:rPr sz="1400">
                <a:solidFill>
                  <a:srgbClr val="3B373A"/>
                </a:solidFill>
                <a:latin typeface="Segoe UI"/>
                <a:cs typeface="Segoe UI"/>
              </a:rPr>
              <a:t>for</a:t>
            </a:r>
            <a:r>
              <a:rPr sz="1400" spc="250">
                <a:solidFill>
                  <a:srgbClr val="3B373A"/>
                </a:solidFill>
                <a:latin typeface="Segoe UI"/>
                <a:cs typeface="Segoe UI"/>
              </a:rPr>
              <a:t> </a:t>
            </a:r>
            <a:r>
              <a:rPr sz="1400" spc="-25">
                <a:solidFill>
                  <a:srgbClr val="3B373A"/>
                </a:solidFill>
                <a:latin typeface="Segoe UI"/>
                <a:cs typeface="Segoe UI"/>
              </a:rPr>
              <a:t>the</a:t>
            </a:r>
            <a:endParaRPr sz="1400">
              <a:latin typeface="Segoe UI"/>
              <a:cs typeface="Segoe UI"/>
            </a:endParaRPr>
          </a:p>
          <a:p>
            <a:pPr marL="469265">
              <a:lnSpc>
                <a:spcPct val="100000"/>
              </a:lnSpc>
              <a:spcBef>
                <a:spcPts val="120"/>
              </a:spcBef>
              <a:defRPr/>
            </a:pPr>
            <a:r>
              <a:rPr sz="1400">
                <a:solidFill>
                  <a:srgbClr val="3B373A"/>
                </a:solidFill>
                <a:latin typeface="Segoe UI"/>
                <a:cs typeface="Segoe UI"/>
              </a:rPr>
              <a:t>first</a:t>
            </a:r>
            <a:r>
              <a:rPr sz="1400" spc="60">
                <a:solidFill>
                  <a:srgbClr val="3B373A"/>
                </a:solidFill>
                <a:latin typeface="Segoe UI"/>
                <a:cs typeface="Segoe UI"/>
              </a:rPr>
              <a:t> </a:t>
            </a:r>
            <a:r>
              <a:rPr sz="1400">
                <a:solidFill>
                  <a:srgbClr val="3B373A"/>
                </a:solidFill>
                <a:latin typeface="Segoe UI"/>
                <a:cs typeface="Segoe UI"/>
              </a:rPr>
              <a:t>days</a:t>
            </a:r>
            <a:r>
              <a:rPr sz="1400" spc="65">
                <a:solidFill>
                  <a:srgbClr val="3B373A"/>
                </a:solidFill>
                <a:latin typeface="Segoe UI"/>
                <a:cs typeface="Segoe UI"/>
              </a:rPr>
              <a:t> </a:t>
            </a:r>
            <a:r>
              <a:rPr sz="1400">
                <a:solidFill>
                  <a:srgbClr val="3B373A"/>
                </a:solidFill>
                <a:latin typeface="Segoe UI"/>
                <a:cs typeface="Segoe UI"/>
              </a:rPr>
              <a:t>for</a:t>
            </a:r>
            <a:r>
              <a:rPr sz="1400" spc="65">
                <a:solidFill>
                  <a:srgbClr val="3B373A"/>
                </a:solidFill>
                <a:latin typeface="Segoe UI"/>
                <a:cs typeface="Segoe UI"/>
              </a:rPr>
              <a:t> </a:t>
            </a:r>
            <a:r>
              <a:rPr sz="1400">
                <a:solidFill>
                  <a:srgbClr val="3B373A"/>
                </a:solidFill>
                <a:latin typeface="Segoe UI"/>
                <a:cs typeface="Segoe UI"/>
              </a:rPr>
              <a:t>hands-on</a:t>
            </a:r>
            <a:r>
              <a:rPr sz="1400" spc="60">
                <a:solidFill>
                  <a:srgbClr val="3B373A"/>
                </a:solidFill>
                <a:latin typeface="Segoe UI"/>
                <a:cs typeface="Segoe UI"/>
              </a:rPr>
              <a:t> </a:t>
            </a:r>
            <a:r>
              <a:rPr sz="1400">
                <a:solidFill>
                  <a:srgbClr val="3B373A"/>
                </a:solidFill>
                <a:latin typeface="Segoe UI"/>
                <a:cs typeface="Segoe UI"/>
              </a:rPr>
              <a:t>tutoring,</a:t>
            </a:r>
            <a:r>
              <a:rPr sz="1400" spc="65">
                <a:solidFill>
                  <a:srgbClr val="3B373A"/>
                </a:solidFill>
                <a:latin typeface="Segoe UI"/>
                <a:cs typeface="Segoe UI"/>
              </a:rPr>
              <a:t> </a:t>
            </a:r>
            <a:r>
              <a:rPr sz="1400">
                <a:solidFill>
                  <a:srgbClr val="3B373A"/>
                </a:solidFill>
                <a:latin typeface="Segoe UI"/>
                <a:cs typeface="Segoe UI"/>
              </a:rPr>
              <a:t>if</a:t>
            </a:r>
            <a:r>
              <a:rPr sz="1400" spc="65">
                <a:solidFill>
                  <a:srgbClr val="3B373A"/>
                </a:solidFill>
                <a:latin typeface="Segoe UI"/>
                <a:cs typeface="Segoe UI"/>
              </a:rPr>
              <a:t> </a:t>
            </a:r>
            <a:r>
              <a:rPr sz="1400" spc="-10">
                <a:solidFill>
                  <a:srgbClr val="3B373A"/>
                </a:solidFill>
                <a:latin typeface="Segoe UI"/>
                <a:cs typeface="Segoe UI"/>
              </a:rPr>
              <a:t>possible.</a:t>
            </a:r>
            <a:endParaRPr sz="1400">
              <a:latin typeface="Segoe UI"/>
              <a:cs typeface="Segoe UI"/>
            </a:endParaRPr>
          </a:p>
        </p:txBody>
      </p:sp>
      <p:sp>
        <p:nvSpPr>
          <p:cNvPr id="10" name="object 10" hidden="0"/>
          <p:cNvSpPr txBox="1">
            <a:spLocks noGrp="1"/>
          </p:cNvSpPr>
          <p:nvPr isPhoto="0" userDrawn="0">
            <p:ph type="sldNum" sz="quarter" idx="7" hasCustomPrompt="0"/>
          </p:nvPr>
        </p:nvSpPr>
        <p:spPr bwMode="auto">
          <a:prstGeom prst="rect">
            <a:avLst/>
          </a:prstGeom>
        </p:spPr>
        <p:txBody>
          <a:bodyPr vert="horz" wrap="square" lIns="0" tIns="22860" rIns="0" bIns="0" rtlCol="0">
            <a:spAutoFit/>
          </a:bodyPr>
          <a:lstStyle/>
          <a:p>
            <a:pPr marL="60325">
              <a:lnSpc>
                <a:spcPct val="100000"/>
              </a:lnSpc>
              <a:spcBef>
                <a:spcPts val="180"/>
              </a:spcBef>
              <a:defRPr/>
            </a:pPr>
            <a:r>
              <a:rPr spc="-25"/>
              <a:t>16</a:t>
            </a:r>
            <a:endParaRPr/>
          </a:p>
        </p:txBody>
      </p:sp>
      <p:cxnSp>
        <p:nvCxnSpPr>
          <p:cNvPr id="2" name="Google Shape;233;p13" hidden="0"/>
          <p:cNvCxnSpPr>
            <a:cxnSpLocks/>
          </p:cNvCxnSpPr>
          <p:nvPr isPhoto="0" userDrawn="0"/>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3" name="Google Shape;234;p13" hidden="0"/>
          <p:cNvPicPr/>
          <p:nvPr isPhoto="0" userDrawn="0"/>
        </p:nvPicPr>
        <p:blipFill>
          <a:blip r:embed="rId3">
            <a:alphaModFix/>
          </a:blip>
          <a:stretch/>
        </p:blipFill>
        <p:spPr bwMode="auto">
          <a:xfrm>
            <a:off x="4508500" y="9085792"/>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sp>
        <p:nvSpPr>
          <p:cNvPr id="2" name="object 2" hidden="0"/>
          <p:cNvSpPr txBox="1"/>
          <p:nvPr isPhoto="0" userDrawn="0"/>
        </p:nvSpPr>
        <p:spPr bwMode="auto">
          <a:xfrm>
            <a:off x="887299" y="1003706"/>
            <a:ext cx="5789930" cy="7049622"/>
          </a:xfrm>
          <a:prstGeom prst="rect">
            <a:avLst/>
          </a:prstGeom>
        </p:spPr>
        <p:txBody>
          <a:bodyPr vert="horz" wrap="square" lIns="0" tIns="12700" rIns="0" bIns="0" rtlCol="0">
            <a:spAutoFit/>
          </a:bodyPr>
          <a:lstStyle/>
          <a:p>
            <a:pPr marL="12700" marR="5715" algn="just">
              <a:lnSpc>
                <a:spcPct val="107100"/>
              </a:lnSpc>
              <a:spcBef>
                <a:spcPts val="1415"/>
              </a:spcBef>
              <a:defRPr/>
            </a:pPr>
            <a:r>
              <a:rPr>
                <a:solidFill>
                  <a:srgbClr val="3B373A"/>
                </a:solidFill>
                <a:latin typeface="Segoe UI"/>
                <a:cs typeface="Segoe UI"/>
              </a:rPr>
              <a:t>Such</a:t>
            </a:r>
            <a:r>
              <a:rPr spc="195">
                <a:solidFill>
                  <a:srgbClr val="3B373A"/>
                </a:solidFill>
                <a:latin typeface="Segoe UI"/>
                <a:cs typeface="Segoe UI"/>
              </a:rPr>
              <a:t> </a:t>
            </a:r>
            <a:r>
              <a:rPr>
                <a:solidFill>
                  <a:srgbClr val="3B373A"/>
                </a:solidFill>
                <a:latin typeface="Segoe UI"/>
                <a:cs typeface="Segoe UI"/>
              </a:rPr>
              <a:t>practices,</a:t>
            </a:r>
            <a:r>
              <a:rPr spc="210">
                <a:solidFill>
                  <a:srgbClr val="3B373A"/>
                </a:solidFill>
                <a:latin typeface="Segoe UI"/>
                <a:cs typeface="Segoe UI"/>
              </a:rPr>
              <a:t> </a:t>
            </a:r>
            <a:r>
              <a:rPr>
                <a:solidFill>
                  <a:srgbClr val="3B373A"/>
                </a:solidFill>
                <a:latin typeface="Segoe UI"/>
                <a:cs typeface="Segoe UI"/>
              </a:rPr>
              <a:t>for</a:t>
            </a:r>
            <a:r>
              <a:rPr spc="215">
                <a:solidFill>
                  <a:srgbClr val="3B373A"/>
                </a:solidFill>
                <a:latin typeface="Segoe UI"/>
                <a:cs typeface="Segoe UI"/>
              </a:rPr>
              <a:t> </a:t>
            </a:r>
            <a:r>
              <a:rPr>
                <a:solidFill>
                  <a:srgbClr val="3B373A"/>
                </a:solidFill>
                <a:latin typeface="Segoe UI"/>
                <a:cs typeface="Segoe UI"/>
              </a:rPr>
              <a:t>example</a:t>
            </a:r>
            <a:r>
              <a:rPr spc="210">
                <a:solidFill>
                  <a:srgbClr val="3B373A"/>
                </a:solidFill>
                <a:latin typeface="Segoe UI"/>
                <a:cs typeface="Segoe UI"/>
              </a:rPr>
              <a:t> </a:t>
            </a:r>
            <a:r>
              <a:rPr>
                <a:solidFill>
                  <a:srgbClr val="3B373A"/>
                </a:solidFill>
                <a:latin typeface="Segoe UI"/>
                <a:cs typeface="Segoe UI"/>
              </a:rPr>
              <a:t>conducting</a:t>
            </a:r>
            <a:r>
              <a:rPr spc="215">
                <a:solidFill>
                  <a:srgbClr val="3B373A"/>
                </a:solidFill>
                <a:latin typeface="Segoe UI"/>
                <a:cs typeface="Segoe UI"/>
              </a:rPr>
              <a:t> </a:t>
            </a:r>
            <a:r>
              <a:rPr>
                <a:solidFill>
                  <a:srgbClr val="3B373A"/>
                </a:solidFill>
                <a:latin typeface="Segoe UI"/>
                <a:cs typeface="Segoe UI"/>
              </a:rPr>
              <a:t>a</a:t>
            </a:r>
            <a:r>
              <a:rPr spc="210">
                <a:solidFill>
                  <a:srgbClr val="3B373A"/>
                </a:solidFill>
                <a:latin typeface="Segoe UI"/>
                <a:cs typeface="Segoe UI"/>
              </a:rPr>
              <a:t> </a:t>
            </a:r>
            <a:r>
              <a:rPr>
                <a:solidFill>
                  <a:srgbClr val="3B373A"/>
                </a:solidFill>
                <a:latin typeface="Segoe UI"/>
                <a:cs typeface="Segoe UI"/>
              </a:rPr>
              <a:t>survey</a:t>
            </a:r>
            <a:r>
              <a:rPr spc="204">
                <a:solidFill>
                  <a:srgbClr val="3B373A"/>
                </a:solidFill>
                <a:latin typeface="Segoe UI"/>
                <a:cs typeface="Segoe UI"/>
              </a:rPr>
              <a:t> </a:t>
            </a:r>
            <a:r>
              <a:rPr>
                <a:solidFill>
                  <a:srgbClr val="3B373A"/>
                </a:solidFill>
                <a:latin typeface="Segoe UI"/>
                <a:cs typeface="Segoe UI"/>
              </a:rPr>
              <a:t>to</a:t>
            </a:r>
            <a:r>
              <a:rPr spc="215">
                <a:solidFill>
                  <a:srgbClr val="3B373A"/>
                </a:solidFill>
                <a:latin typeface="Segoe UI"/>
                <a:cs typeface="Segoe UI"/>
              </a:rPr>
              <a:t> </a:t>
            </a:r>
            <a:r>
              <a:rPr>
                <a:solidFill>
                  <a:srgbClr val="3B373A"/>
                </a:solidFill>
                <a:latin typeface="Segoe UI"/>
                <a:cs typeface="Segoe UI"/>
              </a:rPr>
              <a:t>verify</a:t>
            </a:r>
            <a:r>
              <a:rPr spc="210">
                <a:solidFill>
                  <a:srgbClr val="3B373A"/>
                </a:solidFill>
                <a:latin typeface="Segoe UI"/>
                <a:cs typeface="Segoe UI"/>
              </a:rPr>
              <a:t> </a:t>
            </a:r>
            <a:r>
              <a:rPr>
                <a:solidFill>
                  <a:srgbClr val="3B373A"/>
                </a:solidFill>
                <a:latin typeface="Segoe UI"/>
                <a:cs typeface="Segoe UI"/>
              </a:rPr>
              <a:t>the</a:t>
            </a:r>
            <a:r>
              <a:rPr spc="215">
                <a:solidFill>
                  <a:srgbClr val="3B373A"/>
                </a:solidFill>
                <a:latin typeface="Segoe UI"/>
                <a:cs typeface="Segoe UI"/>
              </a:rPr>
              <a:t> </a:t>
            </a:r>
            <a:r>
              <a:rPr spc="-10">
                <a:solidFill>
                  <a:srgbClr val="3B373A"/>
                </a:solidFill>
                <a:latin typeface="Segoe UI"/>
                <a:cs typeface="Segoe UI"/>
              </a:rPr>
              <a:t>learners’ </a:t>
            </a:r>
            <a:r>
              <a:rPr>
                <a:solidFill>
                  <a:srgbClr val="3B373A"/>
                </a:solidFill>
                <a:latin typeface="Segoe UI"/>
                <a:cs typeface="Segoe UI"/>
              </a:rPr>
              <a:t>needs,</a:t>
            </a:r>
            <a:r>
              <a:rPr spc="20">
                <a:solidFill>
                  <a:srgbClr val="3B373A"/>
                </a:solidFill>
                <a:latin typeface="Segoe UI"/>
                <a:cs typeface="Segoe UI"/>
              </a:rPr>
              <a:t> </a:t>
            </a:r>
            <a:r>
              <a:rPr>
                <a:solidFill>
                  <a:srgbClr val="3B373A"/>
                </a:solidFill>
                <a:latin typeface="Segoe UI"/>
                <a:cs typeface="Segoe UI"/>
              </a:rPr>
              <a:t>and</a:t>
            </a:r>
            <a:r>
              <a:rPr spc="20">
                <a:solidFill>
                  <a:srgbClr val="3B373A"/>
                </a:solidFill>
                <a:latin typeface="Segoe UI"/>
                <a:cs typeface="Segoe UI"/>
              </a:rPr>
              <a:t> </a:t>
            </a:r>
            <a:r>
              <a:rPr>
                <a:solidFill>
                  <a:srgbClr val="3B373A"/>
                </a:solidFill>
                <a:latin typeface="Segoe UI"/>
                <a:cs typeface="Segoe UI"/>
              </a:rPr>
              <a:t>based</a:t>
            </a:r>
            <a:r>
              <a:rPr spc="20">
                <a:solidFill>
                  <a:srgbClr val="3B373A"/>
                </a:solidFill>
                <a:latin typeface="Segoe UI"/>
                <a:cs typeface="Segoe UI"/>
              </a:rPr>
              <a:t> </a:t>
            </a:r>
            <a:r>
              <a:rPr>
                <a:solidFill>
                  <a:srgbClr val="3B373A"/>
                </a:solidFill>
                <a:latin typeface="Segoe UI"/>
                <a:cs typeface="Segoe UI"/>
              </a:rPr>
              <a:t>on</a:t>
            </a:r>
            <a:r>
              <a:rPr spc="20">
                <a:solidFill>
                  <a:srgbClr val="3B373A"/>
                </a:solidFill>
                <a:latin typeface="Segoe UI"/>
                <a:cs typeface="Segoe UI"/>
              </a:rPr>
              <a:t> </a:t>
            </a:r>
            <a:r>
              <a:rPr>
                <a:solidFill>
                  <a:srgbClr val="3B373A"/>
                </a:solidFill>
                <a:latin typeface="Segoe UI"/>
                <a:cs typeface="Segoe UI"/>
              </a:rPr>
              <a:t>the</a:t>
            </a:r>
            <a:r>
              <a:rPr spc="20">
                <a:solidFill>
                  <a:srgbClr val="3B373A"/>
                </a:solidFill>
                <a:latin typeface="Segoe UI"/>
                <a:cs typeface="Segoe UI"/>
              </a:rPr>
              <a:t> </a:t>
            </a:r>
            <a:r>
              <a:rPr>
                <a:solidFill>
                  <a:srgbClr val="3B373A"/>
                </a:solidFill>
                <a:latin typeface="Segoe UI"/>
                <a:cs typeface="Segoe UI"/>
              </a:rPr>
              <a:t>outcomes</a:t>
            </a:r>
            <a:r>
              <a:rPr spc="25">
                <a:solidFill>
                  <a:srgbClr val="3B373A"/>
                </a:solidFill>
                <a:latin typeface="Segoe UI"/>
                <a:cs typeface="Segoe UI"/>
              </a:rPr>
              <a:t> </a:t>
            </a:r>
            <a:r>
              <a:rPr>
                <a:solidFill>
                  <a:srgbClr val="3B373A"/>
                </a:solidFill>
                <a:latin typeface="Segoe UI"/>
                <a:cs typeface="Segoe UI"/>
              </a:rPr>
              <a:t>to</a:t>
            </a:r>
            <a:r>
              <a:rPr spc="20">
                <a:solidFill>
                  <a:srgbClr val="3B373A"/>
                </a:solidFill>
                <a:latin typeface="Segoe UI"/>
                <a:cs typeface="Segoe UI"/>
              </a:rPr>
              <a:t> </a:t>
            </a:r>
            <a:r>
              <a:rPr>
                <a:solidFill>
                  <a:srgbClr val="3B373A"/>
                </a:solidFill>
                <a:latin typeface="Segoe UI"/>
                <a:cs typeface="Segoe UI"/>
              </a:rPr>
              <a:t>create</a:t>
            </a:r>
            <a:r>
              <a:rPr spc="20">
                <a:solidFill>
                  <a:srgbClr val="3B373A"/>
                </a:solidFill>
                <a:latin typeface="Segoe UI"/>
                <a:cs typeface="Segoe UI"/>
              </a:rPr>
              <a:t> </a:t>
            </a:r>
            <a:r>
              <a:rPr>
                <a:solidFill>
                  <a:srgbClr val="3B373A"/>
                </a:solidFill>
                <a:latin typeface="Segoe UI"/>
                <a:cs typeface="Segoe UI"/>
              </a:rPr>
              <a:t>hands-on</a:t>
            </a:r>
            <a:r>
              <a:rPr spc="20">
                <a:solidFill>
                  <a:srgbClr val="3B373A"/>
                </a:solidFill>
                <a:latin typeface="Segoe UI"/>
                <a:cs typeface="Segoe UI"/>
              </a:rPr>
              <a:t> </a:t>
            </a:r>
            <a:r>
              <a:rPr>
                <a:solidFill>
                  <a:srgbClr val="3B373A"/>
                </a:solidFill>
                <a:latin typeface="Segoe UI"/>
                <a:cs typeface="Segoe UI"/>
              </a:rPr>
              <a:t>scenarios,</a:t>
            </a:r>
            <a:r>
              <a:rPr spc="15">
                <a:solidFill>
                  <a:srgbClr val="3B373A"/>
                </a:solidFill>
                <a:latin typeface="Segoe UI"/>
                <a:cs typeface="Segoe UI"/>
              </a:rPr>
              <a:t> </a:t>
            </a:r>
            <a:r>
              <a:rPr>
                <a:solidFill>
                  <a:srgbClr val="3B373A"/>
                </a:solidFill>
                <a:latin typeface="Segoe UI"/>
                <a:cs typeface="Segoe UI"/>
              </a:rPr>
              <a:t>are</a:t>
            </a:r>
            <a:r>
              <a:rPr spc="25">
                <a:solidFill>
                  <a:srgbClr val="3B373A"/>
                </a:solidFill>
                <a:latin typeface="Segoe UI"/>
                <a:cs typeface="Segoe UI"/>
              </a:rPr>
              <a:t> </a:t>
            </a:r>
            <a:r>
              <a:rPr spc="-25">
                <a:solidFill>
                  <a:srgbClr val="3B373A"/>
                </a:solidFill>
                <a:latin typeface="Segoe UI"/>
                <a:cs typeface="Segoe UI"/>
              </a:rPr>
              <a:t>not </a:t>
            </a:r>
            <a:r>
              <a:rPr>
                <a:solidFill>
                  <a:srgbClr val="3B373A"/>
                </a:solidFill>
                <a:latin typeface="Segoe UI"/>
                <a:cs typeface="Segoe UI"/>
              </a:rPr>
              <a:t>common</a:t>
            </a:r>
            <a:r>
              <a:rPr spc="300">
                <a:solidFill>
                  <a:srgbClr val="3B373A"/>
                </a:solidFill>
                <a:latin typeface="Segoe UI"/>
                <a:cs typeface="Segoe UI"/>
              </a:rPr>
              <a:t> </a:t>
            </a:r>
            <a:r>
              <a:rPr>
                <a:solidFill>
                  <a:srgbClr val="3B373A"/>
                </a:solidFill>
                <a:latin typeface="Segoe UI"/>
                <a:cs typeface="Segoe UI"/>
              </a:rPr>
              <a:t>among</a:t>
            </a:r>
            <a:r>
              <a:rPr spc="315">
                <a:solidFill>
                  <a:srgbClr val="3B373A"/>
                </a:solidFill>
                <a:latin typeface="Segoe UI"/>
                <a:cs typeface="Segoe UI"/>
              </a:rPr>
              <a:t> </a:t>
            </a:r>
            <a:r>
              <a:rPr lang="en-US" spc="315">
                <a:solidFill>
                  <a:srgbClr val="3B373A"/>
                </a:solidFill>
                <a:latin typeface="Segoe UI"/>
                <a:cs typeface="Segoe UI"/>
              </a:rPr>
              <a:t>even migrant trainers</a:t>
            </a:r>
            <a:r>
              <a:rPr spc="315">
                <a:solidFill>
                  <a:srgbClr val="3B373A"/>
                </a:solidFill>
                <a:latin typeface="Segoe UI"/>
                <a:cs typeface="Segoe UI"/>
              </a:rPr>
              <a:t> </a:t>
            </a:r>
            <a:r>
              <a:rPr>
                <a:solidFill>
                  <a:srgbClr val="3B373A"/>
                </a:solidFill>
                <a:latin typeface="Segoe UI"/>
                <a:cs typeface="Segoe UI"/>
              </a:rPr>
              <a:t>of</a:t>
            </a:r>
            <a:r>
              <a:rPr spc="310">
                <a:solidFill>
                  <a:srgbClr val="3B373A"/>
                </a:solidFill>
                <a:latin typeface="Segoe UI"/>
                <a:cs typeface="Segoe UI"/>
              </a:rPr>
              <a:t> </a:t>
            </a:r>
            <a:r>
              <a:rPr>
                <a:solidFill>
                  <a:srgbClr val="3B373A"/>
                </a:solidFill>
                <a:latin typeface="Segoe UI"/>
                <a:cs typeface="Segoe UI"/>
              </a:rPr>
              <a:t>migrants/refugee</a:t>
            </a:r>
            <a:r>
              <a:rPr spc="315">
                <a:solidFill>
                  <a:srgbClr val="3B373A"/>
                </a:solidFill>
                <a:latin typeface="Segoe UI"/>
                <a:cs typeface="Segoe UI"/>
              </a:rPr>
              <a:t> </a:t>
            </a:r>
            <a:r>
              <a:rPr>
                <a:solidFill>
                  <a:srgbClr val="3B373A"/>
                </a:solidFill>
                <a:latin typeface="Segoe UI"/>
                <a:cs typeface="Segoe UI"/>
              </a:rPr>
              <a:t>students.</a:t>
            </a:r>
            <a:r>
              <a:rPr spc="315">
                <a:solidFill>
                  <a:srgbClr val="3B373A"/>
                </a:solidFill>
                <a:latin typeface="Segoe UI"/>
                <a:cs typeface="Segoe UI"/>
              </a:rPr>
              <a:t> </a:t>
            </a:r>
            <a:endParaRPr lang="en-US" spc="315">
              <a:solidFill>
                <a:srgbClr val="3B373A"/>
              </a:solidFill>
              <a:latin typeface="Segoe UI"/>
              <a:cs typeface="Segoe UI"/>
            </a:endParaRPr>
          </a:p>
          <a:p>
            <a:pPr marL="12700" marR="5715" algn="just">
              <a:lnSpc>
                <a:spcPct val="107100"/>
              </a:lnSpc>
              <a:spcBef>
                <a:spcPts val="1415"/>
              </a:spcBef>
              <a:defRPr/>
            </a:pPr>
            <a:r>
              <a:rPr lang="en-US">
                <a:solidFill>
                  <a:srgbClr val="3B373A"/>
                </a:solidFill>
                <a:latin typeface="Segoe UI"/>
                <a:cs typeface="Segoe UI"/>
              </a:rPr>
              <a:t>I</a:t>
            </a:r>
            <a:r>
              <a:rPr>
                <a:solidFill>
                  <a:srgbClr val="3B373A"/>
                </a:solidFill>
                <a:latin typeface="Segoe UI"/>
                <a:cs typeface="Segoe UI"/>
              </a:rPr>
              <a:t>t</a:t>
            </a:r>
            <a:r>
              <a:rPr spc="200">
                <a:solidFill>
                  <a:srgbClr val="3B373A"/>
                </a:solidFill>
                <a:latin typeface="Segoe UI"/>
                <a:cs typeface="Segoe UI"/>
              </a:rPr>
              <a:t> </a:t>
            </a:r>
            <a:r>
              <a:rPr>
                <a:solidFill>
                  <a:srgbClr val="3B373A"/>
                </a:solidFill>
                <a:latin typeface="Segoe UI"/>
                <a:cs typeface="Segoe UI"/>
              </a:rPr>
              <a:t>takes</a:t>
            </a:r>
            <a:r>
              <a:rPr spc="200">
                <a:solidFill>
                  <a:srgbClr val="3B373A"/>
                </a:solidFill>
                <a:latin typeface="Segoe UI"/>
                <a:cs typeface="Segoe UI"/>
              </a:rPr>
              <a:t> </a:t>
            </a:r>
            <a:r>
              <a:rPr>
                <a:solidFill>
                  <a:srgbClr val="3B373A"/>
                </a:solidFill>
                <a:latin typeface="Segoe UI"/>
                <a:cs typeface="Segoe UI"/>
              </a:rPr>
              <a:t>time</a:t>
            </a:r>
            <a:r>
              <a:rPr spc="204">
                <a:solidFill>
                  <a:srgbClr val="3B373A"/>
                </a:solidFill>
                <a:latin typeface="Segoe UI"/>
                <a:cs typeface="Segoe UI"/>
              </a:rPr>
              <a:t> </a:t>
            </a:r>
            <a:r>
              <a:rPr>
                <a:solidFill>
                  <a:srgbClr val="3B373A"/>
                </a:solidFill>
                <a:latin typeface="Segoe UI"/>
                <a:cs typeface="Segoe UI"/>
              </a:rPr>
              <a:t>for</a:t>
            </a:r>
            <a:r>
              <a:rPr spc="200">
                <a:solidFill>
                  <a:srgbClr val="3B373A"/>
                </a:solidFill>
                <a:latin typeface="Segoe UI"/>
                <a:cs typeface="Segoe UI"/>
              </a:rPr>
              <a:t> </a:t>
            </a:r>
            <a:r>
              <a:rPr>
                <a:solidFill>
                  <a:srgbClr val="3B373A"/>
                </a:solidFill>
                <a:latin typeface="Segoe UI"/>
                <a:cs typeface="Segoe UI"/>
              </a:rPr>
              <a:t>people</a:t>
            </a:r>
            <a:r>
              <a:rPr spc="200">
                <a:solidFill>
                  <a:srgbClr val="3B373A"/>
                </a:solidFill>
                <a:latin typeface="Segoe UI"/>
                <a:cs typeface="Segoe UI"/>
              </a:rPr>
              <a:t> </a:t>
            </a:r>
            <a:r>
              <a:rPr lang="de-DE" spc="200">
                <a:solidFill>
                  <a:srgbClr val="FF0000"/>
                </a:solidFill>
                <a:latin typeface="Segoe UI"/>
                <a:cs typeface="Segoe UI"/>
              </a:rPr>
              <a:t>with</a:t>
            </a:r>
            <a:r>
              <a:rPr lang="de-DE" spc="200">
                <a:solidFill>
                  <a:srgbClr val="3B373A"/>
                </a:solidFill>
                <a:latin typeface="Segoe UI"/>
                <a:cs typeface="Segoe UI"/>
              </a:rPr>
              <a:t> </a:t>
            </a:r>
            <a:r>
              <a:rPr>
                <a:solidFill>
                  <a:srgbClr val="3B373A"/>
                </a:solidFill>
                <a:latin typeface="Segoe UI"/>
                <a:cs typeface="Segoe UI"/>
              </a:rPr>
              <a:t>migrant</a:t>
            </a:r>
            <a:r>
              <a:rPr spc="204">
                <a:solidFill>
                  <a:srgbClr val="3B373A"/>
                </a:solidFill>
                <a:latin typeface="Segoe UI"/>
                <a:cs typeface="Segoe UI"/>
              </a:rPr>
              <a:t> </a:t>
            </a:r>
            <a:r>
              <a:rPr>
                <a:solidFill>
                  <a:srgbClr val="3B373A"/>
                </a:solidFill>
                <a:latin typeface="Segoe UI"/>
                <a:cs typeface="Segoe UI"/>
              </a:rPr>
              <a:t>and</a:t>
            </a:r>
            <a:r>
              <a:rPr spc="200">
                <a:solidFill>
                  <a:srgbClr val="3B373A"/>
                </a:solidFill>
                <a:latin typeface="Segoe UI"/>
                <a:cs typeface="Segoe UI"/>
              </a:rPr>
              <a:t> </a:t>
            </a:r>
            <a:r>
              <a:rPr>
                <a:solidFill>
                  <a:srgbClr val="3B373A"/>
                </a:solidFill>
                <a:latin typeface="Segoe UI"/>
                <a:cs typeface="Segoe UI"/>
              </a:rPr>
              <a:t>refugee</a:t>
            </a:r>
            <a:r>
              <a:rPr spc="204">
                <a:solidFill>
                  <a:srgbClr val="3B373A"/>
                </a:solidFill>
                <a:latin typeface="Segoe UI"/>
                <a:cs typeface="Segoe UI"/>
              </a:rPr>
              <a:t> </a:t>
            </a:r>
            <a:r>
              <a:rPr spc="-10">
                <a:solidFill>
                  <a:srgbClr val="3B373A"/>
                </a:solidFill>
                <a:latin typeface="Segoe UI"/>
                <a:cs typeface="Segoe UI"/>
              </a:rPr>
              <a:t>back</a:t>
            </a:r>
            <a:r>
              <a:rPr>
                <a:solidFill>
                  <a:srgbClr val="3B373A"/>
                </a:solidFill>
                <a:latin typeface="Segoe UI"/>
                <a:cs typeface="Segoe UI"/>
              </a:rPr>
              <a:t>ground</a:t>
            </a:r>
            <a:r>
              <a:rPr spc="40">
                <a:solidFill>
                  <a:srgbClr val="3B373A"/>
                </a:solidFill>
                <a:latin typeface="Segoe UI"/>
                <a:cs typeface="Segoe UI"/>
              </a:rPr>
              <a:t> </a:t>
            </a:r>
            <a:r>
              <a:rPr>
                <a:solidFill>
                  <a:srgbClr val="3B373A"/>
                </a:solidFill>
                <a:latin typeface="Segoe UI"/>
                <a:cs typeface="Segoe UI"/>
              </a:rPr>
              <a:t>to</a:t>
            </a:r>
            <a:r>
              <a:rPr spc="45">
                <a:solidFill>
                  <a:srgbClr val="3B373A"/>
                </a:solidFill>
                <a:latin typeface="Segoe UI"/>
                <a:cs typeface="Segoe UI"/>
              </a:rPr>
              <a:t> </a:t>
            </a:r>
            <a:r>
              <a:rPr>
                <a:solidFill>
                  <a:srgbClr val="3B373A"/>
                </a:solidFill>
                <a:latin typeface="Segoe UI"/>
                <a:cs typeface="Segoe UI"/>
              </a:rPr>
              <a:t>grasp</a:t>
            </a:r>
            <a:r>
              <a:rPr spc="45">
                <a:solidFill>
                  <a:srgbClr val="3B373A"/>
                </a:solidFill>
                <a:latin typeface="Segoe UI"/>
                <a:cs typeface="Segoe UI"/>
              </a:rPr>
              <a:t> </a:t>
            </a:r>
            <a:r>
              <a:rPr>
                <a:solidFill>
                  <a:srgbClr val="3B373A"/>
                </a:solidFill>
                <a:latin typeface="Segoe UI"/>
                <a:cs typeface="Segoe UI"/>
              </a:rPr>
              <a:t>and</a:t>
            </a:r>
            <a:r>
              <a:rPr spc="45">
                <a:solidFill>
                  <a:srgbClr val="3B373A"/>
                </a:solidFill>
                <a:latin typeface="Segoe UI"/>
                <a:cs typeface="Segoe UI"/>
              </a:rPr>
              <a:t> </a:t>
            </a:r>
            <a:r>
              <a:rPr>
                <a:solidFill>
                  <a:srgbClr val="3B373A"/>
                </a:solidFill>
                <a:latin typeface="Segoe UI"/>
                <a:cs typeface="Segoe UI"/>
              </a:rPr>
              <a:t>abide</a:t>
            </a:r>
            <a:r>
              <a:rPr spc="40">
                <a:solidFill>
                  <a:srgbClr val="3B373A"/>
                </a:solidFill>
                <a:latin typeface="Segoe UI"/>
                <a:cs typeface="Segoe UI"/>
              </a:rPr>
              <a:t> </a:t>
            </a:r>
            <a:r>
              <a:rPr>
                <a:solidFill>
                  <a:srgbClr val="3B373A"/>
                </a:solidFill>
                <a:latin typeface="Segoe UI"/>
                <a:cs typeface="Segoe UI"/>
              </a:rPr>
              <a:t>with</a:t>
            </a:r>
            <a:r>
              <a:rPr spc="45">
                <a:solidFill>
                  <a:srgbClr val="3B373A"/>
                </a:solidFill>
                <a:latin typeface="Segoe UI"/>
                <a:cs typeface="Segoe UI"/>
              </a:rPr>
              <a:t> </a:t>
            </a:r>
            <a:r>
              <a:rPr>
                <a:solidFill>
                  <a:srgbClr val="3B373A"/>
                </a:solidFill>
                <a:latin typeface="Segoe UI"/>
                <a:cs typeface="Segoe UI"/>
              </a:rPr>
              <a:t>the</a:t>
            </a:r>
            <a:r>
              <a:rPr spc="45">
                <a:solidFill>
                  <a:srgbClr val="3B373A"/>
                </a:solidFill>
                <a:latin typeface="Segoe UI"/>
                <a:cs typeface="Segoe UI"/>
              </a:rPr>
              <a:t> </a:t>
            </a:r>
            <a:r>
              <a:rPr>
                <a:solidFill>
                  <a:srgbClr val="3B373A"/>
                </a:solidFill>
                <a:latin typeface="Segoe UI"/>
                <a:cs typeface="Segoe UI"/>
              </a:rPr>
              <a:t>host</a:t>
            </a:r>
            <a:r>
              <a:rPr spc="45">
                <a:solidFill>
                  <a:srgbClr val="3B373A"/>
                </a:solidFill>
                <a:latin typeface="Segoe UI"/>
                <a:cs typeface="Segoe UI"/>
              </a:rPr>
              <a:t> </a:t>
            </a:r>
            <a:r>
              <a:rPr>
                <a:solidFill>
                  <a:srgbClr val="3B373A"/>
                </a:solidFill>
                <a:latin typeface="Segoe UI"/>
                <a:cs typeface="Segoe UI"/>
              </a:rPr>
              <a:t>country</a:t>
            </a:r>
            <a:r>
              <a:rPr spc="40">
                <a:solidFill>
                  <a:srgbClr val="3B373A"/>
                </a:solidFill>
                <a:latin typeface="Segoe UI"/>
                <a:cs typeface="Segoe UI"/>
              </a:rPr>
              <a:t> </a:t>
            </a:r>
            <a:r>
              <a:rPr>
                <a:solidFill>
                  <a:srgbClr val="3B373A"/>
                </a:solidFill>
                <a:latin typeface="Segoe UI"/>
                <a:cs typeface="Segoe UI"/>
              </a:rPr>
              <a:t>legislation,</a:t>
            </a:r>
            <a:r>
              <a:rPr spc="45">
                <a:solidFill>
                  <a:srgbClr val="3B373A"/>
                </a:solidFill>
                <a:latin typeface="Segoe UI"/>
                <a:cs typeface="Segoe UI"/>
              </a:rPr>
              <a:t> </a:t>
            </a:r>
            <a:r>
              <a:rPr>
                <a:solidFill>
                  <a:srgbClr val="3B373A"/>
                </a:solidFill>
                <a:latin typeface="Segoe UI"/>
                <a:cs typeface="Segoe UI"/>
              </a:rPr>
              <a:t>even</a:t>
            </a:r>
            <a:r>
              <a:rPr spc="45">
                <a:solidFill>
                  <a:srgbClr val="3B373A"/>
                </a:solidFill>
                <a:latin typeface="Segoe UI"/>
                <a:cs typeface="Segoe UI"/>
              </a:rPr>
              <a:t> </a:t>
            </a:r>
            <a:r>
              <a:rPr>
                <a:solidFill>
                  <a:srgbClr val="3B373A"/>
                </a:solidFill>
                <a:latin typeface="Segoe UI"/>
                <a:cs typeface="Segoe UI"/>
              </a:rPr>
              <a:t>if</a:t>
            </a:r>
            <a:r>
              <a:rPr spc="45">
                <a:solidFill>
                  <a:srgbClr val="3B373A"/>
                </a:solidFill>
                <a:latin typeface="Segoe UI"/>
                <a:cs typeface="Segoe UI"/>
              </a:rPr>
              <a:t> </a:t>
            </a:r>
            <a:r>
              <a:rPr spc="-20">
                <a:solidFill>
                  <a:srgbClr val="3B373A"/>
                </a:solidFill>
                <a:latin typeface="Segoe UI"/>
                <a:cs typeface="Segoe UI"/>
              </a:rPr>
              <a:t>they </a:t>
            </a:r>
            <a:r>
              <a:rPr>
                <a:solidFill>
                  <a:srgbClr val="3B373A"/>
                </a:solidFill>
                <a:latin typeface="Segoe UI"/>
                <a:cs typeface="Segoe UI"/>
              </a:rPr>
              <a:t>acquire</a:t>
            </a:r>
            <a:r>
              <a:rPr spc="65">
                <a:solidFill>
                  <a:srgbClr val="3B373A"/>
                </a:solidFill>
                <a:latin typeface="Segoe UI"/>
                <a:cs typeface="Segoe UI"/>
              </a:rPr>
              <a:t> </a:t>
            </a:r>
            <a:r>
              <a:rPr>
                <a:solidFill>
                  <a:srgbClr val="3B373A"/>
                </a:solidFill>
                <a:latin typeface="Segoe UI"/>
                <a:cs typeface="Segoe UI"/>
              </a:rPr>
              <a:t>a</a:t>
            </a:r>
            <a:r>
              <a:rPr spc="65">
                <a:solidFill>
                  <a:srgbClr val="3B373A"/>
                </a:solidFill>
                <a:latin typeface="Segoe UI"/>
                <a:cs typeface="Segoe UI"/>
              </a:rPr>
              <a:t> </a:t>
            </a:r>
            <a:r>
              <a:rPr>
                <a:solidFill>
                  <a:srgbClr val="3B373A"/>
                </a:solidFill>
                <a:latin typeface="Segoe UI"/>
                <a:cs typeface="Segoe UI"/>
              </a:rPr>
              <a:t>sufficient</a:t>
            </a:r>
            <a:r>
              <a:rPr spc="65">
                <a:solidFill>
                  <a:srgbClr val="3B373A"/>
                </a:solidFill>
                <a:latin typeface="Segoe UI"/>
                <a:cs typeface="Segoe UI"/>
              </a:rPr>
              <a:t> </a:t>
            </a:r>
            <a:r>
              <a:rPr>
                <a:solidFill>
                  <a:srgbClr val="3B373A"/>
                </a:solidFill>
                <a:latin typeface="Segoe UI"/>
                <a:cs typeface="Segoe UI"/>
              </a:rPr>
              <a:t>level</a:t>
            </a:r>
            <a:r>
              <a:rPr spc="65">
                <a:solidFill>
                  <a:srgbClr val="3B373A"/>
                </a:solidFill>
                <a:latin typeface="Segoe UI"/>
                <a:cs typeface="Segoe UI"/>
              </a:rPr>
              <a:t> </a:t>
            </a:r>
            <a:r>
              <a:rPr>
                <a:solidFill>
                  <a:srgbClr val="3B373A"/>
                </a:solidFill>
                <a:latin typeface="Segoe UI"/>
                <a:cs typeface="Segoe UI"/>
              </a:rPr>
              <a:t>in</a:t>
            </a:r>
            <a:r>
              <a:rPr spc="65">
                <a:solidFill>
                  <a:srgbClr val="3B373A"/>
                </a:solidFill>
                <a:latin typeface="Segoe UI"/>
                <a:cs typeface="Segoe UI"/>
              </a:rPr>
              <a:t> </a:t>
            </a:r>
            <a:r>
              <a:rPr spc="-25">
                <a:solidFill>
                  <a:srgbClr val="3B373A"/>
                </a:solidFill>
                <a:latin typeface="Segoe UI"/>
                <a:cs typeface="Segoe UI"/>
              </a:rPr>
              <a:t>L2.</a:t>
            </a:r>
            <a:endParaRPr>
              <a:latin typeface="Segoe UI"/>
              <a:cs typeface="Segoe UI"/>
            </a:endParaRPr>
          </a:p>
          <a:p>
            <a:pPr marL="12700" marR="6350" algn="just">
              <a:lnSpc>
                <a:spcPct val="107100"/>
              </a:lnSpc>
              <a:spcBef>
                <a:spcPts val="1420"/>
              </a:spcBef>
              <a:defRPr/>
            </a:pPr>
            <a:r>
              <a:rPr lang="en-US">
                <a:solidFill>
                  <a:srgbClr val="3B373A"/>
                </a:solidFill>
                <a:latin typeface="Segoe UI"/>
                <a:cs typeface="Segoe UI"/>
              </a:rPr>
              <a:t>Migrant e</a:t>
            </a:r>
            <a:r>
              <a:rPr>
                <a:solidFill>
                  <a:srgbClr val="3B373A"/>
                </a:solidFill>
                <a:latin typeface="Segoe UI"/>
                <a:cs typeface="Segoe UI"/>
              </a:rPr>
              <a:t>ducators</a:t>
            </a:r>
            <a:r>
              <a:rPr spc="450">
                <a:solidFill>
                  <a:srgbClr val="3B373A"/>
                </a:solidFill>
                <a:latin typeface="Segoe UI"/>
                <a:cs typeface="Segoe UI"/>
              </a:rPr>
              <a:t> </a:t>
            </a:r>
            <a:r>
              <a:rPr>
                <a:solidFill>
                  <a:srgbClr val="3B373A"/>
                </a:solidFill>
                <a:latin typeface="Segoe UI"/>
                <a:cs typeface="Segoe UI"/>
              </a:rPr>
              <a:t>should</a:t>
            </a:r>
            <a:r>
              <a:rPr spc="458">
                <a:solidFill>
                  <a:srgbClr val="3B373A"/>
                </a:solidFill>
                <a:latin typeface="Segoe UI"/>
                <a:cs typeface="Segoe UI"/>
              </a:rPr>
              <a:t> </a:t>
            </a:r>
            <a:r>
              <a:rPr>
                <a:solidFill>
                  <a:srgbClr val="3B373A"/>
                </a:solidFill>
                <a:latin typeface="Segoe UI"/>
                <a:cs typeface="Segoe UI"/>
              </a:rPr>
              <a:t>choose</a:t>
            </a:r>
            <a:r>
              <a:rPr spc="458">
                <a:solidFill>
                  <a:srgbClr val="3B373A"/>
                </a:solidFill>
                <a:latin typeface="Segoe UI"/>
                <a:cs typeface="Segoe UI"/>
              </a:rPr>
              <a:t> </a:t>
            </a:r>
            <a:r>
              <a:rPr>
                <a:solidFill>
                  <a:srgbClr val="3B373A"/>
                </a:solidFill>
                <a:latin typeface="Segoe UI"/>
                <a:cs typeface="Segoe UI"/>
              </a:rPr>
              <a:t>the</a:t>
            </a:r>
            <a:r>
              <a:rPr spc="465">
                <a:solidFill>
                  <a:srgbClr val="3B373A"/>
                </a:solidFill>
                <a:latin typeface="Segoe UI"/>
                <a:cs typeface="Segoe UI"/>
              </a:rPr>
              <a:t> </a:t>
            </a:r>
            <a:r>
              <a:rPr>
                <a:solidFill>
                  <a:srgbClr val="3B373A"/>
                </a:solidFill>
                <a:latin typeface="Segoe UI"/>
                <a:cs typeface="Segoe UI"/>
              </a:rPr>
              <a:t>relevant</a:t>
            </a:r>
            <a:r>
              <a:rPr spc="458">
                <a:solidFill>
                  <a:srgbClr val="3B373A"/>
                </a:solidFill>
                <a:latin typeface="Segoe UI"/>
                <a:cs typeface="Segoe UI"/>
              </a:rPr>
              <a:t> </a:t>
            </a:r>
            <a:r>
              <a:rPr>
                <a:solidFill>
                  <a:srgbClr val="3B373A"/>
                </a:solidFill>
                <a:latin typeface="Segoe UI"/>
                <a:cs typeface="Segoe UI"/>
              </a:rPr>
              <a:t>material</a:t>
            </a:r>
            <a:r>
              <a:rPr spc="458">
                <a:solidFill>
                  <a:srgbClr val="3B373A"/>
                </a:solidFill>
                <a:latin typeface="Segoe UI"/>
                <a:cs typeface="Segoe UI"/>
              </a:rPr>
              <a:t> </a:t>
            </a:r>
            <a:r>
              <a:rPr>
                <a:solidFill>
                  <a:srgbClr val="3B373A"/>
                </a:solidFill>
                <a:latin typeface="Segoe UI"/>
                <a:cs typeface="Segoe UI"/>
              </a:rPr>
              <a:t>carefully.</a:t>
            </a:r>
            <a:r>
              <a:rPr spc="465">
                <a:solidFill>
                  <a:srgbClr val="3B373A"/>
                </a:solidFill>
                <a:latin typeface="Segoe UI"/>
                <a:cs typeface="Segoe UI"/>
              </a:rPr>
              <a:t> </a:t>
            </a:r>
            <a:r>
              <a:rPr spc="-10">
                <a:solidFill>
                  <a:srgbClr val="3B373A"/>
                </a:solidFill>
                <a:latin typeface="Segoe UI"/>
                <a:cs typeface="Segoe UI"/>
              </a:rPr>
              <a:t>Concerning </a:t>
            </a:r>
            <a:r>
              <a:rPr>
                <a:solidFill>
                  <a:srgbClr val="3B373A"/>
                </a:solidFill>
                <a:latin typeface="Segoe UI"/>
                <a:cs typeface="Segoe UI"/>
              </a:rPr>
              <a:t>the</a:t>
            </a:r>
            <a:r>
              <a:rPr spc="80">
                <a:solidFill>
                  <a:srgbClr val="3B373A"/>
                </a:solidFill>
                <a:latin typeface="Segoe UI"/>
                <a:cs typeface="Segoe UI"/>
              </a:rPr>
              <a:t> </a:t>
            </a:r>
            <a:r>
              <a:rPr>
                <a:solidFill>
                  <a:srgbClr val="3B373A"/>
                </a:solidFill>
                <a:latin typeface="Segoe UI"/>
                <a:cs typeface="Segoe UI"/>
              </a:rPr>
              <a:t>content</a:t>
            </a:r>
            <a:r>
              <a:rPr spc="95">
                <a:solidFill>
                  <a:srgbClr val="3B373A"/>
                </a:solidFill>
                <a:latin typeface="Segoe UI"/>
                <a:cs typeface="Segoe UI"/>
              </a:rPr>
              <a:t> </a:t>
            </a:r>
            <a:r>
              <a:rPr>
                <a:solidFill>
                  <a:srgbClr val="3B373A"/>
                </a:solidFill>
                <a:latin typeface="Segoe UI"/>
                <a:cs typeface="Segoe UI"/>
              </a:rPr>
              <a:t>accuracy</a:t>
            </a:r>
            <a:r>
              <a:rPr spc="95">
                <a:solidFill>
                  <a:srgbClr val="3B373A"/>
                </a:solidFill>
                <a:latin typeface="Segoe UI"/>
                <a:cs typeface="Segoe UI"/>
              </a:rPr>
              <a:t> </a:t>
            </a:r>
            <a:r>
              <a:rPr>
                <a:solidFill>
                  <a:srgbClr val="3B373A"/>
                </a:solidFill>
                <a:latin typeface="Segoe UI"/>
                <a:cs typeface="Segoe UI"/>
              </a:rPr>
              <a:t>of</a:t>
            </a:r>
            <a:r>
              <a:rPr spc="95">
                <a:solidFill>
                  <a:srgbClr val="3B373A"/>
                </a:solidFill>
                <a:latin typeface="Segoe UI"/>
                <a:cs typeface="Segoe UI"/>
              </a:rPr>
              <a:t> </a:t>
            </a:r>
            <a:r>
              <a:rPr>
                <a:solidFill>
                  <a:srgbClr val="3B373A"/>
                </a:solidFill>
                <a:latin typeface="Segoe UI"/>
                <a:cs typeface="Segoe UI"/>
              </a:rPr>
              <a:t>the</a:t>
            </a:r>
            <a:r>
              <a:rPr spc="95">
                <a:solidFill>
                  <a:srgbClr val="3B373A"/>
                </a:solidFill>
                <a:latin typeface="Segoe UI"/>
                <a:cs typeface="Segoe UI"/>
              </a:rPr>
              <a:t> </a:t>
            </a:r>
            <a:r>
              <a:rPr>
                <a:solidFill>
                  <a:srgbClr val="3B373A"/>
                </a:solidFill>
                <a:latin typeface="Segoe UI"/>
                <a:cs typeface="Segoe UI"/>
              </a:rPr>
              <a:t>labour</a:t>
            </a:r>
            <a:r>
              <a:rPr spc="95">
                <a:solidFill>
                  <a:srgbClr val="3B373A"/>
                </a:solidFill>
                <a:latin typeface="Segoe UI"/>
                <a:cs typeface="Segoe UI"/>
              </a:rPr>
              <a:t> </a:t>
            </a:r>
            <a:r>
              <a:rPr>
                <a:solidFill>
                  <a:srgbClr val="3B373A"/>
                </a:solidFill>
                <a:latin typeface="Segoe UI"/>
                <a:cs typeface="Segoe UI"/>
              </a:rPr>
              <a:t>rights</a:t>
            </a:r>
            <a:r>
              <a:rPr spc="95">
                <a:solidFill>
                  <a:srgbClr val="3B373A"/>
                </a:solidFill>
                <a:latin typeface="Segoe UI"/>
                <a:cs typeface="Segoe UI"/>
              </a:rPr>
              <a:t> </a:t>
            </a:r>
            <a:r>
              <a:rPr>
                <a:solidFill>
                  <a:srgbClr val="3B373A"/>
                </a:solidFill>
                <a:latin typeface="Segoe UI"/>
                <a:cs typeface="Segoe UI"/>
              </a:rPr>
              <a:t>scenarios,</a:t>
            </a:r>
            <a:r>
              <a:rPr spc="95">
                <a:solidFill>
                  <a:srgbClr val="3B373A"/>
                </a:solidFill>
                <a:latin typeface="Segoe UI"/>
                <a:cs typeface="Segoe UI"/>
              </a:rPr>
              <a:t> </a:t>
            </a:r>
            <a:r>
              <a:rPr>
                <a:solidFill>
                  <a:srgbClr val="3B373A"/>
                </a:solidFill>
                <a:latin typeface="Segoe UI"/>
                <a:cs typeface="Segoe UI"/>
              </a:rPr>
              <a:t>the</a:t>
            </a:r>
            <a:r>
              <a:rPr spc="95">
                <a:solidFill>
                  <a:srgbClr val="3B373A"/>
                </a:solidFill>
                <a:latin typeface="Segoe UI"/>
                <a:cs typeface="Segoe UI"/>
              </a:rPr>
              <a:t> </a:t>
            </a:r>
            <a:r>
              <a:rPr>
                <a:solidFill>
                  <a:srgbClr val="3B373A"/>
                </a:solidFill>
                <a:latin typeface="Segoe UI"/>
                <a:cs typeface="Segoe UI"/>
              </a:rPr>
              <a:t>educators</a:t>
            </a:r>
            <a:r>
              <a:rPr spc="95">
                <a:solidFill>
                  <a:srgbClr val="3B373A"/>
                </a:solidFill>
                <a:latin typeface="Segoe UI"/>
                <a:cs typeface="Segoe UI"/>
              </a:rPr>
              <a:t> </a:t>
            </a:r>
            <a:r>
              <a:rPr spc="-10">
                <a:solidFill>
                  <a:srgbClr val="3B373A"/>
                </a:solidFill>
                <a:latin typeface="Segoe UI"/>
                <a:cs typeface="Segoe UI"/>
              </a:rPr>
              <a:t>could </a:t>
            </a:r>
            <a:r>
              <a:rPr>
                <a:solidFill>
                  <a:srgbClr val="3B373A"/>
                </a:solidFill>
                <a:latin typeface="Segoe UI"/>
                <a:cs typeface="Segoe UI"/>
              </a:rPr>
              <a:t>carefully</a:t>
            </a:r>
            <a:r>
              <a:rPr spc="275">
                <a:solidFill>
                  <a:srgbClr val="3B373A"/>
                </a:solidFill>
                <a:latin typeface="Segoe UI"/>
                <a:cs typeface="Segoe UI"/>
              </a:rPr>
              <a:t> </a:t>
            </a:r>
            <a:r>
              <a:rPr>
                <a:solidFill>
                  <a:srgbClr val="3B373A"/>
                </a:solidFill>
                <a:latin typeface="Segoe UI"/>
                <a:cs typeface="Segoe UI"/>
              </a:rPr>
              <a:t>choose</a:t>
            </a:r>
            <a:r>
              <a:rPr spc="275">
                <a:solidFill>
                  <a:srgbClr val="3B373A"/>
                </a:solidFill>
                <a:latin typeface="Segoe UI"/>
                <a:cs typeface="Segoe UI"/>
              </a:rPr>
              <a:t> </a:t>
            </a:r>
            <a:r>
              <a:rPr>
                <a:solidFill>
                  <a:srgbClr val="3B373A"/>
                </a:solidFill>
                <a:latin typeface="Segoe UI"/>
                <a:cs typeface="Segoe UI"/>
              </a:rPr>
              <a:t>material</a:t>
            </a:r>
            <a:r>
              <a:rPr spc="275">
                <a:solidFill>
                  <a:srgbClr val="3B373A"/>
                </a:solidFill>
                <a:latin typeface="Segoe UI"/>
                <a:cs typeface="Segoe UI"/>
              </a:rPr>
              <a:t> </a:t>
            </a:r>
            <a:r>
              <a:rPr>
                <a:solidFill>
                  <a:srgbClr val="3B373A"/>
                </a:solidFill>
                <a:latin typeface="Segoe UI"/>
                <a:cs typeface="Segoe UI"/>
              </a:rPr>
              <a:t>found</a:t>
            </a:r>
            <a:r>
              <a:rPr spc="275">
                <a:solidFill>
                  <a:srgbClr val="3B373A"/>
                </a:solidFill>
                <a:latin typeface="Segoe UI"/>
                <a:cs typeface="Segoe UI"/>
              </a:rPr>
              <a:t> </a:t>
            </a:r>
            <a:r>
              <a:rPr>
                <a:solidFill>
                  <a:srgbClr val="3B373A"/>
                </a:solidFill>
                <a:latin typeface="Segoe UI"/>
                <a:cs typeface="Segoe UI"/>
              </a:rPr>
              <a:t>on</a:t>
            </a:r>
            <a:r>
              <a:rPr spc="275">
                <a:solidFill>
                  <a:srgbClr val="3B373A"/>
                </a:solidFill>
                <a:latin typeface="Segoe UI"/>
                <a:cs typeface="Segoe UI"/>
              </a:rPr>
              <a:t> </a:t>
            </a:r>
            <a:r>
              <a:rPr>
                <a:solidFill>
                  <a:srgbClr val="3B373A"/>
                </a:solidFill>
                <a:latin typeface="Segoe UI"/>
                <a:cs typeface="Segoe UI"/>
              </a:rPr>
              <a:t>the</a:t>
            </a:r>
            <a:r>
              <a:rPr spc="275">
                <a:solidFill>
                  <a:srgbClr val="3B373A"/>
                </a:solidFill>
                <a:latin typeface="Segoe UI"/>
                <a:cs typeface="Segoe UI"/>
              </a:rPr>
              <a:t> </a:t>
            </a:r>
            <a:r>
              <a:rPr>
                <a:solidFill>
                  <a:srgbClr val="3B373A"/>
                </a:solidFill>
                <a:latin typeface="Segoe UI"/>
                <a:cs typeface="Segoe UI"/>
              </a:rPr>
              <a:t>internet,</a:t>
            </a:r>
            <a:r>
              <a:rPr spc="275">
                <a:solidFill>
                  <a:srgbClr val="3B373A"/>
                </a:solidFill>
                <a:latin typeface="Segoe UI"/>
                <a:cs typeface="Segoe UI"/>
              </a:rPr>
              <a:t> </a:t>
            </a:r>
            <a:r>
              <a:rPr>
                <a:solidFill>
                  <a:srgbClr val="3B373A"/>
                </a:solidFill>
                <a:latin typeface="Segoe UI"/>
                <a:cs typeface="Segoe UI"/>
              </a:rPr>
              <a:t>yet</a:t>
            </a:r>
            <a:r>
              <a:rPr spc="275">
                <a:solidFill>
                  <a:srgbClr val="3B373A"/>
                </a:solidFill>
                <a:latin typeface="Segoe UI"/>
                <a:cs typeface="Segoe UI"/>
              </a:rPr>
              <a:t> </a:t>
            </a:r>
            <a:r>
              <a:rPr>
                <a:solidFill>
                  <a:srgbClr val="3B373A"/>
                </a:solidFill>
                <a:latin typeface="Segoe UI"/>
                <a:cs typeface="Segoe UI"/>
              </a:rPr>
              <a:t>being</a:t>
            </a:r>
            <a:r>
              <a:rPr spc="275">
                <a:solidFill>
                  <a:srgbClr val="3B373A"/>
                </a:solidFill>
                <a:latin typeface="Segoe UI"/>
                <a:cs typeface="Segoe UI"/>
              </a:rPr>
              <a:t> </a:t>
            </a:r>
            <a:r>
              <a:rPr>
                <a:solidFill>
                  <a:srgbClr val="3B373A"/>
                </a:solidFill>
                <a:latin typeface="Segoe UI"/>
                <a:cs typeface="Segoe UI"/>
              </a:rPr>
              <a:t>aware</a:t>
            </a:r>
            <a:r>
              <a:rPr spc="275">
                <a:solidFill>
                  <a:srgbClr val="3B373A"/>
                </a:solidFill>
                <a:latin typeface="Segoe UI"/>
                <a:cs typeface="Segoe UI"/>
              </a:rPr>
              <a:t> </a:t>
            </a:r>
            <a:r>
              <a:rPr spc="-20">
                <a:solidFill>
                  <a:srgbClr val="3B373A"/>
                </a:solidFill>
                <a:latin typeface="Segoe UI"/>
                <a:cs typeface="Segoe UI"/>
              </a:rPr>
              <a:t>that </a:t>
            </a:r>
            <a:r>
              <a:rPr>
                <a:solidFill>
                  <a:srgbClr val="3B373A"/>
                </a:solidFill>
                <a:latin typeface="Segoe UI"/>
                <a:cs typeface="Segoe UI"/>
              </a:rPr>
              <a:t>some</a:t>
            </a:r>
            <a:r>
              <a:rPr spc="240">
                <a:solidFill>
                  <a:srgbClr val="3B373A"/>
                </a:solidFill>
                <a:latin typeface="Segoe UI"/>
                <a:cs typeface="Segoe UI"/>
              </a:rPr>
              <a:t> </a:t>
            </a:r>
            <a:r>
              <a:rPr>
                <a:solidFill>
                  <a:srgbClr val="3B373A"/>
                </a:solidFill>
                <a:latin typeface="Segoe UI"/>
                <a:cs typeface="Segoe UI"/>
              </a:rPr>
              <a:t>discrepancies</a:t>
            </a:r>
            <a:r>
              <a:rPr spc="254">
                <a:solidFill>
                  <a:srgbClr val="3B373A"/>
                </a:solidFill>
                <a:latin typeface="Segoe UI"/>
                <a:cs typeface="Segoe UI"/>
              </a:rPr>
              <a:t> </a:t>
            </a:r>
            <a:r>
              <a:rPr>
                <a:solidFill>
                  <a:srgbClr val="3B373A"/>
                </a:solidFill>
                <a:latin typeface="Segoe UI"/>
                <a:cs typeface="Segoe UI"/>
              </a:rPr>
              <a:t>may</a:t>
            </a:r>
            <a:r>
              <a:rPr spc="250">
                <a:solidFill>
                  <a:srgbClr val="3B373A"/>
                </a:solidFill>
                <a:latin typeface="Segoe UI"/>
                <a:cs typeface="Segoe UI"/>
              </a:rPr>
              <a:t> </a:t>
            </a:r>
            <a:r>
              <a:rPr>
                <a:solidFill>
                  <a:srgbClr val="3B373A"/>
                </a:solidFill>
                <a:latin typeface="Segoe UI"/>
                <a:cs typeface="Segoe UI"/>
              </a:rPr>
              <a:t>occur.</a:t>
            </a:r>
            <a:r>
              <a:rPr spc="254">
                <a:solidFill>
                  <a:srgbClr val="3B373A"/>
                </a:solidFill>
                <a:latin typeface="Segoe UI"/>
                <a:cs typeface="Segoe UI"/>
              </a:rPr>
              <a:t> </a:t>
            </a:r>
            <a:r>
              <a:rPr>
                <a:solidFill>
                  <a:srgbClr val="3B373A"/>
                </a:solidFill>
                <a:latin typeface="Segoe UI"/>
                <a:cs typeface="Segoe UI"/>
              </a:rPr>
              <a:t>Before</a:t>
            </a:r>
            <a:r>
              <a:rPr spc="254">
                <a:solidFill>
                  <a:srgbClr val="3B373A"/>
                </a:solidFill>
                <a:latin typeface="Segoe UI"/>
                <a:cs typeface="Segoe UI"/>
              </a:rPr>
              <a:t> </a:t>
            </a:r>
            <a:r>
              <a:rPr>
                <a:solidFill>
                  <a:srgbClr val="3B373A"/>
                </a:solidFill>
                <a:latin typeface="Segoe UI"/>
                <a:cs typeface="Segoe UI"/>
              </a:rPr>
              <a:t>proceeding</a:t>
            </a:r>
            <a:r>
              <a:rPr spc="254">
                <a:solidFill>
                  <a:srgbClr val="3B373A"/>
                </a:solidFill>
                <a:latin typeface="Segoe UI"/>
                <a:cs typeface="Segoe UI"/>
              </a:rPr>
              <a:t> </a:t>
            </a:r>
            <a:r>
              <a:rPr>
                <a:solidFill>
                  <a:srgbClr val="3B373A"/>
                </a:solidFill>
                <a:latin typeface="Segoe UI"/>
                <a:cs typeface="Segoe UI"/>
              </a:rPr>
              <a:t>to</a:t>
            </a:r>
            <a:r>
              <a:rPr spc="254">
                <a:solidFill>
                  <a:srgbClr val="3B373A"/>
                </a:solidFill>
                <a:latin typeface="Segoe UI"/>
                <a:cs typeface="Segoe UI"/>
              </a:rPr>
              <a:t> </a:t>
            </a:r>
            <a:r>
              <a:rPr>
                <a:solidFill>
                  <a:srgbClr val="3B373A"/>
                </a:solidFill>
                <a:latin typeface="Segoe UI"/>
                <a:cs typeface="Segoe UI"/>
              </a:rPr>
              <a:t>the</a:t>
            </a:r>
            <a:r>
              <a:rPr spc="254">
                <a:solidFill>
                  <a:srgbClr val="3B373A"/>
                </a:solidFill>
                <a:latin typeface="Segoe UI"/>
                <a:cs typeface="Segoe UI"/>
              </a:rPr>
              <a:t> </a:t>
            </a:r>
            <a:r>
              <a:rPr>
                <a:solidFill>
                  <a:srgbClr val="3B373A"/>
                </a:solidFill>
                <a:latin typeface="Segoe UI"/>
                <a:cs typeface="Segoe UI"/>
              </a:rPr>
              <a:t>material</a:t>
            </a:r>
            <a:r>
              <a:rPr spc="254">
                <a:solidFill>
                  <a:srgbClr val="3B373A"/>
                </a:solidFill>
                <a:latin typeface="Segoe UI"/>
                <a:cs typeface="Segoe UI"/>
              </a:rPr>
              <a:t> </a:t>
            </a:r>
            <a:r>
              <a:rPr spc="-25">
                <a:solidFill>
                  <a:srgbClr val="3B373A"/>
                </a:solidFill>
                <a:latin typeface="Segoe UI"/>
                <a:cs typeface="Segoe UI"/>
              </a:rPr>
              <a:t>de- </a:t>
            </a:r>
            <a:r>
              <a:rPr>
                <a:solidFill>
                  <a:srgbClr val="3B373A"/>
                </a:solidFill>
                <a:latin typeface="Segoe UI"/>
                <a:cs typeface="Segoe UI"/>
              </a:rPr>
              <a:t>sign,</a:t>
            </a:r>
            <a:r>
              <a:rPr spc="160">
                <a:solidFill>
                  <a:srgbClr val="3B373A"/>
                </a:solidFill>
                <a:latin typeface="Segoe UI"/>
                <a:cs typeface="Segoe UI"/>
              </a:rPr>
              <a:t> </a:t>
            </a:r>
            <a:r>
              <a:rPr>
                <a:solidFill>
                  <a:srgbClr val="3B373A"/>
                </a:solidFill>
                <a:latin typeface="Segoe UI"/>
                <a:cs typeface="Segoe UI"/>
              </a:rPr>
              <a:t>cross-checking</a:t>
            </a:r>
            <a:r>
              <a:rPr spc="175">
                <a:solidFill>
                  <a:srgbClr val="3B373A"/>
                </a:solidFill>
                <a:latin typeface="Segoe UI"/>
                <a:cs typeface="Segoe UI"/>
              </a:rPr>
              <a:t> </a:t>
            </a:r>
            <a:r>
              <a:rPr>
                <a:solidFill>
                  <a:srgbClr val="3B373A"/>
                </a:solidFill>
                <a:latin typeface="Segoe UI"/>
                <a:cs typeface="Segoe UI"/>
              </a:rPr>
              <a:t>for</a:t>
            </a:r>
            <a:r>
              <a:rPr spc="175">
                <a:solidFill>
                  <a:srgbClr val="3B373A"/>
                </a:solidFill>
                <a:latin typeface="Segoe UI"/>
                <a:cs typeface="Segoe UI"/>
              </a:rPr>
              <a:t> </a:t>
            </a:r>
            <a:r>
              <a:rPr>
                <a:solidFill>
                  <a:srgbClr val="3B373A"/>
                </a:solidFill>
                <a:latin typeface="Segoe UI"/>
                <a:cs typeface="Segoe UI"/>
              </a:rPr>
              <a:t>precision</a:t>
            </a:r>
            <a:r>
              <a:rPr spc="175">
                <a:solidFill>
                  <a:srgbClr val="3B373A"/>
                </a:solidFill>
                <a:latin typeface="Segoe UI"/>
                <a:cs typeface="Segoe UI"/>
              </a:rPr>
              <a:t> </a:t>
            </a:r>
            <a:r>
              <a:rPr>
                <a:solidFill>
                  <a:srgbClr val="3B373A"/>
                </a:solidFill>
                <a:latin typeface="Segoe UI"/>
                <a:cs typeface="Segoe UI"/>
              </a:rPr>
              <a:t>is</a:t>
            </a:r>
            <a:r>
              <a:rPr spc="175">
                <a:solidFill>
                  <a:srgbClr val="3B373A"/>
                </a:solidFill>
                <a:latin typeface="Segoe UI"/>
                <a:cs typeface="Segoe UI"/>
              </a:rPr>
              <a:t> </a:t>
            </a:r>
            <a:r>
              <a:rPr>
                <a:solidFill>
                  <a:srgbClr val="3B373A"/>
                </a:solidFill>
                <a:latin typeface="Segoe UI"/>
                <a:cs typeface="Segoe UI"/>
              </a:rPr>
              <a:t>essential</a:t>
            </a:r>
            <a:r>
              <a:rPr spc="175">
                <a:solidFill>
                  <a:srgbClr val="3B373A"/>
                </a:solidFill>
                <a:latin typeface="Segoe UI"/>
                <a:cs typeface="Segoe UI"/>
              </a:rPr>
              <a:t> </a:t>
            </a:r>
            <a:r>
              <a:rPr>
                <a:solidFill>
                  <a:srgbClr val="3B373A"/>
                </a:solidFill>
                <a:latin typeface="Segoe UI"/>
                <a:cs typeface="Segoe UI"/>
              </a:rPr>
              <a:t>to</a:t>
            </a:r>
            <a:r>
              <a:rPr spc="175">
                <a:solidFill>
                  <a:srgbClr val="3B373A"/>
                </a:solidFill>
                <a:latin typeface="Segoe UI"/>
                <a:cs typeface="Segoe UI"/>
              </a:rPr>
              <a:t> </a:t>
            </a:r>
            <a:r>
              <a:rPr>
                <a:solidFill>
                  <a:srgbClr val="3B373A"/>
                </a:solidFill>
                <a:latin typeface="Segoe UI"/>
                <a:cs typeface="Segoe UI"/>
              </a:rPr>
              <a:t>avoid</a:t>
            </a:r>
            <a:r>
              <a:rPr spc="175">
                <a:solidFill>
                  <a:srgbClr val="3B373A"/>
                </a:solidFill>
                <a:latin typeface="Segoe UI"/>
                <a:cs typeface="Segoe UI"/>
              </a:rPr>
              <a:t> </a:t>
            </a:r>
            <a:r>
              <a:rPr>
                <a:solidFill>
                  <a:srgbClr val="3B373A"/>
                </a:solidFill>
                <a:latin typeface="Segoe UI"/>
                <a:cs typeface="Segoe UI"/>
              </a:rPr>
              <a:t>potential</a:t>
            </a:r>
            <a:r>
              <a:rPr spc="175">
                <a:solidFill>
                  <a:srgbClr val="3B373A"/>
                </a:solidFill>
                <a:latin typeface="Segoe UI"/>
                <a:cs typeface="Segoe UI"/>
              </a:rPr>
              <a:t> </a:t>
            </a:r>
            <a:r>
              <a:rPr spc="-10">
                <a:solidFill>
                  <a:srgbClr val="3B373A"/>
                </a:solidFill>
                <a:latin typeface="Segoe UI"/>
                <a:cs typeface="Segoe UI"/>
              </a:rPr>
              <a:t>misun- </a:t>
            </a:r>
            <a:r>
              <a:rPr>
                <a:solidFill>
                  <a:srgbClr val="3B373A"/>
                </a:solidFill>
                <a:latin typeface="Segoe UI"/>
                <a:cs typeface="Segoe UI"/>
              </a:rPr>
              <a:t>derstandings.</a:t>
            </a:r>
            <a:r>
              <a:rPr spc="80">
                <a:solidFill>
                  <a:srgbClr val="3B373A"/>
                </a:solidFill>
                <a:latin typeface="Segoe UI"/>
                <a:cs typeface="Segoe UI"/>
              </a:rPr>
              <a:t> </a:t>
            </a:r>
            <a:endParaRPr lang="en-US" spc="80">
              <a:solidFill>
                <a:srgbClr val="3B373A"/>
              </a:solidFill>
              <a:latin typeface="Segoe UI"/>
              <a:cs typeface="Segoe UI"/>
            </a:endParaRPr>
          </a:p>
          <a:p>
            <a:pPr marL="12700" marR="6350" algn="just">
              <a:lnSpc>
                <a:spcPct val="107100"/>
              </a:lnSpc>
              <a:spcBef>
                <a:spcPts val="1420"/>
              </a:spcBef>
              <a:defRPr/>
            </a:pPr>
            <a:r>
              <a:rPr>
                <a:solidFill>
                  <a:srgbClr val="3B373A"/>
                </a:solidFill>
                <a:latin typeface="Segoe UI"/>
                <a:cs typeface="Segoe UI"/>
              </a:rPr>
              <a:t>If</a:t>
            </a:r>
            <a:r>
              <a:rPr spc="75">
                <a:solidFill>
                  <a:srgbClr val="3B373A"/>
                </a:solidFill>
                <a:latin typeface="Segoe UI"/>
                <a:cs typeface="Segoe UI"/>
              </a:rPr>
              <a:t> </a:t>
            </a:r>
            <a:r>
              <a:rPr>
                <a:solidFill>
                  <a:srgbClr val="3B373A"/>
                </a:solidFill>
                <a:latin typeface="Segoe UI"/>
                <a:cs typeface="Segoe UI"/>
              </a:rPr>
              <a:t>some</a:t>
            </a:r>
            <a:r>
              <a:rPr spc="75">
                <a:solidFill>
                  <a:srgbClr val="3B373A"/>
                </a:solidFill>
                <a:latin typeface="Segoe UI"/>
                <a:cs typeface="Segoe UI"/>
              </a:rPr>
              <a:t> </a:t>
            </a:r>
            <a:r>
              <a:rPr>
                <a:solidFill>
                  <a:srgbClr val="3B373A"/>
                </a:solidFill>
                <a:latin typeface="Segoe UI"/>
                <a:cs typeface="Segoe UI"/>
              </a:rPr>
              <a:t>learners</a:t>
            </a:r>
            <a:r>
              <a:rPr spc="80">
                <a:solidFill>
                  <a:srgbClr val="3B373A"/>
                </a:solidFill>
                <a:latin typeface="Segoe UI"/>
                <a:cs typeface="Segoe UI"/>
              </a:rPr>
              <a:t> </a:t>
            </a:r>
            <a:r>
              <a:rPr>
                <a:solidFill>
                  <a:srgbClr val="3B373A"/>
                </a:solidFill>
                <a:latin typeface="Segoe UI"/>
                <a:cs typeface="Segoe UI"/>
              </a:rPr>
              <a:t>desire</a:t>
            </a:r>
            <a:r>
              <a:rPr spc="80">
                <a:solidFill>
                  <a:srgbClr val="3B373A"/>
                </a:solidFill>
                <a:latin typeface="Segoe UI"/>
                <a:cs typeface="Segoe UI"/>
              </a:rPr>
              <a:t> </a:t>
            </a:r>
            <a:r>
              <a:rPr>
                <a:solidFill>
                  <a:srgbClr val="3B373A"/>
                </a:solidFill>
                <a:latin typeface="Segoe UI"/>
                <a:cs typeface="Segoe UI"/>
              </a:rPr>
              <a:t>to</a:t>
            </a:r>
            <a:r>
              <a:rPr spc="80">
                <a:solidFill>
                  <a:srgbClr val="3B373A"/>
                </a:solidFill>
                <a:latin typeface="Segoe UI"/>
                <a:cs typeface="Segoe UI"/>
              </a:rPr>
              <a:t> </a:t>
            </a:r>
            <a:r>
              <a:rPr>
                <a:solidFill>
                  <a:srgbClr val="3B373A"/>
                </a:solidFill>
                <a:latin typeface="Segoe UI"/>
                <a:cs typeface="Segoe UI"/>
              </a:rPr>
              <a:t>obtain</a:t>
            </a:r>
            <a:r>
              <a:rPr spc="80">
                <a:solidFill>
                  <a:srgbClr val="3B373A"/>
                </a:solidFill>
                <a:latin typeface="Segoe UI"/>
                <a:cs typeface="Segoe UI"/>
              </a:rPr>
              <a:t> </a:t>
            </a:r>
            <a:r>
              <a:rPr>
                <a:solidFill>
                  <a:srgbClr val="3B373A"/>
                </a:solidFill>
                <a:latin typeface="Segoe UI"/>
                <a:cs typeface="Segoe UI"/>
              </a:rPr>
              <a:t>more</a:t>
            </a:r>
            <a:r>
              <a:rPr spc="80">
                <a:solidFill>
                  <a:srgbClr val="3B373A"/>
                </a:solidFill>
                <a:latin typeface="Segoe UI"/>
                <a:cs typeface="Segoe UI"/>
              </a:rPr>
              <a:t> </a:t>
            </a:r>
            <a:r>
              <a:rPr spc="-10">
                <a:solidFill>
                  <a:srgbClr val="3B373A"/>
                </a:solidFill>
                <a:latin typeface="Segoe UI"/>
                <a:cs typeface="Segoe UI"/>
              </a:rPr>
              <a:t>details, </a:t>
            </a:r>
            <a:r>
              <a:rPr>
                <a:solidFill>
                  <a:srgbClr val="3B373A"/>
                </a:solidFill>
                <a:latin typeface="Segoe UI"/>
                <a:cs typeface="Segoe UI"/>
              </a:rPr>
              <a:t>we</a:t>
            </a:r>
            <a:r>
              <a:rPr spc="85">
                <a:solidFill>
                  <a:srgbClr val="3B373A"/>
                </a:solidFill>
                <a:latin typeface="Segoe UI"/>
                <a:cs typeface="Segoe UI"/>
              </a:rPr>
              <a:t> </a:t>
            </a:r>
            <a:r>
              <a:rPr>
                <a:solidFill>
                  <a:srgbClr val="3B373A"/>
                </a:solidFill>
                <a:latin typeface="Segoe UI"/>
                <a:cs typeface="Segoe UI"/>
              </a:rPr>
              <a:t>must</a:t>
            </a:r>
            <a:r>
              <a:rPr spc="90">
                <a:solidFill>
                  <a:srgbClr val="3B373A"/>
                </a:solidFill>
                <a:latin typeface="Segoe UI"/>
                <a:cs typeface="Segoe UI"/>
              </a:rPr>
              <a:t> </a:t>
            </a:r>
            <a:r>
              <a:rPr>
                <a:solidFill>
                  <a:srgbClr val="3B373A"/>
                </a:solidFill>
                <a:latin typeface="Segoe UI"/>
                <a:cs typeface="Segoe UI"/>
              </a:rPr>
              <a:t>refer</a:t>
            </a:r>
            <a:r>
              <a:rPr spc="85">
                <a:solidFill>
                  <a:srgbClr val="3B373A"/>
                </a:solidFill>
                <a:latin typeface="Segoe UI"/>
                <a:cs typeface="Segoe UI"/>
              </a:rPr>
              <a:t> </a:t>
            </a:r>
            <a:r>
              <a:rPr>
                <a:solidFill>
                  <a:srgbClr val="3B373A"/>
                </a:solidFill>
                <a:latin typeface="Segoe UI"/>
                <a:cs typeface="Segoe UI"/>
              </a:rPr>
              <a:t>them</a:t>
            </a:r>
            <a:r>
              <a:rPr spc="90">
                <a:solidFill>
                  <a:srgbClr val="3B373A"/>
                </a:solidFill>
                <a:latin typeface="Segoe UI"/>
                <a:cs typeface="Segoe UI"/>
              </a:rPr>
              <a:t> </a:t>
            </a:r>
            <a:r>
              <a:rPr>
                <a:solidFill>
                  <a:srgbClr val="3B373A"/>
                </a:solidFill>
                <a:latin typeface="Segoe UI"/>
                <a:cs typeface="Segoe UI"/>
              </a:rPr>
              <a:t>to</a:t>
            </a:r>
            <a:r>
              <a:rPr spc="90">
                <a:solidFill>
                  <a:srgbClr val="3B373A"/>
                </a:solidFill>
                <a:latin typeface="Segoe UI"/>
                <a:cs typeface="Segoe UI"/>
              </a:rPr>
              <a:t> </a:t>
            </a:r>
            <a:r>
              <a:rPr>
                <a:solidFill>
                  <a:srgbClr val="3B373A"/>
                </a:solidFill>
                <a:latin typeface="Segoe UI"/>
                <a:cs typeface="Segoe UI"/>
              </a:rPr>
              <a:t>job</a:t>
            </a:r>
            <a:r>
              <a:rPr spc="85">
                <a:solidFill>
                  <a:srgbClr val="3B373A"/>
                </a:solidFill>
                <a:latin typeface="Segoe UI"/>
                <a:cs typeface="Segoe UI"/>
              </a:rPr>
              <a:t> </a:t>
            </a:r>
            <a:r>
              <a:rPr>
                <a:solidFill>
                  <a:srgbClr val="3B373A"/>
                </a:solidFill>
                <a:latin typeface="Segoe UI"/>
                <a:cs typeface="Segoe UI"/>
              </a:rPr>
              <a:t>counsellors</a:t>
            </a:r>
            <a:r>
              <a:rPr spc="90">
                <a:solidFill>
                  <a:srgbClr val="3B373A"/>
                </a:solidFill>
                <a:latin typeface="Segoe UI"/>
                <a:cs typeface="Segoe UI"/>
              </a:rPr>
              <a:t> </a:t>
            </a:r>
            <a:r>
              <a:rPr>
                <a:solidFill>
                  <a:srgbClr val="3B373A"/>
                </a:solidFill>
                <a:latin typeface="Segoe UI"/>
                <a:cs typeface="Segoe UI"/>
              </a:rPr>
              <a:t>or</a:t>
            </a:r>
            <a:r>
              <a:rPr spc="90">
                <a:solidFill>
                  <a:srgbClr val="3B373A"/>
                </a:solidFill>
                <a:latin typeface="Segoe UI"/>
                <a:cs typeface="Segoe UI"/>
              </a:rPr>
              <a:t> </a:t>
            </a:r>
            <a:r>
              <a:rPr>
                <a:solidFill>
                  <a:srgbClr val="3B373A"/>
                </a:solidFill>
                <a:latin typeface="Segoe UI"/>
                <a:cs typeface="Segoe UI"/>
              </a:rPr>
              <a:t>lawyers.</a:t>
            </a:r>
            <a:r>
              <a:rPr spc="85">
                <a:solidFill>
                  <a:srgbClr val="3B373A"/>
                </a:solidFill>
                <a:latin typeface="Segoe UI"/>
                <a:cs typeface="Segoe UI"/>
              </a:rPr>
              <a:t> </a:t>
            </a:r>
            <a:r>
              <a:rPr lang="en-GB">
                <a:solidFill>
                  <a:srgbClr val="3B373A"/>
                </a:solidFill>
                <a:latin typeface="Segoe UI"/>
                <a:cs typeface="Segoe UI"/>
              </a:rPr>
              <a:t>trainers</a:t>
            </a:r>
            <a:r>
              <a:rPr spc="90">
                <a:solidFill>
                  <a:srgbClr val="3B373A"/>
                </a:solidFill>
                <a:latin typeface="Segoe UI"/>
                <a:cs typeface="Segoe UI"/>
              </a:rPr>
              <a:t> </a:t>
            </a:r>
            <a:r>
              <a:rPr>
                <a:solidFill>
                  <a:srgbClr val="3B373A"/>
                </a:solidFill>
                <a:latin typeface="Segoe UI"/>
                <a:cs typeface="Segoe UI"/>
              </a:rPr>
              <a:t>must</a:t>
            </a:r>
            <a:r>
              <a:rPr spc="90">
                <a:solidFill>
                  <a:srgbClr val="3B373A"/>
                </a:solidFill>
                <a:latin typeface="Segoe UI"/>
                <a:cs typeface="Segoe UI"/>
              </a:rPr>
              <a:t> </a:t>
            </a:r>
            <a:r>
              <a:rPr spc="-10">
                <a:solidFill>
                  <a:srgbClr val="3B373A"/>
                </a:solidFill>
                <a:latin typeface="Segoe UI"/>
                <a:cs typeface="Segoe UI"/>
              </a:rPr>
              <a:t>ensure </a:t>
            </a:r>
            <a:r>
              <a:rPr>
                <a:solidFill>
                  <a:srgbClr val="3B373A"/>
                </a:solidFill>
                <a:latin typeface="Segoe UI"/>
                <a:cs typeface="Segoe UI"/>
              </a:rPr>
              <a:t>whether</a:t>
            </a:r>
            <a:r>
              <a:rPr spc="110">
                <a:solidFill>
                  <a:srgbClr val="3B373A"/>
                </a:solidFill>
                <a:latin typeface="Segoe UI"/>
                <a:cs typeface="Segoe UI"/>
              </a:rPr>
              <a:t> </a:t>
            </a:r>
            <a:r>
              <a:rPr>
                <a:solidFill>
                  <a:srgbClr val="3B373A"/>
                </a:solidFill>
                <a:latin typeface="Segoe UI"/>
                <a:cs typeface="Segoe UI"/>
              </a:rPr>
              <a:t>the</a:t>
            </a:r>
            <a:r>
              <a:rPr spc="110">
                <a:solidFill>
                  <a:srgbClr val="3B373A"/>
                </a:solidFill>
                <a:latin typeface="Segoe UI"/>
                <a:cs typeface="Segoe UI"/>
              </a:rPr>
              <a:t> </a:t>
            </a:r>
            <a:r>
              <a:rPr>
                <a:solidFill>
                  <a:srgbClr val="3B373A"/>
                </a:solidFill>
                <a:latin typeface="Segoe UI"/>
                <a:cs typeface="Segoe UI"/>
              </a:rPr>
              <a:t>learners</a:t>
            </a:r>
            <a:r>
              <a:rPr spc="110">
                <a:solidFill>
                  <a:srgbClr val="3B373A"/>
                </a:solidFill>
                <a:latin typeface="Segoe UI"/>
                <a:cs typeface="Segoe UI"/>
              </a:rPr>
              <a:t> </a:t>
            </a:r>
            <a:r>
              <a:rPr>
                <a:solidFill>
                  <a:srgbClr val="3B373A"/>
                </a:solidFill>
                <a:latin typeface="Segoe UI"/>
                <a:cs typeface="Segoe UI"/>
              </a:rPr>
              <a:t>in</a:t>
            </a:r>
            <a:r>
              <a:rPr spc="114">
                <a:solidFill>
                  <a:srgbClr val="3B373A"/>
                </a:solidFill>
                <a:latin typeface="Segoe UI"/>
                <a:cs typeface="Segoe UI"/>
              </a:rPr>
              <a:t> </a:t>
            </a:r>
            <a:r>
              <a:rPr>
                <a:solidFill>
                  <a:srgbClr val="3B373A"/>
                </a:solidFill>
                <a:latin typeface="Segoe UI"/>
                <a:cs typeface="Segoe UI"/>
              </a:rPr>
              <a:t>their</a:t>
            </a:r>
            <a:r>
              <a:rPr spc="110">
                <a:solidFill>
                  <a:srgbClr val="3B373A"/>
                </a:solidFill>
                <a:latin typeface="Segoe UI"/>
                <a:cs typeface="Segoe UI"/>
              </a:rPr>
              <a:t> </a:t>
            </a:r>
            <a:r>
              <a:rPr>
                <a:solidFill>
                  <a:srgbClr val="3B373A"/>
                </a:solidFill>
                <a:latin typeface="Segoe UI"/>
                <a:cs typeface="Segoe UI"/>
              </a:rPr>
              <a:t>classroom</a:t>
            </a:r>
            <a:r>
              <a:rPr spc="110">
                <a:solidFill>
                  <a:srgbClr val="3B373A"/>
                </a:solidFill>
                <a:latin typeface="Segoe UI"/>
                <a:cs typeface="Segoe UI"/>
              </a:rPr>
              <a:t> </a:t>
            </a:r>
            <a:r>
              <a:rPr>
                <a:solidFill>
                  <a:srgbClr val="3B373A"/>
                </a:solidFill>
                <a:latin typeface="Segoe UI"/>
                <a:cs typeface="Segoe UI"/>
              </a:rPr>
              <a:t>wish</a:t>
            </a:r>
            <a:r>
              <a:rPr spc="114">
                <a:solidFill>
                  <a:srgbClr val="3B373A"/>
                </a:solidFill>
                <a:latin typeface="Segoe UI"/>
                <a:cs typeface="Segoe UI"/>
              </a:rPr>
              <a:t> </a:t>
            </a:r>
            <a:r>
              <a:rPr>
                <a:solidFill>
                  <a:srgbClr val="3B373A"/>
                </a:solidFill>
                <a:latin typeface="Segoe UI"/>
                <a:cs typeface="Segoe UI"/>
              </a:rPr>
              <a:t>to</a:t>
            </a:r>
            <a:r>
              <a:rPr spc="110">
                <a:solidFill>
                  <a:srgbClr val="3B373A"/>
                </a:solidFill>
                <a:latin typeface="Segoe UI"/>
                <a:cs typeface="Segoe UI"/>
              </a:rPr>
              <a:t> </a:t>
            </a:r>
            <a:r>
              <a:rPr>
                <a:solidFill>
                  <a:srgbClr val="3B373A"/>
                </a:solidFill>
                <a:latin typeface="Segoe UI"/>
                <a:cs typeface="Segoe UI"/>
              </a:rPr>
              <a:t>receive</a:t>
            </a:r>
            <a:r>
              <a:rPr spc="110">
                <a:solidFill>
                  <a:srgbClr val="3B373A"/>
                </a:solidFill>
                <a:latin typeface="Segoe UI"/>
                <a:cs typeface="Segoe UI"/>
              </a:rPr>
              <a:t> </a:t>
            </a:r>
            <a:r>
              <a:rPr>
                <a:solidFill>
                  <a:srgbClr val="3B373A"/>
                </a:solidFill>
                <a:latin typeface="Segoe UI"/>
                <a:cs typeface="Segoe UI"/>
              </a:rPr>
              <a:t>job-oriented</a:t>
            </a:r>
            <a:r>
              <a:rPr spc="114">
                <a:solidFill>
                  <a:srgbClr val="3B373A"/>
                </a:solidFill>
                <a:latin typeface="Segoe UI"/>
                <a:cs typeface="Segoe UI"/>
              </a:rPr>
              <a:t> </a:t>
            </a:r>
            <a:r>
              <a:rPr spc="-20">
                <a:solidFill>
                  <a:srgbClr val="3B373A"/>
                </a:solidFill>
                <a:latin typeface="Segoe UI"/>
                <a:cs typeface="Segoe UI"/>
              </a:rPr>
              <a:t>lin</a:t>
            </a:r>
            <a:r>
              <a:rPr>
                <a:solidFill>
                  <a:srgbClr val="3B373A"/>
                </a:solidFill>
                <a:latin typeface="Segoe UI"/>
                <a:cs typeface="Segoe UI"/>
              </a:rPr>
              <a:t>guistic</a:t>
            </a:r>
            <a:r>
              <a:rPr spc="155">
                <a:solidFill>
                  <a:srgbClr val="3B373A"/>
                </a:solidFill>
                <a:latin typeface="Segoe UI"/>
                <a:cs typeface="Segoe UI"/>
              </a:rPr>
              <a:t> </a:t>
            </a:r>
            <a:r>
              <a:rPr>
                <a:solidFill>
                  <a:srgbClr val="3B373A"/>
                </a:solidFill>
                <a:latin typeface="Segoe UI"/>
                <a:cs typeface="Segoe UI"/>
              </a:rPr>
              <a:t>support.</a:t>
            </a:r>
            <a:r>
              <a:rPr spc="155">
                <a:solidFill>
                  <a:srgbClr val="3B373A"/>
                </a:solidFill>
                <a:latin typeface="Segoe UI"/>
                <a:cs typeface="Segoe UI"/>
              </a:rPr>
              <a:t> </a:t>
            </a:r>
            <a:r>
              <a:rPr>
                <a:solidFill>
                  <a:srgbClr val="3B373A"/>
                </a:solidFill>
                <a:latin typeface="Segoe UI"/>
                <a:cs typeface="Segoe UI"/>
              </a:rPr>
              <a:t>Many</a:t>
            </a:r>
            <a:r>
              <a:rPr spc="160">
                <a:solidFill>
                  <a:srgbClr val="3B373A"/>
                </a:solidFill>
                <a:latin typeface="Segoe UI"/>
                <a:cs typeface="Segoe UI"/>
              </a:rPr>
              <a:t> </a:t>
            </a:r>
            <a:r>
              <a:rPr>
                <a:solidFill>
                  <a:srgbClr val="3B373A"/>
                </a:solidFill>
                <a:latin typeface="Segoe UI"/>
                <a:cs typeface="Segoe UI"/>
              </a:rPr>
              <a:t>migrants/refugees</a:t>
            </a:r>
            <a:r>
              <a:rPr spc="155">
                <a:solidFill>
                  <a:srgbClr val="3B373A"/>
                </a:solidFill>
                <a:latin typeface="Segoe UI"/>
                <a:cs typeface="Segoe UI"/>
              </a:rPr>
              <a:t> </a:t>
            </a:r>
            <a:r>
              <a:rPr>
                <a:solidFill>
                  <a:srgbClr val="3B373A"/>
                </a:solidFill>
                <a:latin typeface="Segoe UI"/>
                <a:cs typeface="Segoe UI"/>
              </a:rPr>
              <a:t>may</a:t>
            </a:r>
            <a:r>
              <a:rPr spc="160">
                <a:solidFill>
                  <a:srgbClr val="3B373A"/>
                </a:solidFill>
                <a:latin typeface="Segoe UI"/>
                <a:cs typeface="Segoe UI"/>
              </a:rPr>
              <a:t> </a:t>
            </a:r>
            <a:r>
              <a:rPr>
                <a:solidFill>
                  <a:srgbClr val="3B373A"/>
                </a:solidFill>
                <a:latin typeface="Segoe UI"/>
                <a:cs typeface="Segoe UI"/>
              </a:rPr>
              <a:t>be</a:t>
            </a:r>
            <a:r>
              <a:rPr spc="155">
                <a:solidFill>
                  <a:srgbClr val="3B373A"/>
                </a:solidFill>
                <a:latin typeface="Segoe UI"/>
                <a:cs typeface="Segoe UI"/>
              </a:rPr>
              <a:t> </a:t>
            </a:r>
            <a:r>
              <a:rPr>
                <a:solidFill>
                  <a:srgbClr val="3B373A"/>
                </a:solidFill>
                <a:latin typeface="Segoe UI"/>
                <a:cs typeface="Segoe UI"/>
              </a:rPr>
              <a:t>in</a:t>
            </a:r>
            <a:r>
              <a:rPr spc="155">
                <a:solidFill>
                  <a:srgbClr val="3B373A"/>
                </a:solidFill>
                <a:latin typeface="Segoe UI"/>
                <a:cs typeface="Segoe UI"/>
              </a:rPr>
              <a:t> </a:t>
            </a:r>
            <a:r>
              <a:rPr>
                <a:solidFill>
                  <a:srgbClr val="3B373A"/>
                </a:solidFill>
                <a:latin typeface="Segoe UI"/>
                <a:cs typeface="Segoe UI"/>
              </a:rPr>
              <a:t>a</a:t>
            </a:r>
            <a:r>
              <a:rPr spc="160">
                <a:solidFill>
                  <a:srgbClr val="3B373A"/>
                </a:solidFill>
                <a:latin typeface="Segoe UI"/>
                <a:cs typeface="Segoe UI"/>
              </a:rPr>
              <a:t> </a:t>
            </a:r>
            <a:r>
              <a:rPr>
                <a:solidFill>
                  <a:srgbClr val="3B373A"/>
                </a:solidFill>
                <a:latin typeface="Segoe UI"/>
                <a:cs typeface="Segoe UI"/>
              </a:rPr>
              <a:t>transit</a:t>
            </a:r>
            <a:r>
              <a:rPr spc="155">
                <a:solidFill>
                  <a:srgbClr val="3B373A"/>
                </a:solidFill>
                <a:latin typeface="Segoe UI"/>
                <a:cs typeface="Segoe UI"/>
              </a:rPr>
              <a:t> </a:t>
            </a:r>
            <a:r>
              <a:rPr>
                <a:solidFill>
                  <a:srgbClr val="3B373A"/>
                </a:solidFill>
                <a:latin typeface="Segoe UI"/>
                <a:cs typeface="Segoe UI"/>
              </a:rPr>
              <a:t>status</a:t>
            </a:r>
            <a:r>
              <a:rPr spc="160">
                <a:solidFill>
                  <a:srgbClr val="3B373A"/>
                </a:solidFill>
                <a:latin typeface="Segoe UI"/>
                <a:cs typeface="Segoe UI"/>
              </a:rPr>
              <a:t> </a:t>
            </a:r>
            <a:r>
              <a:rPr spc="-25">
                <a:solidFill>
                  <a:srgbClr val="3B373A"/>
                </a:solidFill>
                <a:latin typeface="Segoe UI"/>
                <a:cs typeface="Segoe UI"/>
              </a:rPr>
              <a:t>and </a:t>
            </a:r>
            <a:r>
              <a:rPr>
                <a:solidFill>
                  <a:srgbClr val="3B373A"/>
                </a:solidFill>
                <a:latin typeface="Segoe UI"/>
                <a:cs typeface="Segoe UI"/>
              </a:rPr>
              <a:t>show</a:t>
            </a:r>
            <a:r>
              <a:rPr spc="60">
                <a:solidFill>
                  <a:srgbClr val="3B373A"/>
                </a:solidFill>
                <a:latin typeface="Segoe UI"/>
                <a:cs typeface="Segoe UI"/>
              </a:rPr>
              <a:t> </a:t>
            </a:r>
            <a:r>
              <a:rPr>
                <a:solidFill>
                  <a:srgbClr val="3B373A"/>
                </a:solidFill>
                <a:latin typeface="Segoe UI"/>
                <a:cs typeface="Segoe UI"/>
              </a:rPr>
              <a:t>disinterest</a:t>
            </a:r>
            <a:r>
              <a:rPr spc="60">
                <a:solidFill>
                  <a:srgbClr val="3B373A"/>
                </a:solidFill>
                <a:latin typeface="Segoe UI"/>
                <a:cs typeface="Segoe UI"/>
              </a:rPr>
              <a:t> </a:t>
            </a:r>
            <a:r>
              <a:rPr>
                <a:solidFill>
                  <a:srgbClr val="3B373A"/>
                </a:solidFill>
                <a:latin typeface="Segoe UI"/>
                <a:cs typeface="Segoe UI"/>
              </a:rPr>
              <a:t>in</a:t>
            </a:r>
            <a:r>
              <a:rPr spc="60">
                <a:solidFill>
                  <a:srgbClr val="3B373A"/>
                </a:solidFill>
                <a:latin typeface="Segoe UI"/>
                <a:cs typeface="Segoe UI"/>
              </a:rPr>
              <a:t> </a:t>
            </a:r>
            <a:r>
              <a:rPr>
                <a:solidFill>
                  <a:srgbClr val="3B373A"/>
                </a:solidFill>
                <a:latin typeface="Segoe UI"/>
                <a:cs typeface="Segoe UI"/>
              </a:rPr>
              <a:t>work</a:t>
            </a:r>
            <a:r>
              <a:rPr spc="65">
                <a:solidFill>
                  <a:srgbClr val="3B373A"/>
                </a:solidFill>
                <a:latin typeface="Segoe UI"/>
                <a:cs typeface="Segoe UI"/>
              </a:rPr>
              <a:t> </a:t>
            </a:r>
            <a:r>
              <a:rPr>
                <a:solidFill>
                  <a:srgbClr val="3B373A"/>
                </a:solidFill>
                <a:latin typeface="Segoe UI"/>
                <a:cs typeface="Segoe UI"/>
              </a:rPr>
              <a:t>at</a:t>
            </a:r>
            <a:r>
              <a:rPr spc="60">
                <a:solidFill>
                  <a:srgbClr val="3B373A"/>
                </a:solidFill>
                <a:latin typeface="Segoe UI"/>
                <a:cs typeface="Segoe UI"/>
              </a:rPr>
              <a:t> </a:t>
            </a:r>
            <a:r>
              <a:rPr>
                <a:solidFill>
                  <a:srgbClr val="3B373A"/>
                </a:solidFill>
                <a:latin typeface="Segoe UI"/>
                <a:cs typeface="Segoe UI"/>
              </a:rPr>
              <a:t>the</a:t>
            </a:r>
            <a:r>
              <a:rPr spc="60">
                <a:solidFill>
                  <a:srgbClr val="3B373A"/>
                </a:solidFill>
                <a:latin typeface="Segoe UI"/>
                <a:cs typeface="Segoe UI"/>
              </a:rPr>
              <a:t> </a:t>
            </a:r>
            <a:r>
              <a:rPr>
                <a:solidFill>
                  <a:srgbClr val="3B373A"/>
                </a:solidFill>
                <a:latin typeface="Segoe UI"/>
                <a:cs typeface="Segoe UI"/>
              </a:rPr>
              <a:t>given</a:t>
            </a:r>
            <a:r>
              <a:rPr spc="65">
                <a:solidFill>
                  <a:srgbClr val="3B373A"/>
                </a:solidFill>
                <a:latin typeface="Segoe UI"/>
                <a:cs typeface="Segoe UI"/>
              </a:rPr>
              <a:t> </a:t>
            </a:r>
            <a:r>
              <a:rPr spc="-10">
                <a:solidFill>
                  <a:srgbClr val="3B373A"/>
                </a:solidFill>
                <a:latin typeface="Segoe UI"/>
                <a:cs typeface="Segoe UI"/>
              </a:rPr>
              <a:t>moment.</a:t>
            </a:r>
            <a:endParaRPr>
              <a:latin typeface="Segoe UI"/>
              <a:cs typeface="Segoe UI"/>
            </a:endParaRPr>
          </a:p>
        </p:txBody>
      </p:sp>
      <p:cxnSp>
        <p:nvCxnSpPr>
          <p:cNvPr id="5" name="Google Shape;233;p13" hidden="0"/>
          <p:cNvCxnSpPr>
            <a:cxnSpLocks/>
          </p:cNvCxnSpPr>
          <p:nvPr isPhoto="0" userDrawn="0"/>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6" name="Google Shape;234;p13" hidden="0"/>
          <p:cNvPicPr/>
          <p:nvPr isPhoto="0" userDrawn="0"/>
        </p:nvPicPr>
        <p:blipFill>
          <a:blip r:embed="rId2">
            <a:alphaModFix/>
          </a:blip>
          <a:stretch/>
        </p:blipFill>
        <p:spPr bwMode="auto">
          <a:xfrm>
            <a:off x="4508500" y="9085792"/>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grpSp>
        <p:nvGrpSpPr>
          <p:cNvPr id="2" name="object 2" hidden="0"/>
          <p:cNvGrpSpPr/>
          <p:nvPr isPhoto="0" userDrawn="0"/>
        </p:nvGrpSpPr>
        <p:grpSpPr bwMode="auto">
          <a:xfrm>
            <a:off x="1158303" y="0"/>
            <a:ext cx="6402070" cy="5701030"/>
            <a:chOff x="1158303" y="0"/>
            <a:chExt cx="6402070" cy="5701030"/>
          </a:xfrm>
        </p:grpSpPr>
        <p:pic>
          <p:nvPicPr>
            <p:cNvPr id="3" name="object 3" hidden="0"/>
            <p:cNvPicPr/>
            <p:nvPr isPhoto="0" userDrawn="0"/>
          </p:nvPicPr>
          <p:blipFill>
            <a:blip r:embed="rId2"/>
            <a:stretch/>
          </p:blipFill>
          <p:spPr bwMode="auto">
            <a:xfrm>
              <a:off x="1634895" y="0"/>
              <a:ext cx="5925096" cy="5696991"/>
            </a:xfrm>
            <a:prstGeom prst="rect">
              <a:avLst/>
            </a:prstGeom>
          </p:spPr>
        </p:pic>
        <p:pic>
          <p:nvPicPr>
            <p:cNvPr id="4" name="object 4" hidden="0"/>
            <p:cNvPicPr/>
            <p:nvPr isPhoto="0" userDrawn="0"/>
          </p:nvPicPr>
          <p:blipFill>
            <a:blip r:embed="rId3"/>
            <a:stretch/>
          </p:blipFill>
          <p:spPr bwMode="auto">
            <a:xfrm>
              <a:off x="1158303" y="1244"/>
              <a:ext cx="6401689" cy="5699620"/>
            </a:xfrm>
            <a:prstGeom prst="rect">
              <a:avLst/>
            </a:prstGeom>
          </p:spPr>
        </p:pic>
      </p:grpSp>
      <p:sp>
        <p:nvSpPr>
          <p:cNvPr id="7" name="TextBox 6" hidden="0"/>
          <p:cNvSpPr txBox="1"/>
          <p:nvPr isPhoto="0" userDrawn="0"/>
        </p:nvSpPr>
        <p:spPr bwMode="auto">
          <a:xfrm>
            <a:off x="501650" y="6418899"/>
            <a:ext cx="6667884" cy="2479910"/>
          </a:xfrm>
          <a:prstGeom prst="rect">
            <a:avLst/>
          </a:prstGeom>
          <a:noFill/>
        </p:spPr>
        <p:txBody>
          <a:bodyPr wrap="square">
            <a:spAutoFit/>
          </a:bodyPr>
          <a:lstStyle/>
          <a:p>
            <a:pPr marL="12700" marR="5080" algn="just">
              <a:lnSpc>
                <a:spcPct val="107100"/>
              </a:lnSpc>
              <a:spcBef>
                <a:spcPts val="100"/>
              </a:spcBef>
              <a:defRPr/>
            </a:pPr>
            <a:r>
              <a:rPr lang="en-US" sz="1800" spc="215">
                <a:solidFill>
                  <a:srgbClr val="3B373A"/>
                </a:solidFill>
                <a:latin typeface="Segoe UI"/>
                <a:cs typeface="Segoe UI"/>
              </a:rPr>
              <a:t>Interactive exercise</a:t>
            </a:r>
            <a:endParaRPr/>
          </a:p>
          <a:p>
            <a:pPr marL="12700" marR="5080" algn="just">
              <a:lnSpc>
                <a:spcPct val="107100"/>
              </a:lnSpc>
              <a:spcBef>
                <a:spcPts val="100"/>
              </a:spcBef>
              <a:defRPr/>
            </a:pPr>
            <a:endParaRPr lang="en-US" spc="215">
              <a:solidFill>
                <a:srgbClr val="3B373A"/>
              </a:solidFill>
              <a:latin typeface="Segoe UI"/>
              <a:cs typeface="Segoe UI"/>
            </a:endParaRPr>
          </a:p>
          <a:p>
            <a:pPr marL="12700" marR="5080" algn="just">
              <a:lnSpc>
                <a:spcPct val="107100"/>
              </a:lnSpc>
              <a:spcBef>
                <a:spcPts val="100"/>
              </a:spcBef>
              <a:defRPr/>
            </a:pPr>
            <a:r>
              <a:rPr lang="en-US">
                <a:solidFill>
                  <a:srgbClr val="3B373A"/>
                </a:solidFill>
                <a:latin typeface="Segoe UI"/>
                <a:cs typeface="Segoe UI"/>
              </a:rPr>
              <a:t>P</a:t>
            </a:r>
            <a:r>
              <a:rPr lang="en-US" sz="1800">
                <a:solidFill>
                  <a:srgbClr val="3B373A"/>
                </a:solidFill>
                <a:latin typeface="Segoe UI"/>
                <a:cs typeface="Segoe UI"/>
              </a:rPr>
              <a:t>roceed</a:t>
            </a:r>
            <a:r>
              <a:rPr lang="en-US" sz="1800" spc="225">
                <a:solidFill>
                  <a:srgbClr val="3B373A"/>
                </a:solidFill>
                <a:latin typeface="Segoe UI"/>
                <a:cs typeface="Segoe UI"/>
              </a:rPr>
              <a:t> </a:t>
            </a:r>
            <a:r>
              <a:rPr lang="en-US" sz="1800">
                <a:solidFill>
                  <a:srgbClr val="3B373A"/>
                </a:solidFill>
                <a:latin typeface="Segoe UI"/>
                <a:cs typeface="Segoe UI"/>
              </a:rPr>
              <a:t>with</a:t>
            </a:r>
            <a:r>
              <a:rPr lang="en-US" sz="1800" spc="225">
                <a:solidFill>
                  <a:srgbClr val="3B373A"/>
                </a:solidFill>
                <a:latin typeface="Segoe UI"/>
                <a:cs typeface="Segoe UI"/>
              </a:rPr>
              <a:t> </a:t>
            </a:r>
            <a:r>
              <a:rPr lang="en-US" sz="1800">
                <a:solidFill>
                  <a:srgbClr val="3B373A"/>
                </a:solidFill>
                <a:latin typeface="Segoe UI"/>
                <a:cs typeface="Segoe UI"/>
              </a:rPr>
              <a:t>a</a:t>
            </a:r>
            <a:r>
              <a:rPr lang="en-US" sz="1800" spc="225">
                <a:solidFill>
                  <a:srgbClr val="3B373A"/>
                </a:solidFill>
                <a:latin typeface="Segoe UI"/>
                <a:cs typeface="Segoe UI"/>
              </a:rPr>
              <a:t> </a:t>
            </a:r>
            <a:r>
              <a:rPr lang="en-US" sz="1800">
                <a:solidFill>
                  <a:srgbClr val="3B373A"/>
                </a:solidFill>
                <a:latin typeface="Segoe UI"/>
                <a:cs typeface="Segoe UI"/>
              </a:rPr>
              <a:t>questionnaire</a:t>
            </a:r>
            <a:r>
              <a:rPr lang="en-US" sz="1800" spc="229">
                <a:solidFill>
                  <a:srgbClr val="3B373A"/>
                </a:solidFill>
                <a:latin typeface="Segoe UI"/>
                <a:cs typeface="Segoe UI"/>
              </a:rPr>
              <a:t> </a:t>
            </a:r>
            <a:r>
              <a:rPr lang="en-US" sz="1800">
                <a:solidFill>
                  <a:srgbClr val="3B373A"/>
                </a:solidFill>
                <a:latin typeface="Segoe UI"/>
                <a:cs typeface="Segoe UI"/>
              </a:rPr>
              <a:t>addressed</a:t>
            </a:r>
            <a:r>
              <a:rPr lang="en-US" sz="1800" spc="225">
                <a:solidFill>
                  <a:srgbClr val="3B373A"/>
                </a:solidFill>
                <a:latin typeface="Segoe UI"/>
                <a:cs typeface="Segoe UI"/>
              </a:rPr>
              <a:t> </a:t>
            </a:r>
            <a:r>
              <a:rPr lang="en-US" sz="1800">
                <a:solidFill>
                  <a:srgbClr val="3B373A"/>
                </a:solidFill>
                <a:latin typeface="Segoe UI"/>
                <a:cs typeface="Segoe UI"/>
              </a:rPr>
              <a:t>to</a:t>
            </a:r>
            <a:r>
              <a:rPr lang="en-US" sz="1800" spc="225">
                <a:solidFill>
                  <a:srgbClr val="3B373A"/>
                </a:solidFill>
                <a:latin typeface="Segoe UI"/>
                <a:cs typeface="Segoe UI"/>
              </a:rPr>
              <a:t> </a:t>
            </a:r>
            <a:r>
              <a:rPr lang="en-US" sz="1800">
                <a:solidFill>
                  <a:srgbClr val="3B373A"/>
                </a:solidFill>
                <a:latin typeface="Segoe UI"/>
                <a:cs typeface="Segoe UI"/>
              </a:rPr>
              <a:t>refugee</a:t>
            </a:r>
            <a:r>
              <a:rPr lang="en-US" sz="1800" spc="225">
                <a:solidFill>
                  <a:srgbClr val="3B373A"/>
                </a:solidFill>
                <a:latin typeface="Segoe UI"/>
                <a:cs typeface="Segoe UI"/>
              </a:rPr>
              <a:t> </a:t>
            </a:r>
            <a:r>
              <a:rPr lang="en-US" sz="1800">
                <a:solidFill>
                  <a:srgbClr val="3B373A"/>
                </a:solidFill>
                <a:latin typeface="Segoe UI"/>
                <a:cs typeface="Segoe UI"/>
              </a:rPr>
              <a:t>and</a:t>
            </a:r>
            <a:r>
              <a:rPr lang="en-US" sz="1800" spc="229">
                <a:solidFill>
                  <a:srgbClr val="3B373A"/>
                </a:solidFill>
                <a:latin typeface="Segoe UI"/>
                <a:cs typeface="Segoe UI"/>
              </a:rPr>
              <a:t> </a:t>
            </a:r>
            <a:r>
              <a:rPr lang="en-US" sz="1800" spc="-25">
                <a:solidFill>
                  <a:srgbClr val="3B373A"/>
                </a:solidFill>
                <a:latin typeface="Segoe UI"/>
                <a:cs typeface="Segoe UI"/>
              </a:rPr>
              <a:t>mi</a:t>
            </a:r>
            <a:r>
              <a:rPr lang="en-US" sz="1800">
                <a:solidFill>
                  <a:srgbClr val="3B373A"/>
                </a:solidFill>
                <a:latin typeface="Segoe UI"/>
                <a:cs typeface="Segoe UI"/>
              </a:rPr>
              <a:t>grant</a:t>
            </a:r>
            <a:r>
              <a:rPr lang="en-US" sz="1800" spc="-5">
                <a:solidFill>
                  <a:srgbClr val="3B373A"/>
                </a:solidFill>
                <a:latin typeface="Segoe UI"/>
                <a:cs typeface="Segoe UI"/>
              </a:rPr>
              <a:t> </a:t>
            </a:r>
            <a:r>
              <a:rPr lang="en-US" sz="1800">
                <a:solidFill>
                  <a:srgbClr val="3B373A"/>
                </a:solidFill>
                <a:latin typeface="Segoe UI"/>
                <a:cs typeface="Segoe UI"/>
              </a:rPr>
              <a:t>students to</a:t>
            </a:r>
            <a:r>
              <a:rPr lang="en-US" sz="1800" spc="5">
                <a:solidFill>
                  <a:srgbClr val="3B373A"/>
                </a:solidFill>
                <a:latin typeface="Segoe UI"/>
                <a:cs typeface="Segoe UI"/>
              </a:rPr>
              <a:t> </a:t>
            </a:r>
            <a:r>
              <a:rPr lang="en-US" sz="1800">
                <a:solidFill>
                  <a:srgbClr val="3B373A"/>
                </a:solidFill>
                <a:latin typeface="Segoe UI"/>
                <a:cs typeface="Segoe UI"/>
              </a:rPr>
              <a:t>investigate if they</a:t>
            </a:r>
            <a:r>
              <a:rPr lang="en-US" sz="1800" spc="5">
                <a:solidFill>
                  <a:srgbClr val="3B373A"/>
                </a:solidFill>
                <a:latin typeface="Segoe UI"/>
                <a:cs typeface="Segoe UI"/>
              </a:rPr>
              <a:t> </a:t>
            </a:r>
            <a:r>
              <a:rPr lang="en-US" sz="1800">
                <a:solidFill>
                  <a:srgbClr val="3B373A"/>
                </a:solidFill>
                <a:latin typeface="Segoe UI"/>
                <a:cs typeface="Segoe UI"/>
              </a:rPr>
              <a:t>are</a:t>
            </a:r>
            <a:r>
              <a:rPr lang="en-US" sz="1800" spc="10">
                <a:solidFill>
                  <a:srgbClr val="3B373A"/>
                </a:solidFill>
                <a:latin typeface="Segoe UI"/>
                <a:cs typeface="Segoe UI"/>
              </a:rPr>
              <a:t> </a:t>
            </a:r>
            <a:r>
              <a:rPr lang="en-US" sz="1800">
                <a:solidFill>
                  <a:srgbClr val="3B373A"/>
                </a:solidFill>
                <a:latin typeface="Segoe UI"/>
                <a:cs typeface="Segoe UI"/>
              </a:rPr>
              <a:t>aware</a:t>
            </a:r>
            <a:r>
              <a:rPr lang="en-US" sz="1800" spc="5">
                <a:solidFill>
                  <a:srgbClr val="3B373A"/>
                </a:solidFill>
                <a:latin typeface="Segoe UI"/>
                <a:cs typeface="Segoe UI"/>
              </a:rPr>
              <a:t> </a:t>
            </a:r>
            <a:r>
              <a:rPr lang="en-US" sz="1800">
                <a:solidFill>
                  <a:srgbClr val="3B373A"/>
                </a:solidFill>
                <a:latin typeface="Segoe UI"/>
                <a:cs typeface="Segoe UI"/>
              </a:rPr>
              <a:t>of</a:t>
            </a:r>
            <a:r>
              <a:rPr lang="en-US" sz="1800" spc="5">
                <a:solidFill>
                  <a:srgbClr val="3B373A"/>
                </a:solidFill>
                <a:latin typeface="Segoe UI"/>
                <a:cs typeface="Segoe UI"/>
              </a:rPr>
              <a:t> </a:t>
            </a:r>
            <a:r>
              <a:rPr lang="en-US" sz="1800">
                <a:solidFill>
                  <a:srgbClr val="3B373A"/>
                </a:solidFill>
                <a:latin typeface="Segoe UI"/>
                <a:cs typeface="Segoe UI"/>
              </a:rPr>
              <a:t>any</a:t>
            </a:r>
            <a:r>
              <a:rPr lang="en-US" sz="1800" spc="5">
                <a:solidFill>
                  <a:srgbClr val="3B373A"/>
                </a:solidFill>
                <a:latin typeface="Segoe UI"/>
                <a:cs typeface="Segoe UI"/>
              </a:rPr>
              <a:t> </a:t>
            </a:r>
            <a:r>
              <a:rPr lang="en-US" sz="1800">
                <a:solidFill>
                  <a:srgbClr val="3B373A"/>
                </a:solidFill>
                <a:latin typeface="Segoe UI"/>
                <a:cs typeface="Segoe UI"/>
              </a:rPr>
              <a:t>fundamental</a:t>
            </a:r>
            <a:r>
              <a:rPr lang="en-US" sz="1800" spc="10">
                <a:solidFill>
                  <a:srgbClr val="3B373A"/>
                </a:solidFill>
                <a:latin typeface="Segoe UI"/>
                <a:cs typeface="Segoe UI"/>
              </a:rPr>
              <a:t> </a:t>
            </a:r>
            <a:r>
              <a:rPr lang="en-US" sz="1800" spc="-10">
                <a:solidFill>
                  <a:srgbClr val="3B373A"/>
                </a:solidFill>
                <a:latin typeface="Segoe UI"/>
                <a:cs typeface="Segoe UI"/>
              </a:rPr>
              <a:t>labour</a:t>
            </a:r>
            <a:r>
              <a:rPr lang="en-US" sz="1800" spc="-10">
                <a:solidFill>
                  <a:srgbClr val="3B373A"/>
                </a:solidFill>
                <a:latin typeface="Segoe UI"/>
                <a:cs typeface="Segoe UI"/>
              </a:rPr>
              <a:t> </a:t>
            </a:r>
            <a:r>
              <a:rPr lang="en-US" sz="1800">
                <a:solidFill>
                  <a:srgbClr val="3B373A"/>
                </a:solidFill>
                <a:latin typeface="Segoe UI"/>
                <a:cs typeface="Segoe UI"/>
              </a:rPr>
              <a:t>rights in the</a:t>
            </a:r>
            <a:r>
              <a:rPr lang="en-US" sz="1800" spc="5">
                <a:solidFill>
                  <a:srgbClr val="3B373A"/>
                </a:solidFill>
                <a:latin typeface="Segoe UI"/>
                <a:cs typeface="Segoe UI"/>
              </a:rPr>
              <a:t> </a:t>
            </a:r>
            <a:r>
              <a:rPr lang="en-US" sz="1800">
                <a:solidFill>
                  <a:srgbClr val="3B373A"/>
                </a:solidFill>
                <a:latin typeface="Segoe UI"/>
                <a:cs typeface="Segoe UI"/>
              </a:rPr>
              <a:t>European Union,</a:t>
            </a:r>
            <a:r>
              <a:rPr lang="en-US" sz="1800" spc="5">
                <a:solidFill>
                  <a:srgbClr val="3B373A"/>
                </a:solidFill>
                <a:latin typeface="Segoe UI"/>
                <a:cs typeface="Segoe UI"/>
              </a:rPr>
              <a:t> </a:t>
            </a:r>
            <a:r>
              <a:rPr lang="en-US" sz="1800">
                <a:solidFill>
                  <a:srgbClr val="3B373A"/>
                </a:solidFill>
                <a:latin typeface="Segoe UI"/>
                <a:cs typeface="Segoe UI"/>
              </a:rPr>
              <a:t>as well as</a:t>
            </a:r>
            <a:r>
              <a:rPr lang="en-US" sz="1800" spc="5">
                <a:solidFill>
                  <a:srgbClr val="3B373A"/>
                </a:solidFill>
                <a:latin typeface="Segoe UI"/>
                <a:cs typeface="Segoe UI"/>
              </a:rPr>
              <a:t> </a:t>
            </a:r>
            <a:r>
              <a:rPr lang="en-US" sz="1800">
                <a:solidFill>
                  <a:srgbClr val="3B373A"/>
                </a:solidFill>
                <a:latin typeface="Segoe UI"/>
                <a:cs typeface="Segoe UI"/>
              </a:rPr>
              <a:t>which </a:t>
            </a:r>
            <a:r>
              <a:rPr lang="en-US" sz="1800">
                <a:solidFill>
                  <a:srgbClr val="3B373A"/>
                </a:solidFill>
                <a:latin typeface="Segoe UI"/>
                <a:cs typeface="Segoe UI"/>
              </a:rPr>
              <a:t>labour</a:t>
            </a:r>
            <a:r>
              <a:rPr lang="en-US" sz="1800" spc="5">
                <a:solidFill>
                  <a:srgbClr val="3B373A"/>
                </a:solidFill>
                <a:latin typeface="Segoe UI"/>
                <a:cs typeface="Segoe UI"/>
              </a:rPr>
              <a:t> </a:t>
            </a:r>
            <a:r>
              <a:rPr lang="en-US" sz="1800">
                <a:solidFill>
                  <a:srgbClr val="3B373A"/>
                </a:solidFill>
                <a:latin typeface="Segoe UI"/>
                <a:cs typeface="Segoe UI"/>
              </a:rPr>
              <a:t>rights they</a:t>
            </a:r>
            <a:r>
              <a:rPr lang="en-US" sz="1800" spc="5">
                <a:solidFill>
                  <a:srgbClr val="3B373A"/>
                </a:solidFill>
                <a:latin typeface="Segoe UI"/>
                <a:cs typeface="Segoe UI"/>
              </a:rPr>
              <a:t> </a:t>
            </a:r>
            <a:r>
              <a:rPr lang="en-US" sz="1800" spc="-10">
                <a:solidFill>
                  <a:srgbClr val="3B373A"/>
                </a:solidFill>
                <a:latin typeface="Segoe UI"/>
                <a:cs typeface="Segoe UI"/>
              </a:rPr>
              <a:t>consider </a:t>
            </a:r>
            <a:r>
              <a:rPr lang="en-US" sz="1800">
                <a:solidFill>
                  <a:srgbClr val="3B373A"/>
                </a:solidFill>
                <a:latin typeface="Segoe UI"/>
                <a:cs typeface="Segoe UI"/>
              </a:rPr>
              <a:t>essential.</a:t>
            </a:r>
            <a:r>
              <a:rPr lang="en-US" sz="1800" spc="-5">
                <a:solidFill>
                  <a:srgbClr val="3B373A"/>
                </a:solidFill>
                <a:latin typeface="Segoe UI"/>
                <a:cs typeface="Segoe UI"/>
              </a:rPr>
              <a:t> </a:t>
            </a:r>
            <a:endParaRPr/>
          </a:p>
          <a:p>
            <a:pPr marL="12700" marR="5080" algn="just">
              <a:lnSpc>
                <a:spcPct val="107100"/>
              </a:lnSpc>
              <a:spcBef>
                <a:spcPts val="100"/>
              </a:spcBef>
              <a:defRPr/>
            </a:pPr>
            <a:r>
              <a:rPr lang="en-US" spc="-5">
                <a:solidFill>
                  <a:srgbClr val="3B373A"/>
                </a:solidFill>
                <a:latin typeface="Segoe UI"/>
                <a:cs typeface="Segoe UI"/>
              </a:rPr>
              <a:t>This will be useful to draw up a</a:t>
            </a:r>
            <a:r>
              <a:rPr lang="en-US" sz="1800" spc="5">
                <a:solidFill>
                  <a:srgbClr val="3B373A"/>
                </a:solidFill>
                <a:latin typeface="Segoe UI"/>
                <a:cs typeface="Segoe UI"/>
              </a:rPr>
              <a:t> </a:t>
            </a:r>
            <a:r>
              <a:rPr lang="en-US" sz="1800">
                <a:solidFill>
                  <a:srgbClr val="3B373A"/>
                </a:solidFill>
                <a:latin typeface="Segoe UI"/>
                <a:cs typeface="Segoe UI"/>
              </a:rPr>
              <a:t>short</a:t>
            </a:r>
            <a:r>
              <a:rPr lang="en-US" sz="1800" spc="5">
                <a:solidFill>
                  <a:srgbClr val="3B373A"/>
                </a:solidFill>
                <a:latin typeface="Segoe UI"/>
                <a:cs typeface="Segoe UI"/>
              </a:rPr>
              <a:t> </a:t>
            </a:r>
            <a:r>
              <a:rPr lang="en-US" sz="1800">
                <a:solidFill>
                  <a:srgbClr val="3B373A"/>
                </a:solidFill>
                <a:latin typeface="Segoe UI"/>
                <a:cs typeface="Segoe UI"/>
              </a:rPr>
              <a:t>syllabus</a:t>
            </a:r>
            <a:r>
              <a:rPr lang="en-US" sz="1800" spc="5">
                <a:solidFill>
                  <a:srgbClr val="3B373A"/>
                </a:solidFill>
                <a:latin typeface="Segoe UI"/>
                <a:cs typeface="Segoe UI"/>
              </a:rPr>
              <a:t> </a:t>
            </a:r>
            <a:r>
              <a:rPr lang="en-US" sz="1800">
                <a:solidFill>
                  <a:srgbClr val="3B373A"/>
                </a:solidFill>
                <a:latin typeface="Segoe UI"/>
                <a:cs typeface="Segoe UI"/>
              </a:rPr>
              <a:t>will</a:t>
            </a:r>
            <a:r>
              <a:rPr lang="en-US" sz="1800" spc="5">
                <a:solidFill>
                  <a:srgbClr val="3B373A"/>
                </a:solidFill>
                <a:latin typeface="Segoe UI"/>
                <a:cs typeface="Segoe UI"/>
              </a:rPr>
              <a:t> </a:t>
            </a:r>
            <a:r>
              <a:rPr lang="en-US" sz="1800">
                <a:solidFill>
                  <a:srgbClr val="3B373A"/>
                </a:solidFill>
                <a:latin typeface="Segoe UI"/>
                <a:cs typeface="Segoe UI"/>
              </a:rPr>
              <a:t>guide</a:t>
            </a:r>
            <a:r>
              <a:rPr lang="en-US" sz="1800" spc="5">
                <a:solidFill>
                  <a:srgbClr val="3B373A"/>
                </a:solidFill>
                <a:latin typeface="Segoe UI"/>
                <a:cs typeface="Segoe UI"/>
              </a:rPr>
              <a:t> </a:t>
            </a:r>
            <a:r>
              <a:rPr lang="en-US" sz="1800">
                <a:solidFill>
                  <a:srgbClr val="3B373A"/>
                </a:solidFill>
                <a:latin typeface="Segoe UI"/>
                <a:cs typeface="Segoe UI"/>
              </a:rPr>
              <a:t>the</a:t>
            </a:r>
            <a:r>
              <a:rPr lang="en-US" sz="1800" spc="10">
                <a:solidFill>
                  <a:srgbClr val="3B373A"/>
                </a:solidFill>
                <a:latin typeface="Segoe UI"/>
                <a:cs typeface="Segoe UI"/>
              </a:rPr>
              <a:t> </a:t>
            </a:r>
            <a:r>
              <a:rPr lang="en-US" spc="-25">
                <a:solidFill>
                  <a:srgbClr val="3B373A"/>
                </a:solidFill>
                <a:latin typeface="Segoe UI"/>
                <a:cs typeface="Segoe UI"/>
              </a:rPr>
              <a:t>migrant trainers</a:t>
            </a:r>
            <a:r>
              <a:rPr lang="en-US" sz="1800" spc="40">
                <a:solidFill>
                  <a:srgbClr val="3B373A"/>
                </a:solidFill>
                <a:latin typeface="Segoe UI"/>
                <a:cs typeface="Segoe UI"/>
              </a:rPr>
              <a:t> </a:t>
            </a:r>
            <a:r>
              <a:rPr lang="en-US" sz="1800">
                <a:solidFill>
                  <a:srgbClr val="3B373A"/>
                </a:solidFill>
                <a:latin typeface="Segoe UI"/>
                <a:cs typeface="Segoe UI"/>
              </a:rPr>
              <a:t>in</a:t>
            </a:r>
            <a:r>
              <a:rPr lang="en-US" sz="1800" spc="40">
                <a:solidFill>
                  <a:srgbClr val="3B373A"/>
                </a:solidFill>
                <a:latin typeface="Segoe UI"/>
                <a:cs typeface="Segoe UI"/>
              </a:rPr>
              <a:t> </a:t>
            </a:r>
            <a:r>
              <a:rPr lang="en-US" sz="1800">
                <a:solidFill>
                  <a:srgbClr val="3B373A"/>
                </a:solidFill>
                <a:latin typeface="Segoe UI"/>
                <a:cs typeface="Segoe UI"/>
              </a:rPr>
              <a:t>creating</a:t>
            </a:r>
            <a:r>
              <a:rPr lang="en-US" sz="1800" spc="40">
                <a:solidFill>
                  <a:srgbClr val="3B373A"/>
                </a:solidFill>
                <a:latin typeface="Segoe UI"/>
                <a:cs typeface="Segoe UI"/>
              </a:rPr>
              <a:t> </a:t>
            </a:r>
            <a:r>
              <a:rPr lang="en-US" sz="1800">
                <a:solidFill>
                  <a:srgbClr val="3B373A"/>
                </a:solidFill>
                <a:latin typeface="Segoe UI"/>
                <a:cs typeface="Segoe UI"/>
              </a:rPr>
              <a:t>a</a:t>
            </a:r>
            <a:r>
              <a:rPr lang="en-US" sz="1800" spc="40">
                <a:solidFill>
                  <a:srgbClr val="3B373A"/>
                </a:solidFill>
                <a:latin typeface="Segoe UI"/>
                <a:cs typeface="Segoe UI"/>
              </a:rPr>
              <a:t> </a:t>
            </a:r>
            <a:r>
              <a:rPr lang="en-US" sz="1800">
                <a:solidFill>
                  <a:srgbClr val="3B373A"/>
                </a:solidFill>
                <a:latin typeface="Segoe UI"/>
                <a:cs typeface="Segoe UI"/>
              </a:rPr>
              <a:t>scenario</a:t>
            </a:r>
            <a:r>
              <a:rPr lang="en-US" sz="1800" spc="40">
                <a:solidFill>
                  <a:srgbClr val="3B373A"/>
                </a:solidFill>
                <a:latin typeface="Segoe UI"/>
                <a:cs typeface="Segoe UI"/>
              </a:rPr>
              <a:t> </a:t>
            </a:r>
            <a:r>
              <a:rPr lang="en-US" sz="1800">
                <a:solidFill>
                  <a:srgbClr val="3B373A"/>
                </a:solidFill>
                <a:latin typeface="Segoe UI"/>
                <a:cs typeface="Segoe UI"/>
              </a:rPr>
              <a:t>for</a:t>
            </a:r>
            <a:r>
              <a:rPr lang="en-US" sz="1800" spc="40">
                <a:solidFill>
                  <a:srgbClr val="3B373A"/>
                </a:solidFill>
                <a:latin typeface="Segoe UI"/>
                <a:cs typeface="Segoe UI"/>
              </a:rPr>
              <a:t> </a:t>
            </a:r>
            <a:r>
              <a:rPr lang="en-US" sz="1800">
                <a:solidFill>
                  <a:srgbClr val="3B373A"/>
                </a:solidFill>
                <a:latin typeface="Segoe UI"/>
                <a:cs typeface="Segoe UI"/>
              </a:rPr>
              <a:t>a</a:t>
            </a:r>
            <a:r>
              <a:rPr lang="en-US" sz="1800" spc="40">
                <a:solidFill>
                  <a:srgbClr val="3B373A"/>
                </a:solidFill>
                <a:latin typeface="Segoe UI"/>
                <a:cs typeface="Segoe UI"/>
              </a:rPr>
              <a:t> </a:t>
            </a:r>
            <a:r>
              <a:rPr lang="en-US" sz="1800">
                <a:solidFill>
                  <a:srgbClr val="3B373A"/>
                </a:solidFill>
                <a:latin typeface="Segoe UI"/>
                <a:cs typeface="Segoe UI"/>
              </a:rPr>
              <a:t>soft</a:t>
            </a:r>
            <a:r>
              <a:rPr lang="en-US" sz="1800" spc="40">
                <a:solidFill>
                  <a:srgbClr val="3B373A"/>
                </a:solidFill>
                <a:latin typeface="Segoe UI"/>
                <a:cs typeface="Segoe UI"/>
              </a:rPr>
              <a:t> </a:t>
            </a:r>
            <a:r>
              <a:rPr lang="en-US" sz="1800">
                <a:solidFill>
                  <a:srgbClr val="3B373A"/>
                </a:solidFill>
                <a:latin typeface="Segoe UI"/>
                <a:cs typeface="Segoe UI"/>
              </a:rPr>
              <a:t>skills</a:t>
            </a:r>
            <a:r>
              <a:rPr lang="en-US" sz="1800" spc="40">
                <a:solidFill>
                  <a:srgbClr val="3B373A"/>
                </a:solidFill>
                <a:latin typeface="Segoe UI"/>
                <a:cs typeface="Segoe UI"/>
              </a:rPr>
              <a:t> </a:t>
            </a:r>
            <a:r>
              <a:rPr lang="en-US" sz="1800">
                <a:solidFill>
                  <a:srgbClr val="3B373A"/>
                </a:solidFill>
                <a:latin typeface="Segoe UI"/>
                <a:cs typeface="Segoe UI"/>
              </a:rPr>
              <a:t>course.</a:t>
            </a:r>
            <a:r>
              <a:rPr lang="en-US" sz="1800" spc="40">
                <a:solidFill>
                  <a:srgbClr val="3B373A"/>
                </a:solidFill>
                <a:latin typeface="Segoe UI"/>
                <a:cs typeface="Segoe UI"/>
              </a:rPr>
              <a:t> </a:t>
            </a:r>
            <a:endParaRPr lang="en-US" sz="1800">
              <a:latin typeface="Segoe UI"/>
              <a:cs typeface="Segoe UI"/>
            </a:endParaRPr>
          </a:p>
        </p:txBody>
      </p:sp>
      <p:cxnSp>
        <p:nvCxnSpPr>
          <p:cNvPr id="6" name="Google Shape;233;p13" hidden="0"/>
          <p:cNvCxnSpPr>
            <a:cxnSpLocks/>
          </p:cNvCxnSpPr>
          <p:nvPr isPhoto="0" userDrawn="0"/>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8" name="Google Shape;234;p13" hidden="0"/>
          <p:cNvPicPr/>
          <p:nvPr isPhoto="0" userDrawn="0"/>
        </p:nvPicPr>
        <p:blipFill>
          <a:blip r:embed="rId4">
            <a:alphaModFix/>
          </a:blip>
          <a:stretch/>
        </p:blipFill>
        <p:spPr bwMode="auto">
          <a:xfrm>
            <a:off x="4508500" y="9085792"/>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sp>
        <p:nvSpPr>
          <p:cNvPr id="2" name="object 2" hidden="0"/>
          <p:cNvSpPr txBox="1"/>
          <p:nvPr isPhoto="0" userDrawn="0"/>
        </p:nvSpPr>
        <p:spPr bwMode="auto">
          <a:xfrm>
            <a:off x="887299" y="991315"/>
            <a:ext cx="5938946" cy="8382423"/>
          </a:xfrm>
          <a:prstGeom prst="rect">
            <a:avLst/>
          </a:prstGeom>
        </p:spPr>
        <p:txBody>
          <a:bodyPr vert="horz" wrap="square" lIns="0" tIns="12700" rIns="0" bIns="0" rtlCol="0">
            <a:spAutoFit/>
          </a:bodyPr>
          <a:lstStyle/>
          <a:p>
            <a:pPr marL="12700" marR="5080" algn="just">
              <a:lnSpc>
                <a:spcPct val="107100"/>
              </a:lnSpc>
              <a:defRPr/>
            </a:pPr>
            <a:r>
              <a:rPr lang="en-US" spc="390">
                <a:solidFill>
                  <a:srgbClr val="3B373A"/>
                </a:solidFill>
                <a:latin typeface="Segoe UI"/>
                <a:cs typeface="Segoe UI"/>
              </a:rPr>
              <a:t>Migrant trainers</a:t>
            </a:r>
            <a:r>
              <a:rPr spc="390">
                <a:solidFill>
                  <a:srgbClr val="3B373A"/>
                </a:solidFill>
                <a:latin typeface="Segoe UI"/>
                <a:cs typeface="Segoe UI"/>
              </a:rPr>
              <a:t> </a:t>
            </a:r>
            <a:r>
              <a:rPr>
                <a:solidFill>
                  <a:srgbClr val="3B373A"/>
                </a:solidFill>
                <a:latin typeface="Segoe UI"/>
                <a:cs typeface="Segoe UI"/>
              </a:rPr>
              <a:t>working</a:t>
            </a:r>
            <a:r>
              <a:rPr spc="400">
                <a:solidFill>
                  <a:srgbClr val="3B373A"/>
                </a:solidFill>
                <a:latin typeface="Segoe UI"/>
                <a:cs typeface="Segoe UI"/>
              </a:rPr>
              <a:t> </a:t>
            </a:r>
            <a:r>
              <a:rPr>
                <a:solidFill>
                  <a:srgbClr val="3B373A"/>
                </a:solidFill>
                <a:latin typeface="Segoe UI"/>
                <a:cs typeface="Segoe UI"/>
              </a:rPr>
              <a:t>on</a:t>
            </a:r>
            <a:r>
              <a:rPr spc="405">
                <a:solidFill>
                  <a:srgbClr val="3B373A"/>
                </a:solidFill>
                <a:latin typeface="Segoe UI"/>
                <a:cs typeface="Segoe UI"/>
              </a:rPr>
              <a:t> </a:t>
            </a:r>
            <a:r>
              <a:rPr>
                <a:solidFill>
                  <a:srgbClr val="3B373A"/>
                </a:solidFill>
                <a:latin typeface="Segoe UI"/>
                <a:cs typeface="Segoe UI"/>
              </a:rPr>
              <a:t>migrant/refugee</a:t>
            </a:r>
            <a:r>
              <a:rPr spc="395">
                <a:solidFill>
                  <a:srgbClr val="3B373A"/>
                </a:solidFill>
                <a:latin typeface="Segoe UI"/>
                <a:cs typeface="Segoe UI"/>
              </a:rPr>
              <a:t> </a:t>
            </a:r>
            <a:r>
              <a:rPr>
                <a:solidFill>
                  <a:srgbClr val="3B373A"/>
                </a:solidFill>
                <a:latin typeface="Segoe UI"/>
                <a:cs typeface="Segoe UI"/>
              </a:rPr>
              <a:t>education</a:t>
            </a:r>
            <a:r>
              <a:rPr spc="400">
                <a:solidFill>
                  <a:srgbClr val="3B373A"/>
                </a:solidFill>
                <a:latin typeface="Segoe UI"/>
                <a:cs typeface="Segoe UI"/>
              </a:rPr>
              <a:t> </a:t>
            </a:r>
            <a:r>
              <a:rPr>
                <a:solidFill>
                  <a:srgbClr val="3B373A"/>
                </a:solidFill>
                <a:latin typeface="Segoe UI"/>
                <a:cs typeface="Segoe UI"/>
              </a:rPr>
              <a:t>and</a:t>
            </a:r>
            <a:r>
              <a:rPr spc="405">
                <a:solidFill>
                  <a:srgbClr val="3B373A"/>
                </a:solidFill>
                <a:latin typeface="Segoe UI"/>
                <a:cs typeface="Segoe UI"/>
              </a:rPr>
              <a:t> </a:t>
            </a:r>
            <a:r>
              <a:rPr spc="-10">
                <a:solidFill>
                  <a:srgbClr val="3B373A"/>
                </a:solidFill>
                <a:latin typeface="Segoe UI"/>
                <a:cs typeface="Segoe UI"/>
              </a:rPr>
              <a:t>representa</a:t>
            </a:r>
            <a:r>
              <a:rPr>
                <a:solidFill>
                  <a:srgbClr val="3B373A"/>
                </a:solidFill>
                <a:latin typeface="Segoe UI"/>
                <a:cs typeface="Segoe UI"/>
              </a:rPr>
              <a:t>tives</a:t>
            </a:r>
            <a:r>
              <a:rPr spc="165">
                <a:solidFill>
                  <a:srgbClr val="3B373A"/>
                </a:solidFill>
                <a:latin typeface="Segoe UI"/>
                <a:cs typeface="Segoe UI"/>
              </a:rPr>
              <a:t> </a:t>
            </a:r>
            <a:r>
              <a:rPr>
                <a:solidFill>
                  <a:srgbClr val="3B373A"/>
                </a:solidFill>
                <a:latin typeface="Segoe UI"/>
                <a:cs typeface="Segoe UI"/>
              </a:rPr>
              <a:t>of</a:t>
            </a:r>
            <a:r>
              <a:rPr spc="165">
                <a:solidFill>
                  <a:srgbClr val="3B373A"/>
                </a:solidFill>
                <a:latin typeface="Segoe UI"/>
                <a:cs typeface="Segoe UI"/>
              </a:rPr>
              <a:t> </a:t>
            </a:r>
            <a:r>
              <a:rPr>
                <a:solidFill>
                  <a:srgbClr val="3B373A"/>
                </a:solidFill>
                <a:latin typeface="Segoe UI"/>
                <a:cs typeface="Segoe UI"/>
              </a:rPr>
              <a:t>migrant</a:t>
            </a:r>
            <a:r>
              <a:rPr spc="160">
                <a:solidFill>
                  <a:srgbClr val="3B373A"/>
                </a:solidFill>
                <a:latin typeface="Segoe UI"/>
                <a:cs typeface="Segoe UI"/>
              </a:rPr>
              <a:t> </a:t>
            </a:r>
            <a:r>
              <a:rPr>
                <a:solidFill>
                  <a:srgbClr val="3B373A"/>
                </a:solidFill>
                <a:latin typeface="Segoe UI"/>
                <a:cs typeface="Segoe UI"/>
              </a:rPr>
              <a:t>communities</a:t>
            </a:r>
            <a:r>
              <a:rPr lang="en-US">
                <a:solidFill>
                  <a:srgbClr val="3B373A"/>
                </a:solidFill>
                <a:latin typeface="Segoe UI"/>
                <a:cs typeface="Segoe UI"/>
              </a:rPr>
              <a:t> can conduct the following:</a:t>
            </a:r>
            <a:endParaRPr/>
          </a:p>
          <a:p>
            <a:pPr marL="12700" marR="5080" algn="just">
              <a:lnSpc>
                <a:spcPct val="107100"/>
              </a:lnSpc>
              <a:defRPr/>
            </a:pPr>
            <a:endParaRPr lang="en-US">
              <a:solidFill>
                <a:srgbClr val="3B373A"/>
              </a:solidFill>
              <a:latin typeface="Segoe UI"/>
              <a:cs typeface="Segoe UI"/>
            </a:endParaRPr>
          </a:p>
          <a:p>
            <a:pPr marL="12700" marR="5080" algn="just">
              <a:lnSpc>
                <a:spcPct val="107100"/>
              </a:lnSpc>
              <a:defRPr/>
            </a:pPr>
            <a:endParaRPr>
              <a:latin typeface="Segoe UI"/>
              <a:cs typeface="Segoe UI"/>
            </a:endParaRPr>
          </a:p>
          <a:p>
            <a:pPr marL="12700" algn="just">
              <a:lnSpc>
                <a:spcPct val="100000"/>
              </a:lnSpc>
              <a:spcBef>
                <a:spcPts val="5"/>
              </a:spcBef>
              <a:defRPr/>
            </a:pPr>
            <a:r>
              <a:rPr b="1" i="1">
                <a:solidFill>
                  <a:srgbClr val="F89623"/>
                </a:solidFill>
                <a:latin typeface="Segoe UI"/>
                <a:cs typeface="Segoe UI"/>
              </a:rPr>
              <a:t>Needs</a:t>
            </a:r>
            <a:r>
              <a:rPr b="1" i="1" spc="114">
                <a:solidFill>
                  <a:srgbClr val="F89623"/>
                </a:solidFill>
                <a:latin typeface="Segoe UI"/>
                <a:cs typeface="Segoe UI"/>
              </a:rPr>
              <a:t> </a:t>
            </a:r>
            <a:r>
              <a:rPr b="1" i="1">
                <a:solidFill>
                  <a:srgbClr val="F89623"/>
                </a:solidFill>
                <a:latin typeface="Segoe UI"/>
                <a:cs typeface="Segoe UI"/>
              </a:rPr>
              <a:t>analysis</a:t>
            </a:r>
            <a:r>
              <a:rPr lang="en-US" b="1" i="1" spc="120">
                <a:solidFill>
                  <a:srgbClr val="F89623"/>
                </a:solidFill>
                <a:latin typeface="Segoe UI"/>
                <a:cs typeface="Segoe UI"/>
              </a:rPr>
              <a:t> by migrant </a:t>
            </a:r>
            <a:r>
              <a:rPr lang="en-US" b="1" i="1" spc="120">
                <a:solidFill>
                  <a:srgbClr val="F89623"/>
                </a:solidFill>
                <a:latin typeface="Segoe UI"/>
                <a:cs typeface="Segoe UI"/>
              </a:rPr>
              <a:t>teachers</a:t>
            </a:r>
            <a:endParaRPr>
              <a:latin typeface="Segoe UI"/>
              <a:cs typeface="Segoe UI"/>
            </a:endParaRPr>
          </a:p>
          <a:p>
            <a:pPr marL="12700" marR="5715" algn="just">
              <a:lnSpc>
                <a:spcPct val="107100"/>
              </a:lnSpc>
              <a:spcBef>
                <a:spcPts val="1334"/>
              </a:spcBef>
              <a:defRPr/>
            </a:pPr>
            <a:r>
              <a:rPr>
                <a:solidFill>
                  <a:srgbClr val="3B373A"/>
                </a:solidFill>
                <a:latin typeface="Segoe UI"/>
                <a:cs typeface="Segoe UI"/>
              </a:rPr>
              <a:t>All</a:t>
            </a:r>
            <a:r>
              <a:rPr spc="430">
                <a:solidFill>
                  <a:srgbClr val="3B373A"/>
                </a:solidFill>
                <a:latin typeface="Segoe UI"/>
                <a:cs typeface="Segoe UI"/>
              </a:rPr>
              <a:t> </a:t>
            </a:r>
            <a:r>
              <a:rPr>
                <a:solidFill>
                  <a:srgbClr val="3B373A"/>
                </a:solidFill>
                <a:latin typeface="Segoe UI"/>
                <a:cs typeface="Segoe UI"/>
              </a:rPr>
              <a:t>questionnaires</a:t>
            </a:r>
            <a:r>
              <a:rPr spc="433">
                <a:solidFill>
                  <a:srgbClr val="3B373A"/>
                </a:solidFill>
                <a:latin typeface="Segoe UI"/>
                <a:cs typeface="Segoe UI"/>
              </a:rPr>
              <a:t> </a:t>
            </a:r>
            <a:r>
              <a:rPr>
                <a:solidFill>
                  <a:srgbClr val="3B373A"/>
                </a:solidFill>
                <a:latin typeface="Segoe UI"/>
                <a:cs typeface="Segoe UI"/>
              </a:rPr>
              <a:t>should</a:t>
            </a:r>
            <a:r>
              <a:rPr spc="433">
                <a:solidFill>
                  <a:srgbClr val="3B373A"/>
                </a:solidFill>
                <a:latin typeface="Segoe UI"/>
                <a:cs typeface="Segoe UI"/>
              </a:rPr>
              <a:t> </a:t>
            </a:r>
            <a:r>
              <a:rPr>
                <a:solidFill>
                  <a:srgbClr val="3B373A"/>
                </a:solidFill>
                <a:latin typeface="Segoe UI"/>
                <a:cs typeface="Segoe UI"/>
              </a:rPr>
              <a:t>share</a:t>
            </a:r>
            <a:r>
              <a:rPr spc="433">
                <a:solidFill>
                  <a:srgbClr val="3B373A"/>
                </a:solidFill>
                <a:latin typeface="Segoe UI"/>
                <a:cs typeface="Segoe UI"/>
              </a:rPr>
              <a:t> </a:t>
            </a:r>
            <a:r>
              <a:rPr>
                <a:solidFill>
                  <a:srgbClr val="3B373A"/>
                </a:solidFill>
                <a:latin typeface="Segoe UI"/>
                <a:cs typeface="Segoe UI"/>
              </a:rPr>
              <a:t>standard</a:t>
            </a:r>
            <a:r>
              <a:rPr spc="430">
                <a:solidFill>
                  <a:srgbClr val="3B373A"/>
                </a:solidFill>
                <a:latin typeface="Segoe UI"/>
                <a:cs typeface="Segoe UI"/>
              </a:rPr>
              <a:t> </a:t>
            </a:r>
            <a:r>
              <a:rPr>
                <a:solidFill>
                  <a:srgbClr val="3B373A"/>
                </a:solidFill>
                <a:latin typeface="Segoe UI"/>
                <a:cs typeface="Segoe UI"/>
              </a:rPr>
              <a:t>demographic</a:t>
            </a:r>
            <a:r>
              <a:rPr spc="433">
                <a:solidFill>
                  <a:srgbClr val="3B373A"/>
                </a:solidFill>
                <a:latin typeface="Segoe UI"/>
                <a:cs typeface="Segoe UI"/>
              </a:rPr>
              <a:t> </a:t>
            </a:r>
            <a:r>
              <a:rPr>
                <a:solidFill>
                  <a:srgbClr val="3B373A"/>
                </a:solidFill>
                <a:latin typeface="Segoe UI"/>
                <a:cs typeface="Segoe UI"/>
              </a:rPr>
              <a:t>data</a:t>
            </a:r>
            <a:r>
              <a:rPr spc="433">
                <a:solidFill>
                  <a:srgbClr val="3B373A"/>
                </a:solidFill>
                <a:latin typeface="Segoe UI"/>
                <a:cs typeface="Segoe UI"/>
              </a:rPr>
              <a:t> </a:t>
            </a:r>
            <a:r>
              <a:rPr>
                <a:solidFill>
                  <a:srgbClr val="3B373A"/>
                </a:solidFill>
                <a:latin typeface="Segoe UI"/>
                <a:cs typeface="Segoe UI"/>
              </a:rPr>
              <a:t>such</a:t>
            </a:r>
            <a:r>
              <a:rPr spc="433">
                <a:solidFill>
                  <a:srgbClr val="3B373A"/>
                </a:solidFill>
                <a:latin typeface="Segoe UI"/>
                <a:cs typeface="Segoe UI"/>
              </a:rPr>
              <a:t> </a:t>
            </a:r>
            <a:r>
              <a:rPr spc="-25">
                <a:solidFill>
                  <a:srgbClr val="3B373A"/>
                </a:solidFill>
                <a:latin typeface="Segoe UI"/>
                <a:cs typeface="Segoe UI"/>
              </a:rPr>
              <a:t>as </a:t>
            </a:r>
            <a:r>
              <a:rPr>
                <a:solidFill>
                  <a:srgbClr val="3B373A"/>
                </a:solidFill>
                <a:latin typeface="Segoe UI"/>
                <a:cs typeface="Segoe UI"/>
              </a:rPr>
              <a:t>country</a:t>
            </a:r>
            <a:r>
              <a:rPr spc="20">
                <a:solidFill>
                  <a:srgbClr val="3B373A"/>
                </a:solidFill>
                <a:latin typeface="Segoe UI"/>
                <a:cs typeface="Segoe UI"/>
              </a:rPr>
              <a:t> </a:t>
            </a:r>
            <a:r>
              <a:rPr>
                <a:solidFill>
                  <a:srgbClr val="3B373A"/>
                </a:solidFill>
                <a:latin typeface="Segoe UI"/>
                <a:cs typeface="Segoe UI"/>
              </a:rPr>
              <a:t>of</a:t>
            </a:r>
            <a:r>
              <a:rPr spc="25">
                <a:solidFill>
                  <a:srgbClr val="3B373A"/>
                </a:solidFill>
                <a:latin typeface="Segoe UI"/>
                <a:cs typeface="Segoe UI"/>
              </a:rPr>
              <a:t> </a:t>
            </a:r>
            <a:r>
              <a:rPr>
                <a:solidFill>
                  <a:srgbClr val="3B373A"/>
                </a:solidFill>
                <a:latin typeface="Segoe UI"/>
                <a:cs typeface="Segoe UI"/>
              </a:rPr>
              <a:t>origin,</a:t>
            </a:r>
            <a:r>
              <a:rPr spc="20">
                <a:solidFill>
                  <a:srgbClr val="3B373A"/>
                </a:solidFill>
                <a:latin typeface="Segoe UI"/>
                <a:cs typeface="Segoe UI"/>
              </a:rPr>
              <a:t> </a:t>
            </a:r>
            <a:r>
              <a:rPr>
                <a:solidFill>
                  <a:srgbClr val="3B373A"/>
                </a:solidFill>
                <a:latin typeface="Segoe UI"/>
                <a:cs typeface="Segoe UI"/>
              </a:rPr>
              <a:t>spoken</a:t>
            </a:r>
            <a:r>
              <a:rPr spc="25">
                <a:solidFill>
                  <a:srgbClr val="3B373A"/>
                </a:solidFill>
                <a:latin typeface="Segoe UI"/>
                <a:cs typeface="Segoe UI"/>
              </a:rPr>
              <a:t> </a:t>
            </a:r>
            <a:r>
              <a:rPr>
                <a:solidFill>
                  <a:srgbClr val="3B373A"/>
                </a:solidFill>
                <a:latin typeface="Segoe UI"/>
                <a:cs typeface="Segoe UI"/>
              </a:rPr>
              <a:t>languages,</a:t>
            </a:r>
            <a:r>
              <a:rPr spc="25">
                <a:solidFill>
                  <a:srgbClr val="3B373A"/>
                </a:solidFill>
                <a:latin typeface="Segoe UI"/>
                <a:cs typeface="Segoe UI"/>
              </a:rPr>
              <a:t> </a:t>
            </a:r>
            <a:r>
              <a:rPr>
                <a:solidFill>
                  <a:srgbClr val="3B373A"/>
                </a:solidFill>
                <a:latin typeface="Segoe UI"/>
                <a:cs typeface="Segoe UI"/>
              </a:rPr>
              <a:t>gender,</a:t>
            </a:r>
            <a:r>
              <a:rPr spc="20">
                <a:solidFill>
                  <a:srgbClr val="3B373A"/>
                </a:solidFill>
                <a:latin typeface="Segoe UI"/>
                <a:cs typeface="Segoe UI"/>
              </a:rPr>
              <a:t> </a:t>
            </a:r>
            <a:r>
              <a:rPr>
                <a:solidFill>
                  <a:srgbClr val="3B373A"/>
                </a:solidFill>
                <a:latin typeface="Segoe UI"/>
                <a:cs typeface="Segoe UI"/>
              </a:rPr>
              <a:t>years</a:t>
            </a:r>
            <a:r>
              <a:rPr spc="25">
                <a:solidFill>
                  <a:srgbClr val="3B373A"/>
                </a:solidFill>
                <a:latin typeface="Segoe UI"/>
                <a:cs typeface="Segoe UI"/>
              </a:rPr>
              <a:t> </a:t>
            </a:r>
            <a:r>
              <a:rPr>
                <a:solidFill>
                  <a:srgbClr val="3B373A"/>
                </a:solidFill>
                <a:latin typeface="Segoe UI"/>
                <a:cs typeface="Segoe UI"/>
              </a:rPr>
              <a:t>of</a:t>
            </a:r>
            <a:r>
              <a:rPr spc="20">
                <a:solidFill>
                  <a:srgbClr val="3B373A"/>
                </a:solidFill>
                <a:latin typeface="Segoe UI"/>
                <a:cs typeface="Segoe UI"/>
              </a:rPr>
              <a:t> </a:t>
            </a:r>
            <a:r>
              <a:rPr>
                <a:solidFill>
                  <a:srgbClr val="3B373A"/>
                </a:solidFill>
                <a:latin typeface="Segoe UI"/>
                <a:cs typeface="Segoe UI"/>
              </a:rPr>
              <a:t>employment</a:t>
            </a:r>
            <a:r>
              <a:rPr spc="25">
                <a:solidFill>
                  <a:srgbClr val="3B373A"/>
                </a:solidFill>
                <a:latin typeface="Segoe UI"/>
                <a:cs typeface="Segoe UI"/>
              </a:rPr>
              <a:t> </a:t>
            </a:r>
            <a:r>
              <a:rPr>
                <a:solidFill>
                  <a:srgbClr val="3B373A"/>
                </a:solidFill>
                <a:latin typeface="Segoe UI"/>
                <a:cs typeface="Segoe UI"/>
              </a:rPr>
              <a:t>in</a:t>
            </a:r>
            <a:r>
              <a:rPr spc="25">
                <a:solidFill>
                  <a:srgbClr val="3B373A"/>
                </a:solidFill>
                <a:latin typeface="Segoe UI"/>
                <a:cs typeface="Segoe UI"/>
              </a:rPr>
              <a:t> </a:t>
            </a:r>
            <a:r>
              <a:rPr spc="-25">
                <a:solidFill>
                  <a:srgbClr val="3B373A"/>
                </a:solidFill>
                <a:latin typeface="Segoe UI"/>
                <a:cs typeface="Segoe UI"/>
              </a:rPr>
              <a:t>the </a:t>
            </a:r>
            <a:r>
              <a:rPr>
                <a:solidFill>
                  <a:srgbClr val="3B373A"/>
                </a:solidFill>
                <a:latin typeface="Segoe UI"/>
                <a:cs typeface="Segoe UI"/>
              </a:rPr>
              <a:t>resident</a:t>
            </a:r>
            <a:r>
              <a:rPr spc="25">
                <a:solidFill>
                  <a:srgbClr val="3B373A"/>
                </a:solidFill>
                <a:latin typeface="Segoe UI"/>
                <a:cs typeface="Segoe UI"/>
              </a:rPr>
              <a:t> </a:t>
            </a:r>
            <a:r>
              <a:rPr>
                <a:solidFill>
                  <a:srgbClr val="3B373A"/>
                </a:solidFill>
                <a:latin typeface="Segoe UI"/>
                <a:cs typeface="Segoe UI"/>
              </a:rPr>
              <a:t>country,</a:t>
            </a:r>
            <a:r>
              <a:rPr spc="25">
                <a:solidFill>
                  <a:srgbClr val="3B373A"/>
                </a:solidFill>
                <a:latin typeface="Segoe UI"/>
                <a:cs typeface="Segoe UI"/>
              </a:rPr>
              <a:t> </a:t>
            </a:r>
            <a:r>
              <a:rPr>
                <a:solidFill>
                  <a:srgbClr val="3B373A"/>
                </a:solidFill>
                <a:latin typeface="Segoe UI"/>
                <a:cs typeface="Segoe UI"/>
              </a:rPr>
              <a:t>and</a:t>
            </a:r>
            <a:r>
              <a:rPr spc="25">
                <a:solidFill>
                  <a:srgbClr val="3B373A"/>
                </a:solidFill>
                <a:latin typeface="Segoe UI"/>
                <a:cs typeface="Segoe UI"/>
              </a:rPr>
              <a:t> </a:t>
            </a:r>
            <a:r>
              <a:rPr>
                <a:solidFill>
                  <a:srgbClr val="3B373A"/>
                </a:solidFill>
                <a:latin typeface="Segoe UI"/>
                <a:cs typeface="Segoe UI"/>
              </a:rPr>
              <a:t>L2</a:t>
            </a:r>
            <a:r>
              <a:rPr spc="25">
                <a:solidFill>
                  <a:srgbClr val="3B373A"/>
                </a:solidFill>
                <a:latin typeface="Segoe UI"/>
                <a:cs typeface="Segoe UI"/>
              </a:rPr>
              <a:t> </a:t>
            </a:r>
            <a:r>
              <a:rPr>
                <a:solidFill>
                  <a:srgbClr val="3B373A"/>
                </a:solidFill>
                <a:latin typeface="Segoe UI"/>
                <a:cs typeface="Segoe UI"/>
              </a:rPr>
              <a:t>language</a:t>
            </a:r>
            <a:r>
              <a:rPr spc="25">
                <a:solidFill>
                  <a:srgbClr val="3B373A"/>
                </a:solidFill>
                <a:latin typeface="Segoe UI"/>
                <a:cs typeface="Segoe UI"/>
              </a:rPr>
              <a:t> </a:t>
            </a:r>
            <a:r>
              <a:rPr>
                <a:solidFill>
                  <a:srgbClr val="3B373A"/>
                </a:solidFill>
                <a:latin typeface="Segoe UI"/>
                <a:cs typeface="Segoe UI"/>
              </a:rPr>
              <a:t>prior</a:t>
            </a:r>
            <a:r>
              <a:rPr spc="25">
                <a:solidFill>
                  <a:srgbClr val="3B373A"/>
                </a:solidFill>
                <a:latin typeface="Segoe UI"/>
                <a:cs typeface="Segoe UI"/>
              </a:rPr>
              <a:t> </a:t>
            </a:r>
            <a:r>
              <a:rPr>
                <a:solidFill>
                  <a:srgbClr val="3B373A"/>
                </a:solidFill>
                <a:latin typeface="Segoe UI"/>
                <a:cs typeface="Segoe UI"/>
              </a:rPr>
              <a:t>experience.</a:t>
            </a:r>
            <a:r>
              <a:rPr spc="25">
                <a:solidFill>
                  <a:srgbClr val="3B373A"/>
                </a:solidFill>
                <a:latin typeface="Segoe UI"/>
                <a:cs typeface="Segoe UI"/>
              </a:rPr>
              <a:t> </a:t>
            </a:r>
            <a:r>
              <a:rPr>
                <a:solidFill>
                  <a:srgbClr val="3B373A"/>
                </a:solidFill>
                <a:latin typeface="Segoe UI"/>
                <a:cs typeface="Segoe UI"/>
              </a:rPr>
              <a:t>The</a:t>
            </a:r>
            <a:r>
              <a:rPr spc="25">
                <a:solidFill>
                  <a:srgbClr val="3B373A"/>
                </a:solidFill>
                <a:latin typeface="Segoe UI"/>
                <a:cs typeface="Segoe UI"/>
              </a:rPr>
              <a:t> </a:t>
            </a:r>
            <a:r>
              <a:rPr>
                <a:solidFill>
                  <a:srgbClr val="3B373A"/>
                </a:solidFill>
                <a:latin typeface="Segoe UI"/>
                <a:cs typeface="Segoe UI"/>
              </a:rPr>
              <a:t>participants</a:t>
            </a:r>
            <a:r>
              <a:rPr spc="30">
                <a:solidFill>
                  <a:srgbClr val="3B373A"/>
                </a:solidFill>
                <a:latin typeface="Segoe UI"/>
                <a:cs typeface="Segoe UI"/>
              </a:rPr>
              <a:t> </a:t>
            </a:r>
            <a:r>
              <a:rPr spc="-25">
                <a:solidFill>
                  <a:srgbClr val="3B373A"/>
                </a:solidFill>
                <a:latin typeface="Segoe UI"/>
                <a:cs typeface="Segoe UI"/>
              </a:rPr>
              <a:t>who </a:t>
            </a:r>
            <a:r>
              <a:rPr>
                <a:solidFill>
                  <a:srgbClr val="3B373A"/>
                </a:solidFill>
                <a:latin typeface="Segoe UI"/>
                <a:cs typeface="Segoe UI"/>
              </a:rPr>
              <a:t>answer</a:t>
            </a:r>
            <a:r>
              <a:rPr spc="40">
                <a:solidFill>
                  <a:srgbClr val="3B373A"/>
                </a:solidFill>
                <a:latin typeface="Segoe UI"/>
                <a:cs typeface="Segoe UI"/>
              </a:rPr>
              <a:t> </a:t>
            </a:r>
            <a:r>
              <a:rPr>
                <a:solidFill>
                  <a:srgbClr val="3B373A"/>
                </a:solidFill>
                <a:latin typeface="Segoe UI"/>
                <a:cs typeface="Segoe UI"/>
              </a:rPr>
              <a:t>the</a:t>
            </a:r>
            <a:r>
              <a:rPr spc="55">
                <a:solidFill>
                  <a:srgbClr val="3B373A"/>
                </a:solidFill>
                <a:latin typeface="Segoe UI"/>
                <a:cs typeface="Segoe UI"/>
              </a:rPr>
              <a:t> </a:t>
            </a:r>
            <a:r>
              <a:rPr>
                <a:solidFill>
                  <a:srgbClr val="3B373A"/>
                </a:solidFill>
                <a:latin typeface="Segoe UI"/>
                <a:cs typeface="Segoe UI"/>
              </a:rPr>
              <a:t>questions</a:t>
            </a:r>
            <a:r>
              <a:rPr spc="50">
                <a:solidFill>
                  <a:srgbClr val="3B373A"/>
                </a:solidFill>
                <a:latin typeface="Segoe UI"/>
                <a:cs typeface="Segoe UI"/>
              </a:rPr>
              <a:t> </a:t>
            </a:r>
            <a:r>
              <a:rPr>
                <a:solidFill>
                  <a:srgbClr val="3B373A"/>
                </a:solidFill>
                <a:latin typeface="Segoe UI"/>
                <a:cs typeface="Segoe UI"/>
              </a:rPr>
              <a:t>should</a:t>
            </a:r>
            <a:r>
              <a:rPr spc="55">
                <a:solidFill>
                  <a:srgbClr val="3B373A"/>
                </a:solidFill>
                <a:latin typeface="Segoe UI"/>
                <a:cs typeface="Segoe UI"/>
              </a:rPr>
              <a:t> </a:t>
            </a:r>
            <a:r>
              <a:rPr>
                <a:solidFill>
                  <a:srgbClr val="3B373A"/>
                </a:solidFill>
                <a:latin typeface="Segoe UI"/>
                <a:cs typeface="Segoe UI"/>
              </a:rPr>
              <a:t>be</a:t>
            </a:r>
            <a:r>
              <a:rPr spc="55">
                <a:solidFill>
                  <a:srgbClr val="3B373A"/>
                </a:solidFill>
                <a:latin typeface="Segoe UI"/>
                <a:cs typeface="Segoe UI"/>
              </a:rPr>
              <a:t> </a:t>
            </a:r>
            <a:r>
              <a:rPr>
                <a:solidFill>
                  <a:srgbClr val="3B373A"/>
                </a:solidFill>
                <a:latin typeface="Segoe UI"/>
                <a:cs typeface="Segoe UI"/>
              </a:rPr>
              <a:t>our</a:t>
            </a:r>
            <a:r>
              <a:rPr spc="50">
                <a:solidFill>
                  <a:srgbClr val="3B373A"/>
                </a:solidFill>
                <a:latin typeface="Segoe UI"/>
                <a:cs typeface="Segoe UI"/>
              </a:rPr>
              <a:t> </a:t>
            </a:r>
            <a:r>
              <a:rPr>
                <a:solidFill>
                  <a:srgbClr val="3B373A"/>
                </a:solidFill>
                <a:latin typeface="Segoe UI"/>
                <a:cs typeface="Segoe UI"/>
              </a:rPr>
              <a:t>students</a:t>
            </a:r>
            <a:r>
              <a:rPr spc="55">
                <a:solidFill>
                  <a:srgbClr val="3B373A"/>
                </a:solidFill>
                <a:latin typeface="Segoe UI"/>
                <a:cs typeface="Segoe UI"/>
              </a:rPr>
              <a:t> </a:t>
            </a:r>
            <a:r>
              <a:rPr>
                <a:solidFill>
                  <a:srgbClr val="3B373A"/>
                </a:solidFill>
                <a:latin typeface="Segoe UI"/>
                <a:cs typeface="Segoe UI"/>
              </a:rPr>
              <a:t>since</a:t>
            </a:r>
            <a:r>
              <a:rPr spc="55">
                <a:solidFill>
                  <a:srgbClr val="3B373A"/>
                </a:solidFill>
                <a:latin typeface="Segoe UI"/>
                <a:cs typeface="Segoe UI"/>
              </a:rPr>
              <a:t> </a:t>
            </a:r>
            <a:r>
              <a:rPr>
                <a:solidFill>
                  <a:srgbClr val="3B373A"/>
                </a:solidFill>
                <a:latin typeface="Segoe UI"/>
                <a:cs typeface="Segoe UI"/>
              </a:rPr>
              <a:t>this</a:t>
            </a:r>
            <a:r>
              <a:rPr spc="50">
                <a:solidFill>
                  <a:srgbClr val="3B373A"/>
                </a:solidFill>
                <a:latin typeface="Segoe UI"/>
                <a:cs typeface="Segoe UI"/>
              </a:rPr>
              <a:t> </a:t>
            </a:r>
            <a:r>
              <a:rPr>
                <a:solidFill>
                  <a:srgbClr val="3B373A"/>
                </a:solidFill>
                <a:latin typeface="Segoe UI"/>
                <a:cs typeface="Segoe UI"/>
              </a:rPr>
              <a:t>is</a:t>
            </a:r>
            <a:r>
              <a:rPr spc="55">
                <a:solidFill>
                  <a:srgbClr val="3B373A"/>
                </a:solidFill>
                <a:latin typeface="Segoe UI"/>
                <a:cs typeface="Segoe UI"/>
              </a:rPr>
              <a:t> </a:t>
            </a:r>
            <a:r>
              <a:rPr>
                <a:solidFill>
                  <a:srgbClr val="3B373A"/>
                </a:solidFill>
                <a:latin typeface="Segoe UI"/>
                <a:cs typeface="Segoe UI"/>
              </a:rPr>
              <a:t>about</a:t>
            </a:r>
            <a:r>
              <a:rPr spc="55">
                <a:solidFill>
                  <a:srgbClr val="3B373A"/>
                </a:solidFill>
                <a:latin typeface="Segoe UI"/>
                <a:cs typeface="Segoe UI"/>
              </a:rPr>
              <a:t> </a:t>
            </a:r>
            <a:r>
              <a:rPr spc="-10">
                <a:solidFill>
                  <a:srgbClr val="3B373A"/>
                </a:solidFill>
                <a:latin typeface="Segoe UI"/>
                <a:cs typeface="Segoe UI"/>
              </a:rPr>
              <a:t>creating </a:t>
            </a:r>
            <a:r>
              <a:rPr>
                <a:solidFill>
                  <a:srgbClr val="3B373A"/>
                </a:solidFill>
                <a:latin typeface="Segoe UI"/>
                <a:cs typeface="Segoe UI"/>
              </a:rPr>
              <a:t>a</a:t>
            </a:r>
            <a:r>
              <a:rPr spc="95">
                <a:solidFill>
                  <a:srgbClr val="3B373A"/>
                </a:solidFill>
                <a:latin typeface="Segoe UI"/>
                <a:cs typeface="Segoe UI"/>
              </a:rPr>
              <a:t> </a:t>
            </a:r>
            <a:r>
              <a:rPr>
                <a:solidFill>
                  <a:srgbClr val="3B373A"/>
                </a:solidFill>
                <a:latin typeface="Segoe UI"/>
                <a:cs typeface="Segoe UI"/>
              </a:rPr>
              <a:t>custom-made</a:t>
            </a:r>
            <a:r>
              <a:rPr spc="95">
                <a:solidFill>
                  <a:srgbClr val="3B373A"/>
                </a:solidFill>
                <a:latin typeface="Segoe UI"/>
                <a:cs typeface="Segoe UI"/>
              </a:rPr>
              <a:t> </a:t>
            </a:r>
            <a:r>
              <a:rPr>
                <a:solidFill>
                  <a:srgbClr val="3B373A"/>
                </a:solidFill>
                <a:latin typeface="Segoe UI"/>
                <a:cs typeface="Segoe UI"/>
              </a:rPr>
              <a:t>procedure.</a:t>
            </a:r>
            <a:r>
              <a:rPr spc="95">
                <a:solidFill>
                  <a:srgbClr val="3B373A"/>
                </a:solidFill>
                <a:latin typeface="Segoe UI"/>
                <a:cs typeface="Segoe UI"/>
              </a:rPr>
              <a:t> </a:t>
            </a:r>
            <a:r>
              <a:rPr>
                <a:solidFill>
                  <a:srgbClr val="3B373A"/>
                </a:solidFill>
                <a:latin typeface="Segoe UI"/>
                <a:cs typeface="Segoe UI"/>
              </a:rPr>
              <a:t>The</a:t>
            </a:r>
            <a:r>
              <a:rPr spc="95">
                <a:solidFill>
                  <a:srgbClr val="3B373A"/>
                </a:solidFill>
                <a:latin typeface="Segoe UI"/>
                <a:cs typeface="Segoe UI"/>
              </a:rPr>
              <a:t> </a:t>
            </a:r>
            <a:r>
              <a:rPr>
                <a:solidFill>
                  <a:srgbClr val="3B373A"/>
                </a:solidFill>
                <a:latin typeface="Segoe UI"/>
                <a:cs typeface="Segoe UI"/>
              </a:rPr>
              <a:t>aim</a:t>
            </a:r>
            <a:r>
              <a:rPr spc="95">
                <a:solidFill>
                  <a:srgbClr val="3B373A"/>
                </a:solidFill>
                <a:latin typeface="Segoe UI"/>
                <a:cs typeface="Segoe UI"/>
              </a:rPr>
              <a:t> </a:t>
            </a:r>
            <a:r>
              <a:rPr>
                <a:solidFill>
                  <a:srgbClr val="3B373A"/>
                </a:solidFill>
                <a:latin typeface="Segoe UI"/>
                <a:cs typeface="Segoe UI"/>
              </a:rPr>
              <a:t>of</a:t>
            </a:r>
            <a:r>
              <a:rPr spc="95">
                <a:solidFill>
                  <a:srgbClr val="3B373A"/>
                </a:solidFill>
                <a:latin typeface="Segoe UI"/>
                <a:cs typeface="Segoe UI"/>
              </a:rPr>
              <a:t> </a:t>
            </a:r>
            <a:r>
              <a:rPr>
                <a:solidFill>
                  <a:srgbClr val="3B373A"/>
                </a:solidFill>
                <a:latin typeface="Segoe UI"/>
                <a:cs typeface="Segoe UI"/>
              </a:rPr>
              <a:t>the</a:t>
            </a:r>
            <a:r>
              <a:rPr spc="95">
                <a:solidFill>
                  <a:srgbClr val="3B373A"/>
                </a:solidFill>
                <a:latin typeface="Segoe UI"/>
                <a:cs typeface="Segoe UI"/>
              </a:rPr>
              <a:t> </a:t>
            </a:r>
            <a:r>
              <a:rPr>
                <a:solidFill>
                  <a:srgbClr val="3B373A"/>
                </a:solidFill>
                <a:latin typeface="Segoe UI"/>
                <a:cs typeface="Segoe UI"/>
              </a:rPr>
              <a:t>surveys</a:t>
            </a:r>
            <a:r>
              <a:rPr spc="95">
                <a:solidFill>
                  <a:srgbClr val="3B373A"/>
                </a:solidFill>
                <a:latin typeface="Segoe UI"/>
                <a:cs typeface="Segoe UI"/>
              </a:rPr>
              <a:t> </a:t>
            </a:r>
            <a:r>
              <a:rPr>
                <a:solidFill>
                  <a:srgbClr val="3B373A"/>
                </a:solidFill>
                <a:latin typeface="Segoe UI"/>
                <a:cs typeface="Segoe UI"/>
              </a:rPr>
              <a:t>is</a:t>
            </a:r>
            <a:r>
              <a:rPr spc="95">
                <a:solidFill>
                  <a:srgbClr val="3B373A"/>
                </a:solidFill>
                <a:latin typeface="Segoe UI"/>
                <a:cs typeface="Segoe UI"/>
              </a:rPr>
              <a:t> </a:t>
            </a:r>
            <a:r>
              <a:rPr>
                <a:solidFill>
                  <a:srgbClr val="3B373A"/>
                </a:solidFill>
                <a:latin typeface="Segoe UI"/>
                <a:cs typeface="Segoe UI"/>
              </a:rPr>
              <a:t>to</a:t>
            </a:r>
            <a:r>
              <a:rPr spc="95">
                <a:solidFill>
                  <a:srgbClr val="3B373A"/>
                </a:solidFill>
                <a:latin typeface="Segoe UI"/>
                <a:cs typeface="Segoe UI"/>
              </a:rPr>
              <a:t> </a:t>
            </a:r>
            <a:r>
              <a:rPr>
                <a:solidFill>
                  <a:srgbClr val="3B373A"/>
                </a:solidFill>
                <a:latin typeface="Segoe UI"/>
                <a:cs typeface="Segoe UI"/>
              </a:rPr>
              <a:t>gather</a:t>
            </a:r>
            <a:r>
              <a:rPr spc="100">
                <a:solidFill>
                  <a:srgbClr val="3B373A"/>
                </a:solidFill>
                <a:latin typeface="Segoe UI"/>
                <a:cs typeface="Segoe UI"/>
              </a:rPr>
              <a:t> </a:t>
            </a:r>
            <a:r>
              <a:rPr spc="-10">
                <a:solidFill>
                  <a:srgbClr val="3B373A"/>
                </a:solidFill>
                <a:latin typeface="Segoe UI"/>
                <a:cs typeface="Segoe UI"/>
              </a:rPr>
              <a:t>essential </a:t>
            </a:r>
            <a:r>
              <a:rPr>
                <a:solidFill>
                  <a:srgbClr val="3B373A"/>
                </a:solidFill>
                <a:latin typeface="Segoe UI"/>
                <a:cs typeface="Segoe UI"/>
              </a:rPr>
              <a:t>data</a:t>
            </a:r>
            <a:r>
              <a:rPr spc="70">
                <a:solidFill>
                  <a:srgbClr val="3B373A"/>
                </a:solidFill>
                <a:latin typeface="Segoe UI"/>
                <a:cs typeface="Segoe UI"/>
              </a:rPr>
              <a:t> </a:t>
            </a:r>
            <a:r>
              <a:rPr>
                <a:solidFill>
                  <a:srgbClr val="3B373A"/>
                </a:solidFill>
                <a:latin typeface="Segoe UI"/>
                <a:cs typeface="Segoe UI"/>
              </a:rPr>
              <a:t>about</a:t>
            </a:r>
            <a:r>
              <a:rPr spc="85">
                <a:solidFill>
                  <a:srgbClr val="3B373A"/>
                </a:solidFill>
                <a:latin typeface="Segoe UI"/>
                <a:cs typeface="Segoe UI"/>
              </a:rPr>
              <a:t> </a:t>
            </a:r>
            <a:r>
              <a:rPr>
                <a:solidFill>
                  <a:srgbClr val="3B373A"/>
                </a:solidFill>
                <a:latin typeface="Segoe UI"/>
                <a:cs typeface="Segoe UI"/>
              </a:rPr>
              <a:t>the</a:t>
            </a:r>
            <a:r>
              <a:rPr spc="85">
                <a:solidFill>
                  <a:srgbClr val="3B373A"/>
                </a:solidFill>
                <a:latin typeface="Segoe UI"/>
                <a:cs typeface="Segoe UI"/>
              </a:rPr>
              <a:t> </a:t>
            </a:r>
            <a:r>
              <a:rPr>
                <a:solidFill>
                  <a:srgbClr val="3B373A"/>
                </a:solidFill>
                <a:latin typeface="Segoe UI"/>
                <a:cs typeface="Segoe UI"/>
              </a:rPr>
              <a:t>class,</a:t>
            </a:r>
            <a:r>
              <a:rPr spc="85">
                <a:solidFill>
                  <a:srgbClr val="3B373A"/>
                </a:solidFill>
                <a:latin typeface="Segoe UI"/>
                <a:cs typeface="Segoe UI"/>
              </a:rPr>
              <a:t> </a:t>
            </a:r>
            <a:r>
              <a:rPr>
                <a:solidFill>
                  <a:srgbClr val="3B373A"/>
                </a:solidFill>
                <a:latin typeface="Segoe UI"/>
                <a:cs typeface="Segoe UI"/>
              </a:rPr>
              <a:t>analyse</a:t>
            </a:r>
            <a:r>
              <a:rPr spc="85">
                <a:solidFill>
                  <a:srgbClr val="3B373A"/>
                </a:solidFill>
                <a:latin typeface="Segoe UI"/>
                <a:cs typeface="Segoe UI"/>
              </a:rPr>
              <a:t> </a:t>
            </a:r>
            <a:r>
              <a:rPr>
                <a:solidFill>
                  <a:srgbClr val="3B373A"/>
                </a:solidFill>
                <a:latin typeface="Segoe UI"/>
                <a:cs typeface="Segoe UI"/>
              </a:rPr>
              <a:t>the</a:t>
            </a:r>
            <a:r>
              <a:rPr spc="80">
                <a:solidFill>
                  <a:srgbClr val="3B373A"/>
                </a:solidFill>
                <a:latin typeface="Segoe UI"/>
                <a:cs typeface="Segoe UI"/>
              </a:rPr>
              <a:t> </a:t>
            </a:r>
            <a:r>
              <a:rPr>
                <a:solidFill>
                  <a:srgbClr val="3B373A"/>
                </a:solidFill>
                <a:latin typeface="Segoe UI"/>
                <a:cs typeface="Segoe UI"/>
              </a:rPr>
              <a:t>needs,</a:t>
            </a:r>
            <a:r>
              <a:rPr spc="85">
                <a:solidFill>
                  <a:srgbClr val="3B373A"/>
                </a:solidFill>
                <a:latin typeface="Segoe UI"/>
                <a:cs typeface="Segoe UI"/>
              </a:rPr>
              <a:t> </a:t>
            </a:r>
            <a:r>
              <a:rPr>
                <a:solidFill>
                  <a:srgbClr val="3B373A"/>
                </a:solidFill>
                <a:latin typeface="Segoe UI"/>
                <a:cs typeface="Segoe UI"/>
              </a:rPr>
              <a:t>and</a:t>
            </a:r>
            <a:r>
              <a:rPr spc="85">
                <a:solidFill>
                  <a:srgbClr val="3B373A"/>
                </a:solidFill>
                <a:latin typeface="Segoe UI"/>
                <a:cs typeface="Segoe UI"/>
              </a:rPr>
              <a:t> </a:t>
            </a:r>
            <a:r>
              <a:rPr>
                <a:solidFill>
                  <a:srgbClr val="3B373A"/>
                </a:solidFill>
                <a:latin typeface="Segoe UI"/>
                <a:cs typeface="Segoe UI"/>
              </a:rPr>
              <a:t>create</a:t>
            </a:r>
            <a:r>
              <a:rPr spc="85">
                <a:solidFill>
                  <a:srgbClr val="3B373A"/>
                </a:solidFill>
                <a:latin typeface="Segoe UI"/>
                <a:cs typeface="Segoe UI"/>
              </a:rPr>
              <a:t> </a:t>
            </a:r>
            <a:r>
              <a:rPr>
                <a:solidFill>
                  <a:srgbClr val="3B373A"/>
                </a:solidFill>
                <a:latin typeface="Segoe UI"/>
                <a:cs typeface="Segoe UI"/>
              </a:rPr>
              <a:t>custom-made</a:t>
            </a:r>
            <a:r>
              <a:rPr spc="85">
                <a:solidFill>
                  <a:srgbClr val="3B373A"/>
                </a:solidFill>
                <a:latin typeface="Segoe UI"/>
                <a:cs typeface="Segoe UI"/>
              </a:rPr>
              <a:t> </a:t>
            </a:r>
            <a:r>
              <a:rPr spc="-10">
                <a:solidFill>
                  <a:srgbClr val="3B373A"/>
                </a:solidFill>
                <a:latin typeface="Segoe UI"/>
                <a:cs typeface="Segoe UI"/>
              </a:rPr>
              <a:t>mate- rial.</a:t>
            </a:r>
            <a:endParaRPr>
              <a:latin typeface="Segoe UI"/>
              <a:cs typeface="Segoe UI"/>
            </a:endParaRPr>
          </a:p>
          <a:p>
            <a:pPr marL="12700" marR="6985" algn="just">
              <a:lnSpc>
                <a:spcPct val="107100"/>
              </a:lnSpc>
              <a:spcBef>
                <a:spcPts val="1415"/>
              </a:spcBef>
              <a:defRPr/>
            </a:pPr>
            <a:r>
              <a:rPr>
                <a:solidFill>
                  <a:srgbClr val="3B373A"/>
                </a:solidFill>
                <a:latin typeface="Segoe UI"/>
                <a:cs typeface="Segoe UI"/>
              </a:rPr>
              <a:t>We</a:t>
            </a:r>
            <a:r>
              <a:rPr spc="400">
                <a:solidFill>
                  <a:srgbClr val="3B373A"/>
                </a:solidFill>
                <a:latin typeface="Segoe UI"/>
                <a:cs typeface="Segoe UI"/>
              </a:rPr>
              <a:t> </a:t>
            </a:r>
            <a:r>
              <a:rPr>
                <a:solidFill>
                  <a:srgbClr val="3B373A"/>
                </a:solidFill>
                <a:latin typeface="Segoe UI"/>
                <a:cs typeface="Segoe UI"/>
              </a:rPr>
              <a:t>suggest</a:t>
            </a:r>
            <a:r>
              <a:rPr spc="405">
                <a:solidFill>
                  <a:srgbClr val="3B373A"/>
                </a:solidFill>
                <a:latin typeface="Segoe UI"/>
                <a:cs typeface="Segoe UI"/>
              </a:rPr>
              <a:t> </a:t>
            </a:r>
            <a:r>
              <a:rPr>
                <a:solidFill>
                  <a:srgbClr val="3B373A"/>
                </a:solidFill>
                <a:latin typeface="Segoe UI"/>
                <a:cs typeface="Segoe UI"/>
              </a:rPr>
              <a:t>topics</a:t>
            </a:r>
            <a:r>
              <a:rPr spc="405">
                <a:solidFill>
                  <a:srgbClr val="3B373A"/>
                </a:solidFill>
                <a:latin typeface="Segoe UI"/>
                <a:cs typeface="Segoe UI"/>
              </a:rPr>
              <a:t> </a:t>
            </a:r>
            <a:r>
              <a:rPr>
                <a:solidFill>
                  <a:srgbClr val="3B373A"/>
                </a:solidFill>
                <a:latin typeface="Segoe UI"/>
                <a:cs typeface="Segoe UI"/>
              </a:rPr>
              <a:t>concerning</a:t>
            </a:r>
            <a:r>
              <a:rPr spc="405">
                <a:solidFill>
                  <a:srgbClr val="3B373A"/>
                </a:solidFill>
                <a:latin typeface="Segoe UI"/>
                <a:cs typeface="Segoe UI"/>
              </a:rPr>
              <a:t> </a:t>
            </a:r>
            <a:r>
              <a:rPr>
                <a:solidFill>
                  <a:srgbClr val="3B373A"/>
                </a:solidFill>
                <a:latin typeface="Segoe UI"/>
                <a:cs typeface="Segoe UI"/>
              </a:rPr>
              <a:t>the</a:t>
            </a:r>
            <a:r>
              <a:rPr spc="400">
                <a:solidFill>
                  <a:srgbClr val="3B373A"/>
                </a:solidFill>
                <a:latin typeface="Segoe UI"/>
                <a:cs typeface="Segoe UI"/>
              </a:rPr>
              <a:t> </a:t>
            </a:r>
            <a:r>
              <a:rPr>
                <a:solidFill>
                  <a:srgbClr val="3B373A"/>
                </a:solidFill>
                <a:latin typeface="Segoe UI"/>
                <a:cs typeface="Segoe UI"/>
              </a:rPr>
              <a:t>workplace,</a:t>
            </a:r>
            <a:r>
              <a:rPr spc="405">
                <a:solidFill>
                  <a:srgbClr val="3B373A"/>
                </a:solidFill>
                <a:latin typeface="Segoe UI"/>
                <a:cs typeface="Segoe UI"/>
              </a:rPr>
              <a:t> </a:t>
            </a:r>
            <a:r>
              <a:rPr>
                <a:solidFill>
                  <a:srgbClr val="3B373A"/>
                </a:solidFill>
                <a:latin typeface="Segoe UI"/>
                <a:cs typeface="Segoe UI"/>
              </a:rPr>
              <a:t>labour</a:t>
            </a:r>
            <a:r>
              <a:rPr spc="405">
                <a:solidFill>
                  <a:srgbClr val="3B373A"/>
                </a:solidFill>
                <a:latin typeface="Segoe UI"/>
                <a:cs typeface="Segoe UI"/>
              </a:rPr>
              <a:t> </a:t>
            </a:r>
            <a:r>
              <a:rPr>
                <a:solidFill>
                  <a:srgbClr val="3B373A"/>
                </a:solidFill>
                <a:latin typeface="Segoe UI"/>
                <a:cs typeface="Segoe UI"/>
              </a:rPr>
              <a:t>law,</a:t>
            </a:r>
            <a:r>
              <a:rPr spc="405">
                <a:solidFill>
                  <a:srgbClr val="3B373A"/>
                </a:solidFill>
                <a:latin typeface="Segoe UI"/>
                <a:cs typeface="Segoe UI"/>
              </a:rPr>
              <a:t> </a:t>
            </a:r>
            <a:r>
              <a:rPr spc="-10">
                <a:solidFill>
                  <a:srgbClr val="3B373A"/>
                </a:solidFill>
                <a:latin typeface="Segoe UI"/>
                <a:cs typeface="Segoe UI"/>
              </a:rPr>
              <a:t>protection </a:t>
            </a:r>
            <a:r>
              <a:rPr>
                <a:solidFill>
                  <a:srgbClr val="3B373A"/>
                </a:solidFill>
                <a:latin typeface="Segoe UI"/>
                <a:cs typeface="Segoe UI"/>
              </a:rPr>
              <a:t>against</a:t>
            </a:r>
            <a:r>
              <a:rPr spc="70">
                <a:solidFill>
                  <a:srgbClr val="3B373A"/>
                </a:solidFill>
                <a:latin typeface="Segoe UI"/>
                <a:cs typeface="Segoe UI"/>
              </a:rPr>
              <a:t> </a:t>
            </a:r>
            <a:r>
              <a:rPr>
                <a:solidFill>
                  <a:srgbClr val="3B373A"/>
                </a:solidFill>
                <a:latin typeface="Segoe UI"/>
                <a:cs typeface="Segoe UI"/>
              </a:rPr>
              <a:t>discrimination,</a:t>
            </a:r>
            <a:r>
              <a:rPr spc="70">
                <a:solidFill>
                  <a:srgbClr val="3B373A"/>
                </a:solidFill>
                <a:latin typeface="Segoe UI"/>
                <a:cs typeface="Segoe UI"/>
              </a:rPr>
              <a:t> </a:t>
            </a:r>
            <a:r>
              <a:rPr>
                <a:solidFill>
                  <a:srgbClr val="3B373A"/>
                </a:solidFill>
                <a:latin typeface="Segoe UI"/>
                <a:cs typeface="Segoe UI"/>
              </a:rPr>
              <a:t>and</a:t>
            </a:r>
            <a:r>
              <a:rPr spc="70">
                <a:solidFill>
                  <a:srgbClr val="3B373A"/>
                </a:solidFill>
                <a:latin typeface="Segoe UI"/>
                <a:cs typeface="Segoe UI"/>
              </a:rPr>
              <a:t> </a:t>
            </a:r>
            <a:r>
              <a:rPr>
                <a:solidFill>
                  <a:srgbClr val="3B373A"/>
                </a:solidFill>
                <a:latin typeface="Segoe UI"/>
                <a:cs typeface="Segoe UI"/>
              </a:rPr>
              <a:t>social</a:t>
            </a:r>
            <a:r>
              <a:rPr spc="70">
                <a:solidFill>
                  <a:srgbClr val="3B373A"/>
                </a:solidFill>
                <a:latin typeface="Segoe UI"/>
                <a:cs typeface="Segoe UI"/>
              </a:rPr>
              <a:t> </a:t>
            </a:r>
            <a:r>
              <a:rPr>
                <a:solidFill>
                  <a:srgbClr val="3B373A"/>
                </a:solidFill>
                <a:latin typeface="Segoe UI"/>
                <a:cs typeface="Segoe UI"/>
              </a:rPr>
              <a:t>protection.</a:t>
            </a:r>
            <a:r>
              <a:rPr spc="70">
                <a:solidFill>
                  <a:srgbClr val="3B373A"/>
                </a:solidFill>
                <a:latin typeface="Segoe UI"/>
                <a:cs typeface="Segoe UI"/>
              </a:rPr>
              <a:t> </a:t>
            </a:r>
            <a:r>
              <a:rPr>
                <a:solidFill>
                  <a:srgbClr val="3B373A"/>
                </a:solidFill>
                <a:latin typeface="Segoe UI"/>
                <a:cs typeface="Segoe UI"/>
              </a:rPr>
              <a:t>The</a:t>
            </a:r>
            <a:r>
              <a:rPr spc="70">
                <a:solidFill>
                  <a:srgbClr val="3B373A"/>
                </a:solidFill>
                <a:latin typeface="Segoe UI"/>
                <a:cs typeface="Segoe UI"/>
              </a:rPr>
              <a:t> </a:t>
            </a:r>
            <a:r>
              <a:rPr>
                <a:solidFill>
                  <a:srgbClr val="3B373A"/>
                </a:solidFill>
                <a:latin typeface="Segoe UI"/>
                <a:cs typeface="Segoe UI"/>
              </a:rPr>
              <a:t>table</a:t>
            </a:r>
            <a:r>
              <a:rPr spc="70">
                <a:solidFill>
                  <a:srgbClr val="3B373A"/>
                </a:solidFill>
                <a:latin typeface="Segoe UI"/>
                <a:cs typeface="Segoe UI"/>
              </a:rPr>
              <a:t> </a:t>
            </a:r>
            <a:r>
              <a:rPr>
                <a:solidFill>
                  <a:srgbClr val="3B373A"/>
                </a:solidFill>
                <a:latin typeface="Segoe UI"/>
                <a:cs typeface="Segoe UI"/>
              </a:rPr>
              <a:t>below</a:t>
            </a:r>
            <a:r>
              <a:rPr spc="70">
                <a:solidFill>
                  <a:srgbClr val="3B373A"/>
                </a:solidFill>
                <a:latin typeface="Segoe UI"/>
                <a:cs typeface="Segoe UI"/>
              </a:rPr>
              <a:t> </a:t>
            </a:r>
            <a:r>
              <a:rPr>
                <a:solidFill>
                  <a:srgbClr val="3B373A"/>
                </a:solidFill>
                <a:latin typeface="Segoe UI"/>
                <a:cs typeface="Segoe UI"/>
              </a:rPr>
              <a:t>provides</a:t>
            </a:r>
            <a:r>
              <a:rPr spc="70">
                <a:solidFill>
                  <a:srgbClr val="3B373A"/>
                </a:solidFill>
                <a:latin typeface="Segoe UI"/>
                <a:cs typeface="Segoe UI"/>
              </a:rPr>
              <a:t> </a:t>
            </a:r>
            <a:r>
              <a:rPr spc="-50">
                <a:solidFill>
                  <a:srgbClr val="3B373A"/>
                </a:solidFill>
                <a:latin typeface="Segoe UI"/>
                <a:cs typeface="Segoe UI"/>
              </a:rPr>
              <a:t>a </a:t>
            </a:r>
            <a:r>
              <a:rPr>
                <a:solidFill>
                  <a:srgbClr val="3B373A"/>
                </a:solidFill>
                <a:latin typeface="Segoe UI"/>
                <a:cs typeface="Segoe UI"/>
              </a:rPr>
              <a:t>deeper</a:t>
            </a:r>
            <a:r>
              <a:rPr spc="60">
                <a:solidFill>
                  <a:srgbClr val="3B373A"/>
                </a:solidFill>
                <a:latin typeface="Segoe UI"/>
                <a:cs typeface="Segoe UI"/>
              </a:rPr>
              <a:t> </a:t>
            </a:r>
            <a:r>
              <a:rPr>
                <a:solidFill>
                  <a:srgbClr val="3B373A"/>
                </a:solidFill>
                <a:latin typeface="Segoe UI"/>
                <a:cs typeface="Segoe UI"/>
              </a:rPr>
              <a:t>look</a:t>
            </a:r>
            <a:r>
              <a:rPr spc="65">
                <a:solidFill>
                  <a:srgbClr val="3B373A"/>
                </a:solidFill>
                <a:latin typeface="Segoe UI"/>
                <a:cs typeface="Segoe UI"/>
              </a:rPr>
              <a:t> </a:t>
            </a:r>
            <a:r>
              <a:rPr>
                <a:solidFill>
                  <a:srgbClr val="3B373A"/>
                </a:solidFill>
                <a:latin typeface="Segoe UI"/>
                <a:cs typeface="Segoe UI"/>
              </a:rPr>
              <a:t>inside</a:t>
            </a:r>
            <a:r>
              <a:rPr spc="60">
                <a:solidFill>
                  <a:srgbClr val="3B373A"/>
                </a:solidFill>
                <a:latin typeface="Segoe UI"/>
                <a:cs typeface="Segoe UI"/>
              </a:rPr>
              <a:t> </a:t>
            </a:r>
            <a:r>
              <a:rPr>
                <a:solidFill>
                  <a:srgbClr val="3B373A"/>
                </a:solidFill>
                <a:latin typeface="Segoe UI"/>
                <a:cs typeface="Segoe UI"/>
              </a:rPr>
              <a:t>the</a:t>
            </a:r>
            <a:r>
              <a:rPr spc="65">
                <a:solidFill>
                  <a:srgbClr val="3B373A"/>
                </a:solidFill>
                <a:latin typeface="Segoe UI"/>
                <a:cs typeface="Segoe UI"/>
              </a:rPr>
              <a:t> </a:t>
            </a:r>
            <a:r>
              <a:rPr spc="-10">
                <a:solidFill>
                  <a:srgbClr val="3B373A"/>
                </a:solidFill>
                <a:latin typeface="Segoe UI"/>
                <a:cs typeface="Segoe UI"/>
              </a:rPr>
              <a:t>survey.</a:t>
            </a:r>
            <a:endParaRPr>
              <a:latin typeface="Segoe UI"/>
              <a:cs typeface="Segoe UI"/>
            </a:endParaRPr>
          </a:p>
          <a:p>
            <a:pPr marL="12700" marR="5715" algn="just">
              <a:lnSpc>
                <a:spcPct val="107100"/>
              </a:lnSpc>
              <a:spcBef>
                <a:spcPts val="1420"/>
              </a:spcBef>
              <a:defRPr/>
            </a:pPr>
            <a:r>
              <a:rPr>
                <a:solidFill>
                  <a:srgbClr val="3B373A"/>
                </a:solidFill>
                <a:latin typeface="Segoe UI"/>
                <a:cs typeface="Segoe UI"/>
              </a:rPr>
              <a:t>The</a:t>
            </a:r>
            <a:r>
              <a:rPr spc="20">
                <a:solidFill>
                  <a:srgbClr val="3B373A"/>
                </a:solidFill>
                <a:latin typeface="Segoe UI"/>
                <a:cs typeface="Segoe UI"/>
              </a:rPr>
              <a:t> </a:t>
            </a:r>
            <a:r>
              <a:rPr>
                <a:solidFill>
                  <a:srgbClr val="3B373A"/>
                </a:solidFill>
                <a:latin typeface="Segoe UI"/>
                <a:cs typeface="Segoe UI"/>
              </a:rPr>
              <a:t>last</a:t>
            </a:r>
            <a:r>
              <a:rPr spc="35">
                <a:solidFill>
                  <a:srgbClr val="3B373A"/>
                </a:solidFill>
                <a:latin typeface="Segoe UI"/>
                <a:cs typeface="Segoe UI"/>
              </a:rPr>
              <a:t> </a:t>
            </a:r>
            <a:r>
              <a:rPr>
                <a:solidFill>
                  <a:srgbClr val="3B373A"/>
                </a:solidFill>
                <a:latin typeface="Segoe UI"/>
                <a:cs typeface="Segoe UI"/>
              </a:rPr>
              <a:t>two</a:t>
            </a:r>
            <a:r>
              <a:rPr spc="35">
                <a:solidFill>
                  <a:srgbClr val="3B373A"/>
                </a:solidFill>
                <a:latin typeface="Segoe UI"/>
                <a:cs typeface="Segoe UI"/>
              </a:rPr>
              <a:t> </a:t>
            </a:r>
            <a:r>
              <a:rPr>
                <a:solidFill>
                  <a:srgbClr val="3B373A"/>
                </a:solidFill>
                <a:latin typeface="Segoe UI"/>
                <a:cs typeface="Segoe UI"/>
              </a:rPr>
              <a:t>questions</a:t>
            </a:r>
            <a:r>
              <a:rPr spc="35">
                <a:solidFill>
                  <a:srgbClr val="3B373A"/>
                </a:solidFill>
                <a:latin typeface="Segoe UI"/>
                <a:cs typeface="Segoe UI"/>
              </a:rPr>
              <a:t> </a:t>
            </a:r>
            <a:r>
              <a:rPr>
                <a:solidFill>
                  <a:srgbClr val="3B373A"/>
                </a:solidFill>
                <a:latin typeface="Segoe UI"/>
                <a:cs typeface="Segoe UI"/>
              </a:rPr>
              <a:t>are</a:t>
            </a:r>
            <a:r>
              <a:rPr spc="35">
                <a:solidFill>
                  <a:srgbClr val="3B373A"/>
                </a:solidFill>
                <a:latin typeface="Segoe UI"/>
                <a:cs typeface="Segoe UI"/>
              </a:rPr>
              <a:t> </a:t>
            </a:r>
            <a:r>
              <a:rPr>
                <a:solidFill>
                  <a:srgbClr val="3B373A"/>
                </a:solidFill>
                <a:latin typeface="Segoe UI"/>
                <a:cs typeface="Segoe UI"/>
              </a:rPr>
              <a:t>related</a:t>
            </a:r>
            <a:r>
              <a:rPr spc="35">
                <a:solidFill>
                  <a:srgbClr val="3B373A"/>
                </a:solidFill>
                <a:latin typeface="Segoe UI"/>
                <a:cs typeface="Segoe UI"/>
              </a:rPr>
              <a:t> </a:t>
            </a:r>
            <a:r>
              <a:rPr>
                <a:solidFill>
                  <a:srgbClr val="3B373A"/>
                </a:solidFill>
                <a:latin typeface="Segoe UI"/>
                <a:cs typeface="Segoe UI"/>
              </a:rPr>
              <a:t>to</a:t>
            </a:r>
            <a:r>
              <a:rPr spc="30">
                <a:solidFill>
                  <a:srgbClr val="3B373A"/>
                </a:solidFill>
                <a:latin typeface="Segoe UI"/>
                <a:cs typeface="Segoe UI"/>
              </a:rPr>
              <a:t> </a:t>
            </a:r>
            <a:r>
              <a:rPr>
                <a:solidFill>
                  <a:srgbClr val="3B373A"/>
                </a:solidFill>
                <a:latin typeface="Segoe UI"/>
                <a:cs typeface="Segoe UI"/>
              </a:rPr>
              <a:t>a</a:t>
            </a:r>
            <a:r>
              <a:rPr spc="35">
                <a:solidFill>
                  <a:srgbClr val="3B373A"/>
                </a:solidFill>
                <a:latin typeface="Segoe UI"/>
                <a:cs typeface="Segoe UI"/>
              </a:rPr>
              <a:t> </a:t>
            </a:r>
            <a:r>
              <a:rPr>
                <a:solidFill>
                  <a:srgbClr val="3B373A"/>
                </a:solidFill>
                <a:latin typeface="Segoe UI"/>
                <a:cs typeface="Segoe UI"/>
              </a:rPr>
              <a:t>comprehension</a:t>
            </a:r>
            <a:r>
              <a:rPr spc="35">
                <a:solidFill>
                  <a:srgbClr val="3B373A"/>
                </a:solidFill>
                <a:latin typeface="Segoe UI"/>
                <a:cs typeface="Segoe UI"/>
              </a:rPr>
              <a:t> </a:t>
            </a:r>
            <a:r>
              <a:rPr>
                <a:solidFill>
                  <a:srgbClr val="3B373A"/>
                </a:solidFill>
                <a:latin typeface="Segoe UI"/>
                <a:cs typeface="Segoe UI"/>
              </a:rPr>
              <a:t>aspect</a:t>
            </a:r>
            <a:r>
              <a:rPr spc="35">
                <a:solidFill>
                  <a:srgbClr val="3B373A"/>
                </a:solidFill>
                <a:latin typeface="Segoe UI"/>
                <a:cs typeface="Segoe UI"/>
              </a:rPr>
              <a:t> </a:t>
            </a:r>
            <a:r>
              <a:rPr>
                <a:solidFill>
                  <a:srgbClr val="3B373A"/>
                </a:solidFill>
                <a:latin typeface="Segoe UI"/>
                <a:cs typeface="Segoe UI"/>
              </a:rPr>
              <a:t>of</a:t>
            </a:r>
            <a:r>
              <a:rPr spc="35">
                <a:solidFill>
                  <a:srgbClr val="3B373A"/>
                </a:solidFill>
                <a:latin typeface="Segoe UI"/>
                <a:cs typeface="Segoe UI"/>
              </a:rPr>
              <a:t> </a:t>
            </a:r>
            <a:r>
              <a:rPr>
                <a:solidFill>
                  <a:srgbClr val="3B373A"/>
                </a:solidFill>
                <a:latin typeface="Segoe UI"/>
                <a:cs typeface="Segoe UI"/>
              </a:rPr>
              <a:t>the</a:t>
            </a:r>
            <a:r>
              <a:rPr spc="35">
                <a:solidFill>
                  <a:srgbClr val="3B373A"/>
                </a:solidFill>
                <a:latin typeface="Segoe UI"/>
                <a:cs typeface="Segoe UI"/>
              </a:rPr>
              <a:t> </a:t>
            </a:r>
            <a:r>
              <a:rPr spc="-20">
                <a:solidFill>
                  <a:srgbClr val="3B373A"/>
                </a:solidFill>
                <a:latin typeface="Segoe UI"/>
                <a:cs typeface="Segoe UI"/>
              </a:rPr>
              <a:t>sur- </a:t>
            </a:r>
            <a:r>
              <a:rPr>
                <a:solidFill>
                  <a:srgbClr val="3B373A"/>
                </a:solidFill>
                <a:latin typeface="Segoe UI"/>
                <a:cs typeface="Segoe UI"/>
              </a:rPr>
              <a:t>vey.</a:t>
            </a:r>
            <a:r>
              <a:rPr spc="90">
                <a:solidFill>
                  <a:srgbClr val="3B373A"/>
                </a:solidFill>
                <a:latin typeface="Segoe UI"/>
                <a:cs typeface="Segoe UI"/>
              </a:rPr>
              <a:t> </a:t>
            </a:r>
            <a:r>
              <a:rPr>
                <a:solidFill>
                  <a:srgbClr val="3B373A"/>
                </a:solidFill>
                <a:latin typeface="Segoe UI"/>
                <a:cs typeface="Segoe UI"/>
              </a:rPr>
              <a:t>The</a:t>
            </a:r>
            <a:r>
              <a:rPr spc="105">
                <a:solidFill>
                  <a:srgbClr val="3B373A"/>
                </a:solidFill>
                <a:latin typeface="Segoe UI"/>
                <a:cs typeface="Segoe UI"/>
              </a:rPr>
              <a:t> </a:t>
            </a:r>
            <a:r>
              <a:rPr>
                <a:solidFill>
                  <a:srgbClr val="3B373A"/>
                </a:solidFill>
                <a:latin typeface="Segoe UI"/>
                <a:cs typeface="Segoe UI"/>
              </a:rPr>
              <a:t>participants</a:t>
            </a:r>
            <a:r>
              <a:rPr spc="100">
                <a:solidFill>
                  <a:srgbClr val="3B373A"/>
                </a:solidFill>
                <a:latin typeface="Segoe UI"/>
                <a:cs typeface="Segoe UI"/>
              </a:rPr>
              <a:t> </a:t>
            </a:r>
            <a:r>
              <a:rPr>
                <a:solidFill>
                  <a:srgbClr val="3B373A"/>
                </a:solidFill>
                <a:latin typeface="Segoe UI"/>
                <a:cs typeface="Segoe UI"/>
              </a:rPr>
              <a:t>have</a:t>
            </a:r>
            <a:r>
              <a:rPr spc="95">
                <a:solidFill>
                  <a:srgbClr val="3B373A"/>
                </a:solidFill>
                <a:latin typeface="Segoe UI"/>
                <a:cs typeface="Segoe UI"/>
              </a:rPr>
              <a:t> </a:t>
            </a:r>
            <a:r>
              <a:rPr>
                <a:solidFill>
                  <a:srgbClr val="3B373A"/>
                </a:solidFill>
                <a:latin typeface="Segoe UI"/>
                <a:cs typeface="Segoe UI"/>
              </a:rPr>
              <a:t>to</a:t>
            </a:r>
            <a:r>
              <a:rPr spc="100">
                <a:solidFill>
                  <a:srgbClr val="3B373A"/>
                </a:solidFill>
                <a:latin typeface="Segoe UI"/>
                <a:cs typeface="Segoe UI"/>
              </a:rPr>
              <a:t> </a:t>
            </a:r>
            <a:r>
              <a:rPr>
                <a:solidFill>
                  <a:srgbClr val="3B373A"/>
                </a:solidFill>
                <a:latin typeface="Segoe UI"/>
                <a:cs typeface="Segoe UI"/>
              </a:rPr>
              <a:t>choose</a:t>
            </a:r>
            <a:r>
              <a:rPr spc="95">
                <a:solidFill>
                  <a:srgbClr val="3B373A"/>
                </a:solidFill>
                <a:latin typeface="Segoe UI"/>
                <a:cs typeface="Segoe UI"/>
              </a:rPr>
              <a:t> </a:t>
            </a:r>
            <a:r>
              <a:rPr>
                <a:solidFill>
                  <a:srgbClr val="3B373A"/>
                </a:solidFill>
                <a:latin typeface="Segoe UI"/>
                <a:cs typeface="Segoe UI"/>
              </a:rPr>
              <a:t>which</a:t>
            </a:r>
            <a:r>
              <a:rPr spc="100">
                <a:solidFill>
                  <a:srgbClr val="3B373A"/>
                </a:solidFill>
                <a:latin typeface="Segoe UI"/>
                <a:cs typeface="Segoe UI"/>
              </a:rPr>
              <a:t> </a:t>
            </a:r>
            <a:r>
              <a:rPr>
                <a:solidFill>
                  <a:srgbClr val="3B373A"/>
                </a:solidFill>
                <a:latin typeface="Segoe UI"/>
                <a:cs typeface="Segoe UI"/>
              </a:rPr>
              <a:t>categories</a:t>
            </a:r>
            <a:r>
              <a:rPr spc="95">
                <a:solidFill>
                  <a:srgbClr val="3B373A"/>
                </a:solidFill>
                <a:latin typeface="Segoe UI"/>
                <a:cs typeface="Segoe UI"/>
              </a:rPr>
              <a:t> </a:t>
            </a:r>
            <a:r>
              <a:rPr>
                <a:solidFill>
                  <a:srgbClr val="3B373A"/>
                </a:solidFill>
                <a:latin typeface="Segoe UI"/>
                <a:cs typeface="Segoe UI"/>
              </a:rPr>
              <a:t>they</a:t>
            </a:r>
            <a:r>
              <a:rPr spc="100">
                <a:solidFill>
                  <a:srgbClr val="3B373A"/>
                </a:solidFill>
                <a:latin typeface="Segoe UI"/>
                <a:cs typeface="Segoe UI"/>
              </a:rPr>
              <a:t> </a:t>
            </a:r>
            <a:r>
              <a:rPr>
                <a:solidFill>
                  <a:srgbClr val="3B373A"/>
                </a:solidFill>
                <a:latin typeface="Segoe UI"/>
                <a:cs typeface="Segoe UI"/>
              </a:rPr>
              <a:t>consider</a:t>
            </a:r>
            <a:r>
              <a:rPr spc="95">
                <a:solidFill>
                  <a:srgbClr val="3B373A"/>
                </a:solidFill>
                <a:latin typeface="Segoe UI"/>
                <a:cs typeface="Segoe UI"/>
              </a:rPr>
              <a:t> </a:t>
            </a:r>
            <a:r>
              <a:rPr spc="-25">
                <a:solidFill>
                  <a:srgbClr val="3B373A"/>
                </a:solidFill>
                <a:latin typeface="Segoe UI"/>
                <a:cs typeface="Segoe UI"/>
              </a:rPr>
              <a:t>the </a:t>
            </a:r>
            <a:r>
              <a:rPr>
                <a:solidFill>
                  <a:srgbClr val="3B373A"/>
                </a:solidFill>
                <a:latin typeface="Segoe UI"/>
                <a:cs typeface="Segoe UI"/>
              </a:rPr>
              <a:t>most</a:t>
            </a:r>
            <a:r>
              <a:rPr spc="145">
                <a:solidFill>
                  <a:srgbClr val="3B373A"/>
                </a:solidFill>
                <a:latin typeface="Segoe UI"/>
                <a:cs typeface="Segoe UI"/>
              </a:rPr>
              <a:t> </a:t>
            </a:r>
            <a:r>
              <a:rPr>
                <a:solidFill>
                  <a:srgbClr val="3B373A"/>
                </a:solidFill>
                <a:latin typeface="Segoe UI"/>
                <a:cs typeface="Segoe UI"/>
              </a:rPr>
              <a:t>significant</a:t>
            </a:r>
            <a:r>
              <a:rPr spc="145">
                <a:solidFill>
                  <a:srgbClr val="3B373A"/>
                </a:solidFill>
                <a:latin typeface="Segoe UI"/>
                <a:cs typeface="Segoe UI"/>
              </a:rPr>
              <a:t> </a:t>
            </a:r>
            <a:r>
              <a:rPr>
                <a:solidFill>
                  <a:srgbClr val="3B373A"/>
                </a:solidFill>
                <a:latin typeface="Segoe UI"/>
                <a:cs typeface="Segoe UI"/>
              </a:rPr>
              <a:t>and</a:t>
            </a:r>
            <a:r>
              <a:rPr spc="145">
                <a:solidFill>
                  <a:srgbClr val="3B373A"/>
                </a:solidFill>
                <a:latin typeface="Segoe UI"/>
                <a:cs typeface="Segoe UI"/>
              </a:rPr>
              <a:t> </a:t>
            </a:r>
            <a:r>
              <a:rPr>
                <a:solidFill>
                  <a:srgbClr val="3B373A"/>
                </a:solidFill>
                <a:latin typeface="Segoe UI"/>
                <a:cs typeface="Segoe UI"/>
              </a:rPr>
              <a:t>which</a:t>
            </a:r>
            <a:r>
              <a:rPr spc="150">
                <a:solidFill>
                  <a:srgbClr val="3B373A"/>
                </a:solidFill>
                <a:latin typeface="Segoe UI"/>
                <a:cs typeface="Segoe UI"/>
              </a:rPr>
              <a:t> </a:t>
            </a:r>
            <a:r>
              <a:rPr>
                <a:solidFill>
                  <a:srgbClr val="3B373A"/>
                </a:solidFill>
                <a:latin typeface="Segoe UI"/>
                <a:cs typeface="Segoe UI"/>
              </a:rPr>
              <a:t>of</a:t>
            </a:r>
            <a:r>
              <a:rPr spc="145">
                <a:solidFill>
                  <a:srgbClr val="3B373A"/>
                </a:solidFill>
                <a:latin typeface="Segoe UI"/>
                <a:cs typeface="Segoe UI"/>
              </a:rPr>
              <a:t> </a:t>
            </a:r>
            <a:r>
              <a:rPr>
                <a:solidFill>
                  <a:srgbClr val="3B373A"/>
                </a:solidFill>
                <a:latin typeface="Segoe UI"/>
                <a:cs typeface="Segoe UI"/>
              </a:rPr>
              <a:t>the</a:t>
            </a:r>
            <a:r>
              <a:rPr spc="145">
                <a:solidFill>
                  <a:srgbClr val="3B373A"/>
                </a:solidFill>
                <a:latin typeface="Segoe UI"/>
                <a:cs typeface="Segoe UI"/>
              </a:rPr>
              <a:t> </a:t>
            </a:r>
            <a:r>
              <a:rPr>
                <a:solidFill>
                  <a:srgbClr val="3B373A"/>
                </a:solidFill>
                <a:latin typeface="Segoe UI"/>
                <a:cs typeface="Segoe UI"/>
              </a:rPr>
              <a:t>above</a:t>
            </a:r>
            <a:r>
              <a:rPr spc="150">
                <a:solidFill>
                  <a:srgbClr val="3B373A"/>
                </a:solidFill>
                <a:latin typeface="Segoe UI"/>
                <a:cs typeface="Segoe UI"/>
              </a:rPr>
              <a:t> </a:t>
            </a:r>
            <a:r>
              <a:rPr>
                <a:solidFill>
                  <a:srgbClr val="3B373A"/>
                </a:solidFill>
                <a:latin typeface="Segoe UI"/>
                <a:cs typeface="Segoe UI"/>
              </a:rPr>
              <a:t>they</a:t>
            </a:r>
            <a:r>
              <a:rPr spc="145">
                <a:solidFill>
                  <a:srgbClr val="3B373A"/>
                </a:solidFill>
                <a:latin typeface="Segoe UI"/>
                <a:cs typeface="Segoe UI"/>
              </a:rPr>
              <a:t> </a:t>
            </a:r>
            <a:r>
              <a:rPr>
                <a:solidFill>
                  <a:srgbClr val="3B373A"/>
                </a:solidFill>
                <a:latin typeface="Segoe UI"/>
                <a:cs typeface="Segoe UI"/>
              </a:rPr>
              <a:t>would</a:t>
            </a:r>
            <a:r>
              <a:rPr spc="145">
                <a:solidFill>
                  <a:srgbClr val="3B373A"/>
                </a:solidFill>
                <a:latin typeface="Segoe UI"/>
                <a:cs typeface="Segoe UI"/>
              </a:rPr>
              <a:t> </a:t>
            </a:r>
            <a:r>
              <a:rPr>
                <a:solidFill>
                  <a:srgbClr val="3B373A"/>
                </a:solidFill>
                <a:latin typeface="Segoe UI"/>
                <a:cs typeface="Segoe UI"/>
              </a:rPr>
              <a:t>like</a:t>
            </a:r>
            <a:r>
              <a:rPr spc="145">
                <a:solidFill>
                  <a:srgbClr val="3B373A"/>
                </a:solidFill>
                <a:latin typeface="Segoe UI"/>
                <a:cs typeface="Segoe UI"/>
              </a:rPr>
              <a:t> </a:t>
            </a:r>
            <a:r>
              <a:rPr>
                <a:solidFill>
                  <a:srgbClr val="3B373A"/>
                </a:solidFill>
                <a:latin typeface="Segoe UI"/>
                <a:cs typeface="Segoe UI"/>
              </a:rPr>
              <a:t>to</a:t>
            </a:r>
            <a:r>
              <a:rPr spc="150">
                <a:solidFill>
                  <a:srgbClr val="3B373A"/>
                </a:solidFill>
                <a:latin typeface="Segoe UI"/>
                <a:cs typeface="Segoe UI"/>
              </a:rPr>
              <a:t> </a:t>
            </a:r>
            <a:r>
              <a:rPr>
                <a:solidFill>
                  <a:srgbClr val="3B373A"/>
                </a:solidFill>
                <a:latin typeface="Segoe UI"/>
                <a:cs typeface="Segoe UI"/>
              </a:rPr>
              <a:t>know</a:t>
            </a:r>
            <a:r>
              <a:rPr spc="145">
                <a:solidFill>
                  <a:srgbClr val="3B373A"/>
                </a:solidFill>
                <a:latin typeface="Segoe UI"/>
                <a:cs typeface="Segoe UI"/>
              </a:rPr>
              <a:t> </a:t>
            </a:r>
            <a:r>
              <a:rPr spc="-20">
                <a:solidFill>
                  <a:srgbClr val="3B373A"/>
                </a:solidFill>
                <a:latin typeface="Segoe UI"/>
                <a:cs typeface="Segoe UI"/>
              </a:rPr>
              <a:t>more </a:t>
            </a:r>
            <a:r>
              <a:rPr spc="-10">
                <a:solidFill>
                  <a:srgbClr val="3B373A"/>
                </a:solidFill>
                <a:latin typeface="Segoe UI"/>
                <a:cs typeface="Segoe UI"/>
              </a:rPr>
              <a:t>about.</a:t>
            </a:r>
            <a:endParaRPr lang="en-US" spc="-10">
              <a:solidFill>
                <a:srgbClr val="3B373A"/>
              </a:solidFill>
              <a:latin typeface="Segoe UI"/>
              <a:cs typeface="Segoe UI"/>
            </a:endParaRPr>
          </a:p>
          <a:p>
            <a:pPr marL="12700" marR="5715" algn="just">
              <a:lnSpc>
                <a:spcPct val="107100"/>
              </a:lnSpc>
              <a:spcBef>
                <a:spcPts val="1420"/>
              </a:spcBef>
              <a:defRPr/>
            </a:pPr>
            <a:r>
              <a:rPr lang="en-US">
                <a:latin typeface="Segoe UI"/>
                <a:cs typeface="Segoe UI"/>
              </a:rPr>
              <a:t>Concerning job-oriented linguistic support, inquiries about the students’ language skills and the communication circumstances in which they are involved.</a:t>
            </a:r>
            <a:endParaRPr>
              <a:latin typeface="Segoe UI"/>
              <a:cs typeface="Segoe UI"/>
            </a:endParaRPr>
          </a:p>
        </p:txBody>
      </p:sp>
      <p:cxnSp>
        <p:nvCxnSpPr>
          <p:cNvPr id="4" name="Google Shape;233;p13" hidden="0"/>
          <p:cNvCxnSpPr>
            <a:cxnSpLocks/>
          </p:cNvCxnSpPr>
          <p:nvPr isPhoto="0" userDrawn="0"/>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hidden="0"/>
          <p:cNvPicPr/>
          <p:nvPr isPhoto="0" userDrawn="0"/>
        </p:nvPicPr>
        <p:blipFill>
          <a:blip r:embed="rId2">
            <a:alphaModFix/>
          </a:blip>
          <a:stretch/>
        </p:blipFill>
        <p:spPr bwMode="auto">
          <a:xfrm>
            <a:off x="4508500" y="9085792"/>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grpSp>
        <p:nvGrpSpPr>
          <p:cNvPr id="2" name="object 2" hidden="0"/>
          <p:cNvGrpSpPr/>
          <p:nvPr isPhoto="0" userDrawn="0"/>
        </p:nvGrpSpPr>
        <p:grpSpPr bwMode="auto">
          <a:xfrm>
            <a:off x="895794" y="924649"/>
            <a:ext cx="5970270" cy="5369560"/>
            <a:chOff x="895794" y="924649"/>
            <a:chExt cx="5970270" cy="5369560"/>
          </a:xfrm>
        </p:grpSpPr>
        <p:pic>
          <p:nvPicPr>
            <p:cNvPr id="3" name="object 3" hidden="0"/>
            <p:cNvPicPr/>
            <p:nvPr isPhoto="0" userDrawn="0"/>
          </p:nvPicPr>
          <p:blipFill>
            <a:blip r:embed="rId2"/>
            <a:stretch/>
          </p:blipFill>
          <p:spPr bwMode="auto">
            <a:xfrm>
              <a:off x="895794" y="1467180"/>
              <a:ext cx="5759995" cy="4826736"/>
            </a:xfrm>
            <a:prstGeom prst="rect">
              <a:avLst/>
            </a:prstGeom>
          </p:spPr>
        </p:pic>
        <p:pic>
          <p:nvPicPr>
            <p:cNvPr id="4" name="object 4" hidden="0"/>
            <p:cNvPicPr/>
            <p:nvPr isPhoto="0" userDrawn="0"/>
          </p:nvPicPr>
          <p:blipFill>
            <a:blip r:embed="rId3"/>
            <a:stretch/>
          </p:blipFill>
          <p:spPr bwMode="auto">
            <a:xfrm>
              <a:off x="4983556" y="924649"/>
              <a:ext cx="1881971" cy="1414411"/>
            </a:xfrm>
            <a:prstGeom prst="rect">
              <a:avLst/>
            </a:prstGeom>
          </p:spPr>
        </p:pic>
        <p:sp>
          <p:nvSpPr>
            <p:cNvPr id="5" name="object 5" hidden="0"/>
            <p:cNvSpPr/>
            <p:nvPr isPhoto="0" userDrawn="0"/>
          </p:nvSpPr>
          <p:spPr bwMode="auto">
            <a:xfrm>
              <a:off x="5326634" y="1666747"/>
              <a:ext cx="1308100" cy="489584"/>
            </a:xfrm>
            <a:custGeom>
              <a:avLst/>
              <a:gdLst/>
              <a:ahLst/>
              <a:cxnLst/>
              <a:rect l="l" t="t" r="r" b="b"/>
              <a:pathLst>
                <a:path w="1308100" h="489585" fill="norm" stroke="1" extrusionOk="0">
                  <a:moveTo>
                    <a:pt x="1307591" y="0"/>
                  </a:moveTo>
                  <a:lnTo>
                    <a:pt x="0" y="0"/>
                  </a:lnTo>
                  <a:lnTo>
                    <a:pt x="0" y="489203"/>
                  </a:lnTo>
                  <a:lnTo>
                    <a:pt x="1307591" y="489203"/>
                  </a:lnTo>
                  <a:lnTo>
                    <a:pt x="1307591" y="0"/>
                  </a:lnTo>
                  <a:close/>
                </a:path>
              </a:pathLst>
            </a:custGeom>
            <a:solidFill>
              <a:srgbClr val="5F595B">
                <a:alpha val="19999"/>
              </a:srgbClr>
            </a:solidFill>
          </p:spPr>
          <p:txBody>
            <a:bodyPr wrap="square" lIns="0" tIns="0" rIns="0" bIns="0" rtlCol="0"/>
            <a:lstStyle/>
            <a:p>
              <a:pPr>
                <a:defRPr/>
              </a:pPr>
              <a:endParaRPr/>
            </a:p>
          </p:txBody>
        </p:sp>
      </p:grpSp>
      <p:sp>
        <p:nvSpPr>
          <p:cNvPr id="6" name="object 6" hidden="0"/>
          <p:cNvSpPr txBox="1"/>
          <p:nvPr isPhoto="0" userDrawn="0"/>
        </p:nvSpPr>
        <p:spPr bwMode="auto">
          <a:xfrm rot="540000">
            <a:off x="5274084" y="1708346"/>
            <a:ext cx="1237295" cy="254000"/>
          </a:xfrm>
          <a:prstGeom prst="rect">
            <a:avLst/>
          </a:prstGeom>
        </p:spPr>
        <p:txBody>
          <a:bodyPr vert="horz" wrap="square" lIns="0" tIns="0" rIns="0" bIns="0" rtlCol="0">
            <a:spAutoFit/>
          </a:bodyPr>
          <a:lstStyle/>
          <a:p>
            <a:pPr>
              <a:lnSpc>
                <a:spcPts val="1980"/>
              </a:lnSpc>
              <a:defRPr/>
            </a:pPr>
            <a:r>
              <a:rPr sz="2000" b="1" spc="-10">
                <a:solidFill>
                  <a:srgbClr val="473390"/>
                </a:solidFill>
                <a:latin typeface="Segoe UI Black"/>
                <a:cs typeface="Segoe UI Black"/>
              </a:rPr>
              <a:t>Examples</a:t>
            </a:r>
            <a:endParaRPr sz="2000">
              <a:latin typeface="Segoe UI Black"/>
              <a:cs typeface="Segoe UI Black"/>
            </a:endParaRPr>
          </a:p>
        </p:txBody>
      </p:sp>
      <p:sp>
        <p:nvSpPr>
          <p:cNvPr id="7" name="object 7" hidden="0"/>
          <p:cNvSpPr/>
          <p:nvPr isPhoto="0" userDrawn="0"/>
        </p:nvSpPr>
        <p:spPr bwMode="auto">
          <a:xfrm>
            <a:off x="1049698" y="2017044"/>
            <a:ext cx="3114040" cy="306705"/>
          </a:xfrm>
          <a:custGeom>
            <a:avLst/>
            <a:gdLst/>
            <a:ahLst/>
            <a:cxnLst/>
            <a:rect l="l" t="t" r="r" b="b"/>
            <a:pathLst>
              <a:path w="3114040" h="306705" fill="norm" stroke="1" extrusionOk="0">
                <a:moveTo>
                  <a:pt x="3113532" y="306323"/>
                </a:moveTo>
                <a:lnTo>
                  <a:pt x="0" y="306323"/>
                </a:lnTo>
                <a:lnTo>
                  <a:pt x="0" y="0"/>
                </a:lnTo>
                <a:lnTo>
                  <a:pt x="3113532" y="0"/>
                </a:lnTo>
                <a:lnTo>
                  <a:pt x="3113532" y="306323"/>
                </a:lnTo>
                <a:close/>
              </a:path>
            </a:pathLst>
          </a:custGeom>
          <a:solidFill>
            <a:srgbClr val="5F595B">
              <a:alpha val="9999"/>
            </a:srgbClr>
          </a:solidFill>
        </p:spPr>
        <p:txBody>
          <a:bodyPr wrap="square" lIns="0" tIns="0" rIns="0" bIns="0" rtlCol="0"/>
          <a:lstStyle/>
          <a:p>
            <a:pPr>
              <a:defRPr/>
            </a:pPr>
            <a:endParaRPr/>
          </a:p>
        </p:txBody>
      </p:sp>
      <p:sp>
        <p:nvSpPr>
          <p:cNvPr id="8" name="object 8" hidden="0"/>
          <p:cNvSpPr txBox="1"/>
          <p:nvPr isPhoto="0" userDrawn="0"/>
        </p:nvSpPr>
        <p:spPr bwMode="auto">
          <a:xfrm>
            <a:off x="1186149" y="1932337"/>
            <a:ext cx="4611370" cy="3789045"/>
          </a:xfrm>
          <a:prstGeom prst="rect">
            <a:avLst/>
          </a:prstGeom>
        </p:spPr>
        <p:txBody>
          <a:bodyPr vert="horz" wrap="square" lIns="0" tIns="13335" rIns="0" bIns="0" rtlCol="0">
            <a:spAutoFit/>
          </a:bodyPr>
          <a:lstStyle/>
          <a:p>
            <a:pPr marL="12700">
              <a:lnSpc>
                <a:spcPct val="100000"/>
              </a:lnSpc>
              <a:spcBef>
                <a:spcPts val="105"/>
              </a:spcBef>
              <a:defRPr/>
            </a:pPr>
            <a:r>
              <a:rPr sz="1400" b="1" i="1">
                <a:solidFill>
                  <a:srgbClr val="3B373A"/>
                </a:solidFill>
                <a:latin typeface="Segoe UI Black"/>
                <a:cs typeface="Segoe UI Black"/>
              </a:rPr>
              <a:t>Survey</a:t>
            </a:r>
            <a:r>
              <a:rPr sz="1400" b="1" i="1" spc="65">
                <a:solidFill>
                  <a:srgbClr val="3B373A"/>
                </a:solidFill>
                <a:latin typeface="Segoe UI Black"/>
                <a:cs typeface="Segoe UI Black"/>
              </a:rPr>
              <a:t> </a:t>
            </a:r>
            <a:r>
              <a:rPr sz="1400" b="1" i="1">
                <a:solidFill>
                  <a:srgbClr val="3B373A"/>
                </a:solidFill>
                <a:latin typeface="Segoe UI Black"/>
                <a:cs typeface="Segoe UI Black"/>
              </a:rPr>
              <a:t>content</a:t>
            </a:r>
            <a:r>
              <a:rPr sz="1400" b="1" i="1" spc="75">
                <a:solidFill>
                  <a:srgbClr val="3B373A"/>
                </a:solidFill>
                <a:latin typeface="Segoe UI Black"/>
                <a:cs typeface="Segoe UI Black"/>
              </a:rPr>
              <a:t> </a:t>
            </a:r>
            <a:r>
              <a:rPr sz="1400" b="1" i="1">
                <a:solidFill>
                  <a:srgbClr val="3B373A"/>
                </a:solidFill>
                <a:latin typeface="Segoe UI Black"/>
                <a:cs typeface="Segoe UI Black"/>
              </a:rPr>
              <a:t>on</a:t>
            </a:r>
            <a:r>
              <a:rPr sz="1400" b="1" i="1" spc="75">
                <a:solidFill>
                  <a:srgbClr val="3B373A"/>
                </a:solidFill>
                <a:latin typeface="Segoe UI Black"/>
                <a:cs typeface="Segoe UI Black"/>
              </a:rPr>
              <a:t> </a:t>
            </a:r>
            <a:r>
              <a:rPr sz="1400" b="1" i="1">
                <a:solidFill>
                  <a:srgbClr val="3B373A"/>
                </a:solidFill>
                <a:latin typeface="Segoe UI Black"/>
                <a:cs typeface="Segoe UI Black"/>
              </a:rPr>
              <a:t>‘Labour</a:t>
            </a:r>
            <a:r>
              <a:rPr sz="1400" b="1" i="1" spc="80">
                <a:solidFill>
                  <a:srgbClr val="3B373A"/>
                </a:solidFill>
                <a:latin typeface="Segoe UI Black"/>
                <a:cs typeface="Segoe UI Black"/>
              </a:rPr>
              <a:t> </a:t>
            </a:r>
            <a:r>
              <a:rPr sz="1400" b="1" i="1" spc="-10">
                <a:solidFill>
                  <a:srgbClr val="3B373A"/>
                </a:solidFill>
                <a:latin typeface="Segoe UI Black"/>
                <a:cs typeface="Segoe UI Black"/>
              </a:rPr>
              <a:t>rights’</a:t>
            </a:r>
            <a:endParaRPr sz="1400">
              <a:latin typeface="Segoe UI Black"/>
              <a:cs typeface="Segoe UI Black"/>
            </a:endParaRPr>
          </a:p>
          <a:p>
            <a:pPr>
              <a:lnSpc>
                <a:spcPct val="100000"/>
              </a:lnSpc>
              <a:spcBef>
                <a:spcPts val="5"/>
              </a:spcBef>
              <a:defRPr/>
            </a:pPr>
            <a:endParaRPr sz="1950">
              <a:latin typeface="Segoe UI Black"/>
              <a:cs typeface="Segoe UI Black"/>
            </a:endParaRPr>
          </a:p>
          <a:p>
            <a:pPr marL="127635">
              <a:lnSpc>
                <a:spcPct val="100000"/>
              </a:lnSpc>
              <a:spcBef>
                <a:spcPts val="5"/>
              </a:spcBef>
              <a:defRPr/>
            </a:pPr>
            <a:r>
              <a:rPr sz="1400" b="1" i="1">
                <a:solidFill>
                  <a:srgbClr val="3B373A"/>
                </a:solidFill>
                <a:latin typeface="Segoe UI Semibold"/>
                <a:cs typeface="Segoe UI Semibold"/>
              </a:rPr>
              <a:t>Do</a:t>
            </a:r>
            <a:r>
              <a:rPr sz="1400" b="1" i="1" spc="-10">
                <a:solidFill>
                  <a:srgbClr val="3B373A"/>
                </a:solidFill>
                <a:latin typeface="Segoe UI Semibold"/>
                <a:cs typeface="Segoe UI Semibold"/>
              </a:rPr>
              <a:t> </a:t>
            </a:r>
            <a:r>
              <a:rPr sz="1400" b="1" i="1">
                <a:solidFill>
                  <a:srgbClr val="3B373A"/>
                </a:solidFill>
                <a:latin typeface="Segoe UI Semibold"/>
                <a:cs typeface="Segoe UI Semibold"/>
              </a:rPr>
              <a:t>you</a:t>
            </a:r>
            <a:r>
              <a:rPr sz="1400" b="1" i="1" spc="-10">
                <a:solidFill>
                  <a:srgbClr val="3B373A"/>
                </a:solidFill>
                <a:latin typeface="Segoe UI Semibold"/>
                <a:cs typeface="Segoe UI Semibold"/>
              </a:rPr>
              <a:t> know...</a:t>
            </a:r>
            <a:endParaRPr sz="1400">
              <a:latin typeface="Segoe UI Semibold"/>
              <a:cs typeface="Segoe UI Semibold"/>
            </a:endParaRPr>
          </a:p>
          <a:p>
            <a:pPr marL="481965" indent="-229235">
              <a:lnSpc>
                <a:spcPct val="100000"/>
              </a:lnSpc>
              <a:spcBef>
                <a:spcPts val="880"/>
              </a:spcBef>
              <a:buAutoNum type="alphaLcPeriod"/>
              <a:tabLst>
                <a:tab pos="482600" algn="l"/>
              </a:tabLst>
              <a:defRPr/>
            </a:pPr>
            <a:r>
              <a:rPr sz="1400" i="1">
                <a:solidFill>
                  <a:srgbClr val="3B373A"/>
                </a:solidFill>
                <a:latin typeface="Segoe UI"/>
                <a:cs typeface="Segoe UI"/>
              </a:rPr>
              <a:t>the</a:t>
            </a:r>
            <a:r>
              <a:rPr sz="1400" i="1" spc="-15">
                <a:solidFill>
                  <a:srgbClr val="3B373A"/>
                </a:solidFill>
                <a:latin typeface="Segoe UI"/>
                <a:cs typeface="Segoe UI"/>
              </a:rPr>
              <a:t> </a:t>
            </a:r>
            <a:r>
              <a:rPr sz="1400" i="1">
                <a:solidFill>
                  <a:srgbClr val="3B373A"/>
                </a:solidFill>
                <a:latin typeface="Segoe UI"/>
                <a:cs typeface="Segoe UI"/>
              </a:rPr>
              <a:t>rules</a:t>
            </a:r>
            <a:r>
              <a:rPr sz="1400" i="1" spc="-15">
                <a:solidFill>
                  <a:srgbClr val="3B373A"/>
                </a:solidFill>
                <a:latin typeface="Segoe UI"/>
                <a:cs typeface="Segoe UI"/>
              </a:rPr>
              <a:t> </a:t>
            </a:r>
            <a:r>
              <a:rPr sz="1400" i="1">
                <a:solidFill>
                  <a:srgbClr val="3B373A"/>
                </a:solidFill>
                <a:latin typeface="Segoe UI"/>
                <a:cs typeface="Segoe UI"/>
              </a:rPr>
              <a:t>on</a:t>
            </a:r>
            <a:r>
              <a:rPr sz="1400" i="1" spc="-15">
                <a:solidFill>
                  <a:srgbClr val="3B373A"/>
                </a:solidFill>
                <a:latin typeface="Segoe UI"/>
                <a:cs typeface="Segoe UI"/>
              </a:rPr>
              <a:t> </a:t>
            </a:r>
            <a:r>
              <a:rPr sz="1400" i="1">
                <a:solidFill>
                  <a:srgbClr val="3B373A"/>
                </a:solidFill>
                <a:latin typeface="Segoe UI"/>
                <a:cs typeface="Segoe UI"/>
              </a:rPr>
              <a:t>your</a:t>
            </a:r>
            <a:r>
              <a:rPr sz="1400" i="1" spc="-15">
                <a:solidFill>
                  <a:srgbClr val="3B373A"/>
                </a:solidFill>
                <a:latin typeface="Segoe UI"/>
                <a:cs typeface="Segoe UI"/>
              </a:rPr>
              <a:t> </a:t>
            </a:r>
            <a:r>
              <a:rPr sz="1400" i="1">
                <a:solidFill>
                  <a:srgbClr val="3B373A"/>
                </a:solidFill>
                <a:latin typeface="Segoe UI"/>
                <a:cs typeface="Segoe UI"/>
              </a:rPr>
              <a:t>health</a:t>
            </a:r>
            <a:r>
              <a:rPr sz="1400" i="1" spc="-15">
                <a:solidFill>
                  <a:srgbClr val="3B373A"/>
                </a:solidFill>
                <a:latin typeface="Segoe UI"/>
                <a:cs typeface="Segoe UI"/>
              </a:rPr>
              <a:t> </a:t>
            </a:r>
            <a:r>
              <a:rPr sz="1400" i="1">
                <a:solidFill>
                  <a:srgbClr val="3B373A"/>
                </a:solidFill>
                <a:latin typeface="Segoe UI"/>
                <a:cs typeface="Segoe UI"/>
              </a:rPr>
              <a:t>and</a:t>
            </a:r>
            <a:r>
              <a:rPr sz="1400" i="1" spc="-10">
                <a:solidFill>
                  <a:srgbClr val="3B373A"/>
                </a:solidFill>
                <a:latin typeface="Segoe UI"/>
                <a:cs typeface="Segoe UI"/>
              </a:rPr>
              <a:t> </a:t>
            </a:r>
            <a:r>
              <a:rPr sz="1400" i="1">
                <a:solidFill>
                  <a:srgbClr val="3B373A"/>
                </a:solidFill>
                <a:latin typeface="Segoe UI"/>
                <a:cs typeface="Segoe UI"/>
              </a:rPr>
              <a:t>safety</a:t>
            </a:r>
            <a:r>
              <a:rPr sz="1400" i="1" spc="-15">
                <a:solidFill>
                  <a:srgbClr val="3B373A"/>
                </a:solidFill>
                <a:latin typeface="Segoe UI"/>
                <a:cs typeface="Segoe UI"/>
              </a:rPr>
              <a:t> </a:t>
            </a:r>
            <a:r>
              <a:rPr sz="1400" i="1">
                <a:solidFill>
                  <a:srgbClr val="3B373A"/>
                </a:solidFill>
                <a:latin typeface="Segoe UI"/>
                <a:cs typeface="Segoe UI"/>
              </a:rPr>
              <a:t>when</a:t>
            </a:r>
            <a:r>
              <a:rPr sz="1400" i="1" spc="-10">
                <a:solidFill>
                  <a:srgbClr val="3B373A"/>
                </a:solidFill>
                <a:latin typeface="Segoe UI"/>
                <a:cs typeface="Segoe UI"/>
              </a:rPr>
              <a:t> </a:t>
            </a:r>
            <a:r>
              <a:rPr sz="1400" i="1">
                <a:solidFill>
                  <a:srgbClr val="3B373A"/>
                </a:solidFill>
                <a:latin typeface="Segoe UI"/>
                <a:cs typeface="Segoe UI"/>
              </a:rPr>
              <a:t>you</a:t>
            </a:r>
            <a:r>
              <a:rPr sz="1400" i="1" spc="-15">
                <a:solidFill>
                  <a:srgbClr val="3B373A"/>
                </a:solidFill>
                <a:latin typeface="Segoe UI"/>
                <a:cs typeface="Segoe UI"/>
              </a:rPr>
              <a:t> </a:t>
            </a:r>
            <a:r>
              <a:rPr sz="1400" i="1" spc="-10">
                <a:solidFill>
                  <a:srgbClr val="3B373A"/>
                </a:solidFill>
                <a:latin typeface="Segoe UI"/>
                <a:cs typeface="Segoe UI"/>
              </a:rPr>
              <a:t>work?</a:t>
            </a:r>
            <a:endParaRPr sz="1400">
              <a:latin typeface="Segoe UI"/>
              <a:cs typeface="Segoe UI"/>
            </a:endParaRPr>
          </a:p>
          <a:p>
            <a:pPr marL="481965" marR="5080" indent="-228600">
              <a:lnSpc>
                <a:spcPct val="119000"/>
              </a:lnSpc>
              <a:spcBef>
                <a:spcPts val="850"/>
              </a:spcBef>
              <a:buAutoNum type="alphaLcPeriod"/>
              <a:tabLst>
                <a:tab pos="482600" algn="l"/>
              </a:tabLst>
              <a:defRPr/>
            </a:pPr>
            <a:r>
              <a:rPr sz="1400" i="1">
                <a:solidFill>
                  <a:srgbClr val="3B373A"/>
                </a:solidFill>
                <a:latin typeface="Segoe UI"/>
                <a:cs typeface="Segoe UI"/>
              </a:rPr>
              <a:t>that</a:t>
            </a:r>
            <a:r>
              <a:rPr sz="1400" i="1" spc="-30">
                <a:solidFill>
                  <a:srgbClr val="3B373A"/>
                </a:solidFill>
                <a:latin typeface="Segoe UI"/>
                <a:cs typeface="Segoe UI"/>
              </a:rPr>
              <a:t> </a:t>
            </a:r>
            <a:r>
              <a:rPr sz="1400" i="1">
                <a:solidFill>
                  <a:srgbClr val="3B373A"/>
                </a:solidFill>
                <a:latin typeface="Segoe UI"/>
                <a:cs typeface="Segoe UI"/>
              </a:rPr>
              <a:t>you</a:t>
            </a:r>
            <a:r>
              <a:rPr sz="1400" i="1" spc="-15">
                <a:solidFill>
                  <a:srgbClr val="3B373A"/>
                </a:solidFill>
                <a:latin typeface="Segoe UI"/>
                <a:cs typeface="Segoe UI"/>
              </a:rPr>
              <a:t> </a:t>
            </a:r>
            <a:r>
              <a:rPr sz="1400" i="1">
                <a:solidFill>
                  <a:srgbClr val="3B373A"/>
                </a:solidFill>
                <a:latin typeface="Segoe UI"/>
                <a:cs typeface="Segoe UI"/>
              </a:rPr>
              <a:t>have</a:t>
            </a:r>
            <a:r>
              <a:rPr sz="1400" i="1" spc="-10">
                <a:solidFill>
                  <a:srgbClr val="3B373A"/>
                </a:solidFill>
                <a:latin typeface="Segoe UI"/>
                <a:cs typeface="Segoe UI"/>
              </a:rPr>
              <a:t> </a:t>
            </a:r>
            <a:r>
              <a:rPr sz="1400" i="1">
                <a:solidFill>
                  <a:srgbClr val="3B373A"/>
                </a:solidFill>
                <a:latin typeface="Segoe UI"/>
                <a:cs typeface="Segoe UI"/>
              </a:rPr>
              <a:t>to</a:t>
            </a:r>
            <a:r>
              <a:rPr sz="1400" i="1" spc="-15">
                <a:solidFill>
                  <a:srgbClr val="3B373A"/>
                </a:solidFill>
                <a:latin typeface="Segoe UI"/>
                <a:cs typeface="Segoe UI"/>
              </a:rPr>
              <a:t> </a:t>
            </a:r>
            <a:r>
              <a:rPr sz="1400" i="1">
                <a:solidFill>
                  <a:srgbClr val="3B373A"/>
                </a:solidFill>
                <a:latin typeface="Segoe UI"/>
                <a:cs typeface="Segoe UI"/>
              </a:rPr>
              <a:t>wear</a:t>
            </a:r>
            <a:r>
              <a:rPr sz="1400" i="1" spc="-15">
                <a:solidFill>
                  <a:srgbClr val="3B373A"/>
                </a:solidFill>
                <a:latin typeface="Segoe UI"/>
                <a:cs typeface="Segoe UI"/>
              </a:rPr>
              <a:t> </a:t>
            </a:r>
            <a:r>
              <a:rPr sz="1400" i="1">
                <a:solidFill>
                  <a:srgbClr val="3B373A"/>
                </a:solidFill>
                <a:latin typeface="Segoe UI"/>
                <a:cs typeface="Segoe UI"/>
              </a:rPr>
              <a:t>special</a:t>
            </a:r>
            <a:r>
              <a:rPr sz="1400" i="1" spc="-10">
                <a:solidFill>
                  <a:srgbClr val="3B373A"/>
                </a:solidFill>
                <a:latin typeface="Segoe UI"/>
                <a:cs typeface="Segoe UI"/>
              </a:rPr>
              <a:t> </a:t>
            </a:r>
            <a:r>
              <a:rPr sz="1400" i="1">
                <a:solidFill>
                  <a:srgbClr val="3B373A"/>
                </a:solidFill>
                <a:latin typeface="Segoe UI"/>
                <a:cs typeface="Segoe UI"/>
              </a:rPr>
              <a:t>equipment</a:t>
            </a:r>
            <a:r>
              <a:rPr sz="1400" i="1" spc="-10">
                <a:solidFill>
                  <a:srgbClr val="3B373A"/>
                </a:solidFill>
                <a:latin typeface="Segoe UI"/>
                <a:cs typeface="Segoe UI"/>
              </a:rPr>
              <a:t> </a:t>
            </a:r>
            <a:r>
              <a:rPr sz="1400" i="1">
                <a:solidFill>
                  <a:srgbClr val="3B373A"/>
                </a:solidFill>
                <a:latin typeface="Segoe UI"/>
                <a:cs typeface="Segoe UI"/>
              </a:rPr>
              <a:t>in</a:t>
            </a:r>
            <a:r>
              <a:rPr sz="1400" i="1" spc="-10">
                <a:solidFill>
                  <a:srgbClr val="3B373A"/>
                </a:solidFill>
                <a:latin typeface="Segoe UI"/>
                <a:cs typeface="Segoe UI"/>
              </a:rPr>
              <a:t> </a:t>
            </a:r>
            <a:r>
              <a:rPr sz="1400" i="1">
                <a:solidFill>
                  <a:srgbClr val="3B373A"/>
                </a:solidFill>
                <a:latin typeface="Segoe UI"/>
                <a:cs typeface="Segoe UI"/>
              </a:rPr>
              <a:t>some</a:t>
            </a:r>
            <a:r>
              <a:rPr sz="1400" i="1" spc="-15">
                <a:solidFill>
                  <a:srgbClr val="3B373A"/>
                </a:solidFill>
                <a:latin typeface="Segoe UI"/>
                <a:cs typeface="Segoe UI"/>
              </a:rPr>
              <a:t> </a:t>
            </a:r>
            <a:r>
              <a:rPr sz="1400" i="1" spc="-20">
                <a:solidFill>
                  <a:srgbClr val="3B373A"/>
                </a:solidFill>
                <a:latin typeface="Segoe UI"/>
                <a:cs typeface="Segoe UI"/>
              </a:rPr>
              <a:t>jobs </a:t>
            </a:r>
            <a:r>
              <a:rPr sz="1400" i="1">
                <a:solidFill>
                  <a:srgbClr val="3B373A"/>
                </a:solidFill>
                <a:latin typeface="Segoe UI"/>
                <a:cs typeface="Segoe UI"/>
              </a:rPr>
              <a:t>(e.g.</a:t>
            </a:r>
            <a:r>
              <a:rPr sz="1400" i="1" spc="-35">
                <a:solidFill>
                  <a:srgbClr val="3B373A"/>
                </a:solidFill>
                <a:latin typeface="Segoe UI"/>
                <a:cs typeface="Segoe UI"/>
              </a:rPr>
              <a:t> </a:t>
            </a:r>
            <a:r>
              <a:rPr sz="1400" i="1">
                <a:solidFill>
                  <a:srgbClr val="3B373A"/>
                </a:solidFill>
                <a:latin typeface="Segoe UI"/>
                <a:cs typeface="Segoe UI"/>
              </a:rPr>
              <a:t>construction,</a:t>
            </a:r>
            <a:r>
              <a:rPr sz="1400" i="1" spc="-25">
                <a:solidFill>
                  <a:srgbClr val="3B373A"/>
                </a:solidFill>
                <a:latin typeface="Segoe UI"/>
                <a:cs typeface="Segoe UI"/>
              </a:rPr>
              <a:t> </a:t>
            </a:r>
            <a:r>
              <a:rPr sz="1400" i="1">
                <a:solidFill>
                  <a:srgbClr val="3B373A"/>
                </a:solidFill>
                <a:latin typeface="Segoe UI"/>
                <a:cs typeface="Segoe UI"/>
              </a:rPr>
              <a:t>factories,</a:t>
            </a:r>
            <a:r>
              <a:rPr sz="1400" i="1" spc="-20">
                <a:solidFill>
                  <a:srgbClr val="3B373A"/>
                </a:solidFill>
                <a:latin typeface="Segoe UI"/>
                <a:cs typeface="Segoe UI"/>
              </a:rPr>
              <a:t> </a:t>
            </a:r>
            <a:r>
              <a:rPr sz="1400" i="1">
                <a:solidFill>
                  <a:srgbClr val="3B373A"/>
                </a:solidFill>
                <a:latin typeface="Segoe UI"/>
                <a:cs typeface="Segoe UI"/>
              </a:rPr>
              <a:t>various</a:t>
            </a:r>
            <a:r>
              <a:rPr sz="1400" i="1" spc="-20">
                <a:solidFill>
                  <a:srgbClr val="3B373A"/>
                </a:solidFill>
                <a:latin typeface="Segoe UI"/>
                <a:cs typeface="Segoe UI"/>
              </a:rPr>
              <a:t> </a:t>
            </a:r>
            <a:r>
              <a:rPr sz="1400" i="1">
                <a:solidFill>
                  <a:srgbClr val="3B373A"/>
                </a:solidFill>
                <a:latin typeface="Segoe UI"/>
                <a:cs typeface="Segoe UI"/>
              </a:rPr>
              <a:t>manual</a:t>
            </a:r>
            <a:r>
              <a:rPr sz="1400" i="1" spc="-20">
                <a:solidFill>
                  <a:srgbClr val="3B373A"/>
                </a:solidFill>
                <a:latin typeface="Segoe UI"/>
                <a:cs typeface="Segoe UI"/>
              </a:rPr>
              <a:t> </a:t>
            </a:r>
            <a:r>
              <a:rPr sz="1400" i="1" spc="-10">
                <a:solidFill>
                  <a:srgbClr val="3B373A"/>
                </a:solidFill>
                <a:latin typeface="Segoe UI"/>
                <a:cs typeface="Segoe UI"/>
              </a:rPr>
              <a:t>jobs)?</a:t>
            </a:r>
            <a:endParaRPr sz="1400">
              <a:latin typeface="Segoe UI"/>
              <a:cs typeface="Segoe UI"/>
            </a:endParaRPr>
          </a:p>
          <a:p>
            <a:pPr marL="481965" indent="-229235">
              <a:lnSpc>
                <a:spcPct val="100000"/>
              </a:lnSpc>
              <a:spcBef>
                <a:spcPts val="1170"/>
              </a:spcBef>
              <a:buAutoNum type="alphaLcPeriod"/>
              <a:tabLst>
                <a:tab pos="482600" algn="l"/>
              </a:tabLst>
              <a:defRPr/>
            </a:pPr>
            <a:r>
              <a:rPr sz="1400" i="1">
                <a:solidFill>
                  <a:srgbClr val="3B373A"/>
                </a:solidFill>
                <a:latin typeface="Segoe UI"/>
                <a:cs typeface="Segoe UI"/>
              </a:rPr>
              <a:t>about</a:t>
            </a:r>
            <a:r>
              <a:rPr sz="1400" i="1" spc="-15">
                <a:solidFill>
                  <a:srgbClr val="3B373A"/>
                </a:solidFill>
                <a:latin typeface="Segoe UI"/>
                <a:cs typeface="Segoe UI"/>
              </a:rPr>
              <a:t> </a:t>
            </a:r>
            <a:r>
              <a:rPr sz="1400" i="1">
                <a:solidFill>
                  <a:srgbClr val="3B373A"/>
                </a:solidFill>
                <a:latin typeface="Segoe UI"/>
                <a:cs typeface="Segoe UI"/>
              </a:rPr>
              <a:t>the</a:t>
            </a:r>
            <a:r>
              <a:rPr sz="1400" i="1" spc="-15">
                <a:solidFill>
                  <a:srgbClr val="3B373A"/>
                </a:solidFill>
                <a:latin typeface="Segoe UI"/>
                <a:cs typeface="Segoe UI"/>
              </a:rPr>
              <a:t> </a:t>
            </a:r>
            <a:r>
              <a:rPr sz="1400" i="1">
                <a:solidFill>
                  <a:srgbClr val="3B373A"/>
                </a:solidFill>
                <a:latin typeface="Segoe UI"/>
                <a:cs typeface="Segoe UI"/>
              </a:rPr>
              <a:t>protection</a:t>
            </a:r>
            <a:r>
              <a:rPr sz="1400" i="1" spc="-10">
                <a:solidFill>
                  <a:srgbClr val="3B373A"/>
                </a:solidFill>
                <a:latin typeface="Segoe UI"/>
                <a:cs typeface="Segoe UI"/>
              </a:rPr>
              <a:t> </a:t>
            </a:r>
            <a:r>
              <a:rPr sz="1400" i="1">
                <a:solidFill>
                  <a:srgbClr val="3B373A"/>
                </a:solidFill>
                <a:latin typeface="Segoe UI"/>
                <a:cs typeface="Segoe UI"/>
              </a:rPr>
              <a:t>of</a:t>
            </a:r>
            <a:r>
              <a:rPr sz="1400" i="1" spc="-15">
                <a:solidFill>
                  <a:srgbClr val="3B373A"/>
                </a:solidFill>
                <a:latin typeface="Segoe UI"/>
                <a:cs typeface="Segoe UI"/>
              </a:rPr>
              <a:t> </a:t>
            </a:r>
            <a:r>
              <a:rPr sz="1400" i="1">
                <a:solidFill>
                  <a:srgbClr val="3B373A"/>
                </a:solidFill>
                <a:latin typeface="Segoe UI"/>
                <a:cs typeface="Segoe UI"/>
              </a:rPr>
              <a:t>pregnant</a:t>
            </a:r>
            <a:r>
              <a:rPr sz="1400" i="1" spc="-10">
                <a:solidFill>
                  <a:srgbClr val="3B373A"/>
                </a:solidFill>
                <a:latin typeface="Segoe UI"/>
                <a:cs typeface="Segoe UI"/>
              </a:rPr>
              <a:t> </a:t>
            </a:r>
            <a:r>
              <a:rPr sz="1400" i="1">
                <a:solidFill>
                  <a:srgbClr val="3B373A"/>
                </a:solidFill>
                <a:latin typeface="Segoe UI"/>
                <a:cs typeface="Segoe UI"/>
              </a:rPr>
              <a:t>workers</a:t>
            </a:r>
            <a:r>
              <a:rPr sz="1400" i="1" spc="-10">
                <a:solidFill>
                  <a:srgbClr val="3B373A"/>
                </a:solidFill>
                <a:latin typeface="Segoe UI"/>
                <a:cs typeface="Segoe UI"/>
              </a:rPr>
              <a:t> </a:t>
            </a:r>
            <a:r>
              <a:rPr sz="1400" i="1">
                <a:solidFill>
                  <a:srgbClr val="3B373A"/>
                </a:solidFill>
                <a:latin typeface="Segoe UI"/>
                <a:cs typeface="Segoe UI"/>
              </a:rPr>
              <a:t>and</a:t>
            </a:r>
            <a:r>
              <a:rPr sz="1400" i="1" spc="-10">
                <a:solidFill>
                  <a:srgbClr val="3B373A"/>
                </a:solidFill>
                <a:latin typeface="Segoe UI"/>
                <a:cs typeface="Segoe UI"/>
              </a:rPr>
              <a:t> young</a:t>
            </a:r>
            <a:endParaRPr sz="1400">
              <a:latin typeface="Segoe UI"/>
              <a:cs typeface="Segoe UI"/>
            </a:endParaRPr>
          </a:p>
          <a:p>
            <a:pPr marL="481965">
              <a:lnSpc>
                <a:spcPct val="100000"/>
              </a:lnSpc>
              <a:spcBef>
                <a:spcPts val="320"/>
              </a:spcBef>
              <a:defRPr/>
            </a:pPr>
            <a:r>
              <a:rPr sz="1400" i="1" spc="-10">
                <a:solidFill>
                  <a:srgbClr val="3B373A"/>
                </a:solidFill>
                <a:latin typeface="Segoe UI"/>
                <a:cs typeface="Segoe UI"/>
              </a:rPr>
              <a:t>mothers?</a:t>
            </a:r>
            <a:endParaRPr sz="1400">
              <a:latin typeface="Segoe UI"/>
              <a:cs typeface="Segoe UI"/>
            </a:endParaRPr>
          </a:p>
          <a:p>
            <a:pPr marL="481965" indent="-229235">
              <a:lnSpc>
                <a:spcPct val="100000"/>
              </a:lnSpc>
              <a:spcBef>
                <a:spcPts val="1170"/>
              </a:spcBef>
              <a:buAutoNum type="alphaLcPeriod" startAt="4"/>
              <a:tabLst>
                <a:tab pos="482600" algn="l"/>
              </a:tabLst>
              <a:defRPr/>
            </a:pPr>
            <a:r>
              <a:rPr sz="1400" i="1">
                <a:solidFill>
                  <a:srgbClr val="3B373A"/>
                </a:solidFill>
                <a:latin typeface="Segoe UI"/>
                <a:cs typeface="Segoe UI"/>
              </a:rPr>
              <a:t>what is</a:t>
            </a:r>
            <a:r>
              <a:rPr sz="1400" i="1" spc="5">
                <a:solidFill>
                  <a:srgbClr val="3B373A"/>
                </a:solidFill>
                <a:latin typeface="Segoe UI"/>
                <a:cs typeface="Segoe UI"/>
              </a:rPr>
              <a:t> </a:t>
            </a:r>
            <a:r>
              <a:rPr sz="1400" i="1">
                <a:solidFill>
                  <a:srgbClr val="3B373A"/>
                </a:solidFill>
                <a:latin typeface="Segoe UI"/>
                <a:cs typeface="Segoe UI"/>
              </a:rPr>
              <a:t>‘part-time</a:t>
            </a:r>
            <a:r>
              <a:rPr sz="1400" i="1" spc="5">
                <a:solidFill>
                  <a:srgbClr val="3B373A"/>
                </a:solidFill>
                <a:latin typeface="Segoe UI"/>
                <a:cs typeface="Segoe UI"/>
              </a:rPr>
              <a:t> </a:t>
            </a:r>
            <a:r>
              <a:rPr sz="1400" i="1" spc="-10">
                <a:solidFill>
                  <a:srgbClr val="3B373A"/>
                </a:solidFill>
                <a:latin typeface="Segoe UI"/>
                <a:cs typeface="Segoe UI"/>
              </a:rPr>
              <a:t>work’?</a:t>
            </a:r>
            <a:endParaRPr sz="1400">
              <a:latin typeface="Segoe UI"/>
              <a:cs typeface="Segoe UI"/>
            </a:endParaRPr>
          </a:p>
          <a:p>
            <a:pPr marL="481965" indent="-229235">
              <a:lnSpc>
                <a:spcPct val="100000"/>
              </a:lnSpc>
              <a:spcBef>
                <a:spcPts val="1170"/>
              </a:spcBef>
              <a:buAutoNum type="alphaLcPeriod" startAt="4"/>
              <a:tabLst>
                <a:tab pos="482600" algn="l"/>
              </a:tabLst>
              <a:defRPr/>
            </a:pPr>
            <a:r>
              <a:rPr sz="1400" i="1">
                <a:solidFill>
                  <a:srgbClr val="3B373A"/>
                </a:solidFill>
                <a:latin typeface="Segoe UI"/>
                <a:cs typeface="Segoe UI"/>
              </a:rPr>
              <a:t>what</a:t>
            </a:r>
            <a:r>
              <a:rPr sz="1400" i="1" spc="-10">
                <a:solidFill>
                  <a:srgbClr val="3B373A"/>
                </a:solidFill>
                <a:latin typeface="Segoe UI"/>
                <a:cs typeface="Segoe UI"/>
              </a:rPr>
              <a:t> </a:t>
            </a:r>
            <a:r>
              <a:rPr sz="1400" i="1">
                <a:solidFill>
                  <a:srgbClr val="3B373A"/>
                </a:solidFill>
                <a:latin typeface="Segoe UI"/>
                <a:cs typeface="Segoe UI"/>
              </a:rPr>
              <a:t>is</a:t>
            </a:r>
            <a:r>
              <a:rPr sz="1400" i="1" spc="-5">
                <a:solidFill>
                  <a:srgbClr val="3B373A"/>
                </a:solidFill>
                <a:latin typeface="Segoe UI"/>
                <a:cs typeface="Segoe UI"/>
              </a:rPr>
              <a:t> </a:t>
            </a:r>
            <a:r>
              <a:rPr sz="1400" i="1">
                <a:solidFill>
                  <a:srgbClr val="3B373A"/>
                </a:solidFill>
                <a:latin typeface="Segoe UI"/>
                <a:cs typeface="Segoe UI"/>
              </a:rPr>
              <a:t>‘undeclared</a:t>
            </a:r>
            <a:r>
              <a:rPr sz="1400" i="1" spc="-5">
                <a:solidFill>
                  <a:srgbClr val="3B373A"/>
                </a:solidFill>
                <a:latin typeface="Segoe UI"/>
                <a:cs typeface="Segoe UI"/>
              </a:rPr>
              <a:t> </a:t>
            </a:r>
            <a:r>
              <a:rPr sz="1400" i="1" spc="-10">
                <a:solidFill>
                  <a:srgbClr val="3B373A"/>
                </a:solidFill>
                <a:latin typeface="Segoe UI"/>
                <a:cs typeface="Segoe UI"/>
              </a:rPr>
              <a:t>work’?</a:t>
            </a:r>
            <a:endParaRPr sz="1400">
              <a:latin typeface="Segoe UI"/>
              <a:cs typeface="Segoe UI"/>
            </a:endParaRPr>
          </a:p>
          <a:p>
            <a:pPr marL="481965" indent="-229235">
              <a:lnSpc>
                <a:spcPct val="100000"/>
              </a:lnSpc>
              <a:spcBef>
                <a:spcPts val="1170"/>
              </a:spcBef>
              <a:buAutoNum type="alphaLcPeriod" startAt="4"/>
              <a:tabLst>
                <a:tab pos="481965" algn="l"/>
                <a:tab pos="482600" algn="l"/>
              </a:tabLst>
              <a:defRPr/>
            </a:pPr>
            <a:r>
              <a:rPr sz="1400" i="1">
                <a:solidFill>
                  <a:srgbClr val="3B373A"/>
                </a:solidFill>
                <a:latin typeface="Segoe UI"/>
                <a:cs typeface="Segoe UI"/>
              </a:rPr>
              <a:t>what</a:t>
            </a:r>
            <a:r>
              <a:rPr sz="1400" i="1" spc="-10">
                <a:solidFill>
                  <a:srgbClr val="3B373A"/>
                </a:solidFill>
                <a:latin typeface="Segoe UI"/>
                <a:cs typeface="Segoe UI"/>
              </a:rPr>
              <a:t> </a:t>
            </a:r>
            <a:r>
              <a:rPr sz="1400" i="1">
                <a:solidFill>
                  <a:srgbClr val="3B373A"/>
                </a:solidFill>
                <a:latin typeface="Segoe UI"/>
                <a:cs typeface="Segoe UI"/>
              </a:rPr>
              <a:t>is</a:t>
            </a:r>
            <a:r>
              <a:rPr sz="1400" i="1" spc="-5">
                <a:solidFill>
                  <a:srgbClr val="3B373A"/>
                </a:solidFill>
                <a:latin typeface="Segoe UI"/>
                <a:cs typeface="Segoe UI"/>
              </a:rPr>
              <a:t> </a:t>
            </a:r>
            <a:r>
              <a:rPr sz="1400" i="1">
                <a:solidFill>
                  <a:srgbClr val="3B373A"/>
                </a:solidFill>
                <a:latin typeface="Segoe UI"/>
                <a:cs typeface="Segoe UI"/>
              </a:rPr>
              <a:t>a</a:t>
            </a:r>
            <a:r>
              <a:rPr sz="1400" i="1" spc="-5">
                <a:solidFill>
                  <a:srgbClr val="3B373A"/>
                </a:solidFill>
                <a:latin typeface="Segoe UI"/>
                <a:cs typeface="Segoe UI"/>
              </a:rPr>
              <a:t> </a:t>
            </a:r>
            <a:r>
              <a:rPr sz="1400" i="1" spc="-10">
                <a:solidFill>
                  <a:srgbClr val="3B373A"/>
                </a:solidFill>
                <a:latin typeface="Segoe UI"/>
                <a:cs typeface="Segoe UI"/>
              </a:rPr>
              <a:t>strike?</a:t>
            </a:r>
            <a:endParaRPr sz="1400">
              <a:latin typeface="Segoe UI"/>
              <a:cs typeface="Segoe UI"/>
            </a:endParaRPr>
          </a:p>
          <a:p>
            <a:pPr marL="481965" indent="-229235">
              <a:lnSpc>
                <a:spcPct val="100000"/>
              </a:lnSpc>
              <a:spcBef>
                <a:spcPts val="1170"/>
              </a:spcBef>
              <a:buAutoNum type="alphaLcPeriod" startAt="4"/>
              <a:tabLst>
                <a:tab pos="482600" algn="l"/>
              </a:tabLst>
              <a:defRPr/>
            </a:pPr>
            <a:r>
              <a:rPr sz="1400" i="1">
                <a:solidFill>
                  <a:srgbClr val="3B373A"/>
                </a:solidFill>
                <a:latin typeface="Segoe UI"/>
                <a:cs typeface="Segoe UI"/>
              </a:rPr>
              <a:t>that</a:t>
            </a:r>
            <a:r>
              <a:rPr sz="1400" i="1" spc="-5">
                <a:solidFill>
                  <a:srgbClr val="3B373A"/>
                </a:solidFill>
                <a:latin typeface="Segoe UI"/>
                <a:cs typeface="Segoe UI"/>
              </a:rPr>
              <a:t> </a:t>
            </a:r>
            <a:r>
              <a:rPr sz="1400" i="1">
                <a:solidFill>
                  <a:srgbClr val="3B373A"/>
                </a:solidFill>
                <a:latin typeface="Segoe UI"/>
                <a:cs typeface="Segoe UI"/>
              </a:rPr>
              <a:t>you</a:t>
            </a:r>
            <a:r>
              <a:rPr sz="1400" i="1" spc="-5">
                <a:solidFill>
                  <a:srgbClr val="3B373A"/>
                </a:solidFill>
                <a:latin typeface="Segoe UI"/>
                <a:cs typeface="Segoe UI"/>
              </a:rPr>
              <a:t> </a:t>
            </a:r>
            <a:r>
              <a:rPr sz="1400" i="1">
                <a:solidFill>
                  <a:srgbClr val="3B373A"/>
                </a:solidFill>
                <a:latin typeface="Segoe UI"/>
                <a:cs typeface="Segoe UI"/>
              </a:rPr>
              <a:t>are</a:t>
            </a:r>
            <a:r>
              <a:rPr sz="1400" i="1" spc="5">
                <a:solidFill>
                  <a:srgbClr val="3B373A"/>
                </a:solidFill>
                <a:latin typeface="Segoe UI"/>
                <a:cs typeface="Segoe UI"/>
              </a:rPr>
              <a:t> </a:t>
            </a:r>
            <a:r>
              <a:rPr sz="1400" i="1">
                <a:solidFill>
                  <a:srgbClr val="3B373A"/>
                </a:solidFill>
                <a:latin typeface="Segoe UI"/>
                <a:cs typeface="Segoe UI"/>
              </a:rPr>
              <a:t>entitled to</a:t>
            </a:r>
            <a:r>
              <a:rPr sz="1400" i="1" spc="-5">
                <a:solidFill>
                  <a:srgbClr val="3B373A"/>
                </a:solidFill>
                <a:latin typeface="Segoe UI"/>
                <a:cs typeface="Segoe UI"/>
              </a:rPr>
              <a:t> </a:t>
            </a:r>
            <a:r>
              <a:rPr sz="1400" i="1">
                <a:solidFill>
                  <a:srgbClr val="3B373A"/>
                </a:solidFill>
                <a:latin typeface="Segoe UI"/>
                <a:cs typeface="Segoe UI"/>
              </a:rPr>
              <a:t>a</a:t>
            </a:r>
            <a:r>
              <a:rPr sz="1400" i="1" spc="5">
                <a:solidFill>
                  <a:srgbClr val="3B373A"/>
                </a:solidFill>
                <a:latin typeface="Segoe UI"/>
                <a:cs typeface="Segoe UI"/>
              </a:rPr>
              <a:t> </a:t>
            </a:r>
            <a:r>
              <a:rPr sz="1400" i="1">
                <a:solidFill>
                  <a:srgbClr val="3B373A"/>
                </a:solidFill>
                <a:latin typeface="Segoe UI"/>
                <a:cs typeface="Segoe UI"/>
              </a:rPr>
              <a:t>day off</a:t>
            </a:r>
            <a:r>
              <a:rPr sz="1400" i="1" spc="-5">
                <a:solidFill>
                  <a:srgbClr val="3B373A"/>
                </a:solidFill>
                <a:latin typeface="Segoe UI"/>
                <a:cs typeface="Segoe UI"/>
              </a:rPr>
              <a:t> </a:t>
            </a:r>
            <a:r>
              <a:rPr sz="1400" i="1">
                <a:solidFill>
                  <a:srgbClr val="3B373A"/>
                </a:solidFill>
                <a:latin typeface="Segoe UI"/>
                <a:cs typeface="Segoe UI"/>
              </a:rPr>
              <a:t>every</a:t>
            </a:r>
            <a:r>
              <a:rPr sz="1400" i="1" spc="5">
                <a:solidFill>
                  <a:srgbClr val="3B373A"/>
                </a:solidFill>
                <a:latin typeface="Segoe UI"/>
                <a:cs typeface="Segoe UI"/>
              </a:rPr>
              <a:t> </a:t>
            </a:r>
            <a:r>
              <a:rPr sz="1400" i="1" spc="-10">
                <a:solidFill>
                  <a:srgbClr val="3B373A"/>
                </a:solidFill>
                <a:latin typeface="Segoe UI"/>
                <a:cs typeface="Segoe UI"/>
              </a:rPr>
              <a:t>week?</a:t>
            </a:r>
            <a:endParaRPr sz="1400">
              <a:latin typeface="Segoe UI"/>
              <a:cs typeface="Segoe UI"/>
            </a:endParaRPr>
          </a:p>
        </p:txBody>
      </p:sp>
      <p:sp>
        <p:nvSpPr>
          <p:cNvPr id="11" name="object 11" hidden="0"/>
          <p:cNvSpPr txBox="1"/>
          <p:nvPr isPhoto="0" userDrawn="0"/>
        </p:nvSpPr>
        <p:spPr bwMode="auto">
          <a:xfrm>
            <a:off x="1171194" y="8656973"/>
            <a:ext cx="80644" cy="135935"/>
          </a:xfrm>
          <a:prstGeom prst="rect">
            <a:avLst/>
          </a:prstGeom>
        </p:spPr>
        <p:txBody>
          <a:bodyPr vert="horz" wrap="square" lIns="0" tIns="12700" rIns="0" bIns="0" rtlCol="0">
            <a:spAutoFit/>
          </a:bodyPr>
          <a:lstStyle/>
          <a:p>
            <a:pPr marL="12700">
              <a:lnSpc>
                <a:spcPct val="100000"/>
              </a:lnSpc>
              <a:spcBef>
                <a:spcPts val="100"/>
              </a:spcBef>
              <a:defRPr/>
            </a:pPr>
            <a:r>
              <a:rPr sz="800">
                <a:solidFill>
                  <a:srgbClr val="3B373A"/>
                </a:solidFill>
                <a:latin typeface="Segoe UI"/>
                <a:cs typeface="Segoe UI"/>
              </a:rPr>
              <a:t>2</a:t>
            </a:r>
            <a:endParaRPr sz="800">
              <a:latin typeface="Segoe UI"/>
              <a:cs typeface="Segoe UI"/>
            </a:endParaRPr>
          </a:p>
        </p:txBody>
      </p:sp>
      <p:sp>
        <p:nvSpPr>
          <p:cNvPr id="12" name="object 12" hidden="0"/>
          <p:cNvSpPr txBox="1"/>
          <p:nvPr isPhoto="0" userDrawn="0"/>
        </p:nvSpPr>
        <p:spPr bwMode="auto">
          <a:xfrm>
            <a:off x="1628394" y="8656973"/>
            <a:ext cx="4999990" cy="147320"/>
          </a:xfrm>
          <a:prstGeom prst="rect">
            <a:avLst/>
          </a:prstGeom>
        </p:spPr>
        <p:txBody>
          <a:bodyPr vert="horz" wrap="square" lIns="0" tIns="12700" rIns="0" bIns="0" rtlCol="0">
            <a:spAutoFit/>
          </a:bodyPr>
          <a:lstStyle/>
          <a:p>
            <a:pPr marL="12700">
              <a:lnSpc>
                <a:spcPct val="100000"/>
              </a:lnSpc>
              <a:spcBef>
                <a:spcPts val="100"/>
              </a:spcBef>
              <a:defRPr/>
            </a:pPr>
            <a:r>
              <a:rPr sz="800" spc="-10">
                <a:solidFill>
                  <a:srgbClr val="3B373A"/>
                </a:solidFill>
                <a:latin typeface="Segoe UI"/>
                <a:cs typeface="Segoe UI"/>
              </a:rPr>
              <a:t>International</a:t>
            </a:r>
            <a:r>
              <a:rPr sz="800" spc="-5">
                <a:solidFill>
                  <a:srgbClr val="3B373A"/>
                </a:solidFill>
                <a:latin typeface="Segoe UI"/>
                <a:cs typeface="Segoe UI"/>
              </a:rPr>
              <a:t> </a:t>
            </a:r>
            <a:r>
              <a:rPr sz="800">
                <a:solidFill>
                  <a:srgbClr val="3B373A"/>
                </a:solidFill>
                <a:latin typeface="Segoe UI"/>
                <a:cs typeface="Segoe UI"/>
              </a:rPr>
              <a:t>Labour Organization, Labour Administration and Inspection</a:t>
            </a:r>
            <a:r>
              <a:rPr sz="800" spc="-5">
                <a:solidFill>
                  <a:srgbClr val="3B373A"/>
                </a:solidFill>
                <a:latin typeface="Segoe UI"/>
                <a:cs typeface="Segoe UI"/>
              </a:rPr>
              <a:t> </a:t>
            </a:r>
            <a:r>
              <a:rPr sz="800">
                <a:solidFill>
                  <a:srgbClr val="3B373A"/>
                </a:solidFill>
                <a:latin typeface="Segoe UI"/>
                <a:cs typeface="Segoe UI"/>
              </a:rPr>
              <a:t>Programme LAB/ADMIN. (2010). </a:t>
            </a:r>
            <a:r>
              <a:rPr sz="800" spc="-10">
                <a:solidFill>
                  <a:srgbClr val="3B373A"/>
                </a:solidFill>
                <a:latin typeface="Segoe UI"/>
                <a:cs typeface="Segoe UI"/>
              </a:rPr>
              <a:t>p.38.</a:t>
            </a:r>
            <a:endParaRPr sz="800">
              <a:latin typeface="Segoe UI"/>
              <a:cs typeface="Segoe UI"/>
            </a:endParaRPr>
          </a:p>
        </p:txBody>
      </p:sp>
      <p:cxnSp>
        <p:nvCxnSpPr>
          <p:cNvPr id="9" name="Google Shape;233;p13" hidden="0"/>
          <p:cNvCxnSpPr>
            <a:cxnSpLocks/>
          </p:cNvCxnSpPr>
          <p:nvPr isPhoto="0" userDrawn="0"/>
        </p:nvCxnSpPr>
        <p:spPr bwMode="auto">
          <a:xfrm>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14" name="Google Shape;234;p13" hidden="0"/>
          <p:cNvPicPr/>
          <p:nvPr isPhoto="0" userDrawn="0"/>
        </p:nvPicPr>
        <p:blipFill>
          <a:blip r:embed="rId4">
            <a:alphaModFix/>
          </a:blip>
          <a:stretch/>
        </p:blipFill>
        <p:spPr bwMode="auto">
          <a:xfrm>
            <a:off x="4508500" y="9085792"/>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ONLYOFFICE/7.0.0.132</Application>
  <DocSecurity>0</DocSecurity>
  <PresentationFormat>Benutzerdefiniert</PresentationFormat>
  <Paragraphs>0</Paragraphs>
  <Slides>24</Slides>
  <Notes>24</Notes>
  <HiddenSlides>0</HiddenSlides>
  <MMClips>2</MMClips>
  <ScaleCrop>0</ScaleCrop>
  <HeadingPairs>
    <vt:vector size="4" baseType="variant">
      <vt:variant>
        <vt:lpstr>Theme</vt:lpstr>
      </vt:variant>
      <vt:variant>
        <vt:i4>1</vt:i4>
      </vt:variant>
      <vt:variant>
        <vt:lpstr>Slide Titles</vt:lpstr>
      </vt:variant>
      <vt:variant>
        <vt:i4>24</vt:i4>
      </vt:variant>
    </vt:vector>
  </HeadingPairs>
  <TitlesOfParts>
    <vt:vector size="25"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TO JOB ORIENTED LINGUISTIC SUPPORT FOR MIGRANTS AND REFUGEES</dc:title>
  <dc:subject/>
  <dc:creator>Symbiosis</dc:creator>
  <cp:keywords/>
  <dc:description/>
  <dc:identifier/>
  <dc:language/>
  <cp:lastModifiedBy>Katja Utroša</cp:lastModifiedBy>
  <cp:revision>8</cp:revision>
  <dcterms:created xsi:type="dcterms:W3CDTF">2022-10-04T11:39:36Z</dcterms:created>
  <dcterms:modified xsi:type="dcterms:W3CDTF">2022-11-15T13:08:23Z</dcterms:modified>
  <cp:category/>
  <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2022-02-15T00:00:00Z</vt:filetime>
  </property>
  <property fmtid="{D5CDD505-2E9C-101B-9397-08002B2CF9AE}" pid="3" name="Creator">
    <vt:lpwstr>Adobe InDesign 15.1 (Windows)</vt:lpwstr>
  </property>
  <property fmtid="{D5CDD505-2E9C-101B-9397-08002B2CF9AE}" pid="4" name="LastSaved">
    <vt:filetime>2022-10-04T00:00:00Z</vt:filetime>
  </property>
  <property fmtid="{D5CDD505-2E9C-101B-9397-08002B2CF9AE}" pid="5" name="Producer">
    <vt:lpwstr>Adobe PDF Library 15.0</vt:lpwstr>
  </property>
</Properties>
</file>