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41" r:id="rId3"/>
    <p:sldId id="272" r:id="rId4"/>
    <p:sldId id="276" r:id="rId5"/>
    <p:sldId id="357" r:id="rId6"/>
    <p:sldId id="358" r:id="rId7"/>
    <p:sldId id="294" r:id="rId8"/>
    <p:sldId id="297" r:id="rId9"/>
    <p:sldId id="298" r:id="rId10"/>
    <p:sldId id="259" r:id="rId11"/>
    <p:sldId id="283" r:id="rId12"/>
    <p:sldId id="260" r:id="rId13"/>
    <p:sldId id="296" r:id="rId14"/>
    <p:sldId id="264" r:id="rId15"/>
    <p:sldId id="263" r:id="rId16"/>
    <p:sldId id="352" r:id="rId17"/>
    <p:sldId id="354" r:id="rId18"/>
    <p:sldId id="342" r:id="rId19"/>
    <p:sldId id="359" r:id="rId20"/>
    <p:sldId id="353" r:id="rId21"/>
    <p:sldId id="339" r:id="rId22"/>
    <p:sldId id="307" r:id="rId23"/>
    <p:sldId id="269" r:id="rId24"/>
    <p:sldId id="361" r:id="rId25"/>
    <p:sldId id="267" r:id="rId26"/>
    <p:sldId id="348" r:id="rId27"/>
    <p:sldId id="347" r:id="rId28"/>
    <p:sldId id="346" r:id="rId29"/>
    <p:sldId id="271" r:id="rId30"/>
    <p:sldId id="350" r:id="rId31"/>
    <p:sldId id="360" r:id="rId3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2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image" Target="../media/image5.jpeg"/><Relationship Id="rId6" Type="http://schemas.openxmlformats.org/officeDocument/2006/relationships/image" Target="../media/image10.jpeg"/><Relationship Id="rId5" Type="http://schemas.openxmlformats.org/officeDocument/2006/relationships/image" Target="../media/image9.jp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g"/></Relationships>
</file>

<file path=ppt/diagrams/_rels/data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 Target="../slides/slide2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AD5C75-5B8D-490E-ACE0-078FCA311F22}" type="doc">
      <dgm:prSet loTypeId="urn:microsoft.com/office/officeart/2008/layout/HexagonCluster" loCatId="relationship" qsTypeId="urn:microsoft.com/office/officeart/2005/8/quickstyle/simple2" qsCatId="simple" csTypeId="urn:microsoft.com/office/officeart/2005/8/colors/accent1_2" csCatId="accent1" phldr="1"/>
      <dgm:spPr/>
      <dgm:t>
        <a:bodyPr/>
        <a:lstStyle/>
        <a:p>
          <a:endParaRPr lang="en-GB"/>
        </a:p>
      </dgm:t>
    </dgm:pt>
    <dgm:pt modelId="{98A4CFD0-6D92-47EE-83E7-DA2AC186485C}">
      <dgm:prSet phldrT="[Text]" custT="1"/>
      <dgm:spPr/>
      <dgm:t>
        <a:bodyPr/>
        <a:lstStyle/>
        <a:p>
          <a:r>
            <a:rPr lang="en-GB" sz="1400" b="1" dirty="0" err="1"/>
            <a:t>Zugang</a:t>
          </a:r>
          <a:r>
            <a:rPr lang="en-GB" sz="1400" b="1" dirty="0"/>
            <a:t> </a:t>
          </a:r>
          <a:r>
            <a:rPr lang="en-GB" sz="1400" b="1" dirty="0" err="1"/>
            <a:t>zu</a:t>
          </a:r>
          <a:r>
            <a:rPr lang="en-GB" sz="1400" b="1" dirty="0"/>
            <a:t> </a:t>
          </a:r>
          <a:r>
            <a:rPr lang="en-GB" sz="1400" b="1" dirty="0" err="1"/>
            <a:t>Gesundheits-versorgung</a:t>
          </a:r>
          <a:r>
            <a:rPr lang="en-GB" sz="1400" b="1" dirty="0"/>
            <a:t> und </a:t>
          </a:r>
          <a:r>
            <a:rPr lang="en-GB" sz="1400" b="1" dirty="0" err="1"/>
            <a:t>Bildung</a:t>
          </a:r>
          <a:endParaRPr lang="en-GB" sz="1400" b="1" dirty="0"/>
        </a:p>
      </dgm:t>
    </dgm:pt>
    <dgm:pt modelId="{9C5931AB-50B6-4A12-A862-257BAE784520}" type="parTrans" cxnId="{84E07D01-B5D5-4227-A3C1-45977389A3E1}">
      <dgm:prSet/>
      <dgm:spPr/>
      <dgm:t>
        <a:bodyPr/>
        <a:lstStyle/>
        <a:p>
          <a:endParaRPr lang="en-GB"/>
        </a:p>
      </dgm:t>
    </dgm:pt>
    <dgm:pt modelId="{4C27BD9F-56F5-4888-99CD-C0947098E3CA}" type="sibTrans" cxnId="{84E07D01-B5D5-4227-A3C1-45977389A3E1}">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5000" b="-25000"/>
          </a:stretch>
        </a:blipFill>
      </dgm:spPr>
      <dgm:t>
        <a:bodyPr/>
        <a:lstStyle/>
        <a:p>
          <a:endParaRPr lang="en-GB"/>
        </a:p>
      </dgm:t>
    </dgm:pt>
    <dgm:pt modelId="{8CAF07A7-D2F1-4D14-B2A4-64B6D83D62EE}">
      <dgm:prSet custT="1"/>
      <dgm:spPr/>
      <dgm:t>
        <a:bodyPr/>
        <a:lstStyle/>
        <a:p>
          <a:r>
            <a:rPr lang="fr-CH" sz="1200" b="1" dirty="0" err="1"/>
            <a:t>Lebensunterhalt</a:t>
          </a:r>
          <a:r>
            <a:rPr lang="fr-CH" sz="1200" b="1" dirty="0"/>
            <a:t> – </a:t>
          </a:r>
          <a:r>
            <a:rPr lang="fr-CH" sz="1200" b="1" dirty="0" err="1"/>
            <a:t>wirtschaftliche</a:t>
          </a:r>
          <a:r>
            <a:rPr lang="fr-CH" sz="1200" b="1" dirty="0"/>
            <a:t> </a:t>
          </a:r>
          <a:r>
            <a:rPr lang="fr-CH" sz="1200" b="1" dirty="0" err="1"/>
            <a:t>Chancen</a:t>
          </a:r>
          <a:endParaRPr lang="en-GB" sz="1200" b="1" dirty="0"/>
        </a:p>
      </dgm:t>
    </dgm:pt>
    <dgm:pt modelId="{E8C8624A-A6A4-4079-B07D-E5F7FEE106A9}" type="sibTrans" cxnId="{F5610B3D-4C09-4A3F-AB2B-CFD909D95438}">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4000" r="-4000"/>
          </a:stretch>
        </a:blipFill>
      </dgm:spPr>
      <dgm:t>
        <a:bodyPr/>
        <a:lstStyle/>
        <a:p>
          <a:endParaRPr lang="en-GB"/>
        </a:p>
      </dgm:t>
    </dgm:pt>
    <dgm:pt modelId="{694D3AA7-07FC-44E1-8475-F883D8C86B3C}" type="parTrans" cxnId="{F5610B3D-4C09-4A3F-AB2B-CFD909D95438}">
      <dgm:prSet/>
      <dgm:spPr/>
      <dgm:t>
        <a:bodyPr/>
        <a:lstStyle/>
        <a:p>
          <a:endParaRPr lang="en-GB"/>
        </a:p>
      </dgm:t>
    </dgm:pt>
    <dgm:pt modelId="{4E2526EE-01D0-4262-8CBD-6882A622091A}">
      <dgm:prSet phldrT="[Text]" custT="1"/>
      <dgm:spPr/>
      <dgm:t>
        <a:bodyPr/>
        <a:lstStyle/>
        <a:p>
          <a:r>
            <a:rPr lang="fr-CH" sz="1400" b="1" dirty="0" err="1"/>
            <a:t>Gewalt</a:t>
          </a:r>
          <a:r>
            <a:rPr lang="fr-CH" sz="1400" b="1" dirty="0"/>
            <a:t>, </a:t>
          </a:r>
          <a:r>
            <a:rPr lang="fr-CH" sz="1400" b="1" dirty="0" err="1"/>
            <a:t>Ausbeutung</a:t>
          </a:r>
          <a:endParaRPr lang="en-GB" sz="1400" b="1" dirty="0"/>
        </a:p>
      </dgm:t>
    </dgm:pt>
    <dgm:pt modelId="{176B4342-6D7C-45FC-B764-1EB989E28EB7}" type="sibTrans" cxnId="{F69642A3-0C6B-435C-B0CA-30FFC021C79B}">
      <dgm:prSet/>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37000" b="-37000"/>
          </a:stretch>
        </a:blipFill>
      </dgm:spPr>
      <dgm:t>
        <a:bodyPr/>
        <a:lstStyle/>
        <a:p>
          <a:endParaRPr lang="en-GB"/>
        </a:p>
      </dgm:t>
    </dgm:pt>
    <dgm:pt modelId="{7F1BB023-5D47-43CC-9A81-5CB1F86BC8E4}" type="parTrans" cxnId="{F69642A3-0C6B-435C-B0CA-30FFC021C79B}">
      <dgm:prSet/>
      <dgm:spPr/>
      <dgm:t>
        <a:bodyPr/>
        <a:lstStyle/>
        <a:p>
          <a:endParaRPr lang="en-GB"/>
        </a:p>
      </dgm:t>
    </dgm:pt>
    <dgm:pt modelId="{6DDC2344-CE93-40C4-8D0D-BB959308EEAE}">
      <dgm:prSet custT="1"/>
      <dgm:spPr/>
      <dgm:t>
        <a:bodyPr/>
        <a:lstStyle/>
        <a:p>
          <a:r>
            <a:rPr lang="fr-CH" sz="1200" b="1" dirty="0" err="1"/>
            <a:t>Klimawandel</a:t>
          </a:r>
          <a:endParaRPr lang="fr-CH" sz="1200" b="1" dirty="0"/>
        </a:p>
        <a:p>
          <a:r>
            <a:rPr lang="fr-CH" sz="1200" b="1" dirty="0" err="1"/>
            <a:t>Natur-katastrophen</a:t>
          </a:r>
          <a:r>
            <a:rPr lang="fr-CH" sz="1600" b="1" dirty="0"/>
            <a:t> </a:t>
          </a:r>
          <a:endParaRPr lang="en-GB" sz="1600" b="1" dirty="0"/>
        </a:p>
      </dgm:t>
    </dgm:pt>
    <dgm:pt modelId="{30B8A10F-120D-4476-BAC8-C761844A2FE1}" type="sibTrans" cxnId="{53DC1B14-B5D4-4100-8746-B2BCDA75CF83}">
      <dgm:prSet/>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26000" b="-26000"/>
          </a:stretch>
        </a:blipFill>
      </dgm:spPr>
      <dgm:t>
        <a:bodyPr/>
        <a:lstStyle/>
        <a:p>
          <a:endParaRPr lang="en-GB"/>
        </a:p>
      </dgm:t>
    </dgm:pt>
    <dgm:pt modelId="{89335C10-6E7F-4093-B463-7A31EE4D4897}" type="parTrans" cxnId="{53DC1B14-B5D4-4100-8746-B2BCDA75CF83}">
      <dgm:prSet/>
      <dgm:spPr/>
      <dgm:t>
        <a:bodyPr/>
        <a:lstStyle/>
        <a:p>
          <a:endParaRPr lang="en-GB"/>
        </a:p>
      </dgm:t>
    </dgm:pt>
    <dgm:pt modelId="{68651068-0BF5-4FE0-8275-883A9F1216BA}">
      <dgm:prSet custT="1"/>
      <dgm:spPr/>
      <dgm:t>
        <a:bodyPr/>
        <a:lstStyle/>
        <a:p>
          <a:r>
            <a:rPr lang="en-GB" sz="1400" b="1" dirty="0" err="1"/>
            <a:t>Verfolgung</a:t>
          </a:r>
          <a:endParaRPr lang="en-GB" sz="1600" b="1" dirty="0"/>
        </a:p>
      </dgm:t>
    </dgm:pt>
    <dgm:pt modelId="{2DBE28B4-F500-46E5-8DE3-867211612A5D}" type="sibTrans" cxnId="{2DDFBBFB-E28D-473E-ADE1-130F613E9161}">
      <dgm:prSet/>
      <dgm:spPr>
        <a:blipFill>
          <a:blip xmlns:r="http://schemas.openxmlformats.org/officeDocument/2006/relationships" r:embed="rId5">
            <a:extLst>
              <a:ext uri="{28A0092B-C50C-407E-A947-70E740481C1C}">
                <a14:useLocalDpi xmlns:a14="http://schemas.microsoft.com/office/drawing/2010/main" val="0"/>
              </a:ext>
            </a:extLst>
          </a:blip>
          <a:srcRect/>
          <a:stretch>
            <a:fillRect l="-14000" r="-14000"/>
          </a:stretch>
        </a:blipFill>
      </dgm:spPr>
      <dgm:t>
        <a:bodyPr/>
        <a:lstStyle/>
        <a:p>
          <a:endParaRPr lang="en-GB"/>
        </a:p>
      </dgm:t>
    </dgm:pt>
    <dgm:pt modelId="{E50FFDCF-E0B3-4736-8D4C-6BC00D232301}" type="parTrans" cxnId="{2DDFBBFB-E28D-473E-ADE1-130F613E9161}">
      <dgm:prSet/>
      <dgm:spPr/>
      <dgm:t>
        <a:bodyPr/>
        <a:lstStyle/>
        <a:p>
          <a:endParaRPr lang="en-GB"/>
        </a:p>
      </dgm:t>
    </dgm:pt>
    <dgm:pt modelId="{DC5ECC78-DE7E-493E-917E-D65F5999977E}">
      <dgm:prSet phldrT="[Text]" custT="1"/>
      <dgm:spPr/>
      <dgm:t>
        <a:bodyPr/>
        <a:lstStyle/>
        <a:p>
          <a:r>
            <a:rPr lang="fr-CH" sz="1400" b="1" dirty="0" err="1"/>
            <a:t>Familien</a:t>
          </a:r>
          <a:r>
            <a:rPr lang="fr-CH" sz="1400" b="1" dirty="0"/>
            <a:t/>
          </a:r>
          <a:br>
            <a:rPr lang="fr-CH" sz="1400" b="1" dirty="0"/>
          </a:br>
          <a:r>
            <a:rPr lang="fr-CH" sz="1400" b="1" dirty="0" err="1"/>
            <a:t>zusammen</a:t>
          </a:r>
          <a:r>
            <a:rPr lang="fr-CH" sz="1400" b="1" dirty="0"/>
            <a:t/>
          </a:r>
          <a:br>
            <a:rPr lang="fr-CH" sz="1400" b="1" dirty="0"/>
          </a:br>
          <a:r>
            <a:rPr lang="fr-CH" sz="1400" b="1" dirty="0" err="1"/>
            <a:t>führung</a:t>
          </a:r>
          <a:endParaRPr lang="en-GB" sz="1400" b="1" dirty="0"/>
        </a:p>
      </dgm:t>
    </dgm:pt>
    <dgm:pt modelId="{CC53B27C-E080-4307-9E50-7F1AC1A94E6F}" type="sibTrans" cxnId="{6CB8BE34-5ECB-4169-82D9-3F72BEFA67DC}">
      <dgm:prSet/>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t="-25000" b="-25000"/>
          </a:stretch>
        </a:blipFill>
      </dgm:spPr>
      <dgm:t>
        <a:bodyPr/>
        <a:lstStyle/>
        <a:p>
          <a:endParaRPr lang="en-GB"/>
        </a:p>
      </dgm:t>
    </dgm:pt>
    <dgm:pt modelId="{876FE803-E5B5-4FC6-BCCB-73B8AA133943}" type="parTrans" cxnId="{6CB8BE34-5ECB-4169-82D9-3F72BEFA67DC}">
      <dgm:prSet/>
      <dgm:spPr/>
      <dgm:t>
        <a:bodyPr/>
        <a:lstStyle/>
        <a:p>
          <a:endParaRPr lang="en-GB"/>
        </a:p>
      </dgm:t>
    </dgm:pt>
    <dgm:pt modelId="{95D4CCFC-C6A5-4151-851D-44D8505DD332}">
      <dgm:prSet custT="1"/>
      <dgm:spPr/>
      <dgm:t>
        <a:bodyPr/>
        <a:lstStyle/>
        <a:p>
          <a:r>
            <a:rPr lang="fr-CH" sz="1600" b="1" dirty="0" err="1"/>
            <a:t>Armut</a:t>
          </a:r>
          <a:endParaRPr lang="en-GB" sz="1600" b="1" dirty="0"/>
        </a:p>
      </dgm:t>
    </dgm:pt>
    <dgm:pt modelId="{0DB8F543-A110-4EE7-911D-43EFCADC19B1}" type="sibTrans" cxnId="{AD29BBDF-1D8F-4A13-8D8A-516EF9680BBF}">
      <dgm:prSet/>
      <dgm:spPr>
        <a:blipFill>
          <a:blip xmlns:r="http://schemas.openxmlformats.org/officeDocument/2006/relationships" r:embed="rId7" cstate="print">
            <a:extLst>
              <a:ext uri="{28A0092B-C50C-407E-A947-70E740481C1C}">
                <a14:useLocalDpi xmlns:a14="http://schemas.microsoft.com/office/drawing/2010/main" val="0"/>
              </a:ext>
            </a:extLst>
          </a:blip>
          <a:srcRect/>
          <a:stretch>
            <a:fillRect l="-14000" r="-14000"/>
          </a:stretch>
        </a:blipFill>
      </dgm:spPr>
      <dgm:t>
        <a:bodyPr/>
        <a:lstStyle/>
        <a:p>
          <a:endParaRPr lang="en-GB"/>
        </a:p>
      </dgm:t>
    </dgm:pt>
    <dgm:pt modelId="{4FFE3DAC-6780-482C-8FCF-980ACD019C34}" type="parTrans" cxnId="{AD29BBDF-1D8F-4A13-8D8A-516EF9680BBF}">
      <dgm:prSet/>
      <dgm:spPr/>
      <dgm:t>
        <a:bodyPr/>
        <a:lstStyle/>
        <a:p>
          <a:endParaRPr lang="en-GB"/>
        </a:p>
      </dgm:t>
    </dgm:pt>
    <dgm:pt modelId="{FA3E3963-8026-46C1-8DED-8C6D54F90D96}">
      <dgm:prSet custT="1"/>
      <dgm:spPr/>
      <dgm:t>
        <a:bodyPr/>
        <a:lstStyle/>
        <a:p>
          <a:r>
            <a:rPr lang="fr-CH" sz="1400" b="1" dirty="0"/>
            <a:t>Krieg</a:t>
          </a:r>
          <a:r>
            <a:rPr lang="fr-CH" sz="1600" b="1" dirty="0"/>
            <a:t>, </a:t>
          </a:r>
          <a:r>
            <a:rPr lang="fr-CH" sz="1400" b="1" dirty="0" err="1"/>
            <a:t>Konflikt</a:t>
          </a:r>
          <a:endParaRPr lang="en-GB" sz="1600" b="1" dirty="0"/>
        </a:p>
      </dgm:t>
    </dgm:pt>
    <dgm:pt modelId="{6A7C8D2F-504D-48B7-A26D-CA781C1B1F22}" type="sibTrans" cxnId="{F68B8398-178A-4FA7-A903-B2E966C9B9E5}">
      <dgm:prSet/>
      <dgm:spPr>
        <a:blipFill>
          <a:blip xmlns:r="http://schemas.openxmlformats.org/officeDocument/2006/relationships" r:embed="rId8" cstate="print">
            <a:extLst>
              <a:ext uri="{28A0092B-C50C-407E-A947-70E740481C1C}">
                <a14:useLocalDpi xmlns:a14="http://schemas.microsoft.com/office/drawing/2010/main" val="0"/>
              </a:ext>
            </a:extLst>
          </a:blip>
          <a:srcRect/>
          <a:stretch>
            <a:fillRect l="-16000" r="-16000"/>
          </a:stretch>
        </a:blipFill>
      </dgm:spPr>
      <dgm:t>
        <a:bodyPr/>
        <a:lstStyle/>
        <a:p>
          <a:endParaRPr lang="en-GB"/>
        </a:p>
      </dgm:t>
    </dgm:pt>
    <dgm:pt modelId="{60518C1A-7653-4F04-B57D-31C67CE08CAD}" type="parTrans" cxnId="{F68B8398-178A-4FA7-A903-B2E966C9B9E5}">
      <dgm:prSet/>
      <dgm:spPr/>
      <dgm:t>
        <a:bodyPr/>
        <a:lstStyle/>
        <a:p>
          <a:endParaRPr lang="en-GB"/>
        </a:p>
      </dgm:t>
    </dgm:pt>
    <dgm:pt modelId="{BA99EF76-E146-44C0-99A3-0688F240EEFB}">
      <dgm:prSet phldrT="[Text]" custT="1"/>
      <dgm:spPr/>
      <dgm:t>
        <a:bodyPr/>
        <a:lstStyle/>
        <a:p>
          <a:r>
            <a:rPr lang="fr-CH" sz="1400" b="1" dirty="0" err="1"/>
            <a:t>Ernährungs</a:t>
          </a:r>
          <a:r>
            <a:rPr lang="fr-CH" sz="1400" b="1" dirty="0"/>
            <a:t>-</a:t>
          </a:r>
          <a:r>
            <a:rPr lang="fr-CH" sz="1600" b="1" dirty="0"/>
            <a:t> </a:t>
          </a:r>
          <a:r>
            <a:rPr lang="fr-CH" sz="1400" b="1" dirty="0" err="1"/>
            <a:t>und</a:t>
          </a:r>
          <a:r>
            <a:rPr lang="fr-CH" sz="1600" b="1" dirty="0"/>
            <a:t> </a:t>
          </a:r>
          <a:r>
            <a:rPr lang="fr-CH" sz="1400" b="1" dirty="0" err="1"/>
            <a:t>Wasser-versorgungs-unsicherheit</a:t>
          </a:r>
          <a:endParaRPr lang="en-GB" sz="1600" b="1" dirty="0"/>
        </a:p>
      </dgm:t>
    </dgm:pt>
    <dgm:pt modelId="{F98B0526-DB82-4383-8453-EC0FE0A1F476}" type="sibTrans" cxnId="{D422CB0A-7B1E-4BF9-86BF-CC4AF46AC47D}">
      <dgm:prSet/>
      <dgm:spPr>
        <a:blipFill>
          <a:blip xmlns:r="http://schemas.openxmlformats.org/officeDocument/2006/relationships" r:embed="rId9">
            <a:extLst>
              <a:ext uri="{28A0092B-C50C-407E-A947-70E740481C1C}">
                <a14:useLocalDpi xmlns:a14="http://schemas.microsoft.com/office/drawing/2010/main" val="0"/>
              </a:ext>
            </a:extLst>
          </a:blip>
          <a:srcRect/>
          <a:stretch>
            <a:fillRect l="-15000" r="-15000"/>
          </a:stretch>
        </a:blipFill>
      </dgm:spPr>
      <dgm:t>
        <a:bodyPr/>
        <a:lstStyle/>
        <a:p>
          <a:endParaRPr lang="en-GB"/>
        </a:p>
      </dgm:t>
    </dgm:pt>
    <dgm:pt modelId="{E085407A-ABCD-46D8-9978-BAEEC878BE66}" type="parTrans" cxnId="{D422CB0A-7B1E-4BF9-86BF-CC4AF46AC47D}">
      <dgm:prSet/>
      <dgm:spPr/>
      <dgm:t>
        <a:bodyPr/>
        <a:lstStyle/>
        <a:p>
          <a:endParaRPr lang="en-GB"/>
        </a:p>
      </dgm:t>
    </dgm:pt>
    <dgm:pt modelId="{6941A527-C3DD-4EC1-8E62-598E8FBD0DE3}">
      <dgm:prSet phldrT="[Text]" custT="1"/>
      <dgm:spPr/>
      <dgm:t>
        <a:bodyPr/>
        <a:lstStyle/>
        <a:p>
          <a:r>
            <a:rPr lang="fr-CH" sz="1200" b="1" dirty="0" err="1"/>
            <a:t>Benach-teiligung</a:t>
          </a:r>
          <a:r>
            <a:rPr lang="fr-CH" sz="1200" b="1" dirty="0"/>
            <a:t>, </a:t>
          </a:r>
          <a:r>
            <a:rPr lang="fr-CH" sz="1200" b="1" dirty="0" err="1"/>
            <a:t>Stigmatisierung</a:t>
          </a:r>
          <a:r>
            <a:rPr lang="fr-CH" sz="1200" b="1" dirty="0"/>
            <a:t> </a:t>
          </a:r>
          <a:r>
            <a:rPr lang="fr-CH" sz="1200" b="1" dirty="0" err="1"/>
            <a:t>Vorurteile</a:t>
          </a:r>
          <a:endParaRPr lang="en-GB" sz="1200" b="1" dirty="0"/>
        </a:p>
      </dgm:t>
    </dgm:pt>
    <dgm:pt modelId="{69D80726-7272-429D-B037-88CCA2082C9F}" type="sibTrans" cxnId="{41E13DE7-EB9E-4FF1-A6E5-D4BDFAF60E95}">
      <dgm:prSet/>
      <dgm:spPr>
        <a:blipFill>
          <a:blip xmlns:r="http://schemas.openxmlformats.org/officeDocument/2006/relationships" r:embed="rId10" cstate="print">
            <a:extLst>
              <a:ext uri="{28A0092B-C50C-407E-A947-70E740481C1C}">
                <a14:useLocalDpi xmlns:a14="http://schemas.microsoft.com/office/drawing/2010/main" val="0"/>
              </a:ext>
            </a:extLst>
          </a:blip>
          <a:srcRect/>
          <a:stretch>
            <a:fillRect t="-26000" b="-26000"/>
          </a:stretch>
        </a:blipFill>
      </dgm:spPr>
      <dgm:t>
        <a:bodyPr/>
        <a:lstStyle/>
        <a:p>
          <a:endParaRPr lang="en-GB"/>
        </a:p>
      </dgm:t>
    </dgm:pt>
    <dgm:pt modelId="{A9716A3F-C277-4184-850B-F4DBA044458A}" type="parTrans" cxnId="{41E13DE7-EB9E-4FF1-A6E5-D4BDFAF60E95}">
      <dgm:prSet/>
      <dgm:spPr/>
      <dgm:t>
        <a:bodyPr/>
        <a:lstStyle/>
        <a:p>
          <a:endParaRPr lang="en-GB"/>
        </a:p>
      </dgm:t>
    </dgm:pt>
    <dgm:pt modelId="{28BA00A1-2E41-4000-95CF-A3259A001AF5}" type="pres">
      <dgm:prSet presAssocID="{29AD5C75-5B8D-490E-ACE0-078FCA311F22}" presName="Name0" presStyleCnt="0">
        <dgm:presLayoutVars>
          <dgm:chMax val="21"/>
          <dgm:chPref val="21"/>
        </dgm:presLayoutVars>
      </dgm:prSet>
      <dgm:spPr/>
      <dgm:t>
        <a:bodyPr/>
        <a:lstStyle/>
        <a:p>
          <a:endParaRPr lang="de-DE"/>
        </a:p>
      </dgm:t>
    </dgm:pt>
    <dgm:pt modelId="{37DCA189-84DA-4D24-8B1A-E14403BF7EDA}" type="pres">
      <dgm:prSet presAssocID="{98A4CFD0-6D92-47EE-83E7-DA2AC186485C}" presName="text1" presStyleCnt="0"/>
      <dgm:spPr/>
    </dgm:pt>
    <dgm:pt modelId="{F68353BC-67AC-4BA4-9BF5-E31B5CC4CE9D}" type="pres">
      <dgm:prSet presAssocID="{98A4CFD0-6D92-47EE-83E7-DA2AC186485C}" presName="textRepeatNode" presStyleLbl="alignNode1" presStyleIdx="0" presStyleCnt="10" custLinFactX="134711" custLinFactNeighborX="200000" custLinFactNeighborY="97432">
        <dgm:presLayoutVars>
          <dgm:chMax val="0"/>
          <dgm:chPref val="0"/>
          <dgm:bulletEnabled val="1"/>
        </dgm:presLayoutVars>
      </dgm:prSet>
      <dgm:spPr/>
      <dgm:t>
        <a:bodyPr/>
        <a:lstStyle/>
        <a:p>
          <a:endParaRPr lang="de-DE"/>
        </a:p>
      </dgm:t>
    </dgm:pt>
    <dgm:pt modelId="{308BF154-51F5-4A3B-8F11-E3DB28CA7EDA}" type="pres">
      <dgm:prSet presAssocID="{98A4CFD0-6D92-47EE-83E7-DA2AC186485C}" presName="textaccent1" presStyleCnt="0"/>
      <dgm:spPr/>
    </dgm:pt>
    <dgm:pt modelId="{01801963-1E46-44BD-85A4-DA2D960E0445}" type="pres">
      <dgm:prSet presAssocID="{98A4CFD0-6D92-47EE-83E7-DA2AC186485C}" presName="accentRepeatNode" presStyleLbl="solidAlignAcc1" presStyleIdx="0" presStyleCnt="20" custLinFactNeighborX="96974" custLinFactNeighborY="12285"/>
      <dgm:spPr/>
    </dgm:pt>
    <dgm:pt modelId="{E885BFB8-B913-49A8-982F-1A9E9CFFF16B}" type="pres">
      <dgm:prSet presAssocID="{4C27BD9F-56F5-4888-99CD-C0947098E3CA}" presName="image1" presStyleCnt="0"/>
      <dgm:spPr/>
    </dgm:pt>
    <dgm:pt modelId="{28FBB7CF-DFF6-4AE0-96A9-8849EF38EE92}" type="pres">
      <dgm:prSet presAssocID="{4C27BD9F-56F5-4888-99CD-C0947098E3CA}" presName="imageRepeatNode" presStyleLbl="alignAcc1" presStyleIdx="0" presStyleCnt="10" custScaleX="94666" custScaleY="98337" custLinFactX="220331" custLinFactY="-25565" custLinFactNeighborX="300000" custLinFactNeighborY="-100000"/>
      <dgm:spPr/>
      <dgm:t>
        <a:bodyPr/>
        <a:lstStyle/>
        <a:p>
          <a:endParaRPr lang="de-DE"/>
        </a:p>
      </dgm:t>
    </dgm:pt>
    <dgm:pt modelId="{696A9B43-B01D-445E-BBB1-1E0CE6FBA42E}" type="pres">
      <dgm:prSet presAssocID="{4C27BD9F-56F5-4888-99CD-C0947098E3CA}" presName="imageaccent1" presStyleCnt="0"/>
      <dgm:spPr/>
    </dgm:pt>
    <dgm:pt modelId="{AE310DED-F8D8-4D62-81BC-87610191FC2F}" type="pres">
      <dgm:prSet presAssocID="{4C27BD9F-56F5-4888-99CD-C0947098E3CA}" presName="accentRepeatNode" presStyleLbl="solidAlignAcc1" presStyleIdx="1" presStyleCnt="20" custLinFactX="-4410" custLinFactY="-100000" custLinFactNeighborX="-100000" custLinFactNeighborY="-161376"/>
      <dgm:spPr/>
    </dgm:pt>
    <dgm:pt modelId="{61517F71-768D-4A35-9ED5-CFE441A38A4D}" type="pres">
      <dgm:prSet presAssocID="{8CAF07A7-D2F1-4D14-B2A4-64B6D83D62EE}" presName="text2" presStyleCnt="0"/>
      <dgm:spPr/>
    </dgm:pt>
    <dgm:pt modelId="{270602D0-51B5-47D7-881F-AC840CD39187}" type="pres">
      <dgm:prSet presAssocID="{8CAF07A7-D2F1-4D14-B2A4-64B6D83D62EE}" presName="textRepeatNode" presStyleLbl="alignNode1" presStyleIdx="1" presStyleCnt="10" custScaleX="107655" custLinFactNeighborX="30900" custLinFactNeighborY="-97247">
        <dgm:presLayoutVars>
          <dgm:chMax val="0"/>
          <dgm:chPref val="0"/>
          <dgm:bulletEnabled val="1"/>
        </dgm:presLayoutVars>
      </dgm:prSet>
      <dgm:spPr/>
      <dgm:t>
        <a:bodyPr/>
        <a:lstStyle/>
        <a:p>
          <a:endParaRPr lang="de-DE"/>
        </a:p>
      </dgm:t>
    </dgm:pt>
    <dgm:pt modelId="{D2A973F4-0998-41B7-BD06-6E188B0781B0}" type="pres">
      <dgm:prSet presAssocID="{8CAF07A7-D2F1-4D14-B2A4-64B6D83D62EE}" presName="textaccent2" presStyleCnt="0"/>
      <dgm:spPr/>
    </dgm:pt>
    <dgm:pt modelId="{DD2D8003-21FE-4EA3-A926-885F9C1594B9}" type="pres">
      <dgm:prSet presAssocID="{8CAF07A7-D2F1-4D14-B2A4-64B6D83D62EE}" presName="accentRepeatNode" presStyleLbl="solidAlignAcc1" presStyleIdx="2" presStyleCnt="20"/>
      <dgm:spPr/>
    </dgm:pt>
    <dgm:pt modelId="{CF921F44-3569-44E7-86F0-00FB003A1570}" type="pres">
      <dgm:prSet presAssocID="{E8C8624A-A6A4-4079-B07D-E5F7FEE106A9}" presName="image2" presStyleCnt="0"/>
      <dgm:spPr/>
    </dgm:pt>
    <dgm:pt modelId="{E1687EA0-7390-4C96-8545-C70A4EACE8E7}" type="pres">
      <dgm:prSet presAssocID="{E8C8624A-A6A4-4079-B07D-E5F7FEE106A9}" presName="imageRepeatNode" presStyleLbl="alignAcc1" presStyleIdx="1" presStyleCnt="10" custScaleX="100498" custLinFactX="-68499" custLinFactY="12726" custLinFactNeighborX="-100000" custLinFactNeighborY="100000"/>
      <dgm:spPr/>
      <dgm:t>
        <a:bodyPr/>
        <a:lstStyle/>
        <a:p>
          <a:endParaRPr lang="de-DE"/>
        </a:p>
      </dgm:t>
    </dgm:pt>
    <dgm:pt modelId="{7862A63D-576F-4EBA-89EF-2042CAEFAC62}" type="pres">
      <dgm:prSet presAssocID="{E8C8624A-A6A4-4079-B07D-E5F7FEE106A9}" presName="imageaccent2" presStyleCnt="0"/>
      <dgm:spPr/>
    </dgm:pt>
    <dgm:pt modelId="{955834F7-1B0C-4B94-A8B2-71BAB6C561FD}" type="pres">
      <dgm:prSet presAssocID="{E8C8624A-A6A4-4079-B07D-E5F7FEE106A9}" presName="accentRepeatNode" presStyleLbl="solidAlignAcc1" presStyleIdx="3" presStyleCnt="20" custLinFactY="96222" custLinFactNeighborX="-46936" custLinFactNeighborY="100000"/>
      <dgm:spPr/>
    </dgm:pt>
    <dgm:pt modelId="{B6901A09-6152-4B7B-B61B-10917C7BD681}" type="pres">
      <dgm:prSet presAssocID="{4E2526EE-01D0-4262-8CBD-6882A622091A}" presName="text3" presStyleCnt="0"/>
      <dgm:spPr/>
    </dgm:pt>
    <dgm:pt modelId="{5C7DA53E-AB97-4E73-925C-D558459149EB}" type="pres">
      <dgm:prSet presAssocID="{4E2526EE-01D0-4262-8CBD-6882A622091A}" presName="textRepeatNode" presStyleLbl="alignNode1" presStyleIdx="2" presStyleCnt="10" custLinFactX="100000" custLinFactY="100000" custLinFactNeighborX="141513" custLinFactNeighborY="162301">
        <dgm:presLayoutVars>
          <dgm:chMax val="0"/>
          <dgm:chPref val="0"/>
          <dgm:bulletEnabled val="1"/>
        </dgm:presLayoutVars>
      </dgm:prSet>
      <dgm:spPr/>
      <dgm:t>
        <a:bodyPr/>
        <a:lstStyle/>
        <a:p>
          <a:endParaRPr lang="de-DE"/>
        </a:p>
      </dgm:t>
    </dgm:pt>
    <dgm:pt modelId="{7CBD843A-A43F-46C4-8DA5-1FABA20E9760}" type="pres">
      <dgm:prSet presAssocID="{4E2526EE-01D0-4262-8CBD-6882A622091A}" presName="textaccent3" presStyleCnt="0"/>
      <dgm:spPr/>
    </dgm:pt>
    <dgm:pt modelId="{DE39A730-2348-4C4E-8F22-D165A5EBBB69}" type="pres">
      <dgm:prSet presAssocID="{4E2526EE-01D0-4262-8CBD-6882A622091A}" presName="accentRepeatNode" presStyleLbl="solidAlignAcc1" presStyleIdx="4" presStyleCnt="20" custLinFactX="10962" custLinFactY="491931" custLinFactNeighborX="100000" custLinFactNeighborY="500000"/>
      <dgm:spPr/>
    </dgm:pt>
    <dgm:pt modelId="{B7606F12-CF74-4201-AD6B-AF2DDA87CCD8}" type="pres">
      <dgm:prSet presAssocID="{176B4342-6D7C-45FC-B764-1EB989E28EB7}" presName="image3" presStyleCnt="0"/>
      <dgm:spPr/>
    </dgm:pt>
    <dgm:pt modelId="{2755717A-5D48-4F5D-AE7B-CA1A08A7BEC6}" type="pres">
      <dgm:prSet presAssocID="{176B4342-6D7C-45FC-B764-1EB989E28EB7}" presName="imageRepeatNode" presStyleLbl="alignAcc1" presStyleIdx="2" presStyleCnt="10" custScaleX="103399" custScaleY="102926" custLinFactX="-53523" custLinFactNeighborX="-100000" custLinFactNeighborY="-9364"/>
      <dgm:spPr/>
      <dgm:t>
        <a:bodyPr/>
        <a:lstStyle/>
        <a:p>
          <a:endParaRPr lang="de-DE"/>
        </a:p>
      </dgm:t>
    </dgm:pt>
    <dgm:pt modelId="{F40E3F3D-B7E6-4729-A75D-3B7788D0D816}" type="pres">
      <dgm:prSet presAssocID="{176B4342-6D7C-45FC-B764-1EB989E28EB7}" presName="imageaccent3" presStyleCnt="0"/>
      <dgm:spPr/>
    </dgm:pt>
    <dgm:pt modelId="{6D8302BD-8C92-4388-93FA-0CABC151F926}" type="pres">
      <dgm:prSet presAssocID="{176B4342-6D7C-45FC-B764-1EB989E28EB7}" presName="accentRepeatNode" presStyleLbl="solidAlignAcc1" presStyleIdx="5" presStyleCnt="20" custLinFactX="400000" custLinFactY="400000" custLinFactNeighborX="421371" custLinFactNeighborY="468302"/>
      <dgm:spPr/>
    </dgm:pt>
    <dgm:pt modelId="{E6E09255-FE3F-4EEC-BE73-C67DACAF6FAB}" type="pres">
      <dgm:prSet presAssocID="{6DDC2344-CE93-40C4-8D0D-BB959308EEAE}" presName="text4" presStyleCnt="0"/>
      <dgm:spPr/>
    </dgm:pt>
    <dgm:pt modelId="{28C24F16-87E7-4813-8ACE-5F6A37F6ED98}" type="pres">
      <dgm:prSet presAssocID="{6DDC2344-CE93-40C4-8D0D-BB959308EEAE}" presName="textRepeatNode" presStyleLbl="alignNode1" presStyleIdx="3" presStyleCnt="10" custScaleX="107107" custLinFactX="-60017" custLinFactY="14708" custLinFactNeighborX="-100000" custLinFactNeighborY="100000">
        <dgm:presLayoutVars>
          <dgm:chMax val="0"/>
          <dgm:chPref val="0"/>
          <dgm:bulletEnabled val="1"/>
        </dgm:presLayoutVars>
      </dgm:prSet>
      <dgm:spPr/>
      <dgm:t>
        <a:bodyPr/>
        <a:lstStyle/>
        <a:p>
          <a:endParaRPr lang="de-DE"/>
        </a:p>
      </dgm:t>
    </dgm:pt>
    <dgm:pt modelId="{2CA73666-AC6C-45F5-ADA9-831154F8DCE5}" type="pres">
      <dgm:prSet presAssocID="{6DDC2344-CE93-40C4-8D0D-BB959308EEAE}" presName="textaccent4" presStyleCnt="0"/>
      <dgm:spPr/>
    </dgm:pt>
    <dgm:pt modelId="{72197FE0-213F-4733-B682-03601960847D}" type="pres">
      <dgm:prSet presAssocID="{6DDC2344-CE93-40C4-8D0D-BB959308EEAE}" presName="accentRepeatNode" presStyleLbl="solidAlignAcc1" presStyleIdx="6" presStyleCnt="20" custLinFactX="-291310" custLinFactY="-311995" custLinFactNeighborX="-300000" custLinFactNeighborY="-400000"/>
      <dgm:spPr/>
    </dgm:pt>
    <dgm:pt modelId="{83448020-061C-4260-B0E4-FE7493339B7C}" type="pres">
      <dgm:prSet presAssocID="{30B8A10F-120D-4476-BAC8-C761844A2FE1}" presName="image4" presStyleCnt="0"/>
      <dgm:spPr/>
    </dgm:pt>
    <dgm:pt modelId="{BD264CA1-EF89-4E5A-8ED3-DE8C3F8A85F4}" type="pres">
      <dgm:prSet presAssocID="{30B8A10F-120D-4476-BAC8-C761844A2FE1}" presName="imageRepeatNode" presStyleLbl="alignAcc1" presStyleIdx="3" presStyleCnt="10" custScaleY="93000" custLinFactNeighborX="81787" custLinFactNeighborY="33876"/>
      <dgm:spPr/>
      <dgm:t>
        <a:bodyPr/>
        <a:lstStyle/>
        <a:p>
          <a:endParaRPr lang="de-DE"/>
        </a:p>
      </dgm:t>
    </dgm:pt>
    <dgm:pt modelId="{3B2103AF-D45D-4F3B-985E-CC9BBFD687BB}" type="pres">
      <dgm:prSet presAssocID="{30B8A10F-120D-4476-BAC8-C761844A2FE1}" presName="imageaccent4" presStyleCnt="0"/>
      <dgm:spPr/>
    </dgm:pt>
    <dgm:pt modelId="{BE1C4B63-D498-4BB2-885B-8664FD350599}" type="pres">
      <dgm:prSet presAssocID="{30B8A10F-120D-4476-BAC8-C761844A2FE1}" presName="accentRepeatNode" presStyleLbl="solidAlignAcc1" presStyleIdx="7" presStyleCnt="20" custLinFactX="-76264" custLinFactY="100000" custLinFactNeighborX="-100000" custLinFactNeighborY="152515"/>
      <dgm:spPr/>
    </dgm:pt>
    <dgm:pt modelId="{FD5E41DC-E9CD-4F28-A708-C572DFB77AB2}" type="pres">
      <dgm:prSet presAssocID="{68651068-0BF5-4FE0-8275-883A9F1216BA}" presName="text5" presStyleCnt="0"/>
      <dgm:spPr/>
    </dgm:pt>
    <dgm:pt modelId="{7708116A-73B2-4E7E-9750-ADF1FEA1E6A5}" type="pres">
      <dgm:prSet presAssocID="{68651068-0BF5-4FE0-8275-883A9F1216BA}" presName="textRepeatNode" presStyleLbl="alignNode1" presStyleIdx="4" presStyleCnt="10" custLinFactX="-56386" custLinFactY="100000" custLinFactNeighborX="-100000" custLinFactNeighborY="132401">
        <dgm:presLayoutVars>
          <dgm:chMax val="0"/>
          <dgm:chPref val="0"/>
          <dgm:bulletEnabled val="1"/>
        </dgm:presLayoutVars>
      </dgm:prSet>
      <dgm:spPr/>
      <dgm:t>
        <a:bodyPr/>
        <a:lstStyle/>
        <a:p>
          <a:endParaRPr lang="de-DE"/>
        </a:p>
      </dgm:t>
    </dgm:pt>
    <dgm:pt modelId="{3B8A3982-129E-49E6-8AB4-4473D6166CE3}" type="pres">
      <dgm:prSet presAssocID="{68651068-0BF5-4FE0-8275-883A9F1216BA}" presName="textaccent5" presStyleCnt="0"/>
      <dgm:spPr/>
    </dgm:pt>
    <dgm:pt modelId="{49732828-F58E-4D2C-9019-4CFA976BB32E}" type="pres">
      <dgm:prSet presAssocID="{68651068-0BF5-4FE0-8275-883A9F1216BA}" presName="accentRepeatNode" presStyleLbl="solidAlignAcc1" presStyleIdx="8" presStyleCnt="20" custLinFactX="37319" custLinFactNeighborX="100000" custLinFactNeighborY="56411"/>
      <dgm:spPr/>
    </dgm:pt>
    <dgm:pt modelId="{E85AF75C-87F1-419D-90F8-F1CF4772531E}" type="pres">
      <dgm:prSet presAssocID="{2DBE28B4-F500-46E5-8DE3-867211612A5D}" presName="image5" presStyleCnt="0"/>
      <dgm:spPr/>
    </dgm:pt>
    <dgm:pt modelId="{4B480AEE-F930-4E89-BD8A-6425B98FBB46}" type="pres">
      <dgm:prSet presAssocID="{2DBE28B4-F500-46E5-8DE3-867211612A5D}" presName="imageRepeatNode" presStyleLbl="alignAcc1" presStyleIdx="4" presStyleCnt="10" custScaleX="100001" custScaleY="100001" custLinFactX="-125304" custLinFactNeighborX="-200000" custLinFactNeighborY="1661"/>
      <dgm:spPr/>
      <dgm:t>
        <a:bodyPr/>
        <a:lstStyle/>
        <a:p>
          <a:endParaRPr lang="de-DE"/>
        </a:p>
      </dgm:t>
    </dgm:pt>
    <dgm:pt modelId="{1237F76F-5F1E-4BE7-8C66-160781ADED0F}" type="pres">
      <dgm:prSet presAssocID="{2DBE28B4-F500-46E5-8DE3-867211612A5D}" presName="imageaccent5" presStyleCnt="0"/>
      <dgm:spPr/>
    </dgm:pt>
    <dgm:pt modelId="{8FA1D624-141E-4B74-846E-816F09C2F1C2}" type="pres">
      <dgm:prSet presAssocID="{2DBE28B4-F500-46E5-8DE3-867211612A5D}" presName="accentRepeatNode" presStyleLbl="solidAlignAcc1" presStyleIdx="9" presStyleCnt="20"/>
      <dgm:spPr/>
    </dgm:pt>
    <dgm:pt modelId="{20D4F8EF-185B-4B1C-8147-BF514DEF7FE1}" type="pres">
      <dgm:prSet presAssocID="{DC5ECC78-DE7E-493E-917E-D65F5999977E}" presName="text6" presStyleCnt="0"/>
      <dgm:spPr/>
    </dgm:pt>
    <dgm:pt modelId="{1E7BDF14-4737-4980-828C-1B92A8AF30E2}" type="pres">
      <dgm:prSet presAssocID="{DC5ECC78-DE7E-493E-917E-D65F5999977E}" presName="textRepeatNode" presStyleLbl="alignNode1" presStyleIdx="5" presStyleCnt="10" custLinFactX="-200000" custLinFactY="71742" custLinFactNeighborX="-228858" custLinFactNeighborY="100000">
        <dgm:presLayoutVars>
          <dgm:chMax val="0"/>
          <dgm:chPref val="0"/>
          <dgm:bulletEnabled val="1"/>
        </dgm:presLayoutVars>
      </dgm:prSet>
      <dgm:spPr/>
      <dgm:t>
        <a:bodyPr/>
        <a:lstStyle/>
        <a:p>
          <a:endParaRPr lang="de-DE"/>
        </a:p>
      </dgm:t>
    </dgm:pt>
    <dgm:pt modelId="{5F56E47D-F907-41C7-95C7-C6D5D3304113}" type="pres">
      <dgm:prSet presAssocID="{DC5ECC78-DE7E-493E-917E-D65F5999977E}" presName="textaccent6" presStyleCnt="0"/>
      <dgm:spPr/>
    </dgm:pt>
    <dgm:pt modelId="{B7412DC0-B566-4AB6-8831-7873F3E437F1}" type="pres">
      <dgm:prSet presAssocID="{DC5ECC78-DE7E-493E-917E-D65F5999977E}" presName="accentRepeatNode" presStyleLbl="solidAlignAcc1" presStyleIdx="10" presStyleCnt="20" custLinFactX="327040" custLinFactY="-600000" custLinFactNeighborX="400000" custLinFactNeighborY="-612730"/>
      <dgm:spPr/>
    </dgm:pt>
    <dgm:pt modelId="{7B5A8C6B-BE58-4612-874C-9EA8F1BC342B}" type="pres">
      <dgm:prSet presAssocID="{CC53B27C-E080-4307-9E50-7F1AC1A94E6F}" presName="image6" presStyleCnt="0"/>
      <dgm:spPr/>
    </dgm:pt>
    <dgm:pt modelId="{2909AEBF-EA10-45AF-9CAF-5F53C783A7CD}" type="pres">
      <dgm:prSet presAssocID="{CC53B27C-E080-4307-9E50-7F1AC1A94E6F}" presName="imageRepeatNode" presStyleLbl="alignAcc1" presStyleIdx="5" presStyleCnt="10" custLinFactY="-100000" custLinFactNeighborX="-6234" custLinFactNeighborY="-141871"/>
      <dgm:spPr/>
      <dgm:t>
        <a:bodyPr/>
        <a:lstStyle/>
        <a:p>
          <a:endParaRPr lang="de-DE"/>
        </a:p>
      </dgm:t>
    </dgm:pt>
    <dgm:pt modelId="{9D8C2699-A501-4D58-8D60-A30BE9C7A62F}" type="pres">
      <dgm:prSet presAssocID="{CC53B27C-E080-4307-9E50-7F1AC1A94E6F}" presName="imageaccent6" presStyleCnt="0"/>
      <dgm:spPr/>
    </dgm:pt>
    <dgm:pt modelId="{210C87AD-CACC-4067-9A11-7A32DA693253}" type="pres">
      <dgm:prSet presAssocID="{CC53B27C-E080-4307-9E50-7F1AC1A94E6F}" presName="accentRepeatNode" presStyleLbl="solidAlignAcc1" presStyleIdx="11" presStyleCnt="20" custLinFactX="-1515302" custLinFactY="300000" custLinFactNeighborX="-1600000" custLinFactNeighborY="324397"/>
      <dgm:spPr/>
    </dgm:pt>
    <dgm:pt modelId="{D610EB21-046C-46D4-AB33-8D52078813EE}" type="pres">
      <dgm:prSet presAssocID="{95D4CCFC-C6A5-4151-851D-44D8505DD332}" presName="text7" presStyleCnt="0"/>
      <dgm:spPr/>
    </dgm:pt>
    <dgm:pt modelId="{0ECD250A-C3D4-44E4-86E6-F84B008E66C7}" type="pres">
      <dgm:prSet presAssocID="{95D4CCFC-C6A5-4151-851D-44D8505DD332}" presName="textRepeatNode" presStyleLbl="alignNode1" presStyleIdx="6" presStyleCnt="10" custScaleY="87937" custLinFactX="59253" custLinFactY="-27020" custLinFactNeighborX="100000" custLinFactNeighborY="-100000">
        <dgm:presLayoutVars>
          <dgm:chMax val="0"/>
          <dgm:chPref val="0"/>
          <dgm:bulletEnabled val="1"/>
        </dgm:presLayoutVars>
      </dgm:prSet>
      <dgm:spPr/>
      <dgm:t>
        <a:bodyPr/>
        <a:lstStyle/>
        <a:p>
          <a:endParaRPr lang="de-DE"/>
        </a:p>
      </dgm:t>
    </dgm:pt>
    <dgm:pt modelId="{AFFB6955-99FA-4DE7-848B-8FFD08E79E96}" type="pres">
      <dgm:prSet presAssocID="{95D4CCFC-C6A5-4151-851D-44D8505DD332}" presName="textaccent7" presStyleCnt="0"/>
      <dgm:spPr/>
    </dgm:pt>
    <dgm:pt modelId="{86995FEE-DAD9-4F5D-8742-5A24B6CEFA9D}" type="pres">
      <dgm:prSet presAssocID="{95D4CCFC-C6A5-4151-851D-44D8505DD332}" presName="accentRepeatNode" presStyleLbl="solidAlignAcc1" presStyleIdx="12" presStyleCnt="20" custLinFactY="-390357" custLinFactNeighborX="-67344" custLinFactNeighborY="-400000"/>
      <dgm:spPr/>
    </dgm:pt>
    <dgm:pt modelId="{3E572A28-2512-4239-8628-C28FA44FE8CC}" type="pres">
      <dgm:prSet presAssocID="{0DB8F543-A110-4EE7-911D-43EFCADC19B1}" presName="image7" presStyleCnt="0"/>
      <dgm:spPr/>
    </dgm:pt>
    <dgm:pt modelId="{A530BAF4-F062-41A4-ADAA-6924080A3A71}" type="pres">
      <dgm:prSet presAssocID="{0DB8F543-A110-4EE7-911D-43EFCADC19B1}" presName="imageRepeatNode" presStyleLbl="alignAcc1" presStyleIdx="6" presStyleCnt="10" custScaleX="99213" custScaleY="97498" custLinFactNeighborX="-95039" custLinFactNeighborY="-47656"/>
      <dgm:spPr/>
      <dgm:t>
        <a:bodyPr/>
        <a:lstStyle/>
        <a:p>
          <a:endParaRPr lang="de-DE"/>
        </a:p>
      </dgm:t>
    </dgm:pt>
    <dgm:pt modelId="{378B1DAE-3984-47D8-8499-FFB5071DEE43}" type="pres">
      <dgm:prSet presAssocID="{0DB8F543-A110-4EE7-911D-43EFCADC19B1}" presName="imageaccent7" presStyleCnt="0"/>
      <dgm:spPr/>
    </dgm:pt>
    <dgm:pt modelId="{A1A34012-5C80-4492-B913-BD457056B163}" type="pres">
      <dgm:prSet presAssocID="{0DB8F543-A110-4EE7-911D-43EFCADC19B1}" presName="accentRepeatNode" presStyleLbl="solidAlignAcc1" presStyleIdx="13" presStyleCnt="20" custLinFactX="-333291" custLinFactY="-600000" custLinFactNeighborX="-400000" custLinFactNeighborY="-684720"/>
      <dgm:spPr/>
    </dgm:pt>
    <dgm:pt modelId="{C39C6501-8AD1-4EA4-AB16-B8A091ACE75F}" type="pres">
      <dgm:prSet presAssocID="{FA3E3963-8026-46C1-8DED-8C6D54F90D96}" presName="text8" presStyleCnt="0"/>
      <dgm:spPr/>
    </dgm:pt>
    <dgm:pt modelId="{A8B2063B-CD60-4EFE-9BA2-AF18FDB15334}" type="pres">
      <dgm:prSet presAssocID="{FA3E3963-8026-46C1-8DED-8C6D54F90D96}" presName="textRepeatNode" presStyleLbl="alignNode1" presStyleIdx="7" presStyleCnt="10" custLinFactX="-204084" custLinFactY="-13495" custLinFactNeighborX="-300000" custLinFactNeighborY="-100000">
        <dgm:presLayoutVars>
          <dgm:chMax val="0"/>
          <dgm:chPref val="0"/>
          <dgm:bulletEnabled val="1"/>
        </dgm:presLayoutVars>
      </dgm:prSet>
      <dgm:spPr/>
      <dgm:t>
        <a:bodyPr/>
        <a:lstStyle/>
        <a:p>
          <a:endParaRPr lang="de-DE"/>
        </a:p>
      </dgm:t>
    </dgm:pt>
    <dgm:pt modelId="{FD9AFC43-FAC5-48C2-9765-6A6F5A16D6E4}" type="pres">
      <dgm:prSet presAssocID="{FA3E3963-8026-46C1-8DED-8C6D54F90D96}" presName="textaccent8" presStyleCnt="0"/>
      <dgm:spPr/>
    </dgm:pt>
    <dgm:pt modelId="{4924E945-26EB-4688-AE80-0623201C83D7}" type="pres">
      <dgm:prSet presAssocID="{FA3E3963-8026-46C1-8DED-8C6D54F90D96}" presName="accentRepeatNode" presStyleLbl="solidAlignAcc1" presStyleIdx="14" presStyleCnt="20" custLinFactX="-200000" custLinFactY="-100847" custLinFactNeighborX="-208570" custLinFactNeighborY="-200000"/>
      <dgm:spPr/>
    </dgm:pt>
    <dgm:pt modelId="{D14D0C50-B724-4F23-9BC3-58B77FC0905D}" type="pres">
      <dgm:prSet presAssocID="{6A7C8D2F-504D-48B7-A26D-CA781C1B1F22}" presName="image8" presStyleCnt="0"/>
      <dgm:spPr/>
    </dgm:pt>
    <dgm:pt modelId="{40D3D69A-BC63-4589-A670-D35D7C54F22B}" type="pres">
      <dgm:prSet presAssocID="{6A7C8D2F-504D-48B7-A26D-CA781C1B1F22}" presName="imageRepeatNode" presStyleLbl="alignAcc1" presStyleIdx="7" presStyleCnt="10" custLinFactNeighborX="87717" custLinFactNeighborY="-74721"/>
      <dgm:spPr/>
      <dgm:t>
        <a:bodyPr/>
        <a:lstStyle/>
        <a:p>
          <a:endParaRPr lang="de-DE"/>
        </a:p>
      </dgm:t>
    </dgm:pt>
    <dgm:pt modelId="{9AAEA530-04EC-49B7-8C4F-1DE7ED546495}" type="pres">
      <dgm:prSet presAssocID="{6A7C8D2F-504D-48B7-A26D-CA781C1B1F22}" presName="imageaccent8" presStyleCnt="0"/>
      <dgm:spPr/>
    </dgm:pt>
    <dgm:pt modelId="{8E5DE37F-C508-4F08-A182-8FA9D396DA8C}" type="pres">
      <dgm:prSet presAssocID="{6A7C8D2F-504D-48B7-A26D-CA781C1B1F22}" presName="accentRepeatNode" presStyleLbl="solidAlignAcc1" presStyleIdx="15" presStyleCnt="20" custLinFactX="-1894588" custLinFactY="-800000" custLinFactNeighborX="-1900000" custLinFactNeighborY="-861156"/>
      <dgm:spPr/>
    </dgm:pt>
    <dgm:pt modelId="{245B1B56-E8EC-4024-83F1-0EC29F93DADA}" type="pres">
      <dgm:prSet presAssocID="{BA99EF76-E146-44C0-99A3-0688F240EEFB}" presName="text9" presStyleCnt="0"/>
      <dgm:spPr/>
    </dgm:pt>
    <dgm:pt modelId="{BF1993F7-EFC1-4EE7-8235-1135ED44A4F3}" type="pres">
      <dgm:prSet presAssocID="{BA99EF76-E146-44C0-99A3-0688F240EEFB}" presName="textRepeatNode" presStyleLbl="alignNode1" presStyleIdx="8" presStyleCnt="10" custLinFactNeighborX="-90240" custLinFactNeighborY="32246">
        <dgm:presLayoutVars>
          <dgm:chMax val="0"/>
          <dgm:chPref val="0"/>
          <dgm:bulletEnabled val="1"/>
        </dgm:presLayoutVars>
      </dgm:prSet>
      <dgm:spPr/>
      <dgm:t>
        <a:bodyPr/>
        <a:lstStyle/>
        <a:p>
          <a:endParaRPr lang="de-DE"/>
        </a:p>
      </dgm:t>
    </dgm:pt>
    <dgm:pt modelId="{3C5EE2A8-78BD-4443-BACE-2A710399CB30}" type="pres">
      <dgm:prSet presAssocID="{BA99EF76-E146-44C0-99A3-0688F240EEFB}" presName="textaccent9" presStyleCnt="0"/>
      <dgm:spPr/>
    </dgm:pt>
    <dgm:pt modelId="{B4F7B186-77EF-49F6-B8FE-23C637A25EEC}" type="pres">
      <dgm:prSet presAssocID="{BA99EF76-E146-44C0-99A3-0688F240EEFB}" presName="accentRepeatNode" presStyleLbl="solidAlignAcc1" presStyleIdx="16" presStyleCnt="20" custLinFactX="-200000" custLinFactY="300000" custLinFactNeighborX="-235394" custLinFactNeighborY="332025"/>
      <dgm:spPr/>
    </dgm:pt>
    <dgm:pt modelId="{4F54DF2C-8235-492F-B181-1078F81E1204}" type="pres">
      <dgm:prSet presAssocID="{F98B0526-DB82-4383-8453-EC0FE0A1F476}" presName="image9" presStyleCnt="0"/>
      <dgm:spPr/>
    </dgm:pt>
    <dgm:pt modelId="{D0189EAD-4EAE-4AF8-942F-7DEC8D272349}" type="pres">
      <dgm:prSet presAssocID="{F98B0526-DB82-4383-8453-EC0FE0A1F476}" presName="imageRepeatNode" presStyleLbl="alignAcc1" presStyleIdx="8" presStyleCnt="10" custLinFactX="-83438" custLinFactNeighborX="-100000" custLinFactNeighborY="96781"/>
      <dgm:spPr/>
      <dgm:t>
        <a:bodyPr/>
        <a:lstStyle/>
        <a:p>
          <a:endParaRPr lang="de-DE"/>
        </a:p>
      </dgm:t>
    </dgm:pt>
    <dgm:pt modelId="{2B936F3B-948A-4580-AE27-852F3569566C}" type="pres">
      <dgm:prSet presAssocID="{F98B0526-DB82-4383-8453-EC0FE0A1F476}" presName="imageaccent9" presStyleCnt="0"/>
      <dgm:spPr/>
    </dgm:pt>
    <dgm:pt modelId="{5D099EF3-C041-4A29-A771-D3F8E77952AE}" type="pres">
      <dgm:prSet presAssocID="{F98B0526-DB82-4383-8453-EC0FE0A1F476}" presName="accentRepeatNode" presStyleLbl="solidAlignAcc1" presStyleIdx="17" presStyleCnt="20" custLinFactX="-800000" custLinFactY="899708" custLinFactNeighborX="-835874" custLinFactNeighborY="900000"/>
      <dgm:spPr/>
    </dgm:pt>
    <dgm:pt modelId="{404AD5C7-CCAF-41C8-AA11-771FABFBC8C3}" type="pres">
      <dgm:prSet presAssocID="{6941A527-C3DD-4EC1-8E62-598E8FBD0DE3}" presName="text10" presStyleCnt="0"/>
      <dgm:spPr/>
    </dgm:pt>
    <dgm:pt modelId="{EEE66488-4958-4576-A421-6E9A903320FE}" type="pres">
      <dgm:prSet presAssocID="{6941A527-C3DD-4EC1-8E62-598E8FBD0DE3}" presName="textRepeatNode" presStyleLbl="alignNode1" presStyleIdx="9" presStyleCnt="10" custLinFactX="100000" custLinFactY="-82679" custLinFactNeighborX="159744" custLinFactNeighborY="-100000">
        <dgm:presLayoutVars>
          <dgm:chMax val="0"/>
          <dgm:chPref val="0"/>
          <dgm:bulletEnabled val="1"/>
        </dgm:presLayoutVars>
      </dgm:prSet>
      <dgm:spPr/>
      <dgm:t>
        <a:bodyPr/>
        <a:lstStyle/>
        <a:p>
          <a:endParaRPr lang="de-DE"/>
        </a:p>
      </dgm:t>
    </dgm:pt>
    <dgm:pt modelId="{2D9DD699-8B93-41B7-9BC9-7A9C7916F443}" type="pres">
      <dgm:prSet presAssocID="{6941A527-C3DD-4EC1-8E62-598E8FBD0DE3}" presName="textaccent10" presStyleCnt="0"/>
      <dgm:spPr/>
    </dgm:pt>
    <dgm:pt modelId="{7149FAE3-AC6B-47B0-AF0D-558880819C41}" type="pres">
      <dgm:prSet presAssocID="{6941A527-C3DD-4EC1-8E62-598E8FBD0DE3}" presName="accentRepeatNode" presStyleLbl="solidAlignAcc1" presStyleIdx="18" presStyleCnt="20" custLinFactX="900000" custLinFactY="-1371312" custLinFactNeighborX="952295" custLinFactNeighborY="-1400000"/>
      <dgm:spPr/>
    </dgm:pt>
    <dgm:pt modelId="{B26C26FB-5444-4418-B840-152A564C5204}" type="pres">
      <dgm:prSet presAssocID="{69D80726-7272-429D-B037-88CCA2082C9F}" presName="image10" presStyleCnt="0"/>
      <dgm:spPr/>
    </dgm:pt>
    <dgm:pt modelId="{726EE372-2397-4EC5-B1E1-2F1C7A5C7B12}" type="pres">
      <dgm:prSet presAssocID="{69D80726-7272-429D-B037-88CCA2082C9F}" presName="imageRepeatNode" presStyleLbl="alignAcc1" presStyleIdx="9" presStyleCnt="10" custLinFactY="-100000" custLinFactNeighborX="31605" custLinFactNeighborY="-107276"/>
      <dgm:spPr/>
      <dgm:t>
        <a:bodyPr/>
        <a:lstStyle/>
        <a:p>
          <a:endParaRPr lang="de-DE"/>
        </a:p>
      </dgm:t>
    </dgm:pt>
    <dgm:pt modelId="{35913DF8-EB0E-46BF-8917-3E12A8E20AB0}" type="pres">
      <dgm:prSet presAssocID="{69D80726-7272-429D-B037-88CCA2082C9F}" presName="imageaccent10" presStyleCnt="0"/>
      <dgm:spPr/>
    </dgm:pt>
    <dgm:pt modelId="{5BA4D4D1-C1E0-41CF-9923-A07296835A7C}" type="pres">
      <dgm:prSet presAssocID="{69D80726-7272-429D-B037-88CCA2082C9F}" presName="accentRepeatNode" presStyleLbl="solidAlignAcc1" presStyleIdx="19" presStyleCnt="20" custLinFactY="-565932" custLinFactNeighborX="-33709" custLinFactNeighborY="-600000"/>
      <dgm:spPr/>
    </dgm:pt>
  </dgm:ptLst>
  <dgm:cxnLst>
    <dgm:cxn modelId="{B120AD13-F3E9-486C-8CE2-C2071115B5E7}" type="presOf" srcId="{FA3E3963-8026-46C1-8DED-8C6D54F90D96}" destId="{A8B2063B-CD60-4EFE-9BA2-AF18FDB15334}" srcOrd="0" destOrd="0" presId="urn:microsoft.com/office/officeart/2008/layout/HexagonCluster"/>
    <dgm:cxn modelId="{F68B8398-178A-4FA7-A903-B2E966C9B9E5}" srcId="{29AD5C75-5B8D-490E-ACE0-078FCA311F22}" destId="{FA3E3963-8026-46C1-8DED-8C6D54F90D96}" srcOrd="7" destOrd="0" parTransId="{60518C1A-7653-4F04-B57D-31C67CE08CAD}" sibTransId="{6A7C8D2F-504D-48B7-A26D-CA781C1B1F22}"/>
    <dgm:cxn modelId="{F5610B3D-4C09-4A3F-AB2B-CFD909D95438}" srcId="{29AD5C75-5B8D-490E-ACE0-078FCA311F22}" destId="{8CAF07A7-D2F1-4D14-B2A4-64B6D83D62EE}" srcOrd="1" destOrd="0" parTransId="{694D3AA7-07FC-44E1-8475-F883D8C86B3C}" sibTransId="{E8C8624A-A6A4-4079-B07D-E5F7FEE106A9}"/>
    <dgm:cxn modelId="{F69642A3-0C6B-435C-B0CA-30FFC021C79B}" srcId="{29AD5C75-5B8D-490E-ACE0-078FCA311F22}" destId="{4E2526EE-01D0-4262-8CBD-6882A622091A}" srcOrd="2" destOrd="0" parTransId="{7F1BB023-5D47-43CC-9A81-5CB1F86BC8E4}" sibTransId="{176B4342-6D7C-45FC-B764-1EB989E28EB7}"/>
    <dgm:cxn modelId="{1994548E-1287-41A1-8B2B-338B0A038C70}" type="presOf" srcId="{6A7C8D2F-504D-48B7-A26D-CA781C1B1F22}" destId="{40D3D69A-BC63-4589-A670-D35D7C54F22B}" srcOrd="0" destOrd="0" presId="urn:microsoft.com/office/officeart/2008/layout/HexagonCluster"/>
    <dgm:cxn modelId="{6CB8BE34-5ECB-4169-82D9-3F72BEFA67DC}" srcId="{29AD5C75-5B8D-490E-ACE0-078FCA311F22}" destId="{DC5ECC78-DE7E-493E-917E-D65F5999977E}" srcOrd="5" destOrd="0" parTransId="{876FE803-E5B5-4FC6-BCCB-73B8AA133943}" sibTransId="{CC53B27C-E080-4307-9E50-7F1AC1A94E6F}"/>
    <dgm:cxn modelId="{35B9446D-1E27-4202-B8ED-76C83D78236A}" type="presOf" srcId="{BA99EF76-E146-44C0-99A3-0688F240EEFB}" destId="{BF1993F7-EFC1-4EE7-8235-1135ED44A4F3}" srcOrd="0" destOrd="0" presId="urn:microsoft.com/office/officeart/2008/layout/HexagonCluster"/>
    <dgm:cxn modelId="{FAA4AE35-34CE-4200-AA47-81FF5F7F5F3F}" type="presOf" srcId="{6941A527-C3DD-4EC1-8E62-598E8FBD0DE3}" destId="{EEE66488-4958-4576-A421-6E9A903320FE}" srcOrd="0" destOrd="0" presId="urn:microsoft.com/office/officeart/2008/layout/HexagonCluster"/>
    <dgm:cxn modelId="{2DDFBBFB-E28D-473E-ADE1-130F613E9161}" srcId="{29AD5C75-5B8D-490E-ACE0-078FCA311F22}" destId="{68651068-0BF5-4FE0-8275-883A9F1216BA}" srcOrd="4" destOrd="0" parTransId="{E50FFDCF-E0B3-4736-8D4C-6BC00D232301}" sibTransId="{2DBE28B4-F500-46E5-8DE3-867211612A5D}"/>
    <dgm:cxn modelId="{53DC1B14-B5D4-4100-8746-B2BCDA75CF83}" srcId="{29AD5C75-5B8D-490E-ACE0-078FCA311F22}" destId="{6DDC2344-CE93-40C4-8D0D-BB959308EEAE}" srcOrd="3" destOrd="0" parTransId="{89335C10-6E7F-4093-B463-7A31EE4D4897}" sibTransId="{30B8A10F-120D-4476-BAC8-C761844A2FE1}"/>
    <dgm:cxn modelId="{41E13DE7-EB9E-4FF1-A6E5-D4BDFAF60E95}" srcId="{29AD5C75-5B8D-490E-ACE0-078FCA311F22}" destId="{6941A527-C3DD-4EC1-8E62-598E8FBD0DE3}" srcOrd="9" destOrd="0" parTransId="{A9716A3F-C277-4184-850B-F4DBA044458A}" sibTransId="{69D80726-7272-429D-B037-88CCA2082C9F}"/>
    <dgm:cxn modelId="{38813C03-8775-4230-B20A-F5B90323EFD0}" type="presOf" srcId="{4C27BD9F-56F5-4888-99CD-C0947098E3CA}" destId="{28FBB7CF-DFF6-4AE0-96A9-8849EF38EE92}" srcOrd="0" destOrd="0" presId="urn:microsoft.com/office/officeart/2008/layout/HexagonCluster"/>
    <dgm:cxn modelId="{11F7E9DB-70A8-4A03-AB36-88580AB25DCE}" type="presOf" srcId="{176B4342-6D7C-45FC-B764-1EB989E28EB7}" destId="{2755717A-5D48-4F5D-AE7B-CA1A08A7BEC6}" srcOrd="0" destOrd="0" presId="urn:microsoft.com/office/officeart/2008/layout/HexagonCluster"/>
    <dgm:cxn modelId="{15AABE7C-E222-4D79-85B9-45B8ADC8D6C3}" type="presOf" srcId="{6DDC2344-CE93-40C4-8D0D-BB959308EEAE}" destId="{28C24F16-87E7-4813-8ACE-5F6A37F6ED98}" srcOrd="0" destOrd="0" presId="urn:microsoft.com/office/officeart/2008/layout/HexagonCluster"/>
    <dgm:cxn modelId="{C09BE2B6-7916-4CBB-BC85-2B32E35DDC3B}" type="presOf" srcId="{2DBE28B4-F500-46E5-8DE3-867211612A5D}" destId="{4B480AEE-F930-4E89-BD8A-6425B98FBB46}" srcOrd="0" destOrd="0" presId="urn:microsoft.com/office/officeart/2008/layout/HexagonCluster"/>
    <dgm:cxn modelId="{84E07D01-B5D5-4227-A3C1-45977389A3E1}" srcId="{29AD5C75-5B8D-490E-ACE0-078FCA311F22}" destId="{98A4CFD0-6D92-47EE-83E7-DA2AC186485C}" srcOrd="0" destOrd="0" parTransId="{9C5931AB-50B6-4A12-A862-257BAE784520}" sibTransId="{4C27BD9F-56F5-4888-99CD-C0947098E3CA}"/>
    <dgm:cxn modelId="{23C62545-2828-4DF7-A5F9-56BB9A99C60C}" type="presOf" srcId="{0DB8F543-A110-4EE7-911D-43EFCADC19B1}" destId="{A530BAF4-F062-41A4-ADAA-6924080A3A71}" srcOrd="0" destOrd="0" presId="urn:microsoft.com/office/officeart/2008/layout/HexagonCluster"/>
    <dgm:cxn modelId="{D422CB0A-7B1E-4BF9-86BF-CC4AF46AC47D}" srcId="{29AD5C75-5B8D-490E-ACE0-078FCA311F22}" destId="{BA99EF76-E146-44C0-99A3-0688F240EEFB}" srcOrd="8" destOrd="0" parTransId="{E085407A-ABCD-46D8-9978-BAEEC878BE66}" sibTransId="{F98B0526-DB82-4383-8453-EC0FE0A1F476}"/>
    <dgm:cxn modelId="{E367A27E-6031-4090-BE86-1F79BAE74237}" type="presOf" srcId="{30B8A10F-120D-4476-BAC8-C761844A2FE1}" destId="{BD264CA1-EF89-4E5A-8ED3-DE8C3F8A85F4}" srcOrd="0" destOrd="0" presId="urn:microsoft.com/office/officeart/2008/layout/HexagonCluster"/>
    <dgm:cxn modelId="{7C6CFD72-5CFB-453A-8AB2-D7974FFA3706}" type="presOf" srcId="{98A4CFD0-6D92-47EE-83E7-DA2AC186485C}" destId="{F68353BC-67AC-4BA4-9BF5-E31B5CC4CE9D}" srcOrd="0" destOrd="0" presId="urn:microsoft.com/office/officeart/2008/layout/HexagonCluster"/>
    <dgm:cxn modelId="{A0D7662C-B2C6-4B49-9A20-1D4876E731C4}" type="presOf" srcId="{29AD5C75-5B8D-490E-ACE0-078FCA311F22}" destId="{28BA00A1-2E41-4000-95CF-A3259A001AF5}" srcOrd="0" destOrd="0" presId="urn:microsoft.com/office/officeart/2008/layout/HexagonCluster"/>
    <dgm:cxn modelId="{03A545BE-9F4A-4FCB-B68F-30EE5C51D6BD}" type="presOf" srcId="{F98B0526-DB82-4383-8453-EC0FE0A1F476}" destId="{D0189EAD-4EAE-4AF8-942F-7DEC8D272349}" srcOrd="0" destOrd="0" presId="urn:microsoft.com/office/officeart/2008/layout/HexagonCluster"/>
    <dgm:cxn modelId="{AD29BBDF-1D8F-4A13-8D8A-516EF9680BBF}" srcId="{29AD5C75-5B8D-490E-ACE0-078FCA311F22}" destId="{95D4CCFC-C6A5-4151-851D-44D8505DD332}" srcOrd="6" destOrd="0" parTransId="{4FFE3DAC-6780-482C-8FCF-980ACD019C34}" sibTransId="{0DB8F543-A110-4EE7-911D-43EFCADC19B1}"/>
    <dgm:cxn modelId="{FC811044-A09B-4700-974D-D344EFDC396C}" type="presOf" srcId="{DC5ECC78-DE7E-493E-917E-D65F5999977E}" destId="{1E7BDF14-4737-4980-828C-1B92A8AF30E2}" srcOrd="0" destOrd="0" presId="urn:microsoft.com/office/officeart/2008/layout/HexagonCluster"/>
    <dgm:cxn modelId="{B30E0AFD-DC0D-45C2-8980-E49F409A9D17}" type="presOf" srcId="{CC53B27C-E080-4307-9E50-7F1AC1A94E6F}" destId="{2909AEBF-EA10-45AF-9CAF-5F53C783A7CD}" srcOrd="0" destOrd="0" presId="urn:microsoft.com/office/officeart/2008/layout/HexagonCluster"/>
    <dgm:cxn modelId="{522A5476-F912-477C-AF06-255D07783F49}" type="presOf" srcId="{8CAF07A7-D2F1-4D14-B2A4-64B6D83D62EE}" destId="{270602D0-51B5-47D7-881F-AC840CD39187}" srcOrd="0" destOrd="0" presId="urn:microsoft.com/office/officeart/2008/layout/HexagonCluster"/>
    <dgm:cxn modelId="{A4E12E70-E105-45C7-BA64-2059E9C08A40}" type="presOf" srcId="{E8C8624A-A6A4-4079-B07D-E5F7FEE106A9}" destId="{E1687EA0-7390-4C96-8545-C70A4EACE8E7}" srcOrd="0" destOrd="0" presId="urn:microsoft.com/office/officeart/2008/layout/HexagonCluster"/>
    <dgm:cxn modelId="{816CC921-6544-4923-9CA4-A141395BDA3C}" type="presOf" srcId="{68651068-0BF5-4FE0-8275-883A9F1216BA}" destId="{7708116A-73B2-4E7E-9750-ADF1FEA1E6A5}" srcOrd="0" destOrd="0" presId="urn:microsoft.com/office/officeart/2008/layout/HexagonCluster"/>
    <dgm:cxn modelId="{66F2431B-0865-4079-AFA6-39E982197337}" type="presOf" srcId="{95D4CCFC-C6A5-4151-851D-44D8505DD332}" destId="{0ECD250A-C3D4-44E4-86E6-F84B008E66C7}" srcOrd="0" destOrd="0" presId="urn:microsoft.com/office/officeart/2008/layout/HexagonCluster"/>
    <dgm:cxn modelId="{5264FD54-85CC-412C-A426-F3DFCC7B109C}" type="presOf" srcId="{4E2526EE-01D0-4262-8CBD-6882A622091A}" destId="{5C7DA53E-AB97-4E73-925C-D558459149EB}" srcOrd="0" destOrd="0" presId="urn:microsoft.com/office/officeart/2008/layout/HexagonCluster"/>
    <dgm:cxn modelId="{25499329-47A9-43F9-91A7-A1AD4BA7C55D}" type="presOf" srcId="{69D80726-7272-429D-B037-88CCA2082C9F}" destId="{726EE372-2397-4EC5-B1E1-2F1C7A5C7B12}" srcOrd="0" destOrd="0" presId="urn:microsoft.com/office/officeart/2008/layout/HexagonCluster"/>
    <dgm:cxn modelId="{483C2D5C-4D37-4AD2-A7FC-EEB3017DE630}" type="presParOf" srcId="{28BA00A1-2E41-4000-95CF-A3259A001AF5}" destId="{37DCA189-84DA-4D24-8B1A-E14403BF7EDA}" srcOrd="0" destOrd="0" presId="urn:microsoft.com/office/officeart/2008/layout/HexagonCluster"/>
    <dgm:cxn modelId="{E00E34AC-9B76-47AD-AF4B-76966DFE2DAC}" type="presParOf" srcId="{37DCA189-84DA-4D24-8B1A-E14403BF7EDA}" destId="{F68353BC-67AC-4BA4-9BF5-E31B5CC4CE9D}" srcOrd="0" destOrd="0" presId="urn:microsoft.com/office/officeart/2008/layout/HexagonCluster"/>
    <dgm:cxn modelId="{D5DBA183-8485-473B-A4C4-019650E17CE2}" type="presParOf" srcId="{28BA00A1-2E41-4000-95CF-A3259A001AF5}" destId="{308BF154-51F5-4A3B-8F11-E3DB28CA7EDA}" srcOrd="1" destOrd="0" presId="urn:microsoft.com/office/officeart/2008/layout/HexagonCluster"/>
    <dgm:cxn modelId="{3CE57AEE-7EE9-4DAD-B5E2-930D9A9D2283}" type="presParOf" srcId="{308BF154-51F5-4A3B-8F11-E3DB28CA7EDA}" destId="{01801963-1E46-44BD-85A4-DA2D960E0445}" srcOrd="0" destOrd="0" presId="urn:microsoft.com/office/officeart/2008/layout/HexagonCluster"/>
    <dgm:cxn modelId="{CF4359C8-C30D-4A71-9562-A52BA2AE97A5}" type="presParOf" srcId="{28BA00A1-2E41-4000-95CF-A3259A001AF5}" destId="{E885BFB8-B913-49A8-982F-1A9E9CFFF16B}" srcOrd="2" destOrd="0" presId="urn:microsoft.com/office/officeart/2008/layout/HexagonCluster"/>
    <dgm:cxn modelId="{C0D95BA4-F51C-4C77-AF63-D7DF26923179}" type="presParOf" srcId="{E885BFB8-B913-49A8-982F-1A9E9CFFF16B}" destId="{28FBB7CF-DFF6-4AE0-96A9-8849EF38EE92}" srcOrd="0" destOrd="0" presId="urn:microsoft.com/office/officeart/2008/layout/HexagonCluster"/>
    <dgm:cxn modelId="{E7678625-276E-47B4-AB84-EA5F380C3028}" type="presParOf" srcId="{28BA00A1-2E41-4000-95CF-A3259A001AF5}" destId="{696A9B43-B01D-445E-BBB1-1E0CE6FBA42E}" srcOrd="3" destOrd="0" presId="urn:microsoft.com/office/officeart/2008/layout/HexagonCluster"/>
    <dgm:cxn modelId="{9DF52906-A863-4DA2-BD5E-2C418AF35E74}" type="presParOf" srcId="{696A9B43-B01D-445E-BBB1-1E0CE6FBA42E}" destId="{AE310DED-F8D8-4D62-81BC-87610191FC2F}" srcOrd="0" destOrd="0" presId="urn:microsoft.com/office/officeart/2008/layout/HexagonCluster"/>
    <dgm:cxn modelId="{07803B93-3FCC-4F3B-A682-5CBB297649B0}" type="presParOf" srcId="{28BA00A1-2E41-4000-95CF-A3259A001AF5}" destId="{61517F71-768D-4A35-9ED5-CFE441A38A4D}" srcOrd="4" destOrd="0" presId="urn:microsoft.com/office/officeart/2008/layout/HexagonCluster"/>
    <dgm:cxn modelId="{CBB2C30A-4B99-47EE-9AA0-4B2225B7F8BE}" type="presParOf" srcId="{61517F71-768D-4A35-9ED5-CFE441A38A4D}" destId="{270602D0-51B5-47D7-881F-AC840CD39187}" srcOrd="0" destOrd="0" presId="urn:microsoft.com/office/officeart/2008/layout/HexagonCluster"/>
    <dgm:cxn modelId="{78EC4D8B-01D2-4B47-91D5-DDB03CA4E486}" type="presParOf" srcId="{28BA00A1-2E41-4000-95CF-A3259A001AF5}" destId="{D2A973F4-0998-41B7-BD06-6E188B0781B0}" srcOrd="5" destOrd="0" presId="urn:microsoft.com/office/officeart/2008/layout/HexagonCluster"/>
    <dgm:cxn modelId="{B7B7D8BC-B23A-4596-9177-406F2CF727AB}" type="presParOf" srcId="{D2A973F4-0998-41B7-BD06-6E188B0781B0}" destId="{DD2D8003-21FE-4EA3-A926-885F9C1594B9}" srcOrd="0" destOrd="0" presId="urn:microsoft.com/office/officeart/2008/layout/HexagonCluster"/>
    <dgm:cxn modelId="{86F74125-2D38-471F-AC5E-CDC8F5C66905}" type="presParOf" srcId="{28BA00A1-2E41-4000-95CF-A3259A001AF5}" destId="{CF921F44-3569-44E7-86F0-00FB003A1570}" srcOrd="6" destOrd="0" presId="urn:microsoft.com/office/officeart/2008/layout/HexagonCluster"/>
    <dgm:cxn modelId="{39A2378B-33BA-4EA7-A150-11645082A770}" type="presParOf" srcId="{CF921F44-3569-44E7-86F0-00FB003A1570}" destId="{E1687EA0-7390-4C96-8545-C70A4EACE8E7}" srcOrd="0" destOrd="0" presId="urn:microsoft.com/office/officeart/2008/layout/HexagonCluster"/>
    <dgm:cxn modelId="{1AD55311-655E-4C71-BDFD-FC660B1687CF}" type="presParOf" srcId="{28BA00A1-2E41-4000-95CF-A3259A001AF5}" destId="{7862A63D-576F-4EBA-89EF-2042CAEFAC62}" srcOrd="7" destOrd="0" presId="urn:microsoft.com/office/officeart/2008/layout/HexagonCluster"/>
    <dgm:cxn modelId="{30320A60-2F73-4062-A8D5-EBE4D2AD1C9F}" type="presParOf" srcId="{7862A63D-576F-4EBA-89EF-2042CAEFAC62}" destId="{955834F7-1B0C-4B94-A8B2-71BAB6C561FD}" srcOrd="0" destOrd="0" presId="urn:microsoft.com/office/officeart/2008/layout/HexagonCluster"/>
    <dgm:cxn modelId="{242098C9-774C-48EE-8394-28530CDE48B6}" type="presParOf" srcId="{28BA00A1-2E41-4000-95CF-A3259A001AF5}" destId="{B6901A09-6152-4B7B-B61B-10917C7BD681}" srcOrd="8" destOrd="0" presId="urn:microsoft.com/office/officeart/2008/layout/HexagonCluster"/>
    <dgm:cxn modelId="{EE4BBAC7-7304-4563-B921-15205FAAC384}" type="presParOf" srcId="{B6901A09-6152-4B7B-B61B-10917C7BD681}" destId="{5C7DA53E-AB97-4E73-925C-D558459149EB}" srcOrd="0" destOrd="0" presId="urn:microsoft.com/office/officeart/2008/layout/HexagonCluster"/>
    <dgm:cxn modelId="{1D2D150A-1F88-483D-9EC5-0C19ADB1FB4E}" type="presParOf" srcId="{28BA00A1-2E41-4000-95CF-A3259A001AF5}" destId="{7CBD843A-A43F-46C4-8DA5-1FABA20E9760}" srcOrd="9" destOrd="0" presId="urn:microsoft.com/office/officeart/2008/layout/HexagonCluster"/>
    <dgm:cxn modelId="{B599F456-869E-41D1-B21A-7DE8EBA98B73}" type="presParOf" srcId="{7CBD843A-A43F-46C4-8DA5-1FABA20E9760}" destId="{DE39A730-2348-4C4E-8F22-D165A5EBBB69}" srcOrd="0" destOrd="0" presId="urn:microsoft.com/office/officeart/2008/layout/HexagonCluster"/>
    <dgm:cxn modelId="{6BCBF3DB-076F-475F-9F56-C6B6CBD6554C}" type="presParOf" srcId="{28BA00A1-2E41-4000-95CF-A3259A001AF5}" destId="{B7606F12-CF74-4201-AD6B-AF2DDA87CCD8}" srcOrd="10" destOrd="0" presId="urn:microsoft.com/office/officeart/2008/layout/HexagonCluster"/>
    <dgm:cxn modelId="{CF0577B0-9A67-43F3-90A3-B4E426CF2388}" type="presParOf" srcId="{B7606F12-CF74-4201-AD6B-AF2DDA87CCD8}" destId="{2755717A-5D48-4F5D-AE7B-CA1A08A7BEC6}" srcOrd="0" destOrd="0" presId="urn:microsoft.com/office/officeart/2008/layout/HexagonCluster"/>
    <dgm:cxn modelId="{8A937A3E-5FA3-4FA3-96B9-EC85EA7FFA23}" type="presParOf" srcId="{28BA00A1-2E41-4000-95CF-A3259A001AF5}" destId="{F40E3F3D-B7E6-4729-A75D-3B7788D0D816}" srcOrd="11" destOrd="0" presId="urn:microsoft.com/office/officeart/2008/layout/HexagonCluster"/>
    <dgm:cxn modelId="{51C23A5E-7BE5-46F9-88C9-69D829965E77}" type="presParOf" srcId="{F40E3F3D-B7E6-4729-A75D-3B7788D0D816}" destId="{6D8302BD-8C92-4388-93FA-0CABC151F926}" srcOrd="0" destOrd="0" presId="urn:microsoft.com/office/officeart/2008/layout/HexagonCluster"/>
    <dgm:cxn modelId="{5AE62BF2-B3F7-4E97-8156-27865A6DB426}" type="presParOf" srcId="{28BA00A1-2E41-4000-95CF-A3259A001AF5}" destId="{E6E09255-FE3F-4EEC-BE73-C67DACAF6FAB}" srcOrd="12" destOrd="0" presId="urn:microsoft.com/office/officeart/2008/layout/HexagonCluster"/>
    <dgm:cxn modelId="{30F49AA6-E6E2-428A-8E81-A91AC387BADF}" type="presParOf" srcId="{E6E09255-FE3F-4EEC-BE73-C67DACAF6FAB}" destId="{28C24F16-87E7-4813-8ACE-5F6A37F6ED98}" srcOrd="0" destOrd="0" presId="urn:microsoft.com/office/officeart/2008/layout/HexagonCluster"/>
    <dgm:cxn modelId="{278CE06B-9442-435A-9772-1B46830BBF79}" type="presParOf" srcId="{28BA00A1-2E41-4000-95CF-A3259A001AF5}" destId="{2CA73666-AC6C-45F5-ADA9-831154F8DCE5}" srcOrd="13" destOrd="0" presId="urn:microsoft.com/office/officeart/2008/layout/HexagonCluster"/>
    <dgm:cxn modelId="{FC385958-F1F1-4D9B-88F9-13B435C04BD4}" type="presParOf" srcId="{2CA73666-AC6C-45F5-ADA9-831154F8DCE5}" destId="{72197FE0-213F-4733-B682-03601960847D}" srcOrd="0" destOrd="0" presId="urn:microsoft.com/office/officeart/2008/layout/HexagonCluster"/>
    <dgm:cxn modelId="{D4DEC7FB-02F7-400D-93EA-97EBC8BFAEF1}" type="presParOf" srcId="{28BA00A1-2E41-4000-95CF-A3259A001AF5}" destId="{83448020-061C-4260-B0E4-FE7493339B7C}" srcOrd="14" destOrd="0" presId="urn:microsoft.com/office/officeart/2008/layout/HexagonCluster"/>
    <dgm:cxn modelId="{5A08DF30-BE7E-42F0-9B20-6C627CFB626F}" type="presParOf" srcId="{83448020-061C-4260-B0E4-FE7493339B7C}" destId="{BD264CA1-EF89-4E5A-8ED3-DE8C3F8A85F4}" srcOrd="0" destOrd="0" presId="urn:microsoft.com/office/officeart/2008/layout/HexagonCluster"/>
    <dgm:cxn modelId="{513EC6D5-4C0C-43A2-9899-D3444BD66BA4}" type="presParOf" srcId="{28BA00A1-2E41-4000-95CF-A3259A001AF5}" destId="{3B2103AF-D45D-4F3B-985E-CC9BBFD687BB}" srcOrd="15" destOrd="0" presId="urn:microsoft.com/office/officeart/2008/layout/HexagonCluster"/>
    <dgm:cxn modelId="{38A2C884-E064-4C9D-B2DC-F66FCCDA1BFC}" type="presParOf" srcId="{3B2103AF-D45D-4F3B-985E-CC9BBFD687BB}" destId="{BE1C4B63-D498-4BB2-885B-8664FD350599}" srcOrd="0" destOrd="0" presId="urn:microsoft.com/office/officeart/2008/layout/HexagonCluster"/>
    <dgm:cxn modelId="{DEAB2ADE-ABD9-4CE1-BF42-18E7EB7D5406}" type="presParOf" srcId="{28BA00A1-2E41-4000-95CF-A3259A001AF5}" destId="{FD5E41DC-E9CD-4F28-A708-C572DFB77AB2}" srcOrd="16" destOrd="0" presId="urn:microsoft.com/office/officeart/2008/layout/HexagonCluster"/>
    <dgm:cxn modelId="{DF7BB20C-0038-4D33-985D-0429FDB58C31}" type="presParOf" srcId="{FD5E41DC-E9CD-4F28-A708-C572DFB77AB2}" destId="{7708116A-73B2-4E7E-9750-ADF1FEA1E6A5}" srcOrd="0" destOrd="0" presId="urn:microsoft.com/office/officeart/2008/layout/HexagonCluster"/>
    <dgm:cxn modelId="{12D582B4-88A2-49FE-8BE6-F2CCD80B8409}" type="presParOf" srcId="{28BA00A1-2E41-4000-95CF-A3259A001AF5}" destId="{3B8A3982-129E-49E6-8AB4-4473D6166CE3}" srcOrd="17" destOrd="0" presId="urn:microsoft.com/office/officeart/2008/layout/HexagonCluster"/>
    <dgm:cxn modelId="{20591865-C398-477F-A277-4A0BFB97269A}" type="presParOf" srcId="{3B8A3982-129E-49E6-8AB4-4473D6166CE3}" destId="{49732828-F58E-4D2C-9019-4CFA976BB32E}" srcOrd="0" destOrd="0" presId="urn:microsoft.com/office/officeart/2008/layout/HexagonCluster"/>
    <dgm:cxn modelId="{4C447DB7-7FF8-458B-8F85-BCA057017441}" type="presParOf" srcId="{28BA00A1-2E41-4000-95CF-A3259A001AF5}" destId="{E85AF75C-87F1-419D-90F8-F1CF4772531E}" srcOrd="18" destOrd="0" presId="urn:microsoft.com/office/officeart/2008/layout/HexagonCluster"/>
    <dgm:cxn modelId="{091C0B3F-603B-44EE-857C-378CBDE9A6C1}" type="presParOf" srcId="{E85AF75C-87F1-419D-90F8-F1CF4772531E}" destId="{4B480AEE-F930-4E89-BD8A-6425B98FBB46}" srcOrd="0" destOrd="0" presId="urn:microsoft.com/office/officeart/2008/layout/HexagonCluster"/>
    <dgm:cxn modelId="{0946FD16-08E2-4D36-B05D-36A341133BFC}" type="presParOf" srcId="{28BA00A1-2E41-4000-95CF-A3259A001AF5}" destId="{1237F76F-5F1E-4BE7-8C66-160781ADED0F}" srcOrd="19" destOrd="0" presId="urn:microsoft.com/office/officeart/2008/layout/HexagonCluster"/>
    <dgm:cxn modelId="{4C9D771F-20FA-4C5C-8B2C-2FA8E53CB950}" type="presParOf" srcId="{1237F76F-5F1E-4BE7-8C66-160781ADED0F}" destId="{8FA1D624-141E-4B74-846E-816F09C2F1C2}" srcOrd="0" destOrd="0" presId="urn:microsoft.com/office/officeart/2008/layout/HexagonCluster"/>
    <dgm:cxn modelId="{F571C6ED-D5C0-4569-819F-492C9F993946}" type="presParOf" srcId="{28BA00A1-2E41-4000-95CF-A3259A001AF5}" destId="{20D4F8EF-185B-4B1C-8147-BF514DEF7FE1}" srcOrd="20" destOrd="0" presId="urn:microsoft.com/office/officeart/2008/layout/HexagonCluster"/>
    <dgm:cxn modelId="{80172AFC-72E3-4BCB-92D8-0590B2C78878}" type="presParOf" srcId="{20D4F8EF-185B-4B1C-8147-BF514DEF7FE1}" destId="{1E7BDF14-4737-4980-828C-1B92A8AF30E2}" srcOrd="0" destOrd="0" presId="urn:microsoft.com/office/officeart/2008/layout/HexagonCluster"/>
    <dgm:cxn modelId="{33D0ACD2-1BD2-4F8A-9543-8E85D3ED7DCB}" type="presParOf" srcId="{28BA00A1-2E41-4000-95CF-A3259A001AF5}" destId="{5F56E47D-F907-41C7-95C7-C6D5D3304113}" srcOrd="21" destOrd="0" presId="urn:microsoft.com/office/officeart/2008/layout/HexagonCluster"/>
    <dgm:cxn modelId="{15AAE3A9-6C45-44B1-898C-DEEDF2168CD6}" type="presParOf" srcId="{5F56E47D-F907-41C7-95C7-C6D5D3304113}" destId="{B7412DC0-B566-4AB6-8831-7873F3E437F1}" srcOrd="0" destOrd="0" presId="urn:microsoft.com/office/officeart/2008/layout/HexagonCluster"/>
    <dgm:cxn modelId="{C3F4DE93-1646-49F2-873F-08E2A338F48C}" type="presParOf" srcId="{28BA00A1-2E41-4000-95CF-A3259A001AF5}" destId="{7B5A8C6B-BE58-4612-874C-9EA8F1BC342B}" srcOrd="22" destOrd="0" presId="urn:microsoft.com/office/officeart/2008/layout/HexagonCluster"/>
    <dgm:cxn modelId="{A9DA9A72-A910-403B-A592-9F961EF734C2}" type="presParOf" srcId="{7B5A8C6B-BE58-4612-874C-9EA8F1BC342B}" destId="{2909AEBF-EA10-45AF-9CAF-5F53C783A7CD}" srcOrd="0" destOrd="0" presId="urn:microsoft.com/office/officeart/2008/layout/HexagonCluster"/>
    <dgm:cxn modelId="{B12E8B0D-D090-4BC1-BC77-5DF20395F87C}" type="presParOf" srcId="{28BA00A1-2E41-4000-95CF-A3259A001AF5}" destId="{9D8C2699-A501-4D58-8D60-A30BE9C7A62F}" srcOrd="23" destOrd="0" presId="urn:microsoft.com/office/officeart/2008/layout/HexagonCluster"/>
    <dgm:cxn modelId="{588B7A50-69ED-4318-BB98-7A38F91BCAA9}" type="presParOf" srcId="{9D8C2699-A501-4D58-8D60-A30BE9C7A62F}" destId="{210C87AD-CACC-4067-9A11-7A32DA693253}" srcOrd="0" destOrd="0" presId="urn:microsoft.com/office/officeart/2008/layout/HexagonCluster"/>
    <dgm:cxn modelId="{FF2A0FD3-86C8-457D-B476-BBF4CD9D5376}" type="presParOf" srcId="{28BA00A1-2E41-4000-95CF-A3259A001AF5}" destId="{D610EB21-046C-46D4-AB33-8D52078813EE}" srcOrd="24" destOrd="0" presId="urn:microsoft.com/office/officeart/2008/layout/HexagonCluster"/>
    <dgm:cxn modelId="{55BA9523-B702-4516-B41C-0CC67DC5D096}" type="presParOf" srcId="{D610EB21-046C-46D4-AB33-8D52078813EE}" destId="{0ECD250A-C3D4-44E4-86E6-F84B008E66C7}" srcOrd="0" destOrd="0" presId="urn:microsoft.com/office/officeart/2008/layout/HexagonCluster"/>
    <dgm:cxn modelId="{59651EDA-A173-4F61-B559-DB49F1F9F1A0}" type="presParOf" srcId="{28BA00A1-2E41-4000-95CF-A3259A001AF5}" destId="{AFFB6955-99FA-4DE7-848B-8FFD08E79E96}" srcOrd="25" destOrd="0" presId="urn:microsoft.com/office/officeart/2008/layout/HexagonCluster"/>
    <dgm:cxn modelId="{25564565-CE2C-4614-BD02-63F881D1644B}" type="presParOf" srcId="{AFFB6955-99FA-4DE7-848B-8FFD08E79E96}" destId="{86995FEE-DAD9-4F5D-8742-5A24B6CEFA9D}" srcOrd="0" destOrd="0" presId="urn:microsoft.com/office/officeart/2008/layout/HexagonCluster"/>
    <dgm:cxn modelId="{23B7428E-C930-4284-9564-C246048A28C8}" type="presParOf" srcId="{28BA00A1-2E41-4000-95CF-A3259A001AF5}" destId="{3E572A28-2512-4239-8628-C28FA44FE8CC}" srcOrd="26" destOrd="0" presId="urn:microsoft.com/office/officeart/2008/layout/HexagonCluster"/>
    <dgm:cxn modelId="{B052D9D0-EEB0-4AB4-ADE0-68E83957BC6D}" type="presParOf" srcId="{3E572A28-2512-4239-8628-C28FA44FE8CC}" destId="{A530BAF4-F062-41A4-ADAA-6924080A3A71}" srcOrd="0" destOrd="0" presId="urn:microsoft.com/office/officeart/2008/layout/HexagonCluster"/>
    <dgm:cxn modelId="{C843CF32-8A6E-47AF-952D-3AE33AE8AD2B}" type="presParOf" srcId="{28BA00A1-2E41-4000-95CF-A3259A001AF5}" destId="{378B1DAE-3984-47D8-8499-FFB5071DEE43}" srcOrd="27" destOrd="0" presId="urn:microsoft.com/office/officeart/2008/layout/HexagonCluster"/>
    <dgm:cxn modelId="{8CD24686-599B-4DC4-B907-8F230EAB73E8}" type="presParOf" srcId="{378B1DAE-3984-47D8-8499-FFB5071DEE43}" destId="{A1A34012-5C80-4492-B913-BD457056B163}" srcOrd="0" destOrd="0" presId="urn:microsoft.com/office/officeart/2008/layout/HexagonCluster"/>
    <dgm:cxn modelId="{076F9BC1-A783-4A73-88F9-4794514A1596}" type="presParOf" srcId="{28BA00A1-2E41-4000-95CF-A3259A001AF5}" destId="{C39C6501-8AD1-4EA4-AB16-B8A091ACE75F}" srcOrd="28" destOrd="0" presId="urn:microsoft.com/office/officeart/2008/layout/HexagonCluster"/>
    <dgm:cxn modelId="{E5D67145-5C41-4C49-99A8-6A69F2A8F4E9}" type="presParOf" srcId="{C39C6501-8AD1-4EA4-AB16-B8A091ACE75F}" destId="{A8B2063B-CD60-4EFE-9BA2-AF18FDB15334}" srcOrd="0" destOrd="0" presId="urn:microsoft.com/office/officeart/2008/layout/HexagonCluster"/>
    <dgm:cxn modelId="{A1DD9ACD-DCEA-40DD-AB14-861C9084B0B9}" type="presParOf" srcId="{28BA00A1-2E41-4000-95CF-A3259A001AF5}" destId="{FD9AFC43-FAC5-48C2-9765-6A6F5A16D6E4}" srcOrd="29" destOrd="0" presId="urn:microsoft.com/office/officeart/2008/layout/HexagonCluster"/>
    <dgm:cxn modelId="{16DC2817-965C-430F-8BF3-BF0608863C81}" type="presParOf" srcId="{FD9AFC43-FAC5-48C2-9765-6A6F5A16D6E4}" destId="{4924E945-26EB-4688-AE80-0623201C83D7}" srcOrd="0" destOrd="0" presId="urn:microsoft.com/office/officeart/2008/layout/HexagonCluster"/>
    <dgm:cxn modelId="{EE28795E-A10A-4A6D-9B31-0A3DC8AD00D7}" type="presParOf" srcId="{28BA00A1-2E41-4000-95CF-A3259A001AF5}" destId="{D14D0C50-B724-4F23-9BC3-58B77FC0905D}" srcOrd="30" destOrd="0" presId="urn:microsoft.com/office/officeart/2008/layout/HexagonCluster"/>
    <dgm:cxn modelId="{C08BB9E6-ABD8-46F1-B30C-D679E1657635}" type="presParOf" srcId="{D14D0C50-B724-4F23-9BC3-58B77FC0905D}" destId="{40D3D69A-BC63-4589-A670-D35D7C54F22B}" srcOrd="0" destOrd="0" presId="urn:microsoft.com/office/officeart/2008/layout/HexagonCluster"/>
    <dgm:cxn modelId="{F08BDE3B-BA2B-4D2B-BA4B-FDDCEACFD2AA}" type="presParOf" srcId="{28BA00A1-2E41-4000-95CF-A3259A001AF5}" destId="{9AAEA530-04EC-49B7-8C4F-1DE7ED546495}" srcOrd="31" destOrd="0" presId="urn:microsoft.com/office/officeart/2008/layout/HexagonCluster"/>
    <dgm:cxn modelId="{7D1B2085-D31D-4B1F-AD6B-E622784C4967}" type="presParOf" srcId="{9AAEA530-04EC-49B7-8C4F-1DE7ED546495}" destId="{8E5DE37F-C508-4F08-A182-8FA9D396DA8C}" srcOrd="0" destOrd="0" presId="urn:microsoft.com/office/officeart/2008/layout/HexagonCluster"/>
    <dgm:cxn modelId="{DD118525-F2EB-4459-B38E-964D5F2C10EF}" type="presParOf" srcId="{28BA00A1-2E41-4000-95CF-A3259A001AF5}" destId="{245B1B56-E8EC-4024-83F1-0EC29F93DADA}" srcOrd="32" destOrd="0" presId="urn:microsoft.com/office/officeart/2008/layout/HexagonCluster"/>
    <dgm:cxn modelId="{4961AE01-54A4-404A-BB60-21FACA12AFCD}" type="presParOf" srcId="{245B1B56-E8EC-4024-83F1-0EC29F93DADA}" destId="{BF1993F7-EFC1-4EE7-8235-1135ED44A4F3}" srcOrd="0" destOrd="0" presId="urn:microsoft.com/office/officeart/2008/layout/HexagonCluster"/>
    <dgm:cxn modelId="{91065BCC-B8D4-41CE-A3F8-16F71DD1C101}" type="presParOf" srcId="{28BA00A1-2E41-4000-95CF-A3259A001AF5}" destId="{3C5EE2A8-78BD-4443-BACE-2A710399CB30}" srcOrd="33" destOrd="0" presId="urn:microsoft.com/office/officeart/2008/layout/HexagonCluster"/>
    <dgm:cxn modelId="{FD10FD5F-8551-46FC-8A2D-26929C6B50CB}" type="presParOf" srcId="{3C5EE2A8-78BD-4443-BACE-2A710399CB30}" destId="{B4F7B186-77EF-49F6-B8FE-23C637A25EEC}" srcOrd="0" destOrd="0" presId="urn:microsoft.com/office/officeart/2008/layout/HexagonCluster"/>
    <dgm:cxn modelId="{EBF94FF2-9EFC-4B06-B8F7-296A814EC2FD}" type="presParOf" srcId="{28BA00A1-2E41-4000-95CF-A3259A001AF5}" destId="{4F54DF2C-8235-492F-B181-1078F81E1204}" srcOrd="34" destOrd="0" presId="urn:microsoft.com/office/officeart/2008/layout/HexagonCluster"/>
    <dgm:cxn modelId="{E14BF0DD-F293-4537-BB88-B8431906101D}" type="presParOf" srcId="{4F54DF2C-8235-492F-B181-1078F81E1204}" destId="{D0189EAD-4EAE-4AF8-942F-7DEC8D272349}" srcOrd="0" destOrd="0" presId="urn:microsoft.com/office/officeart/2008/layout/HexagonCluster"/>
    <dgm:cxn modelId="{64173588-8F2A-4DEA-B74E-ACC1E503D53B}" type="presParOf" srcId="{28BA00A1-2E41-4000-95CF-A3259A001AF5}" destId="{2B936F3B-948A-4580-AE27-852F3569566C}" srcOrd="35" destOrd="0" presId="urn:microsoft.com/office/officeart/2008/layout/HexagonCluster"/>
    <dgm:cxn modelId="{BD009870-4315-42CB-BA0C-CADFC3257C94}" type="presParOf" srcId="{2B936F3B-948A-4580-AE27-852F3569566C}" destId="{5D099EF3-C041-4A29-A771-D3F8E77952AE}" srcOrd="0" destOrd="0" presId="urn:microsoft.com/office/officeart/2008/layout/HexagonCluster"/>
    <dgm:cxn modelId="{29370DB8-7FC3-483C-B115-AE804E6B0EEC}" type="presParOf" srcId="{28BA00A1-2E41-4000-95CF-A3259A001AF5}" destId="{404AD5C7-CCAF-41C8-AA11-771FABFBC8C3}" srcOrd="36" destOrd="0" presId="urn:microsoft.com/office/officeart/2008/layout/HexagonCluster"/>
    <dgm:cxn modelId="{76D513AB-EDD9-4CFB-B4C0-637E46E6D9CB}" type="presParOf" srcId="{404AD5C7-CCAF-41C8-AA11-771FABFBC8C3}" destId="{EEE66488-4958-4576-A421-6E9A903320FE}" srcOrd="0" destOrd="0" presId="urn:microsoft.com/office/officeart/2008/layout/HexagonCluster"/>
    <dgm:cxn modelId="{6F1628A6-4A70-421E-844E-0E0685F7BF41}" type="presParOf" srcId="{28BA00A1-2E41-4000-95CF-A3259A001AF5}" destId="{2D9DD699-8B93-41B7-9BC9-7A9C7916F443}" srcOrd="37" destOrd="0" presId="urn:microsoft.com/office/officeart/2008/layout/HexagonCluster"/>
    <dgm:cxn modelId="{19B8F91F-EA61-40E5-AB86-DBAD9B8A822F}" type="presParOf" srcId="{2D9DD699-8B93-41B7-9BC9-7A9C7916F443}" destId="{7149FAE3-AC6B-47B0-AF0D-558880819C41}" srcOrd="0" destOrd="0" presId="urn:microsoft.com/office/officeart/2008/layout/HexagonCluster"/>
    <dgm:cxn modelId="{ECEA83B4-FEFF-4AA7-BC44-4BE145BF8B7A}" type="presParOf" srcId="{28BA00A1-2E41-4000-95CF-A3259A001AF5}" destId="{B26C26FB-5444-4418-B840-152A564C5204}" srcOrd="38" destOrd="0" presId="urn:microsoft.com/office/officeart/2008/layout/HexagonCluster"/>
    <dgm:cxn modelId="{C45C356F-08FB-4F23-80D3-7779D035B331}" type="presParOf" srcId="{B26C26FB-5444-4418-B840-152A564C5204}" destId="{726EE372-2397-4EC5-B1E1-2F1C7A5C7B12}" srcOrd="0" destOrd="0" presId="urn:microsoft.com/office/officeart/2008/layout/HexagonCluster"/>
    <dgm:cxn modelId="{E1C8F055-02BB-4950-BA07-9AB735BC9502}" type="presParOf" srcId="{28BA00A1-2E41-4000-95CF-A3259A001AF5}" destId="{35913DF8-EB0E-46BF-8917-3E12A8E20AB0}" srcOrd="39" destOrd="0" presId="urn:microsoft.com/office/officeart/2008/layout/HexagonCluster"/>
    <dgm:cxn modelId="{27490D2B-5D32-49BC-83C1-627C42D16A7D}" type="presParOf" srcId="{35913DF8-EB0E-46BF-8917-3E12A8E20AB0}" destId="{5BA4D4D1-C1E0-41CF-9923-A07296835A7C}"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BED630-198F-4F53-86D9-04DE71021674}"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GB"/>
        </a:p>
      </dgm:t>
    </dgm:pt>
    <dgm:pt modelId="{EE51FA1D-EA59-4BE7-9F99-4A90E7E92704}">
      <dgm:prSet phldrT="[Text]" custT="1"/>
      <dgm:spPr/>
      <dgm:t>
        <a:bodyPr anchor="ctr"/>
        <a:lstStyle/>
        <a:p>
          <a:r>
            <a:rPr lang="en-US" sz="1700" b="1" dirty="0" err="1"/>
            <a:t>Internationaler</a:t>
          </a:r>
          <a:r>
            <a:rPr lang="en-US" sz="1700" b="1" dirty="0"/>
            <a:t> </a:t>
          </a:r>
          <a:r>
            <a:rPr lang="en-US" sz="1700" b="1" dirty="0" err="1"/>
            <a:t>Pakt</a:t>
          </a:r>
          <a:r>
            <a:rPr lang="en-US" sz="1700" b="1" dirty="0"/>
            <a:t> </a:t>
          </a:r>
          <a:r>
            <a:rPr lang="en-US" sz="1700" b="1" dirty="0" err="1"/>
            <a:t>über</a:t>
          </a:r>
          <a:r>
            <a:rPr lang="en-US" sz="1700" b="1" dirty="0"/>
            <a:t> </a:t>
          </a:r>
          <a:r>
            <a:rPr lang="en-US" sz="1700" b="1" dirty="0" err="1"/>
            <a:t>bürgerliche</a:t>
          </a:r>
          <a:r>
            <a:rPr lang="en-US" sz="1700" b="1" dirty="0"/>
            <a:t> und </a:t>
          </a:r>
          <a:r>
            <a:rPr lang="en-US" sz="1700" b="1" dirty="0" err="1"/>
            <a:t>politische</a:t>
          </a:r>
          <a:r>
            <a:rPr lang="en-US" sz="1700" b="1" dirty="0"/>
            <a:t> </a:t>
          </a:r>
          <a:r>
            <a:rPr lang="en-US" sz="1700" b="1" dirty="0" err="1"/>
            <a:t>Rechte</a:t>
          </a:r>
          <a:r>
            <a:rPr lang="en-US" sz="1700" b="1" dirty="0"/>
            <a:t> (1966) </a:t>
          </a:r>
          <a:endParaRPr lang="en-GB" sz="1700" b="1" dirty="0"/>
        </a:p>
      </dgm:t>
    </dgm:pt>
    <dgm:pt modelId="{324D7AAB-80D0-4899-8029-FE9D14F82BAB}" type="parTrans" cxnId="{117A7489-B30A-461B-BAF1-1C835744FF4F}">
      <dgm:prSet/>
      <dgm:spPr/>
      <dgm:t>
        <a:bodyPr/>
        <a:lstStyle/>
        <a:p>
          <a:endParaRPr lang="en-GB"/>
        </a:p>
      </dgm:t>
    </dgm:pt>
    <dgm:pt modelId="{B97D6112-F9BC-431C-846D-A460BDDC518F}" type="sibTrans" cxnId="{117A7489-B30A-461B-BAF1-1C835744FF4F}">
      <dgm:prSet/>
      <dgm:spPr/>
      <dgm:t>
        <a:bodyPr/>
        <a:lstStyle/>
        <a:p>
          <a:endParaRPr lang="en-GB"/>
        </a:p>
      </dgm:t>
    </dgm:pt>
    <dgm:pt modelId="{FC630740-9405-455B-87C6-D07DC45DDEDF}">
      <dgm:prSet phldrT="[Text]"/>
      <dgm:spPr/>
      <dgm:t>
        <a:bodyPr/>
        <a:lstStyle/>
        <a:p>
          <a:r>
            <a:rPr lang="en-GB" dirty="0"/>
            <a:t> </a:t>
          </a:r>
        </a:p>
      </dgm:t>
    </dgm:pt>
    <dgm:pt modelId="{5D5C47D9-12EB-45DF-B4C9-E2B2D9909661}" type="parTrans" cxnId="{762EB347-2631-4D81-979C-0837728FECF0}">
      <dgm:prSet/>
      <dgm:spPr/>
      <dgm:t>
        <a:bodyPr/>
        <a:lstStyle/>
        <a:p>
          <a:endParaRPr lang="en-GB"/>
        </a:p>
      </dgm:t>
    </dgm:pt>
    <dgm:pt modelId="{5625A23E-A7FF-4B43-B97F-B5BA3F6513E0}" type="sibTrans" cxnId="{762EB347-2631-4D81-979C-0837728FECF0}">
      <dgm:prSet/>
      <dgm:spPr/>
      <dgm:t>
        <a:bodyPr/>
        <a:lstStyle/>
        <a:p>
          <a:endParaRPr lang="en-GB"/>
        </a:p>
      </dgm:t>
    </dgm:pt>
    <dgm:pt modelId="{165B1069-179B-484F-9D2C-46FD625D7AF2}">
      <dgm:prSet phldrT="[Text]" custT="1"/>
      <dgm:spPr/>
      <dgm:t>
        <a:bodyPr anchor="ctr"/>
        <a:lstStyle/>
        <a:p>
          <a:r>
            <a:rPr lang="en-US" sz="1700" b="1" dirty="0" err="1"/>
            <a:t>Internationale</a:t>
          </a:r>
          <a:r>
            <a:rPr lang="en-US" sz="1700" b="1" dirty="0"/>
            <a:t> </a:t>
          </a:r>
          <a:r>
            <a:rPr lang="en-US" sz="1700" b="1" dirty="0" err="1"/>
            <a:t>Pakt</a:t>
          </a:r>
          <a:r>
            <a:rPr lang="en-US" sz="1700" b="1" dirty="0"/>
            <a:t> </a:t>
          </a:r>
          <a:r>
            <a:rPr lang="en-US" sz="1700" b="1" dirty="0" err="1"/>
            <a:t>über</a:t>
          </a:r>
          <a:r>
            <a:rPr lang="en-US" sz="1700" b="1" dirty="0"/>
            <a:t> </a:t>
          </a:r>
          <a:r>
            <a:rPr lang="en-US" sz="1700" b="1" dirty="0" err="1"/>
            <a:t>wirtschaftliche</a:t>
          </a:r>
          <a:r>
            <a:rPr lang="en-US" sz="1700" b="1" dirty="0"/>
            <a:t>, </a:t>
          </a:r>
          <a:r>
            <a:rPr lang="en-US" sz="1700" b="1" dirty="0" err="1"/>
            <a:t>soziale</a:t>
          </a:r>
          <a:r>
            <a:rPr lang="en-US" sz="1700" b="1" dirty="0"/>
            <a:t> und </a:t>
          </a:r>
          <a:r>
            <a:rPr lang="en-US" sz="1700" b="1" dirty="0" err="1"/>
            <a:t>kulturelle</a:t>
          </a:r>
          <a:r>
            <a:rPr lang="en-US" sz="1700" b="1" dirty="0"/>
            <a:t> </a:t>
          </a:r>
          <a:r>
            <a:rPr lang="en-US" sz="1700" b="1" dirty="0" err="1"/>
            <a:t>Rechte</a:t>
          </a:r>
          <a:r>
            <a:rPr lang="en-US" sz="1700" b="1" dirty="0"/>
            <a:t> (1966)</a:t>
          </a:r>
          <a:endParaRPr lang="en-GB" sz="1700" b="1" dirty="0"/>
        </a:p>
      </dgm:t>
    </dgm:pt>
    <dgm:pt modelId="{CC94B53A-8B78-4A7D-AF93-31365ABA1CE2}" type="parTrans" cxnId="{C73ADA30-6312-409A-B2AF-7A60AA466922}">
      <dgm:prSet/>
      <dgm:spPr/>
      <dgm:t>
        <a:bodyPr/>
        <a:lstStyle/>
        <a:p>
          <a:endParaRPr lang="en-GB"/>
        </a:p>
      </dgm:t>
    </dgm:pt>
    <dgm:pt modelId="{E437D973-E8E9-454A-A93E-7D9621DAC5C0}" type="sibTrans" cxnId="{C73ADA30-6312-409A-B2AF-7A60AA466922}">
      <dgm:prSet/>
      <dgm:spPr/>
      <dgm:t>
        <a:bodyPr/>
        <a:lstStyle/>
        <a:p>
          <a:endParaRPr lang="en-GB"/>
        </a:p>
      </dgm:t>
    </dgm:pt>
    <dgm:pt modelId="{CF9BF3E2-CFC7-46B3-9E74-FCD72569E69B}">
      <dgm:prSet phldrT="[Text]" custT="1"/>
      <dgm:spPr/>
      <dgm:t>
        <a:bodyPr/>
        <a:lstStyle/>
        <a:p>
          <a:r>
            <a:rPr lang="en-GB" sz="1700" b="1" dirty="0"/>
            <a:t>CEDAW</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0C03710D-3FFC-499B-86CF-3A338295E8D6}" type="parTrans" cxnId="{B3A9216F-C813-4BB4-9C47-AB11B3D788F3}">
      <dgm:prSet/>
      <dgm:spPr/>
      <dgm:t>
        <a:bodyPr/>
        <a:lstStyle/>
        <a:p>
          <a:endParaRPr lang="en-GB"/>
        </a:p>
      </dgm:t>
    </dgm:pt>
    <dgm:pt modelId="{09BDB6E8-507B-4728-8D13-1E55D9BB79CA}" type="sibTrans" cxnId="{B3A9216F-C813-4BB4-9C47-AB11B3D788F3}">
      <dgm:prSet/>
      <dgm:spPr/>
      <dgm:t>
        <a:bodyPr/>
        <a:lstStyle/>
        <a:p>
          <a:endParaRPr lang="en-GB"/>
        </a:p>
      </dgm:t>
    </dgm:pt>
    <dgm:pt modelId="{F607A916-D5C3-4689-A371-4ED6F463F0DC}">
      <dgm:prSet phldrT="[Text]" custT="1"/>
      <dgm:spPr/>
      <dgm:t>
        <a:bodyPr/>
        <a:lstStyle/>
        <a:p>
          <a:r>
            <a:rPr lang="en-GB" sz="1700" b="1" u="none" dirty="0"/>
            <a:t>ICCPR</a:t>
          </a:r>
          <a:endParaRPr lang="en-GB"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6BBC2673-27C8-4227-AA13-AFACD99D5C95}" type="sibTrans" cxnId="{F7E2F45E-1EA0-4791-BBB1-43992423D4BD}">
      <dgm:prSet/>
      <dgm:spPr/>
      <dgm:t>
        <a:bodyPr/>
        <a:lstStyle/>
        <a:p>
          <a:endParaRPr lang="en-GB"/>
        </a:p>
      </dgm:t>
    </dgm:pt>
    <dgm:pt modelId="{1A0BCE99-CD3B-4845-AE79-3851ED6EC989}" type="parTrans" cxnId="{F7E2F45E-1EA0-4791-BBB1-43992423D4BD}">
      <dgm:prSet/>
      <dgm:spPr/>
      <dgm:t>
        <a:bodyPr/>
        <a:lstStyle/>
        <a:p>
          <a:endParaRPr lang="en-GB"/>
        </a:p>
      </dgm:t>
    </dgm:pt>
    <dgm:pt modelId="{136E1924-8255-4009-8DF5-F627CA64DAFF}">
      <dgm:prSet phldrT="[Text]" custT="1"/>
      <dgm:spPr/>
      <dgm:t>
        <a:bodyPr anchor="ctr"/>
        <a:lstStyle/>
        <a:p>
          <a:r>
            <a:rPr lang="de-DE" sz="1700" b="1" kern="1200" dirty="0">
              <a:solidFill>
                <a:prstClr val="black">
                  <a:hueOff val="0"/>
                  <a:satOff val="0"/>
                  <a:lumOff val="0"/>
                  <a:alphaOff val="0"/>
                </a:prstClr>
              </a:solidFill>
              <a:latin typeface="Calibri" panose="020F0502020204030204"/>
              <a:ea typeface="+mn-ea"/>
              <a:cs typeface="+mn-cs"/>
            </a:rPr>
            <a:t>Konvention zur Beseitigung jeder Form von Diskriminierung der Frau </a:t>
          </a:r>
          <a:r>
            <a:rPr lang="en-US" sz="1700" b="1" kern="1200" dirty="0"/>
            <a:t>(1979)</a:t>
          </a:r>
          <a:endParaRPr lang="en-GB" sz="1700" b="1" kern="1200" dirty="0"/>
        </a:p>
      </dgm:t>
    </dgm:pt>
    <dgm:pt modelId="{3ABF11DF-517B-466F-969B-02364FCE542B}" type="parTrans" cxnId="{994C9B4B-02FE-48F3-9D6F-178008E0D21C}">
      <dgm:prSet/>
      <dgm:spPr/>
      <dgm:t>
        <a:bodyPr/>
        <a:lstStyle/>
        <a:p>
          <a:endParaRPr lang="en-GB"/>
        </a:p>
      </dgm:t>
    </dgm:pt>
    <dgm:pt modelId="{6849E007-EB9E-4CA8-9549-5DC9964C2CFA}" type="sibTrans" cxnId="{994C9B4B-02FE-48F3-9D6F-178008E0D21C}">
      <dgm:prSet/>
      <dgm:spPr/>
      <dgm:t>
        <a:bodyPr/>
        <a:lstStyle/>
        <a:p>
          <a:endParaRPr lang="en-GB"/>
        </a:p>
      </dgm:t>
    </dgm:pt>
    <dgm:pt modelId="{3984844F-2A8C-4501-B698-C2DEF81F3BA3}">
      <dgm:prSet phldrT="[Text]" custT="1"/>
      <dgm:spPr/>
      <dgm:t>
        <a:bodyPr/>
        <a:lstStyle/>
        <a:p>
          <a:r>
            <a:rPr lang="en-GB" sz="1700" b="1" dirty="0"/>
            <a:t>CAT</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DE2F2565-BA30-49F7-B391-2A5539FC6B40}" type="parTrans" cxnId="{24E65B3C-0E3F-4AEF-938A-F866E9C095F8}">
      <dgm:prSet/>
      <dgm:spPr/>
      <dgm:t>
        <a:bodyPr/>
        <a:lstStyle/>
        <a:p>
          <a:endParaRPr lang="en-GB"/>
        </a:p>
      </dgm:t>
    </dgm:pt>
    <dgm:pt modelId="{ECC8B605-27B3-40F3-A504-DA32461CE27D}" type="sibTrans" cxnId="{24E65B3C-0E3F-4AEF-938A-F866E9C095F8}">
      <dgm:prSet/>
      <dgm:spPr/>
      <dgm:t>
        <a:bodyPr/>
        <a:lstStyle/>
        <a:p>
          <a:endParaRPr lang="en-GB"/>
        </a:p>
      </dgm:t>
    </dgm:pt>
    <dgm:pt modelId="{4A482F95-864B-4744-A869-2D717AA071A7}">
      <dgm:prSet phldrT="[Text]" custT="1"/>
      <dgm:spPr/>
      <dgm:t>
        <a:bodyPr anchor="ctr"/>
        <a:lstStyle/>
        <a:p>
          <a:r>
            <a:rPr lang="de-DE" sz="1700" b="1" kern="1200" dirty="0">
              <a:solidFill>
                <a:prstClr val="black">
                  <a:hueOff val="0"/>
                  <a:satOff val="0"/>
                  <a:lumOff val="0"/>
                  <a:alphaOff val="0"/>
                </a:prstClr>
              </a:solidFill>
              <a:latin typeface="Calibri" panose="020F0502020204030204"/>
              <a:ea typeface="+mn-ea"/>
              <a:cs typeface="+mn-cs"/>
            </a:rPr>
            <a:t>Übereinkommen gegen Folter und andere grausame, unmenschliche oder erniedrigende Behandlung oder Strafe (UN-Antifolter­konvention) </a:t>
          </a:r>
          <a:r>
            <a:rPr lang="en-US" sz="1700" b="1" kern="1200" dirty="0"/>
            <a:t>(1984)</a:t>
          </a:r>
          <a:endParaRPr lang="en-GB" sz="1700" b="1" kern="1200" dirty="0"/>
        </a:p>
      </dgm:t>
    </dgm:pt>
    <dgm:pt modelId="{F30FE903-C463-4B49-9B25-A5BD9C25FFC9}" type="parTrans" cxnId="{1C6E5976-1BE8-4AA5-B266-C5F820681C1C}">
      <dgm:prSet/>
      <dgm:spPr/>
      <dgm:t>
        <a:bodyPr/>
        <a:lstStyle/>
        <a:p>
          <a:endParaRPr lang="en-GB"/>
        </a:p>
      </dgm:t>
    </dgm:pt>
    <dgm:pt modelId="{E3A76249-DF0A-48C8-9848-5A7AD6C482F2}" type="sibTrans" cxnId="{1C6E5976-1BE8-4AA5-B266-C5F820681C1C}">
      <dgm:prSet/>
      <dgm:spPr/>
      <dgm:t>
        <a:bodyPr/>
        <a:lstStyle/>
        <a:p>
          <a:endParaRPr lang="en-GB"/>
        </a:p>
      </dgm:t>
    </dgm:pt>
    <dgm:pt modelId="{2C70C1FB-54C3-446D-AB69-BB5952C179EE}">
      <dgm:prSet phldrT="[Text]" custT="1"/>
      <dgm:spPr/>
      <dgm:t>
        <a:bodyPr/>
        <a:lstStyle/>
        <a:p>
          <a:r>
            <a:rPr lang="en-GB" sz="1700" b="1" dirty="0"/>
            <a:t>CRC</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29E81FBD-D31D-49CD-92CB-7BA6E6747411}" type="parTrans" cxnId="{53592405-4A4A-4FBE-BB2F-2BA49E676EAE}">
      <dgm:prSet/>
      <dgm:spPr/>
      <dgm:t>
        <a:bodyPr/>
        <a:lstStyle/>
        <a:p>
          <a:endParaRPr lang="en-GB"/>
        </a:p>
      </dgm:t>
    </dgm:pt>
    <dgm:pt modelId="{521F24F6-05AE-49F1-809B-C4370353A5E1}" type="sibTrans" cxnId="{53592405-4A4A-4FBE-BB2F-2BA49E676EAE}">
      <dgm:prSet/>
      <dgm:spPr/>
      <dgm:t>
        <a:bodyPr/>
        <a:lstStyle/>
        <a:p>
          <a:endParaRPr lang="en-GB"/>
        </a:p>
      </dgm:t>
    </dgm:pt>
    <dgm:pt modelId="{BE404E51-E665-4356-B066-3D0B6E30F8D0}">
      <dgm:prSet phldrT="[Text]" custT="1"/>
      <dgm:spPr/>
      <dgm:t>
        <a:bodyPr anchor="ctr"/>
        <a:lstStyle/>
        <a:p>
          <a:r>
            <a:rPr lang="en-US" sz="1700" b="1" dirty="0"/>
            <a:t>UN-</a:t>
          </a:r>
          <a:r>
            <a:rPr lang="en-US" sz="1700" b="1" dirty="0" err="1"/>
            <a:t>Kinderrechtskonvention</a:t>
          </a:r>
          <a:r>
            <a:rPr lang="en-US" sz="1700" b="1" dirty="0"/>
            <a:t> (1989)</a:t>
          </a:r>
          <a:endParaRPr lang="en-GB" sz="1700" b="1" dirty="0"/>
        </a:p>
      </dgm:t>
    </dgm:pt>
    <dgm:pt modelId="{1EFAB4AC-3A25-48BA-96B9-3FE64434F27D}" type="parTrans" cxnId="{2AFE86F5-BBD0-4DFE-BBD5-E438AF4B2304}">
      <dgm:prSet/>
      <dgm:spPr/>
      <dgm:t>
        <a:bodyPr/>
        <a:lstStyle/>
        <a:p>
          <a:endParaRPr lang="en-GB"/>
        </a:p>
      </dgm:t>
    </dgm:pt>
    <dgm:pt modelId="{49CDEACD-9811-4787-9866-A7D3653EDCAD}" type="sibTrans" cxnId="{2AFE86F5-BBD0-4DFE-BBD5-E438AF4B2304}">
      <dgm:prSet/>
      <dgm:spPr/>
      <dgm:t>
        <a:bodyPr/>
        <a:lstStyle/>
        <a:p>
          <a:endParaRPr lang="en-GB"/>
        </a:p>
      </dgm:t>
    </dgm:pt>
    <dgm:pt modelId="{42D656A1-C5F2-4127-97A8-06604799F038}">
      <dgm:prSet phldrT="[Text]" custT="1"/>
      <dgm:spPr/>
      <dgm:t>
        <a:bodyPr/>
        <a:lstStyle/>
        <a:p>
          <a:r>
            <a:rPr lang="en-GB" sz="1700" b="1" dirty="0"/>
            <a:t>ICRMW</a:t>
          </a:r>
        </a:p>
      </dgm:t>
    </dgm:pt>
    <dgm:pt modelId="{82B66EC5-A7D7-4641-99E6-2EB563754F40}" type="parTrans" cxnId="{55B29383-60C4-4A08-BEB8-2C200176073D}">
      <dgm:prSet/>
      <dgm:spPr/>
      <dgm:t>
        <a:bodyPr/>
        <a:lstStyle/>
        <a:p>
          <a:endParaRPr lang="en-GB"/>
        </a:p>
      </dgm:t>
    </dgm:pt>
    <dgm:pt modelId="{2AC201B5-3875-4C1C-AEFC-9E8562CDC773}" type="sibTrans" cxnId="{55B29383-60C4-4A08-BEB8-2C200176073D}">
      <dgm:prSet/>
      <dgm:spPr/>
      <dgm:t>
        <a:bodyPr/>
        <a:lstStyle/>
        <a:p>
          <a:endParaRPr lang="en-GB"/>
        </a:p>
      </dgm:t>
    </dgm:pt>
    <dgm:pt modelId="{EDD0ECEC-B6B2-419B-8BA1-83877CDCD08C}">
      <dgm:prSet phldrT="[Text]" custT="1"/>
      <dgm:spPr/>
      <dgm:t>
        <a:bodyPr anchor="ctr"/>
        <a:lstStyle/>
        <a:p>
          <a:r>
            <a:rPr lang="de-DE" sz="1700" b="1" kern="1200" dirty="0">
              <a:solidFill>
                <a:prstClr val="black">
                  <a:hueOff val="0"/>
                  <a:satOff val="0"/>
                  <a:lumOff val="0"/>
                  <a:alphaOff val="0"/>
                </a:prstClr>
              </a:solidFill>
              <a:latin typeface="Calibri" panose="020F0502020204030204"/>
              <a:ea typeface="+mn-ea"/>
              <a:cs typeface="+mn-cs"/>
            </a:rPr>
            <a:t>Internationale Konvention zum Schutz der Rechte aller Wanderarbeitnehmer und ihrer Familienangehörigen </a:t>
          </a:r>
          <a:r>
            <a:rPr lang="en-US" sz="1700" b="1" kern="1200" dirty="0"/>
            <a:t>(1990)</a:t>
          </a:r>
          <a:endParaRPr lang="en-GB" sz="1700" b="1" kern="1200" dirty="0"/>
        </a:p>
      </dgm:t>
    </dgm:pt>
    <dgm:pt modelId="{2D2C5735-4C33-4488-BF8E-D787F711D3DF}" type="parTrans" cxnId="{F0A68B50-AE39-46CD-9B17-2C648AFDAE08}">
      <dgm:prSet/>
      <dgm:spPr/>
      <dgm:t>
        <a:bodyPr/>
        <a:lstStyle/>
        <a:p>
          <a:endParaRPr lang="en-GB"/>
        </a:p>
      </dgm:t>
    </dgm:pt>
    <dgm:pt modelId="{0E0C5AB6-3364-4CF3-8536-8E4165790002}" type="sibTrans" cxnId="{F0A68B50-AE39-46CD-9B17-2C648AFDAE08}">
      <dgm:prSet/>
      <dgm:spPr/>
      <dgm:t>
        <a:bodyPr/>
        <a:lstStyle/>
        <a:p>
          <a:endParaRPr lang="en-GB"/>
        </a:p>
      </dgm:t>
    </dgm:pt>
    <dgm:pt modelId="{08339672-F34C-4EB2-8C2B-1C21EB03A44B}">
      <dgm:prSet phldrT="[Text]"/>
      <dgm:spPr/>
      <dgm:t>
        <a:bodyPr/>
        <a:lstStyle/>
        <a:p>
          <a:endParaRPr lang="en-GB" dirty="0"/>
        </a:p>
      </dgm:t>
    </dgm:pt>
    <dgm:pt modelId="{B28C1A41-2D2F-4A5B-A250-E3BC470EFB77}" type="parTrans" cxnId="{B2BD0A72-3B18-415F-9F85-C3F0349400E4}">
      <dgm:prSet/>
      <dgm:spPr/>
      <dgm:t>
        <a:bodyPr/>
        <a:lstStyle/>
        <a:p>
          <a:endParaRPr lang="en-GB"/>
        </a:p>
      </dgm:t>
    </dgm:pt>
    <dgm:pt modelId="{37CED00A-BF99-4D25-B660-1C5016D69BF5}" type="sibTrans" cxnId="{B2BD0A72-3B18-415F-9F85-C3F0349400E4}">
      <dgm:prSet/>
      <dgm:spPr/>
      <dgm:t>
        <a:bodyPr/>
        <a:lstStyle/>
        <a:p>
          <a:endParaRPr lang="en-GB"/>
        </a:p>
      </dgm:t>
    </dgm:pt>
    <dgm:pt modelId="{6DC31EAF-BEF3-44F0-9FE8-9E60854F3F6C}">
      <dgm:prSet phldrT="[Text]"/>
      <dgm:spPr/>
      <dgm:t>
        <a:bodyPr/>
        <a:lstStyle/>
        <a:p>
          <a:endParaRPr lang="en-GB" dirty="0"/>
        </a:p>
      </dgm:t>
    </dgm:pt>
    <dgm:pt modelId="{281C87E9-99F0-4987-BDA8-F74F0BB21ACA}" type="parTrans" cxnId="{D4083612-DE94-4237-BEED-E7E92F33F6F1}">
      <dgm:prSet/>
      <dgm:spPr/>
      <dgm:t>
        <a:bodyPr/>
        <a:lstStyle/>
        <a:p>
          <a:endParaRPr lang="en-GB"/>
        </a:p>
      </dgm:t>
    </dgm:pt>
    <dgm:pt modelId="{4F0FC443-AA0F-43A4-BCCB-1507BAA1EE53}" type="sibTrans" cxnId="{D4083612-DE94-4237-BEED-E7E92F33F6F1}">
      <dgm:prSet/>
      <dgm:spPr/>
      <dgm:t>
        <a:bodyPr/>
        <a:lstStyle/>
        <a:p>
          <a:endParaRPr lang="en-GB"/>
        </a:p>
      </dgm:t>
    </dgm:pt>
    <dgm:pt modelId="{5F4E11BE-7D4C-4E4B-9E9C-E17110641706}">
      <dgm:prSet phldrT="[Text]" custT="1"/>
      <dgm:spPr/>
      <dgm:t>
        <a:bodyPr/>
        <a:lstStyle/>
        <a:p>
          <a:r>
            <a:rPr lang="en-GB" sz="1700" b="1" dirty="0"/>
            <a:t>CRPD</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75B391CA-46C8-4773-AF13-A75B062A65E6}" type="parTrans" cxnId="{AB5D5FBF-91AC-4433-972A-C02E6D1E3229}">
      <dgm:prSet/>
      <dgm:spPr/>
      <dgm:t>
        <a:bodyPr/>
        <a:lstStyle/>
        <a:p>
          <a:endParaRPr lang="en-GB"/>
        </a:p>
      </dgm:t>
    </dgm:pt>
    <dgm:pt modelId="{C60EB44C-735F-4EBE-A1FE-90D8149F2D80}" type="sibTrans" cxnId="{AB5D5FBF-91AC-4433-972A-C02E6D1E3229}">
      <dgm:prSet/>
      <dgm:spPr/>
      <dgm:t>
        <a:bodyPr/>
        <a:lstStyle/>
        <a:p>
          <a:endParaRPr lang="en-GB"/>
        </a:p>
      </dgm:t>
    </dgm:pt>
    <dgm:pt modelId="{044CD92D-68F2-49A6-88ED-BAACF1CD81F1}">
      <dgm:prSet phldrT="[Text]" custT="1"/>
      <dgm:spPr/>
      <dgm:t>
        <a:bodyPr anchor="ctr"/>
        <a:lstStyle/>
        <a:p>
          <a:r>
            <a:rPr lang="en-US" sz="1700" b="1" dirty="0" err="1"/>
            <a:t>Übereinkommen</a:t>
          </a:r>
          <a:r>
            <a:rPr lang="en-US" sz="1700" b="1" dirty="0"/>
            <a:t> </a:t>
          </a:r>
          <a:r>
            <a:rPr lang="en-US" sz="1700" b="1" dirty="0" err="1"/>
            <a:t>über</a:t>
          </a:r>
          <a:r>
            <a:rPr lang="en-US" sz="1700" b="1" dirty="0"/>
            <a:t> die </a:t>
          </a:r>
          <a:r>
            <a:rPr lang="en-US" sz="1700" b="1" dirty="0" err="1"/>
            <a:t>Rechte</a:t>
          </a:r>
          <a:r>
            <a:rPr lang="en-US" sz="1700" b="1" dirty="0"/>
            <a:t> von Menschen </a:t>
          </a:r>
          <a:r>
            <a:rPr lang="en-US" sz="1700" b="1" dirty="0" err="1"/>
            <a:t>mit</a:t>
          </a:r>
          <a:r>
            <a:rPr lang="en-US" sz="1700" b="1" dirty="0"/>
            <a:t> </a:t>
          </a:r>
          <a:r>
            <a:rPr lang="en-US" sz="1700" b="1" dirty="0" err="1"/>
            <a:t>Behinderungen</a:t>
          </a:r>
          <a:r>
            <a:rPr lang="en-US" sz="1700" b="1" dirty="0"/>
            <a:t> (2006)</a:t>
          </a:r>
          <a:endParaRPr lang="en-GB" sz="1700" b="1" dirty="0"/>
        </a:p>
      </dgm:t>
    </dgm:pt>
    <dgm:pt modelId="{A0801251-D418-4714-8CFB-7681912186EB}" type="parTrans" cxnId="{644B3575-3617-425C-B439-2E00B446A3A6}">
      <dgm:prSet/>
      <dgm:spPr/>
      <dgm:t>
        <a:bodyPr/>
        <a:lstStyle/>
        <a:p>
          <a:endParaRPr lang="en-GB"/>
        </a:p>
      </dgm:t>
    </dgm:pt>
    <dgm:pt modelId="{021D36E8-648D-4E45-9068-4772785CEC9E}" type="sibTrans" cxnId="{644B3575-3617-425C-B439-2E00B446A3A6}">
      <dgm:prSet/>
      <dgm:spPr/>
      <dgm:t>
        <a:bodyPr/>
        <a:lstStyle/>
        <a:p>
          <a:endParaRPr lang="en-GB"/>
        </a:p>
      </dgm:t>
    </dgm:pt>
    <dgm:pt modelId="{B87AA4AB-262E-4D6B-9288-AEDC8A9A07EE}">
      <dgm:prSet phldrT="[Text]" custT="1"/>
      <dgm:spPr/>
      <dgm:t>
        <a:bodyPr/>
        <a:lstStyle/>
        <a:p>
          <a:endParaRPr lang="en-GB" sz="1600" dirty="0"/>
        </a:p>
      </dgm:t>
    </dgm:pt>
    <dgm:pt modelId="{96389F38-7F8D-48D0-BE11-34E18FB37DBA}" type="parTrans" cxnId="{FF931444-7567-4CAE-B5E9-7C7A2E9CD6A9}">
      <dgm:prSet/>
      <dgm:spPr/>
      <dgm:t>
        <a:bodyPr/>
        <a:lstStyle/>
        <a:p>
          <a:endParaRPr lang="en-GB"/>
        </a:p>
      </dgm:t>
    </dgm:pt>
    <dgm:pt modelId="{E46D90DA-FB44-4A63-800A-04FFDF2AEDDF}" type="sibTrans" cxnId="{FF931444-7567-4CAE-B5E9-7C7A2E9CD6A9}">
      <dgm:prSet/>
      <dgm:spPr/>
      <dgm:t>
        <a:bodyPr/>
        <a:lstStyle/>
        <a:p>
          <a:endParaRPr lang="en-GB"/>
        </a:p>
      </dgm:t>
    </dgm:pt>
    <dgm:pt modelId="{87F289E3-A58A-4B4F-91A2-29356AF9F189}">
      <dgm:prSet phldrT="[Text]"/>
      <dgm:spPr/>
      <dgm:t>
        <a:bodyPr/>
        <a:lstStyle/>
        <a:p>
          <a:endParaRPr lang="en-GB" dirty="0"/>
        </a:p>
      </dgm:t>
    </dgm:pt>
    <dgm:pt modelId="{3DC0A23B-79D0-4FAF-B120-86DBDFAA5EA0}" type="parTrans" cxnId="{619D2491-B44A-41CE-AE2E-81AB9A9D9765}">
      <dgm:prSet/>
      <dgm:spPr/>
      <dgm:t>
        <a:bodyPr/>
        <a:lstStyle/>
        <a:p>
          <a:endParaRPr lang="en-GB"/>
        </a:p>
      </dgm:t>
    </dgm:pt>
    <dgm:pt modelId="{5C6AE72E-5FD5-4249-A567-DB61706A8A32}" type="sibTrans" cxnId="{619D2491-B44A-41CE-AE2E-81AB9A9D9765}">
      <dgm:prSet/>
      <dgm:spPr/>
      <dgm:t>
        <a:bodyPr/>
        <a:lstStyle/>
        <a:p>
          <a:endParaRPr lang="en-GB"/>
        </a:p>
      </dgm:t>
    </dgm:pt>
    <dgm:pt modelId="{06BB61D2-B6B3-4A4A-B1B3-5F0E437F8CDA}">
      <dgm:prSet phldrT="[Text]" custT="1"/>
      <dgm:spPr/>
      <dgm:t>
        <a:bodyPr anchor="ctr"/>
        <a:lstStyle/>
        <a:p>
          <a:endParaRPr lang="en-GB" sz="1700" b="1" dirty="0"/>
        </a:p>
      </dgm:t>
    </dgm:pt>
    <dgm:pt modelId="{49C82E26-9E41-449F-A89B-D9DEEF38FF53}" type="parTrans" cxnId="{F71BEAF3-99D0-4C6E-9B4F-28431AD23496}">
      <dgm:prSet/>
      <dgm:spPr/>
      <dgm:t>
        <a:bodyPr/>
        <a:lstStyle/>
        <a:p>
          <a:endParaRPr lang="en-GB"/>
        </a:p>
      </dgm:t>
    </dgm:pt>
    <dgm:pt modelId="{3441E10A-F9D2-492F-B16B-7178F2AB5CA8}" type="sibTrans" cxnId="{F71BEAF3-99D0-4C6E-9B4F-28431AD23496}">
      <dgm:prSet/>
      <dgm:spPr/>
      <dgm:t>
        <a:bodyPr/>
        <a:lstStyle/>
        <a:p>
          <a:endParaRPr lang="en-GB"/>
        </a:p>
      </dgm:t>
    </dgm:pt>
    <dgm:pt modelId="{57A3F176-91A4-4301-A477-87BE3189EF83}">
      <dgm:prSet phldrT="[Text]" custT="1"/>
      <dgm:spPr/>
      <dgm:t>
        <a:bodyPr anchor="ctr"/>
        <a:lstStyle/>
        <a:p>
          <a:r>
            <a:rPr lang="en-GB" sz="1700" b="1" dirty="0"/>
            <a:t>CED</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15536643-256C-479D-8FC7-66B91D22AE06}" type="parTrans" cxnId="{788C0F6E-EED7-4AB5-8D82-B4383B29A881}">
      <dgm:prSet/>
      <dgm:spPr/>
      <dgm:t>
        <a:bodyPr/>
        <a:lstStyle/>
        <a:p>
          <a:endParaRPr lang="en-GB"/>
        </a:p>
      </dgm:t>
    </dgm:pt>
    <dgm:pt modelId="{4C4FD5BE-1EF7-4B6D-81CD-C341A4B97B77}" type="sibTrans" cxnId="{788C0F6E-EED7-4AB5-8D82-B4383B29A881}">
      <dgm:prSet/>
      <dgm:spPr/>
      <dgm:t>
        <a:bodyPr/>
        <a:lstStyle/>
        <a:p>
          <a:endParaRPr lang="en-GB"/>
        </a:p>
      </dgm:t>
    </dgm:pt>
    <dgm:pt modelId="{766F8ADC-FB77-4504-9B66-4C6D2D7894A7}">
      <dgm:prSet phldrT="[Text]" custT="1"/>
      <dgm:spPr/>
      <dgm:t>
        <a:bodyPr anchor="ctr"/>
        <a:lstStyle/>
        <a:p>
          <a:endParaRPr lang="en-GB" sz="1700" b="1" dirty="0"/>
        </a:p>
      </dgm:t>
    </dgm:pt>
    <dgm:pt modelId="{B64FDC78-98A2-45F5-AB8A-E1C50A8879C0}" type="parTrans" cxnId="{35C41D71-DF0C-48AF-A7D8-6DF3B5074751}">
      <dgm:prSet/>
      <dgm:spPr/>
      <dgm:t>
        <a:bodyPr/>
        <a:lstStyle/>
        <a:p>
          <a:endParaRPr lang="en-GB"/>
        </a:p>
      </dgm:t>
    </dgm:pt>
    <dgm:pt modelId="{75CAB502-5E46-42F3-A492-06047A4BA714}" type="sibTrans" cxnId="{35C41D71-DF0C-48AF-A7D8-6DF3B5074751}">
      <dgm:prSet/>
      <dgm:spPr/>
      <dgm:t>
        <a:bodyPr/>
        <a:lstStyle/>
        <a:p>
          <a:endParaRPr lang="en-GB"/>
        </a:p>
      </dgm:t>
    </dgm:pt>
    <dgm:pt modelId="{6E08372F-5818-4EFA-B7E3-84859FCA580A}">
      <dgm:prSet phldrT="[Text]" custT="1"/>
      <dgm:spPr/>
      <dgm:t>
        <a:bodyPr/>
        <a:lstStyle/>
        <a:p>
          <a:r>
            <a:rPr lang="de-AT" sz="1700" b="1" dirty="0"/>
            <a:t>Internationale Übereinkommen zum Schutz aller Personen vor dem Verschwindenlassen </a:t>
          </a:r>
          <a:r>
            <a:rPr lang="en-US" sz="1700" b="1" dirty="0"/>
            <a:t>(2006)</a:t>
          </a:r>
          <a:endParaRPr lang="en-GB" sz="1700" b="1" dirty="0"/>
        </a:p>
      </dgm:t>
    </dgm:pt>
    <dgm:pt modelId="{35B4760D-DAB4-4A3E-9E6C-38F53262522D}" type="parTrans" cxnId="{044DB98D-3A2D-475F-B59C-49DF14E4DF3F}">
      <dgm:prSet/>
      <dgm:spPr/>
      <dgm:t>
        <a:bodyPr/>
        <a:lstStyle/>
        <a:p>
          <a:endParaRPr lang="en-GB"/>
        </a:p>
      </dgm:t>
    </dgm:pt>
    <dgm:pt modelId="{03E305C7-ACC3-41B7-B3D1-DCD5E9EDC7FF}" type="sibTrans" cxnId="{044DB98D-3A2D-475F-B59C-49DF14E4DF3F}">
      <dgm:prSet/>
      <dgm:spPr/>
      <dgm:t>
        <a:bodyPr/>
        <a:lstStyle/>
        <a:p>
          <a:endParaRPr lang="en-GB"/>
        </a:p>
      </dgm:t>
    </dgm:pt>
    <dgm:pt modelId="{62E6784E-6670-4C5F-AB05-3784C135D7C3}">
      <dgm:prSet phldrT="[Text]" custT="1"/>
      <dgm:spPr/>
      <dgm:t>
        <a:bodyPr/>
        <a:lstStyle/>
        <a:p>
          <a:r>
            <a:rPr lang="en-GB" sz="1700" b="1" u="none" dirty="0"/>
            <a:t>ICESCR</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F23C9AEB-CE1C-405B-AB02-BC79DBCC1A9D}" type="sibTrans" cxnId="{1DC2D85B-D422-4910-A4AE-13174CEC37F5}">
      <dgm:prSet/>
      <dgm:spPr/>
      <dgm:t>
        <a:bodyPr/>
        <a:lstStyle/>
        <a:p>
          <a:endParaRPr lang="en-GB"/>
        </a:p>
      </dgm:t>
    </dgm:pt>
    <dgm:pt modelId="{7C302B52-E0E8-4779-97A4-15F816544613}" type="parTrans" cxnId="{1DC2D85B-D422-4910-A4AE-13174CEC37F5}">
      <dgm:prSet/>
      <dgm:spPr/>
      <dgm:t>
        <a:bodyPr/>
        <a:lstStyle/>
        <a:p>
          <a:endParaRPr lang="en-GB"/>
        </a:p>
      </dgm:t>
    </dgm:pt>
    <dgm:pt modelId="{E0015D28-E339-4BF5-82C6-5B8B475384B4}">
      <dgm:prSet phldrT="[Text]" custT="1"/>
      <dgm:spPr/>
      <dgm:t>
        <a:bodyPr/>
        <a:lstStyle/>
        <a:p>
          <a:r>
            <a:rPr lang="en-GB" sz="1700" b="1" dirty="0"/>
            <a:t>CERD</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2D4C35D9-5D53-4843-B901-5617D614FA45}" type="parTrans" cxnId="{63F1CFC5-524F-4A2D-B5A1-A93B054393AB}">
      <dgm:prSet/>
      <dgm:spPr/>
      <dgm:t>
        <a:bodyPr/>
        <a:lstStyle/>
        <a:p>
          <a:endParaRPr lang="en-GB"/>
        </a:p>
      </dgm:t>
    </dgm:pt>
    <dgm:pt modelId="{4418CD6A-7BCE-49C9-A8EB-AE0AE658BE7F}" type="sibTrans" cxnId="{63F1CFC5-524F-4A2D-B5A1-A93B054393AB}">
      <dgm:prSet/>
      <dgm:spPr/>
      <dgm:t>
        <a:bodyPr/>
        <a:lstStyle/>
        <a:p>
          <a:endParaRPr lang="en-GB"/>
        </a:p>
      </dgm:t>
    </dgm:pt>
    <dgm:pt modelId="{75CFFDA9-787F-4E62-B018-2A741E79A675}">
      <dgm:prSet phldrT="[Text]" custT="1"/>
      <dgm:spPr/>
      <dgm:t>
        <a:bodyPr/>
        <a:lstStyle/>
        <a:p>
          <a:r>
            <a:rPr lang="en-US" sz="1700" b="1" dirty="0" err="1"/>
            <a:t>Internationales</a:t>
          </a:r>
          <a:r>
            <a:rPr lang="en-US" sz="1700" b="1" dirty="0"/>
            <a:t> </a:t>
          </a:r>
          <a:r>
            <a:rPr lang="en-US" sz="1700" b="1" dirty="0" err="1"/>
            <a:t>Übereinkommen</a:t>
          </a:r>
          <a:r>
            <a:rPr lang="en-US" sz="1700" b="1" dirty="0"/>
            <a:t> </a:t>
          </a:r>
          <a:r>
            <a:rPr lang="en-US" sz="1700" b="1" dirty="0" err="1"/>
            <a:t>über</a:t>
          </a:r>
          <a:r>
            <a:rPr lang="en-US" sz="1700" b="1" dirty="0"/>
            <a:t> die </a:t>
          </a:r>
          <a:r>
            <a:rPr lang="en-US" sz="1700" b="1" dirty="0" err="1"/>
            <a:t>Beseitigung</a:t>
          </a:r>
          <a:r>
            <a:rPr lang="en-US" sz="1700" b="1" dirty="0"/>
            <a:t> </a:t>
          </a:r>
          <a:r>
            <a:rPr lang="en-US" sz="1700" b="1" dirty="0" err="1"/>
            <a:t>aller</a:t>
          </a:r>
          <a:r>
            <a:rPr lang="en-US" sz="1700" b="1" dirty="0"/>
            <a:t> </a:t>
          </a:r>
          <a:r>
            <a:rPr lang="en-US" sz="1700" b="1" dirty="0" err="1"/>
            <a:t>Formen</a:t>
          </a:r>
          <a:r>
            <a:rPr lang="en-US" sz="1700" b="1" dirty="0"/>
            <a:t> </a:t>
          </a:r>
          <a:r>
            <a:rPr lang="en-US" sz="1700" b="1" dirty="0" err="1"/>
            <a:t>rassischer</a:t>
          </a:r>
          <a:r>
            <a:rPr lang="en-US" sz="1700" b="1" dirty="0"/>
            <a:t> </a:t>
          </a:r>
          <a:r>
            <a:rPr lang="en-US" sz="1700" b="1" dirty="0" err="1"/>
            <a:t>Diskriminierung</a:t>
          </a:r>
          <a:r>
            <a:rPr lang="en-US" sz="1700" b="1" dirty="0"/>
            <a:t> (1965)</a:t>
          </a:r>
          <a:endParaRPr lang="en-GB" sz="1700" b="1"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3BAD4EA1-633D-4A4D-B166-24C3A6D2FDC8}" type="parTrans" cxnId="{AE6CB8FA-FC3C-44C8-9010-D1766337A5D1}">
      <dgm:prSet/>
      <dgm:spPr/>
      <dgm:t>
        <a:bodyPr/>
        <a:lstStyle/>
        <a:p>
          <a:endParaRPr lang="en-GB"/>
        </a:p>
      </dgm:t>
    </dgm:pt>
    <dgm:pt modelId="{D4CB34D2-6C52-4B08-932F-D67792C97B09}" type="sibTrans" cxnId="{AE6CB8FA-FC3C-44C8-9010-D1766337A5D1}">
      <dgm:prSet/>
      <dgm:spPr/>
      <dgm:t>
        <a:bodyPr/>
        <a:lstStyle/>
        <a:p>
          <a:endParaRPr lang="en-GB"/>
        </a:p>
      </dgm:t>
    </dgm:pt>
    <dgm:pt modelId="{5B9E28BD-2A49-4732-9695-5D6013C58A2F}">
      <dgm:prSet phldrT="[Text]" custT="1"/>
      <dgm:spPr/>
      <dgm:t>
        <a:bodyPr/>
        <a:lstStyle/>
        <a:p>
          <a:endParaRPr lang="en-GB" sz="1700" b="1"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948D4973-00A4-48A3-9875-3F9670F16D56}" type="parTrans" cxnId="{94B538B1-8FFE-480F-9BC4-8D5753B5C6F7}">
      <dgm:prSet/>
      <dgm:spPr/>
      <dgm:t>
        <a:bodyPr/>
        <a:lstStyle/>
        <a:p>
          <a:endParaRPr lang="en-GB"/>
        </a:p>
      </dgm:t>
    </dgm:pt>
    <dgm:pt modelId="{960D9F05-408C-45A2-BA33-CEC88C455399}" type="sibTrans" cxnId="{94B538B1-8FFE-480F-9BC4-8D5753B5C6F7}">
      <dgm:prSet/>
      <dgm:spPr/>
      <dgm:t>
        <a:bodyPr/>
        <a:lstStyle/>
        <a:p>
          <a:endParaRPr lang="en-GB"/>
        </a:p>
      </dgm:t>
    </dgm:pt>
    <dgm:pt modelId="{5D328376-45D5-4E15-AA7A-0526E7731D00}" type="pres">
      <dgm:prSet presAssocID="{67BED630-198F-4F53-86D9-04DE71021674}" presName="Name0" presStyleCnt="0">
        <dgm:presLayoutVars>
          <dgm:chMax/>
          <dgm:chPref val="3"/>
          <dgm:dir/>
          <dgm:animOne val="branch"/>
          <dgm:animLvl val="lvl"/>
        </dgm:presLayoutVars>
      </dgm:prSet>
      <dgm:spPr/>
      <dgm:t>
        <a:bodyPr/>
        <a:lstStyle/>
        <a:p>
          <a:endParaRPr lang="de-DE"/>
        </a:p>
      </dgm:t>
    </dgm:pt>
    <dgm:pt modelId="{5A4E1504-9A7B-48A5-A08D-BADC02EA016A}" type="pres">
      <dgm:prSet presAssocID="{F607A916-D5C3-4689-A371-4ED6F463F0DC}" presName="composite" presStyleCnt="0"/>
      <dgm:spPr/>
    </dgm:pt>
    <dgm:pt modelId="{16367E89-81BC-45D7-8846-5C71DC32CDC4}" type="pres">
      <dgm:prSet presAssocID="{F607A916-D5C3-4689-A371-4ED6F463F0DC}" presName="FirstChild" presStyleLbl="revTx" presStyleIdx="0" presStyleCnt="17" custScaleX="110212" custLinFactNeighborX="-2610">
        <dgm:presLayoutVars>
          <dgm:chMax val="0"/>
          <dgm:chPref val="0"/>
          <dgm:bulletEnabled val="1"/>
        </dgm:presLayoutVars>
      </dgm:prSet>
      <dgm:spPr/>
      <dgm:t>
        <a:bodyPr/>
        <a:lstStyle/>
        <a:p>
          <a:endParaRPr lang="de-DE"/>
        </a:p>
      </dgm:t>
    </dgm:pt>
    <dgm:pt modelId="{6B1F6034-84AF-479F-9EA0-7D68BEADA5C9}" type="pres">
      <dgm:prSet presAssocID="{F607A916-D5C3-4689-A371-4ED6F463F0DC}" presName="Parent" presStyleLbl="alignNode1" presStyleIdx="0" presStyleCnt="9" custScaleX="59659" custLinFactNeighborX="-22995">
        <dgm:presLayoutVars>
          <dgm:chMax val="3"/>
          <dgm:chPref val="3"/>
          <dgm:bulletEnabled val="1"/>
        </dgm:presLayoutVars>
      </dgm:prSet>
      <dgm:spPr/>
      <dgm:t>
        <a:bodyPr/>
        <a:lstStyle/>
        <a:p>
          <a:endParaRPr lang="de-DE"/>
        </a:p>
      </dgm:t>
    </dgm:pt>
    <dgm:pt modelId="{BACE8D17-98DC-4172-AEC2-8E7A6307E61C}" type="pres">
      <dgm:prSet presAssocID="{F607A916-D5C3-4689-A371-4ED6F463F0DC}" presName="Accent" presStyleLbl="parChTrans1D1" presStyleIdx="0" presStyleCnt="9"/>
      <dgm:spPr/>
    </dgm:pt>
    <dgm:pt modelId="{6AE12881-833A-4222-96F2-313241160CFD}" type="pres">
      <dgm:prSet presAssocID="{F607A916-D5C3-4689-A371-4ED6F463F0DC}" presName="Child" presStyleLbl="revTx" presStyleIdx="1" presStyleCnt="17" custFlipVert="0" custScaleY="7319">
        <dgm:presLayoutVars>
          <dgm:chMax val="0"/>
          <dgm:chPref val="0"/>
          <dgm:bulletEnabled val="1"/>
        </dgm:presLayoutVars>
      </dgm:prSet>
      <dgm:spPr/>
      <dgm:t>
        <a:bodyPr/>
        <a:lstStyle/>
        <a:p>
          <a:endParaRPr lang="de-DE"/>
        </a:p>
      </dgm:t>
    </dgm:pt>
    <dgm:pt modelId="{CDE4F86E-B7DF-45BC-8AED-0C8C5F956732}" type="pres">
      <dgm:prSet presAssocID="{6BBC2673-27C8-4227-AA13-AFACD99D5C95}" presName="sibTrans" presStyleCnt="0"/>
      <dgm:spPr/>
    </dgm:pt>
    <dgm:pt modelId="{2E90369A-44C4-48B6-AEC9-66883818ADF5}" type="pres">
      <dgm:prSet presAssocID="{62E6784E-6670-4C5F-AB05-3784C135D7C3}" presName="composite" presStyleCnt="0"/>
      <dgm:spPr/>
    </dgm:pt>
    <dgm:pt modelId="{F6C5EFEA-7C4B-4D7A-ACD3-211B5EB6A314}" type="pres">
      <dgm:prSet presAssocID="{62E6784E-6670-4C5F-AB05-3784C135D7C3}" presName="FirstChild" presStyleLbl="revTx" presStyleIdx="2" presStyleCnt="17" custScaleX="109631" custLinFactNeighborX="-3396">
        <dgm:presLayoutVars>
          <dgm:chMax val="0"/>
          <dgm:chPref val="0"/>
          <dgm:bulletEnabled val="1"/>
        </dgm:presLayoutVars>
      </dgm:prSet>
      <dgm:spPr/>
      <dgm:t>
        <a:bodyPr/>
        <a:lstStyle/>
        <a:p>
          <a:endParaRPr lang="de-DE"/>
        </a:p>
      </dgm:t>
    </dgm:pt>
    <dgm:pt modelId="{7F94DD27-7F7D-49C6-BEB3-F4059FA20BA1}" type="pres">
      <dgm:prSet presAssocID="{62E6784E-6670-4C5F-AB05-3784C135D7C3}" presName="Parent" presStyleLbl="alignNode1" presStyleIdx="1" presStyleCnt="9" custScaleX="59652" custLinFactNeighborX="-14127">
        <dgm:presLayoutVars>
          <dgm:chMax val="3"/>
          <dgm:chPref val="3"/>
          <dgm:bulletEnabled val="1"/>
        </dgm:presLayoutVars>
      </dgm:prSet>
      <dgm:spPr/>
      <dgm:t>
        <a:bodyPr/>
        <a:lstStyle/>
        <a:p>
          <a:endParaRPr lang="de-DE"/>
        </a:p>
      </dgm:t>
    </dgm:pt>
    <dgm:pt modelId="{CD1D1831-161A-4CDB-869C-51B4F70159E5}" type="pres">
      <dgm:prSet presAssocID="{62E6784E-6670-4C5F-AB05-3784C135D7C3}" presName="Accent" presStyleLbl="parChTrans1D1" presStyleIdx="1" presStyleCnt="9"/>
      <dgm:spPr/>
    </dgm:pt>
    <dgm:pt modelId="{B1860B3E-6E72-46ED-9DF9-BC90A4E4337C}" type="pres">
      <dgm:prSet presAssocID="{62E6784E-6670-4C5F-AB05-3784C135D7C3}" presName="Child" presStyleLbl="revTx" presStyleIdx="3" presStyleCnt="17" custFlipVert="1" custScaleY="5839">
        <dgm:presLayoutVars>
          <dgm:chMax val="0"/>
          <dgm:chPref val="0"/>
          <dgm:bulletEnabled val="1"/>
        </dgm:presLayoutVars>
      </dgm:prSet>
      <dgm:spPr/>
      <dgm:t>
        <a:bodyPr/>
        <a:lstStyle/>
        <a:p>
          <a:endParaRPr lang="de-DE"/>
        </a:p>
      </dgm:t>
    </dgm:pt>
    <dgm:pt modelId="{BE14328B-9943-4474-B671-D0E132098849}" type="pres">
      <dgm:prSet presAssocID="{F23C9AEB-CE1C-405B-AB02-BC79DBCC1A9D}" presName="sibTrans" presStyleCnt="0"/>
      <dgm:spPr/>
    </dgm:pt>
    <dgm:pt modelId="{FE6ABC19-3DA7-4BF1-917A-03DAA5EC6E08}" type="pres">
      <dgm:prSet presAssocID="{E0015D28-E339-4BF5-82C6-5B8B475384B4}" presName="composite" presStyleCnt="0"/>
      <dgm:spPr/>
    </dgm:pt>
    <dgm:pt modelId="{5743F73D-F135-42FB-8FE3-B7951C9EA3A1}" type="pres">
      <dgm:prSet presAssocID="{E0015D28-E339-4BF5-82C6-5B8B475384B4}" presName="FirstChild" presStyleLbl="revTx" presStyleIdx="4" presStyleCnt="17" custScaleX="109649" custLinFactNeighborX="-3032" custLinFactNeighborY="8391">
        <dgm:presLayoutVars>
          <dgm:chMax val="0"/>
          <dgm:chPref val="0"/>
          <dgm:bulletEnabled val="1"/>
        </dgm:presLayoutVars>
      </dgm:prSet>
      <dgm:spPr/>
      <dgm:t>
        <a:bodyPr/>
        <a:lstStyle/>
        <a:p>
          <a:endParaRPr lang="de-DE"/>
        </a:p>
      </dgm:t>
    </dgm:pt>
    <dgm:pt modelId="{488FDD38-71E7-4C5D-A10E-71FB8B7EAE8E}" type="pres">
      <dgm:prSet presAssocID="{E0015D28-E339-4BF5-82C6-5B8B475384B4}" presName="Parent" presStyleLbl="alignNode1" presStyleIdx="2" presStyleCnt="9" custScaleX="59659" custLinFactNeighborX="-22995">
        <dgm:presLayoutVars>
          <dgm:chMax val="3"/>
          <dgm:chPref val="3"/>
          <dgm:bulletEnabled val="1"/>
        </dgm:presLayoutVars>
      </dgm:prSet>
      <dgm:spPr/>
      <dgm:t>
        <a:bodyPr/>
        <a:lstStyle/>
        <a:p>
          <a:endParaRPr lang="de-DE"/>
        </a:p>
      </dgm:t>
    </dgm:pt>
    <dgm:pt modelId="{BAD868DF-9721-4271-BF61-CC54650ACACF}" type="pres">
      <dgm:prSet presAssocID="{E0015D28-E339-4BF5-82C6-5B8B475384B4}" presName="Accent" presStyleLbl="parChTrans1D1" presStyleIdx="2" presStyleCnt="9" custLinFactNeighborX="-734"/>
      <dgm:spPr/>
    </dgm:pt>
    <dgm:pt modelId="{45387C14-5AE6-4E0D-8F86-92161D43CD66}" type="pres">
      <dgm:prSet presAssocID="{E0015D28-E339-4BF5-82C6-5B8B475384B4}" presName="Child" presStyleLbl="revTx" presStyleIdx="5" presStyleCnt="17" custScaleY="5665">
        <dgm:presLayoutVars>
          <dgm:chMax val="0"/>
          <dgm:chPref val="0"/>
          <dgm:bulletEnabled val="1"/>
        </dgm:presLayoutVars>
      </dgm:prSet>
      <dgm:spPr/>
      <dgm:t>
        <a:bodyPr/>
        <a:lstStyle/>
        <a:p>
          <a:endParaRPr lang="de-DE"/>
        </a:p>
      </dgm:t>
    </dgm:pt>
    <dgm:pt modelId="{8A5869E1-B3EA-47AA-BAEC-4A113A4C8BB0}" type="pres">
      <dgm:prSet presAssocID="{4418CD6A-7BCE-49C9-A8EB-AE0AE658BE7F}" presName="sibTrans" presStyleCnt="0"/>
      <dgm:spPr/>
    </dgm:pt>
    <dgm:pt modelId="{6C9AFF42-FB3B-47A7-89A9-564D9BB04954}" type="pres">
      <dgm:prSet presAssocID="{CF9BF3E2-CFC7-46B3-9E74-FCD72569E69B}" presName="composite" presStyleCnt="0"/>
      <dgm:spPr/>
    </dgm:pt>
    <dgm:pt modelId="{8F00A091-E4E1-423A-95D5-2D60FA386892}" type="pres">
      <dgm:prSet presAssocID="{CF9BF3E2-CFC7-46B3-9E74-FCD72569E69B}" presName="FirstChild" presStyleLbl="revTx" presStyleIdx="6" presStyleCnt="17" custScaleX="109631" custLinFactNeighborX="-3396">
        <dgm:presLayoutVars>
          <dgm:chMax val="0"/>
          <dgm:chPref val="0"/>
          <dgm:bulletEnabled val="1"/>
        </dgm:presLayoutVars>
      </dgm:prSet>
      <dgm:spPr/>
      <dgm:t>
        <a:bodyPr/>
        <a:lstStyle/>
        <a:p>
          <a:endParaRPr lang="de-DE"/>
        </a:p>
      </dgm:t>
    </dgm:pt>
    <dgm:pt modelId="{72C9927E-BD4B-4497-A965-5E7F90506263}" type="pres">
      <dgm:prSet presAssocID="{CF9BF3E2-CFC7-46B3-9E74-FCD72569E69B}" presName="Parent" presStyleLbl="alignNode1" presStyleIdx="3" presStyleCnt="9" custScaleX="59652" custLinFactNeighborX="-14127">
        <dgm:presLayoutVars>
          <dgm:chMax val="3"/>
          <dgm:chPref val="3"/>
          <dgm:bulletEnabled val="1"/>
        </dgm:presLayoutVars>
      </dgm:prSet>
      <dgm:spPr/>
      <dgm:t>
        <a:bodyPr/>
        <a:lstStyle/>
        <a:p>
          <a:endParaRPr lang="de-DE"/>
        </a:p>
      </dgm:t>
    </dgm:pt>
    <dgm:pt modelId="{6A65EDDC-8EB3-4C5C-8F8D-BC686825262F}" type="pres">
      <dgm:prSet presAssocID="{CF9BF3E2-CFC7-46B3-9E74-FCD72569E69B}" presName="Accent" presStyleLbl="parChTrans1D1" presStyleIdx="3" presStyleCnt="9"/>
      <dgm:spPr/>
    </dgm:pt>
    <dgm:pt modelId="{DE90A0EC-B472-45FC-9E5C-F4AD1B4BD527}" type="pres">
      <dgm:prSet presAssocID="{CF9BF3E2-CFC7-46B3-9E74-FCD72569E69B}" presName="Child" presStyleLbl="revTx" presStyleIdx="7" presStyleCnt="17" custFlipVert="1" custScaleY="4804">
        <dgm:presLayoutVars>
          <dgm:chMax val="0"/>
          <dgm:chPref val="0"/>
          <dgm:bulletEnabled val="1"/>
        </dgm:presLayoutVars>
      </dgm:prSet>
      <dgm:spPr/>
      <dgm:t>
        <a:bodyPr/>
        <a:lstStyle/>
        <a:p>
          <a:endParaRPr lang="de-DE"/>
        </a:p>
      </dgm:t>
    </dgm:pt>
    <dgm:pt modelId="{BC191930-9306-4829-943E-1AC995F2F83F}" type="pres">
      <dgm:prSet presAssocID="{09BDB6E8-507B-4728-8D13-1E55D9BB79CA}" presName="sibTrans" presStyleCnt="0"/>
      <dgm:spPr/>
    </dgm:pt>
    <dgm:pt modelId="{DB58E98C-6010-4084-999D-7B283A891316}" type="pres">
      <dgm:prSet presAssocID="{3984844F-2A8C-4501-B698-C2DEF81F3BA3}" presName="composite" presStyleCnt="0"/>
      <dgm:spPr/>
    </dgm:pt>
    <dgm:pt modelId="{A5F089C4-1966-4CBA-B95E-B6B693019E72}" type="pres">
      <dgm:prSet presAssocID="{3984844F-2A8C-4501-B698-C2DEF81F3BA3}" presName="FirstChild" presStyleLbl="revTx" presStyleIdx="8" presStyleCnt="17" custScaleX="109631" custLinFactNeighborX="-3396">
        <dgm:presLayoutVars>
          <dgm:chMax val="0"/>
          <dgm:chPref val="0"/>
          <dgm:bulletEnabled val="1"/>
        </dgm:presLayoutVars>
      </dgm:prSet>
      <dgm:spPr/>
      <dgm:t>
        <a:bodyPr/>
        <a:lstStyle/>
        <a:p>
          <a:endParaRPr lang="de-DE"/>
        </a:p>
      </dgm:t>
    </dgm:pt>
    <dgm:pt modelId="{43F998F8-313A-4753-90C3-A99AA2C6C81B}" type="pres">
      <dgm:prSet presAssocID="{3984844F-2A8C-4501-B698-C2DEF81F3BA3}" presName="Parent" presStyleLbl="alignNode1" presStyleIdx="4" presStyleCnt="9" custScaleX="59652" custLinFactNeighborX="-14127">
        <dgm:presLayoutVars>
          <dgm:chMax val="3"/>
          <dgm:chPref val="3"/>
          <dgm:bulletEnabled val="1"/>
        </dgm:presLayoutVars>
      </dgm:prSet>
      <dgm:spPr/>
      <dgm:t>
        <a:bodyPr/>
        <a:lstStyle/>
        <a:p>
          <a:endParaRPr lang="de-DE"/>
        </a:p>
      </dgm:t>
    </dgm:pt>
    <dgm:pt modelId="{BED0A1FD-84D1-4490-8CA8-46676B850E09}" type="pres">
      <dgm:prSet presAssocID="{3984844F-2A8C-4501-B698-C2DEF81F3BA3}" presName="Accent" presStyleLbl="parChTrans1D1" presStyleIdx="4" presStyleCnt="9"/>
      <dgm:spPr/>
    </dgm:pt>
    <dgm:pt modelId="{EDC56460-6FB1-4125-A8BA-86A129112174}" type="pres">
      <dgm:prSet presAssocID="{3984844F-2A8C-4501-B698-C2DEF81F3BA3}" presName="Child" presStyleLbl="revTx" presStyleIdx="9" presStyleCnt="17" custFlipVert="0" custScaleY="4760">
        <dgm:presLayoutVars>
          <dgm:chMax val="0"/>
          <dgm:chPref val="0"/>
          <dgm:bulletEnabled val="1"/>
        </dgm:presLayoutVars>
      </dgm:prSet>
      <dgm:spPr/>
      <dgm:t>
        <a:bodyPr/>
        <a:lstStyle/>
        <a:p>
          <a:endParaRPr lang="de-DE"/>
        </a:p>
      </dgm:t>
    </dgm:pt>
    <dgm:pt modelId="{0BF53FF2-D46D-4E15-80DD-8C2F7F14C79C}" type="pres">
      <dgm:prSet presAssocID="{ECC8B605-27B3-40F3-A504-DA32461CE27D}" presName="sibTrans" presStyleCnt="0"/>
      <dgm:spPr/>
    </dgm:pt>
    <dgm:pt modelId="{8704CECE-6ADB-4F79-91D9-9AF46BA6F5FE}" type="pres">
      <dgm:prSet presAssocID="{2C70C1FB-54C3-446D-AB69-BB5952C179EE}" presName="composite" presStyleCnt="0"/>
      <dgm:spPr/>
    </dgm:pt>
    <dgm:pt modelId="{C920283D-61C7-4A74-B34D-95489E69AE5F}" type="pres">
      <dgm:prSet presAssocID="{2C70C1FB-54C3-446D-AB69-BB5952C179EE}" presName="FirstChild" presStyleLbl="revTx" presStyleIdx="10" presStyleCnt="17" custScaleX="109631" custLinFactNeighborX="-3396">
        <dgm:presLayoutVars>
          <dgm:chMax val="0"/>
          <dgm:chPref val="0"/>
          <dgm:bulletEnabled val="1"/>
        </dgm:presLayoutVars>
      </dgm:prSet>
      <dgm:spPr/>
      <dgm:t>
        <a:bodyPr/>
        <a:lstStyle/>
        <a:p>
          <a:endParaRPr lang="de-DE"/>
        </a:p>
      </dgm:t>
    </dgm:pt>
    <dgm:pt modelId="{E9A1311F-5F79-4976-8232-EDE82BB1BC5E}" type="pres">
      <dgm:prSet presAssocID="{2C70C1FB-54C3-446D-AB69-BB5952C179EE}" presName="Parent" presStyleLbl="alignNode1" presStyleIdx="5" presStyleCnt="9" custScaleX="59652" custLinFactNeighborX="-14127">
        <dgm:presLayoutVars>
          <dgm:chMax val="3"/>
          <dgm:chPref val="3"/>
          <dgm:bulletEnabled val="1"/>
        </dgm:presLayoutVars>
      </dgm:prSet>
      <dgm:spPr/>
      <dgm:t>
        <a:bodyPr/>
        <a:lstStyle/>
        <a:p>
          <a:endParaRPr lang="de-DE"/>
        </a:p>
      </dgm:t>
    </dgm:pt>
    <dgm:pt modelId="{3F29930A-B5E1-458A-9D0A-459055E2A88C}" type="pres">
      <dgm:prSet presAssocID="{2C70C1FB-54C3-446D-AB69-BB5952C179EE}" presName="Accent" presStyleLbl="parChTrans1D1" presStyleIdx="5" presStyleCnt="9"/>
      <dgm:spPr/>
    </dgm:pt>
    <dgm:pt modelId="{91EC6BD7-F444-4C53-BAF0-45EE11405E3D}" type="pres">
      <dgm:prSet presAssocID="{2C70C1FB-54C3-446D-AB69-BB5952C179EE}" presName="Child" presStyleLbl="revTx" presStyleIdx="11" presStyleCnt="17" custFlipVert="0" custScaleY="4725">
        <dgm:presLayoutVars>
          <dgm:chMax val="0"/>
          <dgm:chPref val="0"/>
          <dgm:bulletEnabled val="1"/>
        </dgm:presLayoutVars>
      </dgm:prSet>
      <dgm:spPr/>
      <dgm:t>
        <a:bodyPr/>
        <a:lstStyle/>
        <a:p>
          <a:endParaRPr lang="de-DE"/>
        </a:p>
      </dgm:t>
    </dgm:pt>
    <dgm:pt modelId="{B9CC6595-D713-428D-98F0-5EAD72F30FBD}" type="pres">
      <dgm:prSet presAssocID="{521F24F6-05AE-49F1-809B-C4370353A5E1}" presName="sibTrans" presStyleCnt="0"/>
      <dgm:spPr/>
    </dgm:pt>
    <dgm:pt modelId="{6EAC4C23-F50F-4F71-AF23-2A7019A98AAF}" type="pres">
      <dgm:prSet presAssocID="{42D656A1-C5F2-4127-97A8-06604799F038}" presName="composite" presStyleCnt="0"/>
      <dgm:spPr/>
    </dgm:pt>
    <dgm:pt modelId="{E2CF2BD1-7525-4406-B89D-554F299835F6}" type="pres">
      <dgm:prSet presAssocID="{42D656A1-C5F2-4127-97A8-06604799F038}" presName="FirstChild" presStyleLbl="revTx" presStyleIdx="12" presStyleCnt="17" custScaleX="109631" custLinFactNeighborX="-3396">
        <dgm:presLayoutVars>
          <dgm:chMax val="0"/>
          <dgm:chPref val="0"/>
          <dgm:bulletEnabled val="1"/>
        </dgm:presLayoutVars>
      </dgm:prSet>
      <dgm:spPr/>
      <dgm:t>
        <a:bodyPr/>
        <a:lstStyle/>
        <a:p>
          <a:endParaRPr lang="de-DE"/>
        </a:p>
      </dgm:t>
    </dgm:pt>
    <dgm:pt modelId="{4595BCEF-1158-4D6E-A109-F49F37D6F14A}" type="pres">
      <dgm:prSet presAssocID="{42D656A1-C5F2-4127-97A8-06604799F038}" presName="Parent" presStyleLbl="alignNode1" presStyleIdx="6" presStyleCnt="9" custScaleX="59652" custLinFactNeighborX="-14127">
        <dgm:presLayoutVars>
          <dgm:chMax val="3"/>
          <dgm:chPref val="3"/>
          <dgm:bulletEnabled val="1"/>
        </dgm:presLayoutVars>
      </dgm:prSet>
      <dgm:spPr/>
      <dgm:t>
        <a:bodyPr/>
        <a:lstStyle/>
        <a:p>
          <a:endParaRPr lang="de-DE"/>
        </a:p>
      </dgm:t>
    </dgm:pt>
    <dgm:pt modelId="{2FD4E9D5-43F0-4DCA-8E21-F313CC5FC1C0}" type="pres">
      <dgm:prSet presAssocID="{42D656A1-C5F2-4127-97A8-06604799F038}" presName="Accent" presStyleLbl="parChTrans1D1" presStyleIdx="6" presStyleCnt="9"/>
      <dgm:spPr/>
    </dgm:pt>
    <dgm:pt modelId="{068D09D6-D8DE-421D-817C-EB0A9E5D86E5}" type="pres">
      <dgm:prSet presAssocID="{42D656A1-C5F2-4127-97A8-06604799F038}" presName="Child" presStyleLbl="revTx" presStyleIdx="13" presStyleCnt="17" custFlipVert="0" custScaleY="4697">
        <dgm:presLayoutVars>
          <dgm:chMax val="0"/>
          <dgm:chPref val="0"/>
          <dgm:bulletEnabled val="1"/>
        </dgm:presLayoutVars>
      </dgm:prSet>
      <dgm:spPr/>
      <dgm:t>
        <a:bodyPr/>
        <a:lstStyle/>
        <a:p>
          <a:endParaRPr lang="de-DE"/>
        </a:p>
      </dgm:t>
    </dgm:pt>
    <dgm:pt modelId="{8DE9789C-D256-48FA-A93F-C4D20D81DEB7}" type="pres">
      <dgm:prSet presAssocID="{2AC201B5-3875-4C1C-AEFC-9E8562CDC773}" presName="sibTrans" presStyleCnt="0"/>
      <dgm:spPr/>
    </dgm:pt>
    <dgm:pt modelId="{79DC4969-D268-4862-B19C-1595B47690F3}" type="pres">
      <dgm:prSet presAssocID="{5F4E11BE-7D4C-4E4B-9E9C-E17110641706}" presName="composite" presStyleCnt="0"/>
      <dgm:spPr/>
    </dgm:pt>
    <dgm:pt modelId="{BF28608B-C5DE-4E12-A005-F0F234EC172A}" type="pres">
      <dgm:prSet presAssocID="{5F4E11BE-7D4C-4E4B-9E9C-E17110641706}" presName="FirstChild" presStyleLbl="revTx" presStyleIdx="14" presStyleCnt="17" custScaleX="109631" custLinFactNeighborX="-3396">
        <dgm:presLayoutVars>
          <dgm:chMax val="0"/>
          <dgm:chPref val="0"/>
          <dgm:bulletEnabled val="1"/>
        </dgm:presLayoutVars>
      </dgm:prSet>
      <dgm:spPr/>
      <dgm:t>
        <a:bodyPr/>
        <a:lstStyle/>
        <a:p>
          <a:endParaRPr lang="de-DE"/>
        </a:p>
      </dgm:t>
    </dgm:pt>
    <dgm:pt modelId="{AC44DD9A-D2BC-47A1-8610-918D4C137F18}" type="pres">
      <dgm:prSet presAssocID="{5F4E11BE-7D4C-4E4B-9E9C-E17110641706}" presName="Parent" presStyleLbl="alignNode1" presStyleIdx="7" presStyleCnt="9" custScaleX="59652" custLinFactNeighborX="-14127">
        <dgm:presLayoutVars>
          <dgm:chMax val="3"/>
          <dgm:chPref val="3"/>
          <dgm:bulletEnabled val="1"/>
        </dgm:presLayoutVars>
      </dgm:prSet>
      <dgm:spPr/>
      <dgm:t>
        <a:bodyPr/>
        <a:lstStyle/>
        <a:p>
          <a:endParaRPr lang="de-DE"/>
        </a:p>
      </dgm:t>
    </dgm:pt>
    <dgm:pt modelId="{10873F5C-7A6D-43E3-93DB-2E3C10016C42}" type="pres">
      <dgm:prSet presAssocID="{5F4E11BE-7D4C-4E4B-9E9C-E17110641706}" presName="Accent" presStyleLbl="parChTrans1D1" presStyleIdx="7" presStyleCnt="9"/>
      <dgm:spPr/>
    </dgm:pt>
    <dgm:pt modelId="{2E18CD95-0D01-49FF-9B62-E2B652ACFB30}" type="pres">
      <dgm:prSet presAssocID="{5F4E11BE-7D4C-4E4B-9E9C-E17110641706}" presName="Child" presStyleLbl="revTx" presStyleIdx="15" presStyleCnt="17" custFlipVert="1" custScaleY="6037">
        <dgm:presLayoutVars>
          <dgm:chMax val="0"/>
          <dgm:chPref val="0"/>
          <dgm:bulletEnabled val="1"/>
        </dgm:presLayoutVars>
      </dgm:prSet>
      <dgm:spPr/>
      <dgm:t>
        <a:bodyPr/>
        <a:lstStyle/>
        <a:p>
          <a:endParaRPr lang="de-DE"/>
        </a:p>
      </dgm:t>
    </dgm:pt>
    <dgm:pt modelId="{BF39B187-BCFA-4B1C-9F5F-97CAB8AC5F71}" type="pres">
      <dgm:prSet presAssocID="{C60EB44C-735F-4EBE-A1FE-90D8149F2D80}" presName="sibTrans" presStyleCnt="0"/>
      <dgm:spPr/>
    </dgm:pt>
    <dgm:pt modelId="{E888C213-D871-4BB2-B3FF-C2963BF085A7}" type="pres">
      <dgm:prSet presAssocID="{57A3F176-91A4-4301-A477-87BE3189EF83}" presName="composite" presStyleCnt="0"/>
      <dgm:spPr/>
    </dgm:pt>
    <dgm:pt modelId="{C63E8E36-F73F-4E85-86B9-012B803220DC}" type="pres">
      <dgm:prSet presAssocID="{57A3F176-91A4-4301-A477-87BE3189EF83}" presName="FirstChild" presStyleLbl="revTx" presStyleIdx="16" presStyleCnt="17" custScaleX="113971">
        <dgm:presLayoutVars>
          <dgm:chMax val="0"/>
          <dgm:chPref val="0"/>
          <dgm:bulletEnabled val="1"/>
        </dgm:presLayoutVars>
      </dgm:prSet>
      <dgm:spPr/>
      <dgm:t>
        <a:bodyPr/>
        <a:lstStyle/>
        <a:p>
          <a:endParaRPr lang="de-DE"/>
        </a:p>
      </dgm:t>
    </dgm:pt>
    <dgm:pt modelId="{E46CAED2-F8D8-475C-B341-6F5A2F850E48}" type="pres">
      <dgm:prSet presAssocID="{57A3F176-91A4-4301-A477-87BE3189EF83}" presName="Parent" presStyleLbl="alignNode1" presStyleIdx="8" presStyleCnt="9" custScaleX="59659" custScaleY="102023" custLinFactNeighborX="-10230" custLinFactNeighborY="540">
        <dgm:presLayoutVars>
          <dgm:chMax val="3"/>
          <dgm:chPref val="3"/>
          <dgm:bulletEnabled val="1"/>
        </dgm:presLayoutVars>
      </dgm:prSet>
      <dgm:spPr/>
      <dgm:t>
        <a:bodyPr/>
        <a:lstStyle/>
        <a:p>
          <a:endParaRPr lang="de-DE"/>
        </a:p>
      </dgm:t>
    </dgm:pt>
    <dgm:pt modelId="{4CDB1EFD-E6AF-486B-91DE-D3A3A2903850}" type="pres">
      <dgm:prSet presAssocID="{57A3F176-91A4-4301-A477-87BE3189EF83}" presName="Accent" presStyleLbl="parChTrans1D1" presStyleIdx="8" presStyleCnt="9"/>
      <dgm:spPr/>
    </dgm:pt>
  </dgm:ptLst>
  <dgm:cxnLst>
    <dgm:cxn modelId="{310DBF83-74D5-4790-970C-2E65ABFFDFD3}" type="presOf" srcId="{62E6784E-6670-4C5F-AB05-3784C135D7C3}" destId="{7F94DD27-7F7D-49C6-BEB3-F4059FA20BA1}" srcOrd="0" destOrd="0" presId="urn:microsoft.com/office/officeart/2011/layout/TabList"/>
    <dgm:cxn modelId="{AE6CB8FA-FC3C-44C8-9010-D1766337A5D1}" srcId="{E0015D28-E339-4BF5-82C6-5B8B475384B4}" destId="{75CFFDA9-787F-4E62-B018-2A741E79A675}" srcOrd="0" destOrd="0" parTransId="{3BAD4EA1-633D-4A4D-B166-24C3A6D2FDC8}" sibTransId="{D4CB34D2-6C52-4B08-932F-D67792C97B09}"/>
    <dgm:cxn modelId="{1C6E5976-1BE8-4AA5-B266-C5F820681C1C}" srcId="{3984844F-2A8C-4501-B698-C2DEF81F3BA3}" destId="{4A482F95-864B-4744-A869-2D717AA071A7}" srcOrd="0" destOrd="0" parTransId="{F30FE903-C463-4B49-9B25-A5BD9C25FFC9}" sibTransId="{E3A76249-DF0A-48C8-9848-5A7AD6C482F2}"/>
    <dgm:cxn modelId="{994C9B4B-02FE-48F3-9D6F-178008E0D21C}" srcId="{CF9BF3E2-CFC7-46B3-9E74-FCD72569E69B}" destId="{136E1924-8255-4009-8DF5-F627CA64DAFF}" srcOrd="0" destOrd="0" parTransId="{3ABF11DF-517B-466F-969B-02364FCE542B}" sibTransId="{6849E007-EB9E-4CA8-9549-5DC9964C2CFA}"/>
    <dgm:cxn modelId="{63F1CFC5-524F-4A2D-B5A1-A93B054393AB}" srcId="{67BED630-198F-4F53-86D9-04DE71021674}" destId="{E0015D28-E339-4BF5-82C6-5B8B475384B4}" srcOrd="2" destOrd="0" parTransId="{2D4C35D9-5D53-4843-B901-5617D614FA45}" sibTransId="{4418CD6A-7BCE-49C9-A8EB-AE0AE658BE7F}"/>
    <dgm:cxn modelId="{044DB98D-3A2D-475F-B59C-49DF14E4DF3F}" srcId="{57A3F176-91A4-4301-A477-87BE3189EF83}" destId="{6E08372F-5818-4EFA-B7E3-84859FCA580A}" srcOrd="0" destOrd="0" parTransId="{35B4760D-DAB4-4A3E-9E6C-38F53262522D}" sibTransId="{03E305C7-ACC3-41B7-B3D1-DCD5E9EDC7FF}"/>
    <dgm:cxn modelId="{F0A68B50-AE39-46CD-9B17-2C648AFDAE08}" srcId="{42D656A1-C5F2-4127-97A8-06604799F038}" destId="{EDD0ECEC-B6B2-419B-8BA1-83877CDCD08C}" srcOrd="0" destOrd="0" parTransId="{2D2C5735-4C33-4488-BF8E-D787F711D3DF}" sibTransId="{0E0C5AB6-3364-4CF3-8536-8E4165790002}"/>
    <dgm:cxn modelId="{0DC60595-BAF0-47A8-B047-C5CBEA7C63F0}" type="presOf" srcId="{4A482F95-864B-4744-A869-2D717AA071A7}" destId="{A5F089C4-1966-4CBA-B95E-B6B693019E72}" srcOrd="0" destOrd="0" presId="urn:microsoft.com/office/officeart/2011/layout/TabList"/>
    <dgm:cxn modelId="{B9674972-62E9-4D7E-B9D5-41F5575FBE08}" type="presOf" srcId="{3984844F-2A8C-4501-B698-C2DEF81F3BA3}" destId="{43F998F8-313A-4753-90C3-A99AA2C6C81B}" srcOrd="0" destOrd="0" presId="urn:microsoft.com/office/officeart/2011/layout/TabList"/>
    <dgm:cxn modelId="{B21B4B12-B409-4E31-A791-740EF37B7FB8}" type="presOf" srcId="{67BED630-198F-4F53-86D9-04DE71021674}" destId="{5D328376-45D5-4E15-AA7A-0526E7731D00}" srcOrd="0" destOrd="0" presId="urn:microsoft.com/office/officeart/2011/layout/TabList"/>
    <dgm:cxn modelId="{F71BEAF3-99D0-4C6E-9B4F-28431AD23496}" srcId="{42D656A1-C5F2-4127-97A8-06604799F038}" destId="{06BB61D2-B6B3-4A4A-B1B3-5F0E437F8CDA}" srcOrd="1" destOrd="0" parTransId="{49C82E26-9E41-449F-A89B-D9DEEF38FF53}" sibTransId="{3441E10A-F9D2-492F-B16B-7178F2AB5CA8}"/>
    <dgm:cxn modelId="{DE6C210E-0A78-4941-9E18-B4C55BB72B09}" type="presOf" srcId="{42D656A1-C5F2-4127-97A8-06604799F038}" destId="{4595BCEF-1158-4D6E-A109-F49F37D6F14A}" srcOrd="0" destOrd="0" presId="urn:microsoft.com/office/officeart/2011/layout/TabList"/>
    <dgm:cxn modelId="{35C41D71-DF0C-48AF-A7D8-6DF3B5074751}" srcId="{5F4E11BE-7D4C-4E4B-9E9C-E17110641706}" destId="{766F8ADC-FB77-4504-9B66-4C6D2D7894A7}" srcOrd="1" destOrd="0" parTransId="{B64FDC78-98A2-45F5-AB8A-E1C50A8879C0}" sibTransId="{75CAB502-5E46-42F3-A492-06047A4BA714}"/>
    <dgm:cxn modelId="{981017F8-10B9-416E-8B2B-F15828B34086}" type="presOf" srcId="{FC630740-9405-455B-87C6-D07DC45DDEDF}" destId="{6AE12881-833A-4222-96F2-313241160CFD}" srcOrd="0" destOrd="0" presId="urn:microsoft.com/office/officeart/2011/layout/TabList"/>
    <dgm:cxn modelId="{4DB806EC-2EFD-45F9-9ACB-985180DB68B1}" type="presOf" srcId="{87F289E3-A58A-4B4F-91A2-29356AF9F189}" destId="{EDC56460-6FB1-4125-A8BA-86A129112174}" srcOrd="0" destOrd="0" presId="urn:microsoft.com/office/officeart/2011/layout/TabList"/>
    <dgm:cxn modelId="{B82DC1F2-33E0-4724-B747-CAB79EEB9004}" type="presOf" srcId="{57A3F176-91A4-4301-A477-87BE3189EF83}" destId="{E46CAED2-F8D8-475C-B341-6F5A2F850E48}" srcOrd="0" destOrd="0" presId="urn:microsoft.com/office/officeart/2011/layout/TabList"/>
    <dgm:cxn modelId="{EAE304A4-5C48-47B4-AE0A-AB49B4043F2F}" type="presOf" srcId="{6DC31EAF-BEF3-44F0-9FE8-9E60854F3F6C}" destId="{91EC6BD7-F444-4C53-BAF0-45EE11405E3D}" srcOrd="0" destOrd="0" presId="urn:microsoft.com/office/officeart/2011/layout/TabList"/>
    <dgm:cxn modelId="{94B538B1-8FFE-480F-9BC4-8D5753B5C6F7}" srcId="{E0015D28-E339-4BF5-82C6-5B8B475384B4}" destId="{5B9E28BD-2A49-4732-9695-5D6013C58A2F}" srcOrd="1" destOrd="0" parTransId="{948D4973-00A4-48A3-9875-3F9670F16D56}" sibTransId="{960D9F05-408C-45A2-BA33-CEC88C455399}"/>
    <dgm:cxn modelId="{CDD24A01-0833-403A-9CB6-BD130DCEC513}" type="presOf" srcId="{766F8ADC-FB77-4504-9B66-4C6D2D7894A7}" destId="{2E18CD95-0D01-49FF-9B62-E2B652ACFB30}" srcOrd="0" destOrd="0" presId="urn:microsoft.com/office/officeart/2011/layout/TabList"/>
    <dgm:cxn modelId="{AB5D5FBF-91AC-4433-972A-C02E6D1E3229}" srcId="{67BED630-198F-4F53-86D9-04DE71021674}" destId="{5F4E11BE-7D4C-4E4B-9E9C-E17110641706}" srcOrd="7" destOrd="0" parTransId="{75B391CA-46C8-4773-AF13-A75B062A65E6}" sibTransId="{C60EB44C-735F-4EBE-A1FE-90D8149F2D80}"/>
    <dgm:cxn modelId="{C73ADA30-6312-409A-B2AF-7A60AA466922}" srcId="{62E6784E-6670-4C5F-AB05-3784C135D7C3}" destId="{165B1069-179B-484F-9D2C-46FD625D7AF2}" srcOrd="0" destOrd="0" parTransId="{CC94B53A-8B78-4A7D-AF93-31365ABA1CE2}" sibTransId="{E437D973-E8E9-454A-A93E-7D9621DAC5C0}"/>
    <dgm:cxn modelId="{F9321297-BBFB-40FA-A196-FDF52A4D2460}" type="presOf" srcId="{6E08372F-5818-4EFA-B7E3-84859FCA580A}" destId="{C63E8E36-F73F-4E85-86B9-012B803220DC}" srcOrd="0" destOrd="0" presId="urn:microsoft.com/office/officeart/2011/layout/TabList"/>
    <dgm:cxn modelId="{4B81C968-C1E2-4940-BFC8-DD774372CFC7}" type="presOf" srcId="{5F4E11BE-7D4C-4E4B-9E9C-E17110641706}" destId="{AC44DD9A-D2BC-47A1-8610-918D4C137F18}" srcOrd="0" destOrd="0" presId="urn:microsoft.com/office/officeart/2011/layout/TabList"/>
    <dgm:cxn modelId="{412E4423-3DCD-4836-933E-F0EBE607D060}" type="presOf" srcId="{EE51FA1D-EA59-4BE7-9F99-4A90E7E92704}" destId="{16367E89-81BC-45D7-8846-5C71DC32CDC4}" srcOrd="0" destOrd="0" presId="urn:microsoft.com/office/officeart/2011/layout/TabList"/>
    <dgm:cxn modelId="{010F9CE1-0A68-478F-8A68-4C0615A4D29E}" type="presOf" srcId="{E0015D28-E339-4BF5-82C6-5B8B475384B4}" destId="{488FDD38-71E7-4C5D-A10E-71FB8B7EAE8E}" srcOrd="0" destOrd="0" presId="urn:microsoft.com/office/officeart/2011/layout/TabList"/>
    <dgm:cxn modelId="{955A6ADB-7F3B-4204-B884-29EB43CFAC5F}" type="presOf" srcId="{08339672-F34C-4EB2-8C2B-1C21EB03A44B}" destId="{DE90A0EC-B472-45FC-9E5C-F4AD1B4BD527}" srcOrd="0" destOrd="0" presId="urn:microsoft.com/office/officeart/2011/layout/TabList"/>
    <dgm:cxn modelId="{2AFE86F5-BBD0-4DFE-BBD5-E438AF4B2304}" srcId="{2C70C1FB-54C3-446D-AB69-BB5952C179EE}" destId="{BE404E51-E665-4356-B066-3D0B6E30F8D0}" srcOrd="0" destOrd="0" parTransId="{1EFAB4AC-3A25-48BA-96B9-3FE64434F27D}" sibTransId="{49CDEACD-9811-4787-9866-A7D3653EDCAD}"/>
    <dgm:cxn modelId="{D4083612-DE94-4237-BEED-E7E92F33F6F1}" srcId="{2C70C1FB-54C3-446D-AB69-BB5952C179EE}" destId="{6DC31EAF-BEF3-44F0-9FE8-9E60854F3F6C}" srcOrd="1" destOrd="0" parTransId="{281C87E9-99F0-4987-BDA8-F74F0BB21ACA}" sibTransId="{4F0FC443-AA0F-43A4-BCCB-1507BAA1EE53}"/>
    <dgm:cxn modelId="{49FB6131-EA2A-4411-AB7A-49DA22C8A01D}" type="presOf" srcId="{2C70C1FB-54C3-446D-AB69-BB5952C179EE}" destId="{E9A1311F-5F79-4976-8232-EDE82BB1BC5E}" srcOrd="0" destOrd="0" presId="urn:microsoft.com/office/officeart/2011/layout/TabList"/>
    <dgm:cxn modelId="{ACF829F8-3306-4535-8037-CE1064C6BE25}" type="presOf" srcId="{06BB61D2-B6B3-4A4A-B1B3-5F0E437F8CDA}" destId="{068D09D6-D8DE-421D-817C-EB0A9E5D86E5}" srcOrd="0" destOrd="0" presId="urn:microsoft.com/office/officeart/2011/layout/TabList"/>
    <dgm:cxn modelId="{55B29383-60C4-4A08-BEB8-2C200176073D}" srcId="{67BED630-198F-4F53-86D9-04DE71021674}" destId="{42D656A1-C5F2-4127-97A8-06604799F038}" srcOrd="6" destOrd="0" parTransId="{82B66EC5-A7D7-4641-99E6-2EB563754F40}" sibTransId="{2AC201B5-3875-4C1C-AEFC-9E8562CDC773}"/>
    <dgm:cxn modelId="{762EB347-2631-4D81-979C-0837728FECF0}" srcId="{F607A916-D5C3-4689-A371-4ED6F463F0DC}" destId="{FC630740-9405-455B-87C6-D07DC45DDEDF}" srcOrd="1" destOrd="0" parTransId="{5D5C47D9-12EB-45DF-B4C9-E2B2D9909661}" sibTransId="{5625A23E-A7FF-4B43-B97F-B5BA3F6513E0}"/>
    <dgm:cxn modelId="{574683F8-7BD9-4213-BC32-65F7FCDB57A5}" type="presOf" srcId="{165B1069-179B-484F-9D2C-46FD625D7AF2}" destId="{F6C5EFEA-7C4B-4D7A-ACD3-211B5EB6A314}" srcOrd="0" destOrd="0" presId="urn:microsoft.com/office/officeart/2011/layout/TabList"/>
    <dgm:cxn modelId="{53592405-4A4A-4FBE-BB2F-2BA49E676EAE}" srcId="{67BED630-198F-4F53-86D9-04DE71021674}" destId="{2C70C1FB-54C3-446D-AB69-BB5952C179EE}" srcOrd="5" destOrd="0" parTransId="{29E81FBD-D31D-49CD-92CB-7BA6E6747411}" sibTransId="{521F24F6-05AE-49F1-809B-C4370353A5E1}"/>
    <dgm:cxn modelId="{87706B09-8754-4650-A538-8B5F4BB7A2E4}" type="presOf" srcId="{75CFFDA9-787F-4E62-B018-2A741E79A675}" destId="{5743F73D-F135-42FB-8FE3-B7951C9EA3A1}" srcOrd="0" destOrd="0" presId="urn:microsoft.com/office/officeart/2011/layout/TabList"/>
    <dgm:cxn modelId="{644B3575-3617-425C-B439-2E00B446A3A6}" srcId="{5F4E11BE-7D4C-4E4B-9E9C-E17110641706}" destId="{044CD92D-68F2-49A6-88ED-BAACF1CD81F1}" srcOrd="0" destOrd="0" parTransId="{A0801251-D418-4714-8CFB-7681912186EB}" sibTransId="{021D36E8-648D-4E45-9068-4772785CEC9E}"/>
    <dgm:cxn modelId="{1DC2D85B-D422-4910-A4AE-13174CEC37F5}" srcId="{67BED630-198F-4F53-86D9-04DE71021674}" destId="{62E6784E-6670-4C5F-AB05-3784C135D7C3}" srcOrd="1" destOrd="0" parTransId="{7C302B52-E0E8-4779-97A4-15F816544613}" sibTransId="{F23C9AEB-CE1C-405B-AB02-BC79DBCC1A9D}"/>
    <dgm:cxn modelId="{FDF9BA21-9D38-4EC1-9E7F-5E392AA1D666}" type="presOf" srcId="{BE404E51-E665-4356-B066-3D0B6E30F8D0}" destId="{C920283D-61C7-4A74-B34D-95489E69AE5F}" srcOrd="0" destOrd="0" presId="urn:microsoft.com/office/officeart/2011/layout/TabList"/>
    <dgm:cxn modelId="{1DE7F465-FFEB-4AD1-906D-F235B40791AC}" type="presOf" srcId="{5B9E28BD-2A49-4732-9695-5D6013C58A2F}" destId="{45387C14-5AE6-4E0D-8F86-92161D43CD66}" srcOrd="0" destOrd="0" presId="urn:microsoft.com/office/officeart/2011/layout/TabList"/>
    <dgm:cxn modelId="{CCCF1568-42F1-4AAF-94A8-A07FCEC14B69}" type="presOf" srcId="{EDD0ECEC-B6B2-419B-8BA1-83877CDCD08C}" destId="{E2CF2BD1-7525-4406-B89D-554F299835F6}" srcOrd="0" destOrd="0" presId="urn:microsoft.com/office/officeart/2011/layout/TabList"/>
    <dgm:cxn modelId="{B2BD0A72-3B18-415F-9F85-C3F0349400E4}" srcId="{CF9BF3E2-CFC7-46B3-9E74-FCD72569E69B}" destId="{08339672-F34C-4EB2-8C2B-1C21EB03A44B}" srcOrd="1" destOrd="0" parTransId="{B28C1A41-2D2F-4A5B-A250-E3BC470EFB77}" sibTransId="{37CED00A-BF99-4D25-B660-1C5016D69BF5}"/>
    <dgm:cxn modelId="{24E65B3C-0E3F-4AEF-938A-F866E9C095F8}" srcId="{67BED630-198F-4F53-86D9-04DE71021674}" destId="{3984844F-2A8C-4501-B698-C2DEF81F3BA3}" srcOrd="4" destOrd="0" parTransId="{DE2F2565-BA30-49F7-B391-2A5539FC6B40}" sibTransId="{ECC8B605-27B3-40F3-A504-DA32461CE27D}"/>
    <dgm:cxn modelId="{F7E2F45E-1EA0-4791-BBB1-43992423D4BD}" srcId="{67BED630-198F-4F53-86D9-04DE71021674}" destId="{F607A916-D5C3-4689-A371-4ED6F463F0DC}" srcOrd="0" destOrd="0" parTransId="{1A0BCE99-CD3B-4845-AE79-3851ED6EC989}" sibTransId="{6BBC2673-27C8-4227-AA13-AFACD99D5C95}"/>
    <dgm:cxn modelId="{B6969FAB-C5E4-447A-BD63-1A9F9544C9F7}" type="presOf" srcId="{044CD92D-68F2-49A6-88ED-BAACF1CD81F1}" destId="{BF28608B-C5DE-4E12-A005-F0F234EC172A}" srcOrd="0" destOrd="0" presId="urn:microsoft.com/office/officeart/2011/layout/TabList"/>
    <dgm:cxn modelId="{117A7489-B30A-461B-BAF1-1C835744FF4F}" srcId="{F607A916-D5C3-4689-A371-4ED6F463F0DC}" destId="{EE51FA1D-EA59-4BE7-9F99-4A90E7E92704}" srcOrd="0" destOrd="0" parTransId="{324D7AAB-80D0-4899-8029-FE9D14F82BAB}" sibTransId="{B97D6112-F9BC-431C-846D-A460BDDC518F}"/>
    <dgm:cxn modelId="{BEA13BD8-FFBC-4FB8-9C2C-A532FF3E76B4}" type="presOf" srcId="{F607A916-D5C3-4689-A371-4ED6F463F0DC}" destId="{6B1F6034-84AF-479F-9EA0-7D68BEADA5C9}" srcOrd="0" destOrd="0" presId="urn:microsoft.com/office/officeart/2011/layout/TabList"/>
    <dgm:cxn modelId="{B3A9216F-C813-4BB4-9C47-AB11B3D788F3}" srcId="{67BED630-198F-4F53-86D9-04DE71021674}" destId="{CF9BF3E2-CFC7-46B3-9E74-FCD72569E69B}" srcOrd="3" destOrd="0" parTransId="{0C03710D-3FFC-499B-86CF-3A338295E8D6}" sibTransId="{09BDB6E8-507B-4728-8D13-1E55D9BB79CA}"/>
    <dgm:cxn modelId="{239601E5-57C9-4260-A4B3-C0711FBEBA6D}" type="presOf" srcId="{CF9BF3E2-CFC7-46B3-9E74-FCD72569E69B}" destId="{72C9927E-BD4B-4497-A965-5E7F90506263}" srcOrd="0" destOrd="0" presId="urn:microsoft.com/office/officeart/2011/layout/TabList"/>
    <dgm:cxn modelId="{788C0F6E-EED7-4AB5-8D82-B4383B29A881}" srcId="{67BED630-198F-4F53-86D9-04DE71021674}" destId="{57A3F176-91A4-4301-A477-87BE3189EF83}" srcOrd="8" destOrd="0" parTransId="{15536643-256C-479D-8FC7-66B91D22AE06}" sibTransId="{4C4FD5BE-1EF7-4B6D-81CD-C341A4B97B77}"/>
    <dgm:cxn modelId="{D22CE92A-852E-40A5-A2FC-4C1C82580A51}" type="presOf" srcId="{136E1924-8255-4009-8DF5-F627CA64DAFF}" destId="{8F00A091-E4E1-423A-95D5-2D60FA386892}" srcOrd="0" destOrd="0" presId="urn:microsoft.com/office/officeart/2011/layout/TabList"/>
    <dgm:cxn modelId="{FF931444-7567-4CAE-B5E9-7C7A2E9CD6A9}" srcId="{62E6784E-6670-4C5F-AB05-3784C135D7C3}" destId="{B87AA4AB-262E-4D6B-9288-AEDC8A9A07EE}" srcOrd="1" destOrd="0" parTransId="{96389F38-7F8D-48D0-BE11-34E18FB37DBA}" sibTransId="{E46D90DA-FB44-4A63-800A-04FFDF2AEDDF}"/>
    <dgm:cxn modelId="{95162C7F-4B50-4012-8689-F8E98DE63ACC}" type="presOf" srcId="{B87AA4AB-262E-4D6B-9288-AEDC8A9A07EE}" destId="{B1860B3E-6E72-46ED-9DF9-BC90A4E4337C}" srcOrd="0" destOrd="0" presId="urn:microsoft.com/office/officeart/2011/layout/TabList"/>
    <dgm:cxn modelId="{619D2491-B44A-41CE-AE2E-81AB9A9D9765}" srcId="{3984844F-2A8C-4501-B698-C2DEF81F3BA3}" destId="{87F289E3-A58A-4B4F-91A2-29356AF9F189}" srcOrd="1" destOrd="0" parTransId="{3DC0A23B-79D0-4FAF-B120-86DBDFAA5EA0}" sibTransId="{5C6AE72E-5FD5-4249-A567-DB61706A8A32}"/>
    <dgm:cxn modelId="{66386C73-27FA-490B-B05A-3C4A3704CECF}" type="presParOf" srcId="{5D328376-45D5-4E15-AA7A-0526E7731D00}" destId="{5A4E1504-9A7B-48A5-A08D-BADC02EA016A}" srcOrd="0" destOrd="0" presId="urn:microsoft.com/office/officeart/2011/layout/TabList"/>
    <dgm:cxn modelId="{55A18BA4-5C8E-4554-8F6E-73907DD80EA3}" type="presParOf" srcId="{5A4E1504-9A7B-48A5-A08D-BADC02EA016A}" destId="{16367E89-81BC-45D7-8846-5C71DC32CDC4}" srcOrd="0" destOrd="0" presId="urn:microsoft.com/office/officeart/2011/layout/TabList"/>
    <dgm:cxn modelId="{B1A14237-58BE-4DE5-B612-A40D9365A340}" type="presParOf" srcId="{5A4E1504-9A7B-48A5-A08D-BADC02EA016A}" destId="{6B1F6034-84AF-479F-9EA0-7D68BEADA5C9}" srcOrd="1" destOrd="0" presId="urn:microsoft.com/office/officeart/2011/layout/TabList"/>
    <dgm:cxn modelId="{13E2F7F2-1229-4FFC-94DB-604A6F5C64DC}" type="presParOf" srcId="{5A4E1504-9A7B-48A5-A08D-BADC02EA016A}" destId="{BACE8D17-98DC-4172-AEC2-8E7A6307E61C}" srcOrd="2" destOrd="0" presId="urn:microsoft.com/office/officeart/2011/layout/TabList"/>
    <dgm:cxn modelId="{C302E805-EE49-420B-8920-45605C89C016}" type="presParOf" srcId="{5D328376-45D5-4E15-AA7A-0526E7731D00}" destId="{6AE12881-833A-4222-96F2-313241160CFD}" srcOrd="1" destOrd="0" presId="urn:microsoft.com/office/officeart/2011/layout/TabList"/>
    <dgm:cxn modelId="{FE0278D8-20C2-4A43-A61E-4BBB1A975CF3}" type="presParOf" srcId="{5D328376-45D5-4E15-AA7A-0526E7731D00}" destId="{CDE4F86E-B7DF-45BC-8AED-0C8C5F956732}" srcOrd="2" destOrd="0" presId="urn:microsoft.com/office/officeart/2011/layout/TabList"/>
    <dgm:cxn modelId="{13FB32E1-5207-40B7-89E9-6D8869572621}" type="presParOf" srcId="{5D328376-45D5-4E15-AA7A-0526E7731D00}" destId="{2E90369A-44C4-48B6-AEC9-66883818ADF5}" srcOrd="3" destOrd="0" presId="urn:microsoft.com/office/officeart/2011/layout/TabList"/>
    <dgm:cxn modelId="{B660E724-4797-4A19-878D-B5AB79DE0FD4}" type="presParOf" srcId="{2E90369A-44C4-48B6-AEC9-66883818ADF5}" destId="{F6C5EFEA-7C4B-4D7A-ACD3-211B5EB6A314}" srcOrd="0" destOrd="0" presId="urn:microsoft.com/office/officeart/2011/layout/TabList"/>
    <dgm:cxn modelId="{896C80E9-D844-4A29-BFDC-C0FD1F013DFA}" type="presParOf" srcId="{2E90369A-44C4-48B6-AEC9-66883818ADF5}" destId="{7F94DD27-7F7D-49C6-BEB3-F4059FA20BA1}" srcOrd="1" destOrd="0" presId="urn:microsoft.com/office/officeart/2011/layout/TabList"/>
    <dgm:cxn modelId="{E9F2C142-A8F3-4C20-B16A-D9FB9E77A582}" type="presParOf" srcId="{2E90369A-44C4-48B6-AEC9-66883818ADF5}" destId="{CD1D1831-161A-4CDB-869C-51B4F70159E5}" srcOrd="2" destOrd="0" presId="urn:microsoft.com/office/officeart/2011/layout/TabList"/>
    <dgm:cxn modelId="{12D5AC6B-2AB8-42C0-9ECB-21E717CECBEF}" type="presParOf" srcId="{5D328376-45D5-4E15-AA7A-0526E7731D00}" destId="{B1860B3E-6E72-46ED-9DF9-BC90A4E4337C}" srcOrd="4" destOrd="0" presId="urn:microsoft.com/office/officeart/2011/layout/TabList"/>
    <dgm:cxn modelId="{B27ABE94-73BD-4A4C-939B-A305F11EF4CB}" type="presParOf" srcId="{5D328376-45D5-4E15-AA7A-0526E7731D00}" destId="{BE14328B-9943-4474-B671-D0E132098849}" srcOrd="5" destOrd="0" presId="urn:microsoft.com/office/officeart/2011/layout/TabList"/>
    <dgm:cxn modelId="{D08B3048-AE66-4607-822B-6CAC723E32D4}" type="presParOf" srcId="{5D328376-45D5-4E15-AA7A-0526E7731D00}" destId="{FE6ABC19-3DA7-4BF1-917A-03DAA5EC6E08}" srcOrd="6" destOrd="0" presId="urn:microsoft.com/office/officeart/2011/layout/TabList"/>
    <dgm:cxn modelId="{12D2B926-AAC3-478D-94A3-205EE1472853}" type="presParOf" srcId="{FE6ABC19-3DA7-4BF1-917A-03DAA5EC6E08}" destId="{5743F73D-F135-42FB-8FE3-B7951C9EA3A1}" srcOrd="0" destOrd="0" presId="urn:microsoft.com/office/officeart/2011/layout/TabList"/>
    <dgm:cxn modelId="{51F1C29B-7A20-422A-ABF2-D2CB1C52AA7E}" type="presParOf" srcId="{FE6ABC19-3DA7-4BF1-917A-03DAA5EC6E08}" destId="{488FDD38-71E7-4C5D-A10E-71FB8B7EAE8E}" srcOrd="1" destOrd="0" presId="urn:microsoft.com/office/officeart/2011/layout/TabList"/>
    <dgm:cxn modelId="{F091C622-85B1-4392-A001-448A7147CC32}" type="presParOf" srcId="{FE6ABC19-3DA7-4BF1-917A-03DAA5EC6E08}" destId="{BAD868DF-9721-4271-BF61-CC54650ACACF}" srcOrd="2" destOrd="0" presId="urn:microsoft.com/office/officeart/2011/layout/TabList"/>
    <dgm:cxn modelId="{74137195-56FC-4D8D-88B5-47021D26B8B2}" type="presParOf" srcId="{5D328376-45D5-4E15-AA7A-0526E7731D00}" destId="{45387C14-5AE6-4E0D-8F86-92161D43CD66}" srcOrd="7" destOrd="0" presId="urn:microsoft.com/office/officeart/2011/layout/TabList"/>
    <dgm:cxn modelId="{3A9D632E-7698-43A7-87D4-A0C6F68F6412}" type="presParOf" srcId="{5D328376-45D5-4E15-AA7A-0526E7731D00}" destId="{8A5869E1-B3EA-47AA-BAEC-4A113A4C8BB0}" srcOrd="8" destOrd="0" presId="urn:microsoft.com/office/officeart/2011/layout/TabList"/>
    <dgm:cxn modelId="{5AC3A286-B913-4972-914C-98B7A8423E34}" type="presParOf" srcId="{5D328376-45D5-4E15-AA7A-0526E7731D00}" destId="{6C9AFF42-FB3B-47A7-89A9-564D9BB04954}" srcOrd="9" destOrd="0" presId="urn:microsoft.com/office/officeart/2011/layout/TabList"/>
    <dgm:cxn modelId="{19E5AA7A-2193-42CD-A04C-967AEB499FE7}" type="presParOf" srcId="{6C9AFF42-FB3B-47A7-89A9-564D9BB04954}" destId="{8F00A091-E4E1-423A-95D5-2D60FA386892}" srcOrd="0" destOrd="0" presId="urn:microsoft.com/office/officeart/2011/layout/TabList"/>
    <dgm:cxn modelId="{46DEDD47-0B58-42F7-8C15-A637CFCBF2ED}" type="presParOf" srcId="{6C9AFF42-FB3B-47A7-89A9-564D9BB04954}" destId="{72C9927E-BD4B-4497-A965-5E7F90506263}" srcOrd="1" destOrd="0" presId="urn:microsoft.com/office/officeart/2011/layout/TabList"/>
    <dgm:cxn modelId="{C1F5488E-A011-45FD-8AC2-E8823E44BF93}" type="presParOf" srcId="{6C9AFF42-FB3B-47A7-89A9-564D9BB04954}" destId="{6A65EDDC-8EB3-4C5C-8F8D-BC686825262F}" srcOrd="2" destOrd="0" presId="urn:microsoft.com/office/officeart/2011/layout/TabList"/>
    <dgm:cxn modelId="{6DDFAA7F-38B3-4A42-B4FB-E1CCEDF12A45}" type="presParOf" srcId="{5D328376-45D5-4E15-AA7A-0526E7731D00}" destId="{DE90A0EC-B472-45FC-9E5C-F4AD1B4BD527}" srcOrd="10" destOrd="0" presId="urn:microsoft.com/office/officeart/2011/layout/TabList"/>
    <dgm:cxn modelId="{333F2961-6B9E-4E14-B4D9-EBE8A73AE8CB}" type="presParOf" srcId="{5D328376-45D5-4E15-AA7A-0526E7731D00}" destId="{BC191930-9306-4829-943E-1AC995F2F83F}" srcOrd="11" destOrd="0" presId="urn:microsoft.com/office/officeart/2011/layout/TabList"/>
    <dgm:cxn modelId="{779912C5-0DE1-415A-BABC-DA0B4AC80707}" type="presParOf" srcId="{5D328376-45D5-4E15-AA7A-0526E7731D00}" destId="{DB58E98C-6010-4084-999D-7B283A891316}" srcOrd="12" destOrd="0" presId="urn:microsoft.com/office/officeart/2011/layout/TabList"/>
    <dgm:cxn modelId="{9B902B89-CBD6-4C24-8741-A66A8D0AFF39}" type="presParOf" srcId="{DB58E98C-6010-4084-999D-7B283A891316}" destId="{A5F089C4-1966-4CBA-B95E-B6B693019E72}" srcOrd="0" destOrd="0" presId="urn:microsoft.com/office/officeart/2011/layout/TabList"/>
    <dgm:cxn modelId="{89C5A947-ECBB-437D-8521-4A0DDE9BA782}" type="presParOf" srcId="{DB58E98C-6010-4084-999D-7B283A891316}" destId="{43F998F8-313A-4753-90C3-A99AA2C6C81B}" srcOrd="1" destOrd="0" presId="urn:microsoft.com/office/officeart/2011/layout/TabList"/>
    <dgm:cxn modelId="{4BE132E2-483E-41E8-AF52-4BE8CBFE58BA}" type="presParOf" srcId="{DB58E98C-6010-4084-999D-7B283A891316}" destId="{BED0A1FD-84D1-4490-8CA8-46676B850E09}" srcOrd="2" destOrd="0" presId="urn:microsoft.com/office/officeart/2011/layout/TabList"/>
    <dgm:cxn modelId="{D3FD2558-A0E5-4E95-AED3-86A4FA3BDAAF}" type="presParOf" srcId="{5D328376-45D5-4E15-AA7A-0526E7731D00}" destId="{EDC56460-6FB1-4125-A8BA-86A129112174}" srcOrd="13" destOrd="0" presId="urn:microsoft.com/office/officeart/2011/layout/TabList"/>
    <dgm:cxn modelId="{87E8C7DE-55EA-4876-AEAC-64B8033E925A}" type="presParOf" srcId="{5D328376-45D5-4E15-AA7A-0526E7731D00}" destId="{0BF53FF2-D46D-4E15-80DD-8C2F7F14C79C}" srcOrd="14" destOrd="0" presId="urn:microsoft.com/office/officeart/2011/layout/TabList"/>
    <dgm:cxn modelId="{B7D7884E-5996-41BD-9909-7AF415F47786}" type="presParOf" srcId="{5D328376-45D5-4E15-AA7A-0526E7731D00}" destId="{8704CECE-6ADB-4F79-91D9-9AF46BA6F5FE}" srcOrd="15" destOrd="0" presId="urn:microsoft.com/office/officeart/2011/layout/TabList"/>
    <dgm:cxn modelId="{9F99AA31-F470-4FE9-8AA5-9A1EBDE256C7}" type="presParOf" srcId="{8704CECE-6ADB-4F79-91D9-9AF46BA6F5FE}" destId="{C920283D-61C7-4A74-B34D-95489E69AE5F}" srcOrd="0" destOrd="0" presId="urn:microsoft.com/office/officeart/2011/layout/TabList"/>
    <dgm:cxn modelId="{D468A133-9129-4CFE-8318-5F87A0ACBC87}" type="presParOf" srcId="{8704CECE-6ADB-4F79-91D9-9AF46BA6F5FE}" destId="{E9A1311F-5F79-4976-8232-EDE82BB1BC5E}" srcOrd="1" destOrd="0" presId="urn:microsoft.com/office/officeart/2011/layout/TabList"/>
    <dgm:cxn modelId="{6C3D2701-7943-4A98-92C2-C50069A03535}" type="presParOf" srcId="{8704CECE-6ADB-4F79-91D9-9AF46BA6F5FE}" destId="{3F29930A-B5E1-458A-9D0A-459055E2A88C}" srcOrd="2" destOrd="0" presId="urn:microsoft.com/office/officeart/2011/layout/TabList"/>
    <dgm:cxn modelId="{B572643B-E444-4CFB-B9D1-B46A41A99C08}" type="presParOf" srcId="{5D328376-45D5-4E15-AA7A-0526E7731D00}" destId="{91EC6BD7-F444-4C53-BAF0-45EE11405E3D}" srcOrd="16" destOrd="0" presId="urn:microsoft.com/office/officeart/2011/layout/TabList"/>
    <dgm:cxn modelId="{BD885EA2-17F9-4258-9655-F49B9B4A476E}" type="presParOf" srcId="{5D328376-45D5-4E15-AA7A-0526E7731D00}" destId="{B9CC6595-D713-428D-98F0-5EAD72F30FBD}" srcOrd="17" destOrd="0" presId="urn:microsoft.com/office/officeart/2011/layout/TabList"/>
    <dgm:cxn modelId="{99FB2639-FCC5-4466-B45A-5B3A9AAFEC33}" type="presParOf" srcId="{5D328376-45D5-4E15-AA7A-0526E7731D00}" destId="{6EAC4C23-F50F-4F71-AF23-2A7019A98AAF}" srcOrd="18" destOrd="0" presId="urn:microsoft.com/office/officeart/2011/layout/TabList"/>
    <dgm:cxn modelId="{3EC4F4DF-998C-4F26-B4E9-0AABFF86EB0F}" type="presParOf" srcId="{6EAC4C23-F50F-4F71-AF23-2A7019A98AAF}" destId="{E2CF2BD1-7525-4406-B89D-554F299835F6}" srcOrd="0" destOrd="0" presId="urn:microsoft.com/office/officeart/2011/layout/TabList"/>
    <dgm:cxn modelId="{5DFFB993-F88F-4676-9D1B-4B702AD582CA}" type="presParOf" srcId="{6EAC4C23-F50F-4F71-AF23-2A7019A98AAF}" destId="{4595BCEF-1158-4D6E-A109-F49F37D6F14A}" srcOrd="1" destOrd="0" presId="urn:microsoft.com/office/officeart/2011/layout/TabList"/>
    <dgm:cxn modelId="{2A947A92-4DFA-449D-BF11-76E4FC3148F0}" type="presParOf" srcId="{6EAC4C23-F50F-4F71-AF23-2A7019A98AAF}" destId="{2FD4E9D5-43F0-4DCA-8E21-F313CC5FC1C0}" srcOrd="2" destOrd="0" presId="urn:microsoft.com/office/officeart/2011/layout/TabList"/>
    <dgm:cxn modelId="{15EAFAA3-3FBA-481A-ABC4-C15F924D8EE3}" type="presParOf" srcId="{5D328376-45D5-4E15-AA7A-0526E7731D00}" destId="{068D09D6-D8DE-421D-817C-EB0A9E5D86E5}" srcOrd="19" destOrd="0" presId="urn:microsoft.com/office/officeart/2011/layout/TabList"/>
    <dgm:cxn modelId="{79BA1D2F-A2D4-475A-9DE0-A8FF39BB00E4}" type="presParOf" srcId="{5D328376-45D5-4E15-AA7A-0526E7731D00}" destId="{8DE9789C-D256-48FA-A93F-C4D20D81DEB7}" srcOrd="20" destOrd="0" presId="urn:microsoft.com/office/officeart/2011/layout/TabList"/>
    <dgm:cxn modelId="{82B445A9-144E-4DD8-A7DE-4262C27D2AFE}" type="presParOf" srcId="{5D328376-45D5-4E15-AA7A-0526E7731D00}" destId="{79DC4969-D268-4862-B19C-1595B47690F3}" srcOrd="21" destOrd="0" presId="urn:microsoft.com/office/officeart/2011/layout/TabList"/>
    <dgm:cxn modelId="{A22B43FA-988A-478B-B83B-9FE806F3DBD9}" type="presParOf" srcId="{79DC4969-D268-4862-B19C-1595B47690F3}" destId="{BF28608B-C5DE-4E12-A005-F0F234EC172A}" srcOrd="0" destOrd="0" presId="urn:microsoft.com/office/officeart/2011/layout/TabList"/>
    <dgm:cxn modelId="{70325E7E-3043-43FA-B955-B3FF3034E408}" type="presParOf" srcId="{79DC4969-D268-4862-B19C-1595B47690F3}" destId="{AC44DD9A-D2BC-47A1-8610-918D4C137F18}" srcOrd="1" destOrd="0" presId="urn:microsoft.com/office/officeart/2011/layout/TabList"/>
    <dgm:cxn modelId="{EBC221F9-0894-4652-821E-A11F0E94090F}" type="presParOf" srcId="{79DC4969-D268-4862-B19C-1595B47690F3}" destId="{10873F5C-7A6D-43E3-93DB-2E3C10016C42}" srcOrd="2" destOrd="0" presId="urn:microsoft.com/office/officeart/2011/layout/TabList"/>
    <dgm:cxn modelId="{F19C176A-94C7-4947-9B08-014AC9B6E408}" type="presParOf" srcId="{5D328376-45D5-4E15-AA7A-0526E7731D00}" destId="{2E18CD95-0D01-49FF-9B62-E2B652ACFB30}" srcOrd="22" destOrd="0" presId="urn:microsoft.com/office/officeart/2011/layout/TabList"/>
    <dgm:cxn modelId="{54A3A2FD-C3E0-48BB-A285-9A714C053916}" type="presParOf" srcId="{5D328376-45D5-4E15-AA7A-0526E7731D00}" destId="{BF39B187-BCFA-4B1C-9F5F-97CAB8AC5F71}" srcOrd="23" destOrd="0" presId="urn:microsoft.com/office/officeart/2011/layout/TabList"/>
    <dgm:cxn modelId="{8333AB8B-6572-4AFF-89B1-FD58343F3FFD}" type="presParOf" srcId="{5D328376-45D5-4E15-AA7A-0526E7731D00}" destId="{E888C213-D871-4BB2-B3FF-C2963BF085A7}" srcOrd="24" destOrd="0" presId="urn:microsoft.com/office/officeart/2011/layout/TabList"/>
    <dgm:cxn modelId="{3FC7545A-C62D-4B57-B9A0-A52C7A2B1B52}" type="presParOf" srcId="{E888C213-D871-4BB2-B3FF-C2963BF085A7}" destId="{C63E8E36-F73F-4E85-86B9-012B803220DC}" srcOrd="0" destOrd="0" presId="urn:microsoft.com/office/officeart/2011/layout/TabList"/>
    <dgm:cxn modelId="{B44B17AB-9B96-4A6D-8BB6-C0A4B7CB667A}" type="presParOf" srcId="{E888C213-D871-4BB2-B3FF-C2963BF085A7}" destId="{E46CAED2-F8D8-475C-B341-6F5A2F850E48}" srcOrd="1" destOrd="0" presId="urn:microsoft.com/office/officeart/2011/layout/TabList"/>
    <dgm:cxn modelId="{90187036-8511-4D49-80E4-B48D5F33541E}" type="presParOf" srcId="{E888C213-D871-4BB2-B3FF-C2963BF085A7}" destId="{4CDB1EFD-E6AF-486B-91DE-D3A3A2903850}" srcOrd="2"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7538A-6AC4-4EB9-893C-28FFDFFA6AC2}" type="datetimeFigureOut">
              <a:rPr lang="de-AT" smtClean="0"/>
              <a:t>29.11.2022</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9D8C0C-5C82-4DEF-A971-1EC4D9B1B716}" type="slidenum">
              <a:rPr lang="de-AT" smtClean="0"/>
              <a:t>‹Nr.›</a:t>
            </a:fld>
            <a:endParaRPr lang="de-AT"/>
          </a:p>
        </p:txBody>
      </p:sp>
    </p:spTree>
    <p:extLst>
      <p:ext uri="{BB962C8B-B14F-4D97-AF65-F5344CB8AC3E}">
        <p14:creationId xmlns:p14="http://schemas.microsoft.com/office/powerpoint/2010/main" val="76301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6D9F2-9AEE-784B-ABBA-DBB20D03FB9A}" type="slidenum">
              <a:rPr kumimoji="0" lang="x-non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x-non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8401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a:p>
            <a:endParaRPr lang="en-US" baseline="0" dirty="0"/>
          </a:p>
        </p:txBody>
      </p:sp>
      <p:sp>
        <p:nvSpPr>
          <p:cNvPr id="4" name="Slide Number Placeholder 3"/>
          <p:cNvSpPr>
            <a:spLocks noGrp="1"/>
          </p:cNvSpPr>
          <p:nvPr>
            <p:ph type="sldNum" sz="quarter" idx="10"/>
          </p:nvPr>
        </p:nvSpPr>
        <p:spPr/>
        <p:txBody>
          <a:bodyPr/>
          <a:lstStyle/>
          <a:p>
            <a:fld id="{82C28DE9-82CC-426B-B453-E9DA6A0D9653}"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2629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7475C85-4597-4D81-A1CA-55F2DA8E9DD1}" type="slidenum">
              <a:rPr lang="en-GB" smtClean="0"/>
              <a:t>6</a:t>
            </a:fld>
            <a:endParaRPr lang="en-GB"/>
          </a:p>
        </p:txBody>
      </p:sp>
    </p:spTree>
    <p:extLst>
      <p:ext uri="{BB962C8B-B14F-4D97-AF65-F5344CB8AC3E}">
        <p14:creationId xmlns:p14="http://schemas.microsoft.com/office/powerpoint/2010/main" val="182400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addition to persecution and conflict, today, the reasons that </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compel movement include poverty, discrimination, lack of access to rights, including education and health, lack of access to decent work, violence, gender inequality, the wide-ranging consequences of </a:t>
            </a:r>
          </a:p>
          <a:p>
            <a:r>
              <a:rPr lang="en-GB" sz="1200" kern="1200" dirty="0">
                <a:solidFill>
                  <a:schemeClr val="tx1"/>
                </a:solidFill>
                <a:effectLst/>
                <a:latin typeface="+mn-lt"/>
                <a:ea typeface="+mn-ea"/>
                <a:cs typeface="+mn-cs"/>
              </a:rPr>
              <a:t>climate change and environmental degradation, and </a:t>
            </a:r>
            <a:r>
              <a:rPr lang="fr-CH" dirty="0" err="1"/>
              <a:t>separation</a:t>
            </a:r>
            <a:r>
              <a:rPr lang="fr-CH" dirty="0"/>
              <a:t> </a:t>
            </a:r>
            <a:r>
              <a:rPr lang="fr-CH" dirty="0" err="1"/>
              <a:t>from</a:t>
            </a:r>
            <a:r>
              <a:rPr lang="fr-CH" dirty="0"/>
              <a:t> </a:t>
            </a:r>
            <a:r>
              <a:rPr lang="fr-CH" dirty="0" err="1"/>
              <a:t>family</a:t>
            </a:r>
            <a:r>
              <a:rPr lang="fr-CH" dirty="0"/>
              <a:t>.</a:t>
            </a:r>
          </a:p>
          <a:p>
            <a:endParaRPr lang="fr-CH"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Migrants who move out of necessity rather than free choice are at greater risk of human rights violations throughout their migration, are less likely to be able to formulate exit strategies if migration does not go to plan, and are therefore more likely to migrate in conditions which do not respect the dignity of the human being.</a:t>
            </a:r>
          </a:p>
          <a:p>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Tree>
    <p:extLst>
      <p:ext uri="{BB962C8B-B14F-4D97-AF65-F5344CB8AC3E}">
        <p14:creationId xmlns:p14="http://schemas.microsoft.com/office/powerpoint/2010/main" val="385153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acronym</a:t>
            </a:r>
            <a:r>
              <a:rPr lang="en-GB" baseline="0" dirty="0"/>
              <a:t> boxes are hyperlinks in the presentation view </a:t>
            </a:r>
            <a:r>
              <a:rPr lang="en-GB" baseline="0"/>
              <a:t>(except CMW)</a:t>
            </a:r>
            <a:endParaRPr lang="en-GB" dirty="0"/>
          </a:p>
        </p:txBody>
      </p:sp>
      <p:sp>
        <p:nvSpPr>
          <p:cNvPr id="4" name="Slide Number Placeholder 3"/>
          <p:cNvSpPr>
            <a:spLocks noGrp="1"/>
          </p:cNvSpPr>
          <p:nvPr>
            <p:ph type="sldNum" sz="quarter" idx="10"/>
          </p:nvPr>
        </p:nvSpPr>
        <p:spPr/>
        <p:txBody>
          <a:bodyPr/>
          <a:lstStyle/>
          <a:p>
            <a:fld id="{82C28DE9-82CC-426B-B453-E9DA6A0D9653}" type="slidenum">
              <a:rPr lang="en-GB">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416690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ED54A6-1C5B-45D5-8112-FB1C6E3AB657}"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160575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6711EF3-9752-4206-BA93-FD3C1146172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 xmlns:a16="http://schemas.microsoft.com/office/drawing/2014/main" id="{C83D3C97-21A7-4CEB-8DE3-5E19212726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 xmlns:a16="http://schemas.microsoft.com/office/drawing/2014/main" id="{71A3B56A-50B7-4023-96C5-0129AB583C2D}"/>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5" name="Fußzeilenplatzhalter 4">
            <a:extLst>
              <a:ext uri="{FF2B5EF4-FFF2-40B4-BE49-F238E27FC236}">
                <a16:creationId xmlns="" xmlns:a16="http://schemas.microsoft.com/office/drawing/2014/main" id="{3DA76020-EF4C-4DA7-A7E3-C186CEF97D2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 xmlns:a16="http://schemas.microsoft.com/office/drawing/2014/main" id="{A471A73B-D67E-4933-B09E-23C100652F30}"/>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512825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EFC9560-CD2F-47F1-8981-72D615E653C1}"/>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 xmlns:a16="http://schemas.microsoft.com/office/drawing/2014/main" id="{9B22E314-61FF-47C5-86A7-35684CA180C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 xmlns:a16="http://schemas.microsoft.com/office/drawing/2014/main" id="{0E399F6C-61A2-4E62-9236-F1C3DBF62044}"/>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5" name="Fußzeilenplatzhalter 4">
            <a:extLst>
              <a:ext uri="{FF2B5EF4-FFF2-40B4-BE49-F238E27FC236}">
                <a16:creationId xmlns="" xmlns:a16="http://schemas.microsoft.com/office/drawing/2014/main" id="{0BCF03FF-8E39-47A3-B407-4D313C111B5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 xmlns:a16="http://schemas.microsoft.com/office/drawing/2014/main" id="{CFF2F5D3-F3E2-494C-A507-8220C30BF872}"/>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370965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 xmlns:a16="http://schemas.microsoft.com/office/drawing/2014/main" id="{B7335146-E3F4-40BC-AA81-FB1FF0EE36E5}"/>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 xmlns:a16="http://schemas.microsoft.com/office/drawing/2014/main" id="{21F46EB7-A417-4A34-9F9C-63F163CC959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 xmlns:a16="http://schemas.microsoft.com/office/drawing/2014/main" id="{C6B72518-4E5A-4E42-8D43-F77B430CE983}"/>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5" name="Fußzeilenplatzhalter 4">
            <a:extLst>
              <a:ext uri="{FF2B5EF4-FFF2-40B4-BE49-F238E27FC236}">
                <a16:creationId xmlns="" xmlns:a16="http://schemas.microsoft.com/office/drawing/2014/main" id="{DED8EE3C-6136-4A53-A756-4708F838B12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 xmlns:a16="http://schemas.microsoft.com/office/drawing/2014/main" id="{CE1AC4E8-69B5-48A8-8D09-6450CABA4940}"/>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97772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11107EB-5932-40FE-A0A2-1FCAF6DD4C16}"/>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 xmlns:a16="http://schemas.microsoft.com/office/drawing/2014/main" id="{80282BFB-3C39-4554-AC05-B72B251E5F9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 xmlns:a16="http://schemas.microsoft.com/office/drawing/2014/main" id="{990071ED-BAC3-4077-9F0E-B095F3D89D54}"/>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5" name="Fußzeilenplatzhalter 4">
            <a:extLst>
              <a:ext uri="{FF2B5EF4-FFF2-40B4-BE49-F238E27FC236}">
                <a16:creationId xmlns="" xmlns:a16="http://schemas.microsoft.com/office/drawing/2014/main" id="{D712D6CA-C920-411D-A2A8-1120B2BD28D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 xmlns:a16="http://schemas.microsoft.com/office/drawing/2014/main" id="{9FCD8EC5-2E2F-4358-BC1F-24F331AA37ED}"/>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174299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DD04DA0-65CB-4254-AE70-F7B61B1F623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 xmlns:a16="http://schemas.microsoft.com/office/drawing/2014/main" id="{D53C426D-295D-454E-A342-B748DFCABF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 xmlns:a16="http://schemas.microsoft.com/office/drawing/2014/main" id="{F6DC000D-C89B-4ED9-A489-45F3E6D83A40}"/>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5" name="Fußzeilenplatzhalter 4">
            <a:extLst>
              <a:ext uri="{FF2B5EF4-FFF2-40B4-BE49-F238E27FC236}">
                <a16:creationId xmlns="" xmlns:a16="http://schemas.microsoft.com/office/drawing/2014/main" id="{08915109-FA0B-440B-B62D-23768C44A48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 xmlns:a16="http://schemas.microsoft.com/office/drawing/2014/main" id="{B697782D-3DBC-4280-94CE-ACE2E6CFC2E5}"/>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472719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A0425DE-E8CE-40AF-8EA5-9FD9F28807C3}"/>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 xmlns:a16="http://schemas.microsoft.com/office/drawing/2014/main" id="{49FF5843-1658-470A-92CC-AA365C3A085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 xmlns:a16="http://schemas.microsoft.com/office/drawing/2014/main" id="{04118BAB-FB83-4725-B0B5-272C6B2519D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 xmlns:a16="http://schemas.microsoft.com/office/drawing/2014/main" id="{1E5DEA72-99C4-4C88-8D0C-F42B6E706AC1}"/>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6" name="Fußzeilenplatzhalter 5">
            <a:extLst>
              <a:ext uri="{FF2B5EF4-FFF2-40B4-BE49-F238E27FC236}">
                <a16:creationId xmlns="" xmlns:a16="http://schemas.microsoft.com/office/drawing/2014/main" id="{D129FEC5-7786-43CA-9D3B-7A36E63ADA7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 xmlns:a16="http://schemas.microsoft.com/office/drawing/2014/main" id="{DE9B59D9-CD02-40D7-984D-AF188DBB4C16}"/>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1444721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D6C73EC-1362-4C78-8C82-C3F4CF9A097E}"/>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 xmlns:a16="http://schemas.microsoft.com/office/drawing/2014/main" id="{10882C3F-0D31-4892-B69A-0749300853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 xmlns:a16="http://schemas.microsoft.com/office/drawing/2014/main" id="{D004B7A3-0FA5-439D-AF21-74FBC19A067D}"/>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 xmlns:a16="http://schemas.microsoft.com/office/drawing/2014/main" id="{1A1BF9D5-EE0E-4E4E-868E-1CCD67897B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 xmlns:a16="http://schemas.microsoft.com/office/drawing/2014/main" id="{F98B6289-09ED-4922-A2B2-5785CD1542E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 xmlns:a16="http://schemas.microsoft.com/office/drawing/2014/main" id="{8DC1FD9A-3F47-4EA0-9508-C995B2D77998}"/>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8" name="Fußzeilenplatzhalter 7">
            <a:extLst>
              <a:ext uri="{FF2B5EF4-FFF2-40B4-BE49-F238E27FC236}">
                <a16:creationId xmlns="" xmlns:a16="http://schemas.microsoft.com/office/drawing/2014/main" id="{CEB407DF-3CDB-4766-9EDC-7DE59E4D4D55}"/>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 xmlns:a16="http://schemas.microsoft.com/office/drawing/2014/main" id="{7C4F15B3-AD03-4466-817B-A08752DC4441}"/>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3276262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DA2A12F-1576-48C0-85AC-BA5A16AEED2F}"/>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 xmlns:a16="http://schemas.microsoft.com/office/drawing/2014/main" id="{3122B3BE-EC9C-4FF7-B1CD-22789F99226D}"/>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4" name="Fußzeilenplatzhalter 3">
            <a:extLst>
              <a:ext uri="{FF2B5EF4-FFF2-40B4-BE49-F238E27FC236}">
                <a16:creationId xmlns="" xmlns:a16="http://schemas.microsoft.com/office/drawing/2014/main" id="{52FD1EE4-C595-44AF-87F8-4F8D83D87B80}"/>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 xmlns:a16="http://schemas.microsoft.com/office/drawing/2014/main" id="{DCD2C5D1-C105-45CA-95CD-96369A641097}"/>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230575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 xmlns:a16="http://schemas.microsoft.com/office/drawing/2014/main" id="{0A90BBA9-306B-48AD-BBFA-1AD166C682F5}"/>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3" name="Fußzeilenplatzhalter 2">
            <a:extLst>
              <a:ext uri="{FF2B5EF4-FFF2-40B4-BE49-F238E27FC236}">
                <a16:creationId xmlns="" xmlns:a16="http://schemas.microsoft.com/office/drawing/2014/main" id="{F1EFAE1C-3305-4093-A826-F9FEF51586A0}"/>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 xmlns:a16="http://schemas.microsoft.com/office/drawing/2014/main" id="{29D71B46-BF80-4075-9A67-15156742DFB6}"/>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1319991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DFAD4A4-B9B5-40E0-9679-4BC15D46B70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 xmlns:a16="http://schemas.microsoft.com/office/drawing/2014/main" id="{886305DB-6C2D-41B5-8B3B-6F8E60BE83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 xmlns:a16="http://schemas.microsoft.com/office/drawing/2014/main" id="{D3FF66AD-3D0C-4A2D-A5E3-646B432705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C8111C46-2098-4209-8868-0DCD4C168854}"/>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6" name="Fußzeilenplatzhalter 5">
            <a:extLst>
              <a:ext uri="{FF2B5EF4-FFF2-40B4-BE49-F238E27FC236}">
                <a16:creationId xmlns="" xmlns:a16="http://schemas.microsoft.com/office/drawing/2014/main" id="{2F384083-9DF5-4098-92E6-0E447EF06ACC}"/>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 xmlns:a16="http://schemas.microsoft.com/office/drawing/2014/main" id="{61A0A759-0395-4694-857D-472CCBA59CE9}"/>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4265941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6967A76-299B-403E-BA62-AB6B24C5C42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 xmlns:a16="http://schemas.microsoft.com/office/drawing/2014/main" id="{5DE0063E-EA2D-4754-8F34-D75A4DF1B0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 xmlns:a16="http://schemas.microsoft.com/office/drawing/2014/main" id="{C8A9506A-EDED-4267-BC60-DEDAF6FBF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 xmlns:a16="http://schemas.microsoft.com/office/drawing/2014/main" id="{8CF46721-0C40-4866-8630-64826A1DF9BF}"/>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6" name="Fußzeilenplatzhalter 5">
            <a:extLst>
              <a:ext uri="{FF2B5EF4-FFF2-40B4-BE49-F238E27FC236}">
                <a16:creationId xmlns="" xmlns:a16="http://schemas.microsoft.com/office/drawing/2014/main" id="{26515ED2-AE6A-45F9-B5E1-400BF19C179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 xmlns:a16="http://schemas.microsoft.com/office/drawing/2014/main" id="{8C313650-C065-424F-8F13-306985869B52}"/>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1566824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 xmlns:a16="http://schemas.microsoft.com/office/drawing/2014/main" id="{2CE92263-2238-48CD-A258-A5F1442998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 xmlns:a16="http://schemas.microsoft.com/office/drawing/2014/main" id="{4BA65E9D-50C1-4BB5-9810-95DEBC1A14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 xmlns:a16="http://schemas.microsoft.com/office/drawing/2014/main" id="{24097688-7729-410C-A7B4-9E0A5D2E9B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9EB28-EDE6-4E32-93AF-503188C6E607}" type="datetimeFigureOut">
              <a:rPr lang="de-AT" smtClean="0"/>
              <a:t>29.11.2022</a:t>
            </a:fld>
            <a:endParaRPr lang="de-AT"/>
          </a:p>
        </p:txBody>
      </p:sp>
      <p:sp>
        <p:nvSpPr>
          <p:cNvPr id="5" name="Fußzeilenplatzhalter 4">
            <a:extLst>
              <a:ext uri="{FF2B5EF4-FFF2-40B4-BE49-F238E27FC236}">
                <a16:creationId xmlns="" xmlns:a16="http://schemas.microsoft.com/office/drawing/2014/main" id="{B3ABF863-7F6F-4B02-AB2F-23B45AE5AC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 xmlns:a16="http://schemas.microsoft.com/office/drawing/2014/main" id="{0DADF93C-0868-4188-94EC-4089E97765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FCF0D-3371-429F-BC09-0C37F63821B8}" type="slidenum">
              <a:rPr lang="de-AT" smtClean="0"/>
              <a:t>‹Nr.›</a:t>
            </a:fld>
            <a:endParaRPr lang="de-AT"/>
          </a:p>
        </p:txBody>
      </p:sp>
    </p:spTree>
    <p:extLst>
      <p:ext uri="{BB962C8B-B14F-4D97-AF65-F5344CB8AC3E}">
        <p14:creationId xmlns:p14="http://schemas.microsoft.com/office/powerpoint/2010/main" val="1609066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refugeesmigrants.un.org/new-york-declaration-refugees-and-migrants-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fluechtlingsrat-berlin.de/recht-und-rat/#2-asyl-und-aufenthalt" TargetMode="External"/><Relationship Id="rId2" Type="http://schemas.openxmlformats.org/officeDocument/2006/relationships/hyperlink" Target="https://www.institut-fuer-menschenrechte.de/themen/asyl-und-migration" TargetMode="Externa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https://www.asyl.net/start" TargetMode="External"/><Relationship Id="rId4" Type="http://schemas.openxmlformats.org/officeDocument/2006/relationships/hyperlink" Target="https://www.unhcr.org/dach/de/was-wir-tun/asyl-in-deutschland/rechte-nach-der-anerkennu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4E9AEA-4E51-4CC3-B266-489FD75A354B}"/>
              </a:ext>
            </a:extLst>
          </p:cNvPr>
          <p:cNvSpPr>
            <a:spLocks noGrp="1"/>
          </p:cNvSpPr>
          <p:nvPr>
            <p:ph type="ctrTitle"/>
          </p:nvPr>
        </p:nvSpPr>
        <p:spPr>
          <a:xfrm>
            <a:off x="582797" y="1651504"/>
            <a:ext cx="10951977" cy="2387600"/>
          </a:xfrm>
        </p:spPr>
        <p:txBody>
          <a:bodyPr>
            <a:normAutofit/>
          </a:bodyPr>
          <a:lstStyle/>
          <a:p>
            <a:pPr algn="l"/>
            <a:r>
              <a:rPr lang="en-US" sz="4800" b="1" dirty="0" err="1">
                <a:solidFill>
                  <a:schemeClr val="accent1">
                    <a:lumMod val="50000"/>
                  </a:schemeClr>
                </a:solidFill>
                <a:latin typeface="+mn-lt"/>
                <a:ea typeface="+mj-lt"/>
                <a:cs typeface="+mj-lt"/>
              </a:rPr>
              <a:t>Rechte</a:t>
            </a:r>
            <a:r>
              <a:rPr lang="en-US" sz="4800" b="1" dirty="0">
                <a:solidFill>
                  <a:schemeClr val="accent1">
                    <a:lumMod val="50000"/>
                  </a:schemeClr>
                </a:solidFill>
                <a:latin typeface="+mn-lt"/>
                <a:ea typeface="+mj-lt"/>
                <a:cs typeface="+mj-lt"/>
              </a:rPr>
              <a:t> von Migrant*</a:t>
            </a:r>
            <a:r>
              <a:rPr lang="en-US" sz="4800" b="1" dirty="0" err="1">
                <a:solidFill>
                  <a:schemeClr val="accent1">
                    <a:lumMod val="50000"/>
                  </a:schemeClr>
                </a:solidFill>
                <a:latin typeface="+mn-lt"/>
                <a:ea typeface="+mj-lt"/>
                <a:cs typeface="+mj-lt"/>
              </a:rPr>
              <a:t>innen</a:t>
            </a:r>
            <a:r>
              <a:rPr lang="en-US" sz="4800" b="1" dirty="0">
                <a:solidFill>
                  <a:schemeClr val="accent1">
                    <a:lumMod val="50000"/>
                  </a:schemeClr>
                </a:solidFill>
                <a:latin typeface="+mn-lt"/>
                <a:ea typeface="+mj-lt"/>
                <a:cs typeface="+mj-lt"/>
              </a:rPr>
              <a:t> und </a:t>
            </a:r>
            <a:r>
              <a:rPr lang="en-US" sz="4800" b="1" dirty="0" err="1" smtClean="0">
                <a:solidFill>
                  <a:schemeClr val="accent1">
                    <a:lumMod val="50000"/>
                  </a:schemeClr>
                </a:solidFill>
                <a:latin typeface="+mn-lt"/>
                <a:ea typeface="+mj-lt"/>
                <a:cs typeface="+mj-lt"/>
              </a:rPr>
              <a:t>Geflüchteten</a:t>
            </a:r>
            <a:endParaRPr lang="en-US" sz="4800" b="1" dirty="0">
              <a:solidFill>
                <a:schemeClr val="accent1">
                  <a:lumMod val="50000"/>
                </a:schemeClr>
              </a:solidFill>
              <a:latin typeface="+mn-lt"/>
            </a:endParaRPr>
          </a:p>
        </p:txBody>
      </p:sp>
      <p:pic>
        <p:nvPicPr>
          <p:cNvPr id="3" name="Google Shape;86;p1">
            <a:extLst>
              <a:ext uri="{FF2B5EF4-FFF2-40B4-BE49-F238E27FC236}">
                <a16:creationId xmlns="" xmlns:a16="http://schemas.microsoft.com/office/drawing/2014/main" id="{AF15B260-0380-D6F7-92FE-00AC9279A8A3}"/>
              </a:ext>
            </a:extLst>
          </p:cNvPr>
          <p:cNvPicPr preferRelativeResize="0"/>
          <p:nvPr/>
        </p:nvPicPr>
        <p:blipFill rotWithShape="1">
          <a:blip r:embed="rId2">
            <a:alphaModFix/>
          </a:blip>
          <a:srcRect r="714" b="1167"/>
          <a:stretch/>
        </p:blipFill>
        <p:spPr>
          <a:xfrm>
            <a:off x="10209384" y="231498"/>
            <a:ext cx="1325390" cy="1036644"/>
          </a:xfrm>
          <a:prstGeom prst="rect">
            <a:avLst/>
          </a:prstGeom>
          <a:noFill/>
          <a:ln>
            <a:noFill/>
          </a:ln>
        </p:spPr>
      </p:pic>
      <p:pic>
        <p:nvPicPr>
          <p:cNvPr id="4" name="Google Shape;89;p1" descr="Text&#10;&#10;Description automatically generated">
            <a:extLst>
              <a:ext uri="{FF2B5EF4-FFF2-40B4-BE49-F238E27FC236}">
                <a16:creationId xmlns="" xmlns:a16="http://schemas.microsoft.com/office/drawing/2014/main" id="{AC1015B9-1B99-55A1-351C-6E95FAFD97C4}"/>
              </a:ext>
            </a:extLst>
          </p:cNvPr>
          <p:cNvPicPr preferRelativeResize="0"/>
          <p:nvPr/>
        </p:nvPicPr>
        <p:blipFill rotWithShape="1">
          <a:blip r:embed="rId3">
            <a:alphaModFix/>
          </a:blip>
          <a:srcRect/>
          <a:stretch/>
        </p:blipFill>
        <p:spPr>
          <a:xfrm>
            <a:off x="582797" y="345393"/>
            <a:ext cx="2416167" cy="539387"/>
          </a:xfrm>
          <a:prstGeom prst="rect">
            <a:avLst/>
          </a:prstGeom>
          <a:noFill/>
          <a:ln>
            <a:noFill/>
          </a:ln>
        </p:spPr>
      </p:pic>
      <p:sp>
        <p:nvSpPr>
          <p:cNvPr id="5" name="Google Shape;90;p1">
            <a:extLst>
              <a:ext uri="{FF2B5EF4-FFF2-40B4-BE49-F238E27FC236}">
                <a16:creationId xmlns="" xmlns:a16="http://schemas.microsoft.com/office/drawing/2014/main" id="{9456A3EF-CEF5-FF47-ECFC-9C9916E892B5}"/>
              </a:ext>
            </a:extLst>
          </p:cNvPr>
          <p:cNvSpPr txBox="1"/>
          <p:nvPr/>
        </p:nvSpPr>
        <p:spPr>
          <a:xfrm>
            <a:off x="1476603" y="4805828"/>
            <a:ext cx="3968700" cy="101562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DE" sz="1000" b="0" i="1" u="none" strike="noStrike" cap="none" dirty="0">
                <a:solidFill>
                  <a:schemeClr val="dk1"/>
                </a:solidFill>
                <a:latin typeface="Calibri"/>
                <a:ea typeface="Calibri"/>
                <a:cs typeface="Calibri"/>
                <a:sym typeface="Calibri"/>
              </a:rPr>
              <a:t>Das Projekt wird durch den Asyl-, Migrations- und Integrationsfonds der Europäischen Union kofinanziert. Der Inhalt dieser Präsentation gibt ausschließlich die Meinung der EMVI-Projektpartnerschaft wieder und liegt in deren alleiniger Verantwortung. Die Europäische Kommission übernimmt keine Verantwortung für die Verwendung der darin enthaltenen Informationen.</a:t>
            </a:r>
            <a:endParaRPr sz="1000" b="0" i="1" u="none" strike="noStrike" cap="none" dirty="0">
              <a:solidFill>
                <a:schemeClr val="dk1"/>
              </a:solidFill>
              <a:latin typeface="Calibri"/>
              <a:ea typeface="Calibri"/>
              <a:cs typeface="Calibri"/>
              <a:sym typeface="Calibri"/>
            </a:endParaRPr>
          </a:p>
        </p:txBody>
      </p:sp>
      <p:pic>
        <p:nvPicPr>
          <p:cNvPr id="6" name="Picture 5" descr="A close-up of a sign&#10;&#10;Description automatically generated with low confidence">
            <a:extLst>
              <a:ext uri="{FF2B5EF4-FFF2-40B4-BE49-F238E27FC236}">
                <a16:creationId xmlns="" xmlns:a16="http://schemas.microsoft.com/office/drawing/2014/main" id="{3D84B645-4B21-7133-59D6-C1CE309AF9A2}"/>
              </a:ext>
            </a:extLst>
          </p:cNvPr>
          <p:cNvPicPr>
            <a:picLocks noChangeAspect="1"/>
          </p:cNvPicPr>
          <p:nvPr/>
        </p:nvPicPr>
        <p:blipFill>
          <a:blip r:embed="rId4"/>
          <a:stretch>
            <a:fillRect/>
          </a:stretch>
        </p:blipFill>
        <p:spPr>
          <a:xfrm>
            <a:off x="582797" y="4805828"/>
            <a:ext cx="893806" cy="893806"/>
          </a:xfrm>
          <a:prstGeom prst="rect">
            <a:avLst/>
          </a:prstGeom>
        </p:spPr>
      </p:pic>
    </p:spTree>
    <p:extLst>
      <p:ext uri="{BB962C8B-B14F-4D97-AF65-F5344CB8AC3E}">
        <p14:creationId xmlns:p14="http://schemas.microsoft.com/office/powerpoint/2010/main" val="121020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Der </a:t>
            </a:r>
            <a:r>
              <a:rPr lang="en-GB" dirty="0" err="1"/>
              <a:t>internationale</a:t>
            </a:r>
            <a:r>
              <a:rPr lang="en-GB" dirty="0"/>
              <a:t> </a:t>
            </a:r>
            <a:r>
              <a:rPr lang="en-GB" dirty="0" err="1"/>
              <a:t>Rechtsschutzrahmen</a:t>
            </a:r>
            <a:r>
              <a:rPr lang="en-GB" dirty="0"/>
              <a:t> </a:t>
            </a:r>
            <a:r>
              <a:rPr lang="en-GB" dirty="0" err="1"/>
              <a:t>umfasst</a:t>
            </a:r>
            <a:r>
              <a:rPr lang="en-GB" dirty="0"/>
              <a:t>…</a:t>
            </a:r>
          </a:p>
        </p:txBody>
      </p:sp>
      <p:sp>
        <p:nvSpPr>
          <p:cNvPr id="4" name="Rounded Rectangle 3"/>
          <p:cNvSpPr/>
          <p:nvPr/>
        </p:nvSpPr>
        <p:spPr>
          <a:xfrm>
            <a:off x="2207568" y="3124200"/>
            <a:ext cx="7632848" cy="18326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GB" sz="2800" b="1" dirty="0">
                <a:solidFill>
                  <a:srgbClr val="333333">
                    <a:lumMod val="50000"/>
                  </a:srgbClr>
                </a:solidFill>
              </a:rPr>
              <a:t>Internationale </a:t>
            </a:r>
            <a:r>
              <a:rPr lang="en-GB" sz="2800" b="1" dirty="0" err="1">
                <a:solidFill>
                  <a:srgbClr val="333333">
                    <a:lumMod val="50000"/>
                  </a:srgbClr>
                </a:solidFill>
              </a:rPr>
              <a:t>Menschenrechtsgesetze</a:t>
            </a:r>
            <a:endParaRPr lang="en-GB" sz="2800" b="1" dirty="0">
              <a:solidFill>
                <a:srgbClr val="333333">
                  <a:lumMod val="50000"/>
                </a:srgbClr>
              </a:solidFill>
            </a:endParaRPr>
          </a:p>
          <a:p>
            <a:pPr algn="ctr"/>
            <a:r>
              <a:rPr lang="en-GB" sz="2800" b="1" dirty="0" err="1">
                <a:solidFill>
                  <a:srgbClr val="333333">
                    <a:lumMod val="50000"/>
                  </a:srgbClr>
                </a:solidFill>
              </a:rPr>
              <a:t>Ohne</a:t>
            </a:r>
            <a:r>
              <a:rPr lang="en-GB" sz="2800" b="1" dirty="0">
                <a:solidFill>
                  <a:srgbClr val="333333">
                    <a:lumMod val="50000"/>
                  </a:srgbClr>
                </a:solidFill>
              </a:rPr>
              <a:t> </a:t>
            </a:r>
            <a:r>
              <a:rPr lang="en-GB" sz="2800" b="1" dirty="0" err="1">
                <a:solidFill>
                  <a:srgbClr val="333333">
                    <a:lumMod val="50000"/>
                  </a:srgbClr>
                </a:solidFill>
              </a:rPr>
              <a:t>Diskriminierung</a:t>
            </a:r>
            <a:endParaRPr lang="en-GB" sz="2000" b="1" dirty="0">
              <a:solidFill>
                <a:srgbClr val="CCCCCC">
                  <a:lumMod val="10000"/>
                </a:srgbClr>
              </a:solidFill>
            </a:endParaRPr>
          </a:p>
        </p:txBody>
      </p:sp>
      <p:grpSp>
        <p:nvGrpSpPr>
          <p:cNvPr id="5" name="Group 4"/>
          <p:cNvGrpSpPr/>
          <p:nvPr/>
        </p:nvGrpSpPr>
        <p:grpSpPr>
          <a:xfrm>
            <a:off x="2279577" y="4236728"/>
            <a:ext cx="7484845" cy="754729"/>
            <a:chOff x="713714" y="5229200"/>
            <a:chExt cx="7484845" cy="754729"/>
          </a:xfrm>
        </p:grpSpPr>
        <p:pic>
          <p:nvPicPr>
            <p:cNvPr id="1026"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714" y="5241631"/>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2633" y="5252960"/>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9065" y="5244850"/>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984" y="5256179"/>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78698" y="5229200"/>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7617" y="5240529"/>
              <a:ext cx="1260942" cy="727750"/>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Rounded Rectangle 11"/>
          <p:cNvSpPr/>
          <p:nvPr/>
        </p:nvSpPr>
        <p:spPr>
          <a:xfrm>
            <a:off x="1993619" y="1556793"/>
            <a:ext cx="1968781" cy="3407685"/>
          </a:xfrm>
          <a:prstGeom prst="roundRect">
            <a:avLst/>
          </a:prstGeom>
          <a:solidFill>
            <a:srgbClr val="009900">
              <a:alpha val="45098"/>
            </a:srgbClr>
          </a:solidFill>
        </p:spPr>
        <p:style>
          <a:lnRef idx="1">
            <a:schemeClr val="accent1"/>
          </a:lnRef>
          <a:fillRef idx="3">
            <a:schemeClr val="accent1"/>
          </a:fillRef>
          <a:effectRef idx="2">
            <a:schemeClr val="accent1"/>
          </a:effectRef>
          <a:fontRef idx="minor">
            <a:schemeClr val="lt1"/>
          </a:fontRef>
        </p:style>
        <p:txBody>
          <a:bodyPr rtlCol="0" anchor="t" anchorCtr="0"/>
          <a:lstStyle/>
          <a:p>
            <a:r>
              <a:rPr lang="en-GB" sz="2000" b="1" dirty="0" err="1">
                <a:solidFill>
                  <a:prstClr val="white"/>
                </a:solidFill>
              </a:rPr>
              <a:t>Flüchtlings-recht</a:t>
            </a:r>
            <a:endParaRPr lang="en-GB" sz="2000" b="1" dirty="0">
              <a:solidFill>
                <a:prstClr val="white"/>
              </a:solidFill>
            </a:endParaRPr>
          </a:p>
          <a:p>
            <a:pPr algn="ctr"/>
            <a:endParaRPr lang="en-GB" sz="2000" b="1" dirty="0">
              <a:solidFill>
                <a:prstClr val="white"/>
              </a:solidFill>
            </a:endParaRPr>
          </a:p>
        </p:txBody>
      </p:sp>
      <p:sp>
        <p:nvSpPr>
          <p:cNvPr id="14" name="Rounded Rectangle 13"/>
          <p:cNvSpPr/>
          <p:nvPr/>
        </p:nvSpPr>
        <p:spPr>
          <a:xfrm>
            <a:off x="8153401" y="1559764"/>
            <a:ext cx="1896978" cy="3407685"/>
          </a:xfrm>
          <a:prstGeom prst="roundRect">
            <a:avLst/>
          </a:prstGeom>
          <a:solidFill>
            <a:schemeClr val="accent3">
              <a:lumMod val="60000"/>
              <a:lumOff val="40000"/>
              <a:alpha val="45098"/>
            </a:schemeClr>
          </a:solidFill>
        </p:spPr>
        <p:style>
          <a:lnRef idx="1">
            <a:schemeClr val="accent1"/>
          </a:lnRef>
          <a:fillRef idx="3">
            <a:schemeClr val="accent1"/>
          </a:fillRef>
          <a:effectRef idx="2">
            <a:schemeClr val="accent1"/>
          </a:effectRef>
          <a:fontRef idx="minor">
            <a:schemeClr val="lt1"/>
          </a:fontRef>
        </p:style>
        <p:txBody>
          <a:bodyPr lIns="108000" rIns="0" rtlCol="0" anchor="t" anchorCtr="0"/>
          <a:lstStyle/>
          <a:p>
            <a:pPr algn="r"/>
            <a:r>
              <a:rPr lang="en-GB" b="1" dirty="0" err="1">
                <a:solidFill>
                  <a:prstClr val="white"/>
                </a:solidFill>
              </a:rPr>
              <a:t>Internationales</a:t>
            </a:r>
            <a:r>
              <a:rPr lang="en-GB" b="1" dirty="0">
                <a:solidFill>
                  <a:prstClr val="white"/>
                </a:solidFill>
              </a:rPr>
              <a:t> </a:t>
            </a:r>
            <a:r>
              <a:rPr lang="en-GB" b="1" dirty="0" err="1">
                <a:solidFill>
                  <a:prstClr val="white"/>
                </a:solidFill>
              </a:rPr>
              <a:t>Arbeitsrecht</a:t>
            </a:r>
            <a:endParaRPr lang="en-GB" b="1" dirty="0">
              <a:solidFill>
                <a:prstClr val="white"/>
              </a:solidFill>
            </a:endParaRPr>
          </a:p>
        </p:txBody>
      </p:sp>
      <p:sp>
        <p:nvSpPr>
          <p:cNvPr id="13" name="Rounded Rectangle 12"/>
          <p:cNvSpPr/>
          <p:nvPr/>
        </p:nvSpPr>
        <p:spPr>
          <a:xfrm>
            <a:off x="3657600" y="1556792"/>
            <a:ext cx="4847902" cy="1703842"/>
          </a:xfrm>
          <a:prstGeom prst="roundRect">
            <a:avLst/>
          </a:prstGeom>
          <a:solidFill>
            <a:schemeClr val="accent6">
              <a:lumMod val="60000"/>
              <a:lumOff val="40000"/>
              <a:alpha val="50196"/>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err="1">
                <a:solidFill>
                  <a:sysClr val="window" lastClr="FFFFFF"/>
                </a:solidFill>
              </a:rPr>
              <a:t>Internationales</a:t>
            </a:r>
            <a:r>
              <a:rPr lang="en-US" sz="1600" b="1" dirty="0">
                <a:solidFill>
                  <a:sysClr val="window" lastClr="FFFFFF"/>
                </a:solidFill>
              </a:rPr>
              <a:t> </a:t>
            </a:r>
            <a:r>
              <a:rPr lang="en-US" sz="1600" b="1" dirty="0" err="1">
                <a:solidFill>
                  <a:sysClr val="window" lastClr="FFFFFF"/>
                </a:solidFill>
              </a:rPr>
              <a:t>Humanitäres</a:t>
            </a:r>
            <a:r>
              <a:rPr lang="en-US" sz="1600" b="1" dirty="0">
                <a:solidFill>
                  <a:sysClr val="window" lastClr="FFFFFF"/>
                </a:solidFill>
              </a:rPr>
              <a:t> </a:t>
            </a:r>
            <a:r>
              <a:rPr lang="en-US" sz="1600" b="1" dirty="0" err="1">
                <a:solidFill>
                  <a:sysClr val="window" lastClr="FFFFFF"/>
                </a:solidFill>
              </a:rPr>
              <a:t>Völkerrecht</a:t>
            </a:r>
            <a:endParaRPr lang="en-US" sz="1600" b="1" dirty="0">
              <a:solidFill>
                <a:sysClr val="window" lastClr="FFFFFF"/>
              </a:solidFill>
            </a:endParaRPr>
          </a:p>
          <a:p>
            <a:pPr algn="ctr"/>
            <a:r>
              <a:rPr lang="en-US" sz="1600" b="1" dirty="0" err="1">
                <a:solidFill>
                  <a:prstClr val="white"/>
                </a:solidFill>
              </a:rPr>
              <a:t>Seevölkerrecht</a:t>
            </a:r>
            <a:endParaRPr lang="en-US" sz="1600" b="1" dirty="0">
              <a:solidFill>
                <a:prstClr val="white"/>
              </a:solidFill>
            </a:endParaRPr>
          </a:p>
          <a:p>
            <a:pPr algn="ctr"/>
            <a:r>
              <a:rPr lang="de-DE" sz="1600" b="1" dirty="0">
                <a:solidFill>
                  <a:prstClr val="white"/>
                </a:solidFill>
              </a:rPr>
              <a:t>Übereinkommen der Vereinten Nationen gegen die grenzüberschreitende organisierte Kriminalität und die dazugehörigen Protokolle</a:t>
            </a:r>
          </a:p>
          <a:p>
            <a:pPr algn="ctr"/>
            <a:r>
              <a:rPr lang="en-US" sz="1600" b="1" dirty="0">
                <a:solidFill>
                  <a:prstClr val="white"/>
                </a:solidFill>
              </a:rPr>
              <a:t>UN-</a:t>
            </a:r>
            <a:r>
              <a:rPr lang="en-US" sz="1600" b="1" dirty="0" err="1">
                <a:solidFill>
                  <a:prstClr val="white"/>
                </a:solidFill>
              </a:rPr>
              <a:t>Staatenlosigkeits</a:t>
            </a:r>
            <a:r>
              <a:rPr lang="en-US" sz="1600" b="1" dirty="0">
                <a:solidFill>
                  <a:prstClr val="white"/>
                </a:solidFill>
              </a:rPr>
              <a:t>-</a:t>
            </a:r>
            <a:r>
              <a:rPr lang="en-US" sz="1600" b="1" dirty="0" err="1">
                <a:solidFill>
                  <a:prstClr val="white"/>
                </a:solidFill>
              </a:rPr>
              <a:t>Überkeinkommen</a:t>
            </a:r>
            <a:endParaRPr lang="en-GB" sz="1600" b="1" dirty="0">
              <a:solidFill>
                <a:sysClr val="window" lastClr="FFFFFF"/>
              </a:solidFill>
            </a:endParaRPr>
          </a:p>
        </p:txBody>
      </p:sp>
      <p:cxnSp>
        <p:nvCxnSpPr>
          <p:cNvPr id="3" name="Google Shape;233;p13">
            <a:extLst>
              <a:ext uri="{FF2B5EF4-FFF2-40B4-BE49-F238E27FC236}">
                <a16:creationId xmlns="" xmlns:a16="http://schemas.microsoft.com/office/drawing/2014/main" id="{68DBEAC6-7193-B6B7-09B2-CD700522E05F}"/>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11" name="Google Shape;234;p13">
            <a:extLst>
              <a:ext uri="{FF2B5EF4-FFF2-40B4-BE49-F238E27FC236}">
                <a16:creationId xmlns="" xmlns:a16="http://schemas.microsoft.com/office/drawing/2014/main" id="{268CE5DC-732E-9D08-434E-D89B8C1AB41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338482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234;p13">
            <a:extLst>
              <a:ext uri="{FF2B5EF4-FFF2-40B4-BE49-F238E27FC236}">
                <a16:creationId xmlns="" xmlns:a16="http://schemas.microsoft.com/office/drawing/2014/main" id="{56C9FC8A-495F-8558-A235-9FC2011C07D7}"/>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
        <p:nvSpPr>
          <p:cNvPr id="2" name="Title 1"/>
          <p:cNvSpPr>
            <a:spLocks noGrp="1"/>
          </p:cNvSpPr>
          <p:nvPr>
            <p:ph type="title"/>
          </p:nvPr>
        </p:nvSpPr>
        <p:spPr/>
        <p:txBody>
          <a:bodyPr>
            <a:noAutofit/>
          </a:bodyPr>
          <a:lstStyle/>
          <a:p>
            <a:r>
              <a:rPr lang="en-US" sz="2400" dirty="0"/>
              <a:t>Die </a:t>
            </a:r>
            <a:r>
              <a:rPr lang="en-US" sz="2400" dirty="0" err="1"/>
              <a:t>wichtigsten</a:t>
            </a:r>
            <a:r>
              <a:rPr lang="en-US" sz="2400" dirty="0"/>
              <a:t> </a:t>
            </a:r>
            <a:r>
              <a:rPr lang="en-US" sz="2400" dirty="0" err="1"/>
              <a:t>internationalen</a:t>
            </a:r>
            <a:r>
              <a:rPr lang="en-US" sz="2400" dirty="0"/>
              <a:t> </a:t>
            </a:r>
            <a:r>
              <a:rPr lang="en-US" sz="2400" dirty="0" err="1"/>
              <a:t>Menschenrechtsinstrumente</a:t>
            </a:r>
            <a:r>
              <a:rPr lang="en-US" sz="1800" dirty="0"/>
              <a:t/>
            </a:r>
            <a:br>
              <a:rPr lang="en-US" sz="1800" dirty="0"/>
            </a:br>
            <a:endParaRPr lang="en-GB" sz="1800" dirty="0"/>
          </a:p>
        </p:txBody>
      </p:sp>
      <p:graphicFrame>
        <p:nvGraphicFramePr>
          <p:cNvPr id="6" name="Content Placeholder 3"/>
          <p:cNvGraphicFramePr>
            <a:graphicFrameLocks/>
          </p:cNvGraphicFramePr>
          <p:nvPr>
            <p:extLst>
              <p:ext uri="{D42A27DB-BD31-4B8C-83A1-F6EECF244321}">
                <p14:modId xmlns:p14="http://schemas.microsoft.com/office/powerpoint/2010/main" val="2708284674"/>
              </p:ext>
            </p:extLst>
          </p:nvPr>
        </p:nvGraphicFramePr>
        <p:xfrm>
          <a:off x="2265364" y="1205345"/>
          <a:ext cx="8358520" cy="52120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3" name="Google Shape;233;p13">
            <a:extLst>
              <a:ext uri="{FF2B5EF4-FFF2-40B4-BE49-F238E27FC236}">
                <a16:creationId xmlns="" xmlns:a16="http://schemas.microsoft.com/office/drawing/2014/main" id="{B566DDB7-52E4-BCD2-9993-BAB3D448AF2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spTree>
    <p:extLst>
      <p:ext uri="{BB962C8B-B14F-4D97-AF65-F5344CB8AC3E}">
        <p14:creationId xmlns:p14="http://schemas.microsoft.com/office/powerpoint/2010/main" val="3670949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a:t>Allgemeine Erklärung der Menschenrechte (1948)</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062291646"/>
              </p:ext>
            </p:extLst>
          </p:nvPr>
        </p:nvGraphicFramePr>
        <p:xfrm>
          <a:off x="3314700" y="1280795"/>
          <a:ext cx="5562600" cy="5212080"/>
        </p:xfrm>
        <a:graphic>
          <a:graphicData uri="http://schemas.openxmlformats.org/drawingml/2006/table">
            <a:tbl>
              <a:tblPr firstRow="1" bandRow="1">
                <a:tableStyleId>{5C22544A-7EE6-4342-B048-85BDC9FD1C3A}</a:tableStyleId>
              </a:tblPr>
              <a:tblGrid>
                <a:gridCol w="5562600">
                  <a:extLst>
                    <a:ext uri="{9D8B030D-6E8A-4147-A177-3AD203B41FA5}">
                      <a16:colId xmlns="" xmlns:a16="http://schemas.microsoft.com/office/drawing/2014/main" val="20000"/>
                    </a:ext>
                  </a:extLst>
                </a:gridCol>
              </a:tblGrid>
              <a:tr h="4038600">
                <a:tc>
                  <a:txBody>
                    <a:bodyPr/>
                    <a:lstStyle/>
                    <a:p>
                      <a:r>
                        <a:rPr lang="de-DE" sz="2400" dirty="0"/>
                        <a:t>Anerkennung der angeborenen Würde und der gleichen und unveräußerlichen Rechte aller </a:t>
                      </a:r>
                    </a:p>
                    <a:p>
                      <a:r>
                        <a:rPr lang="de-DE" sz="2400" dirty="0"/>
                        <a:t>Mitglieder der Menschheitsfamilie (Präambel)</a:t>
                      </a:r>
                    </a:p>
                    <a:p>
                      <a:endParaRPr lang="de-DE" sz="2400" dirty="0"/>
                    </a:p>
                    <a:p>
                      <a:r>
                        <a:rPr lang="de-DE" sz="2400" dirty="0"/>
                        <a:t>Alle Menschen sind frei und gleich an Würde und Rechten geboren (Artikel 1)</a:t>
                      </a:r>
                    </a:p>
                    <a:p>
                      <a:endParaRPr lang="de-DE" sz="2400" dirty="0"/>
                    </a:p>
                    <a:p>
                      <a:r>
                        <a:rPr lang="de-DE" sz="2400" dirty="0"/>
                        <a:t>Jeder Mensch hat Anspruch auf alle in dieser Erklärung verkündeten Rechte und Freiheiten, ohne irgendeinen Unterschied (Artikel 2)</a:t>
                      </a:r>
                    </a:p>
                    <a:p>
                      <a:endParaRPr lang="de-DE" sz="2400" dirty="0"/>
                    </a:p>
                  </a:txBody>
                  <a:tcPr/>
                </a:tc>
                <a:extLst>
                  <a:ext uri="{0D108BD9-81ED-4DB2-BD59-A6C34878D82A}">
                    <a16:rowId xmlns="" xmlns:a16="http://schemas.microsoft.com/office/drawing/2014/main" val="10000"/>
                  </a:ext>
                </a:extLst>
              </a:tr>
            </a:tbl>
          </a:graphicData>
        </a:graphic>
      </p:graphicFrame>
      <p:sp>
        <p:nvSpPr>
          <p:cNvPr id="6" name="5-Point Star 5"/>
          <p:cNvSpPr/>
          <p:nvPr/>
        </p:nvSpPr>
        <p:spPr>
          <a:xfrm>
            <a:off x="8198768" y="1981200"/>
            <a:ext cx="2316832" cy="2286000"/>
          </a:xfrm>
          <a:prstGeom prst="star5">
            <a:avLst>
              <a:gd name="adj" fmla="val 20645"/>
              <a:gd name="hf" fmla="val 105146"/>
              <a:gd name="vf" fmla="val 11055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b="1" dirty="0">
                <a:solidFill>
                  <a:srgbClr val="CC3300"/>
                </a:solidFill>
              </a:rPr>
              <a:t>Alle </a:t>
            </a:r>
            <a:r>
              <a:rPr lang="fr-CH" sz="1400" b="1" dirty="0" err="1">
                <a:solidFill>
                  <a:srgbClr val="CC3300"/>
                </a:solidFill>
              </a:rPr>
              <a:t>Menschen</a:t>
            </a:r>
            <a:endParaRPr lang="en-GB" sz="1400" b="1" dirty="0">
              <a:solidFill>
                <a:srgbClr val="CC3300"/>
              </a:solidFill>
            </a:endParaRPr>
          </a:p>
        </p:txBody>
      </p:sp>
      <p:sp>
        <p:nvSpPr>
          <p:cNvPr id="7" name="5-Point Star 6"/>
          <p:cNvSpPr/>
          <p:nvPr/>
        </p:nvSpPr>
        <p:spPr>
          <a:xfrm>
            <a:off x="1144073" y="3609474"/>
            <a:ext cx="2362200" cy="2209800"/>
          </a:xfrm>
          <a:prstGeom prst="star5">
            <a:avLst>
              <a:gd name="adj" fmla="val 22841"/>
              <a:gd name="hf" fmla="val 105146"/>
              <a:gd name="vf" fmla="val 110557"/>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dirty="0" err="1">
                <a:solidFill>
                  <a:srgbClr val="660066"/>
                </a:solidFill>
              </a:rPr>
              <a:t>Jede</a:t>
            </a:r>
            <a:r>
              <a:rPr lang="fr-CH" b="1" dirty="0">
                <a:solidFill>
                  <a:srgbClr val="660066"/>
                </a:solidFill>
              </a:rPr>
              <a:t> Person</a:t>
            </a:r>
            <a:endParaRPr lang="en-GB" b="1" dirty="0">
              <a:solidFill>
                <a:srgbClr val="660066"/>
              </a:solidFill>
            </a:endParaRPr>
          </a:p>
        </p:txBody>
      </p:sp>
      <p:cxnSp>
        <p:nvCxnSpPr>
          <p:cNvPr id="3" name="Google Shape;233;p13">
            <a:extLst>
              <a:ext uri="{FF2B5EF4-FFF2-40B4-BE49-F238E27FC236}">
                <a16:creationId xmlns="" xmlns:a16="http://schemas.microsoft.com/office/drawing/2014/main" id="{F02B5267-6794-8318-08B8-B7E97DCC7E7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 xmlns:a16="http://schemas.microsoft.com/office/drawing/2014/main" id="{AD1E2D2E-E425-52DC-55B2-AB1E0CE17FD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844186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Grundsätze</a:t>
            </a:r>
            <a:r>
              <a:rPr lang="en-GB" dirty="0"/>
              <a:t> und </a:t>
            </a:r>
            <a:r>
              <a:rPr lang="en-GB" dirty="0" err="1"/>
              <a:t>praktische</a:t>
            </a:r>
            <a:r>
              <a:rPr lang="en-GB" dirty="0"/>
              <a:t> </a:t>
            </a:r>
            <a:r>
              <a:rPr lang="en-GB" dirty="0" err="1"/>
              <a:t>Leitlinien</a:t>
            </a:r>
            <a:r>
              <a:rPr lang="en-GB" dirty="0"/>
              <a:t> </a:t>
            </a:r>
          </a:p>
        </p:txBody>
      </p:sp>
      <p:sp>
        <p:nvSpPr>
          <p:cNvPr id="3" name="Content Placeholder 2"/>
          <p:cNvSpPr>
            <a:spLocks noGrp="1"/>
          </p:cNvSpPr>
          <p:nvPr>
            <p:ph idx="1"/>
          </p:nvPr>
        </p:nvSpPr>
        <p:spPr>
          <a:xfrm>
            <a:off x="2207569" y="1512916"/>
            <a:ext cx="7567085" cy="4746568"/>
          </a:xfrm>
        </p:spPr>
        <p:txBody>
          <a:bodyPr>
            <a:normAutofit fontScale="92500"/>
          </a:bodyPr>
          <a:lstStyle/>
          <a:p>
            <a:r>
              <a:rPr lang="de-DE" dirty="0"/>
              <a:t>Es gibt einen internationalen Rechtsrahmen, der speziell die Rechte aller Migrant*innen schützt.</a:t>
            </a:r>
          </a:p>
          <a:p>
            <a:r>
              <a:rPr lang="de-DE" dirty="0"/>
              <a:t>Es mangelt jedoch an einem genaueren Verständnis der Menschenrechtsstandards für Migrant*innen (in großen Bewegungen) sowie daran, wie Staaten (und andere Akteure) diese Standards in der Praxis umsetzen können.</a:t>
            </a:r>
          </a:p>
          <a:p>
            <a:r>
              <a:rPr lang="de-DE" dirty="0"/>
              <a:t>Es bedarf eines besonderen Verständnisses der Schutzlücken, die Migrant*innen erfahren, die keinen Flüchtlingsschutz genießen, aber dennoch nicht freiwillig und/oder geschützt weiterziehen (z.B. durch den Klimawandel verursachte Migration).</a:t>
            </a:r>
          </a:p>
        </p:txBody>
      </p:sp>
      <p:cxnSp>
        <p:nvCxnSpPr>
          <p:cNvPr id="4" name="Google Shape;233;p13">
            <a:extLst>
              <a:ext uri="{FF2B5EF4-FFF2-40B4-BE49-F238E27FC236}">
                <a16:creationId xmlns="" xmlns:a16="http://schemas.microsoft.com/office/drawing/2014/main" id="{F14EDA2F-48D1-8174-459B-257C521A7AD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 xmlns:a16="http://schemas.microsoft.com/office/drawing/2014/main" id="{D66923EB-27F3-C130-855E-846E120F2A0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98540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r>
              <a:rPr lang="de-DE" sz="4000" dirty="0"/>
              <a:t>Warum sind Rechte bei Migration, Vertreibung, humanitärer Hilfe und Exil wichtig? </a:t>
            </a:r>
            <a:endParaRPr lang="en-US" sz="4000" dirty="0"/>
          </a:p>
        </p:txBody>
      </p:sp>
      <p:sp>
        <p:nvSpPr>
          <p:cNvPr id="11" name="Content Placeholder 10">
            <a:extLst>
              <a:ext uri="{FF2B5EF4-FFF2-40B4-BE49-F238E27FC236}">
                <a16:creationId xmlns="" xmlns:a16="http://schemas.microsoft.com/office/drawing/2014/main" id="{FE9BB38B-523D-4BBE-9160-33FC76322C39}"/>
              </a:ext>
            </a:extLst>
          </p:cNvPr>
          <p:cNvSpPr>
            <a:spLocks noGrp="1"/>
          </p:cNvSpPr>
          <p:nvPr>
            <p:ph idx="1"/>
          </p:nvPr>
        </p:nvSpPr>
        <p:spPr>
          <a:xfrm>
            <a:off x="441274" y="1321882"/>
            <a:ext cx="11309451" cy="4754722"/>
          </a:xfrm>
        </p:spPr>
        <p:txBody>
          <a:bodyPr>
            <a:normAutofit fontScale="92500" lnSpcReduction="20000"/>
          </a:bodyPr>
          <a:lstStyle/>
          <a:p>
            <a:r>
              <a:rPr lang="de-DE" dirty="0"/>
              <a:t>Ein Großteil der Debatten drehte sich um bedarfsorientierte Ansätze für humanitäre Hilfe: </a:t>
            </a:r>
          </a:p>
          <a:p>
            <a:pPr lvl="1"/>
            <a:r>
              <a:rPr lang="de-DE" dirty="0"/>
              <a:t>Flüchtlinge und Vertriebene werden als Empfänger von Almosen und Wohlfahrt betrachtet</a:t>
            </a:r>
          </a:p>
          <a:p>
            <a:pPr lvl="1"/>
            <a:r>
              <a:rPr lang="de-DE" dirty="0"/>
              <a:t>Flüchtlinge werden als "Probleme" und "Opfer" betrachtet</a:t>
            </a:r>
          </a:p>
          <a:p>
            <a:pPr lvl="1"/>
            <a:r>
              <a:rPr lang="de-DE" dirty="0"/>
              <a:t>Fokus auf "dauerhafte Lösungen"</a:t>
            </a:r>
          </a:p>
          <a:p>
            <a:r>
              <a:rPr lang="de-DE" dirty="0"/>
              <a:t>Notwendigkeit, über die physischen Bedürfnisse der von Vertreibung betroffenen Menschen hinauszugehen</a:t>
            </a:r>
          </a:p>
          <a:p>
            <a:pPr lvl="1"/>
            <a:r>
              <a:rPr lang="de-DE" dirty="0"/>
              <a:t>Debatten seit den 1980er Jahren</a:t>
            </a:r>
          </a:p>
          <a:p>
            <a:r>
              <a:rPr lang="de-DE" dirty="0"/>
              <a:t>Notwendigkeit der Stärkung von Institutionen, die ein breites Spektrum von Rechten schützen und fördern sollen</a:t>
            </a:r>
          </a:p>
          <a:p>
            <a:pPr lvl="1"/>
            <a:r>
              <a:rPr lang="de-DE" dirty="0"/>
              <a:t>auf Lebensunterhalt</a:t>
            </a:r>
          </a:p>
          <a:p>
            <a:pPr lvl="1"/>
            <a:r>
              <a:rPr lang="de-DE" dirty="0"/>
              <a:t>auf das Überleben</a:t>
            </a:r>
          </a:p>
          <a:p>
            <a:pPr lvl="1"/>
            <a:r>
              <a:rPr lang="de-DE" dirty="0"/>
              <a:t>auf Autonomie</a:t>
            </a:r>
          </a:p>
          <a:p>
            <a:pPr lvl="1"/>
            <a:r>
              <a:rPr lang="de-DE" dirty="0"/>
              <a:t>auf Wohlbefinden</a:t>
            </a:r>
          </a:p>
          <a:p>
            <a:pPr lvl="1"/>
            <a:r>
              <a:rPr lang="de-DE" dirty="0"/>
              <a:t>zu sozialem Schutz und Arbeitsrechten</a:t>
            </a:r>
          </a:p>
          <a:p>
            <a:endParaRPr lang="de-DE" dirty="0"/>
          </a:p>
          <a:p>
            <a:endParaRPr lang="de-DE" dirty="0"/>
          </a:p>
        </p:txBody>
      </p:sp>
      <p:cxnSp>
        <p:nvCxnSpPr>
          <p:cNvPr id="2" name="Google Shape;233;p13">
            <a:extLst>
              <a:ext uri="{FF2B5EF4-FFF2-40B4-BE49-F238E27FC236}">
                <a16:creationId xmlns="" xmlns:a16="http://schemas.microsoft.com/office/drawing/2014/main" id="{A5A98F3E-4EC8-89F8-4BDC-3D96AF9FEBF1}"/>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 xmlns:a16="http://schemas.microsoft.com/office/drawing/2014/main" id="{4CEA12D3-18FD-9B0F-0D09-CEF26D23C91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670698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r>
              <a:rPr lang="de-DE" sz="4000" b="1" dirty="0"/>
              <a:t>Die zentrale Forderung: Eine auf Migrant*innen/Flüchtlinge und Rechte ausgerichtete humanitäre Hilfe </a:t>
            </a:r>
            <a:endParaRPr lang="en-US" sz="4000" i="1" dirty="0"/>
          </a:p>
        </p:txBody>
      </p:sp>
      <p:sp>
        <p:nvSpPr>
          <p:cNvPr id="11" name="Content Placeholder 10">
            <a:extLst>
              <a:ext uri="{FF2B5EF4-FFF2-40B4-BE49-F238E27FC236}">
                <a16:creationId xmlns="" xmlns:a16="http://schemas.microsoft.com/office/drawing/2014/main" id="{FE9BB38B-523D-4BBE-9160-33FC76322C39}"/>
              </a:ext>
            </a:extLst>
          </p:cNvPr>
          <p:cNvSpPr>
            <a:spLocks noGrp="1"/>
          </p:cNvSpPr>
          <p:nvPr>
            <p:ph idx="1"/>
          </p:nvPr>
        </p:nvSpPr>
        <p:spPr>
          <a:xfrm>
            <a:off x="441274" y="1321882"/>
            <a:ext cx="11309451" cy="4313972"/>
          </a:xfrm>
        </p:spPr>
        <p:txBody>
          <a:bodyPr>
            <a:normAutofit/>
          </a:bodyPr>
          <a:lstStyle/>
          <a:p>
            <a:pPr marL="457200" lvl="1" indent="0">
              <a:buNone/>
            </a:pPr>
            <a:endParaRPr lang="de-DE" dirty="0"/>
          </a:p>
          <a:p>
            <a:pPr lvl="1"/>
            <a:r>
              <a:rPr lang="de-DE" dirty="0"/>
              <a:t>Genfer Konventionen von 1949, Protokolle und Kommentare - das humanitäre Völkerrecht </a:t>
            </a:r>
          </a:p>
          <a:p>
            <a:pPr lvl="2"/>
            <a:r>
              <a:rPr lang="de-DE" dirty="0"/>
              <a:t>(https://ihl-databases.icrc.org/applic/ihl/ihl.nsf/vwTreaties1949.xsp) </a:t>
            </a:r>
          </a:p>
          <a:p>
            <a:pPr lvl="1"/>
            <a:r>
              <a:rPr lang="de-DE" dirty="0"/>
              <a:t>Die Flüchtlingskonvention von 1951 und das Übereinkommen von 1954 über Staatenlosigkeit; </a:t>
            </a:r>
          </a:p>
          <a:p>
            <a:pPr lvl="1"/>
            <a:r>
              <a:rPr lang="de-DE" dirty="0"/>
              <a:t>Die Debatten in den 1980er Jahren</a:t>
            </a:r>
          </a:p>
          <a:p>
            <a:pPr lvl="1"/>
            <a:r>
              <a:rPr lang="de-DE" dirty="0"/>
              <a:t>Die Hauptforderungen von </a:t>
            </a:r>
            <a:r>
              <a:rPr lang="de-DE" dirty="0" err="1"/>
              <a:t>Imposing</a:t>
            </a:r>
            <a:r>
              <a:rPr lang="de-DE" dirty="0"/>
              <a:t> Aid und die auf Flüchtlinge ausgerichtete Reaktion: </a:t>
            </a:r>
          </a:p>
          <a:p>
            <a:pPr lvl="2"/>
            <a:r>
              <a:rPr lang="de-DE" dirty="0"/>
              <a:t>Humanitäre Hilfe als Top-Down und als Wohltätigkeit</a:t>
            </a:r>
          </a:p>
          <a:p>
            <a:pPr lvl="2"/>
            <a:r>
              <a:rPr lang="de-DE" dirty="0"/>
              <a:t>Macht und Geben</a:t>
            </a:r>
          </a:p>
        </p:txBody>
      </p:sp>
      <p:cxnSp>
        <p:nvCxnSpPr>
          <p:cNvPr id="2" name="Google Shape;233;p13">
            <a:extLst>
              <a:ext uri="{FF2B5EF4-FFF2-40B4-BE49-F238E27FC236}">
                <a16:creationId xmlns="" xmlns:a16="http://schemas.microsoft.com/office/drawing/2014/main" id="{266C3347-A09C-C0E3-E3CB-669FE9B61FB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 xmlns:a16="http://schemas.microsoft.com/office/drawing/2014/main" id="{402B1BEB-7BA6-B442-EC94-3ECBCAAD3652}"/>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67127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E4D9C15-C6BF-2B45-B832-EEB5880F0BC0}"/>
              </a:ext>
            </a:extLst>
          </p:cNvPr>
          <p:cNvSpPr>
            <a:spLocks noGrp="1"/>
          </p:cNvSpPr>
          <p:nvPr>
            <p:ph type="title"/>
          </p:nvPr>
        </p:nvSpPr>
        <p:spPr/>
        <p:txBody>
          <a:bodyPr>
            <a:normAutofit fontScale="90000"/>
          </a:bodyPr>
          <a:lstStyle/>
          <a:p>
            <a:r>
              <a:rPr lang="de-DE" b="1" dirty="0"/>
              <a:t>Integration/Schutz auf der Grundlage von Bedürfnissen und im Kontext von Machtverhältnissen</a:t>
            </a:r>
            <a:endParaRPr lang="en-GB" dirty="0"/>
          </a:p>
        </p:txBody>
      </p:sp>
      <p:sp>
        <p:nvSpPr>
          <p:cNvPr id="3" name="Espace réservé du contenu 2">
            <a:extLst>
              <a:ext uri="{FF2B5EF4-FFF2-40B4-BE49-F238E27FC236}">
                <a16:creationId xmlns="" xmlns:a16="http://schemas.microsoft.com/office/drawing/2014/main" id="{269344AB-F128-F045-BB2A-8A32038108F0}"/>
              </a:ext>
            </a:extLst>
          </p:cNvPr>
          <p:cNvSpPr>
            <a:spLocks noGrp="1"/>
          </p:cNvSpPr>
          <p:nvPr>
            <p:ph idx="1"/>
          </p:nvPr>
        </p:nvSpPr>
        <p:spPr>
          <a:xfrm>
            <a:off x="838200" y="2246049"/>
            <a:ext cx="10515600" cy="3930913"/>
          </a:xfrm>
        </p:spPr>
        <p:txBody>
          <a:bodyPr>
            <a:normAutofit/>
          </a:bodyPr>
          <a:lstStyle/>
          <a:p>
            <a:r>
              <a:rPr lang="de-DE" dirty="0"/>
              <a:t>Ausgewogene Reziprozität (Gegenseitigkeit) - nur zwischen Gleichgestellten möglich</a:t>
            </a:r>
          </a:p>
          <a:p>
            <a:endParaRPr lang="de-DE" dirty="0"/>
          </a:p>
          <a:p>
            <a:r>
              <a:rPr lang="de-DE" dirty="0"/>
              <a:t>Im Kontext der Integration stehen staatliche und nichtstaatliche Akteure, ob sie sich dessen bewusst sind oder nicht, in einem asymmetrischen Verhältnis zu Migrant*innen und Flüchtlingen, die symbolisch entmachtet werden, indem sie zu Kund*innen derjenigen werden, von denen sie in Bezug auf Überleben und Sicherheit abhängig sind</a:t>
            </a:r>
          </a:p>
          <a:p>
            <a:pPr marL="0" indent="0">
              <a:buNone/>
            </a:pPr>
            <a:endParaRPr lang="de-DE" dirty="0"/>
          </a:p>
        </p:txBody>
      </p:sp>
      <p:sp>
        <p:nvSpPr>
          <p:cNvPr id="4" name="ZoneTexte 3">
            <a:extLst>
              <a:ext uri="{FF2B5EF4-FFF2-40B4-BE49-F238E27FC236}">
                <a16:creationId xmlns="" xmlns:a16="http://schemas.microsoft.com/office/drawing/2014/main" id="{8F134900-9348-2D4B-AD82-35EF4CF13682}"/>
              </a:ext>
            </a:extLst>
          </p:cNvPr>
          <p:cNvSpPr txBox="1"/>
          <p:nvPr/>
        </p:nvSpPr>
        <p:spPr>
          <a:xfrm>
            <a:off x="736270" y="6293922"/>
            <a:ext cx="184731" cy="369332"/>
          </a:xfrm>
          <a:prstGeom prst="rect">
            <a:avLst/>
          </a:prstGeom>
          <a:noFill/>
        </p:spPr>
        <p:txBody>
          <a:bodyPr wrap="none" rtlCol="0">
            <a:spAutoFit/>
          </a:bodyPr>
          <a:lstStyle/>
          <a:p>
            <a:endParaRPr lang="en-GB" dirty="0"/>
          </a:p>
        </p:txBody>
      </p:sp>
      <p:cxnSp>
        <p:nvCxnSpPr>
          <p:cNvPr id="5" name="Google Shape;233;p13">
            <a:extLst>
              <a:ext uri="{FF2B5EF4-FFF2-40B4-BE49-F238E27FC236}">
                <a16:creationId xmlns="" xmlns:a16="http://schemas.microsoft.com/office/drawing/2014/main" id="{B42868A0-71EC-912A-8416-761ABEDA684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 xmlns:a16="http://schemas.microsoft.com/office/drawing/2014/main" id="{B31FB6D3-6916-D99B-25A8-545EF555CAC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0594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B20702A-7029-1448-8BAD-5C2E36C63F36}"/>
              </a:ext>
            </a:extLst>
          </p:cNvPr>
          <p:cNvSpPr>
            <a:spLocks noGrp="1"/>
          </p:cNvSpPr>
          <p:nvPr>
            <p:ph type="title"/>
          </p:nvPr>
        </p:nvSpPr>
        <p:spPr>
          <a:xfrm>
            <a:off x="355599" y="365125"/>
            <a:ext cx="11717867" cy="1325563"/>
          </a:xfrm>
        </p:spPr>
        <p:txBody>
          <a:bodyPr/>
          <a:lstStyle/>
          <a:p>
            <a:r>
              <a:rPr lang="de-DE" dirty="0"/>
              <a:t>Rechenschaftspflicht, humanitäre Hilfe und Rechte</a:t>
            </a:r>
            <a:endParaRPr lang="en-GB" dirty="0"/>
          </a:p>
        </p:txBody>
      </p:sp>
      <p:sp>
        <p:nvSpPr>
          <p:cNvPr id="3" name="Espace réservé du contenu 2">
            <a:extLst>
              <a:ext uri="{FF2B5EF4-FFF2-40B4-BE49-F238E27FC236}">
                <a16:creationId xmlns="" xmlns:a16="http://schemas.microsoft.com/office/drawing/2014/main" id="{977EBD10-4D86-854B-9729-8D541CAC96F1}"/>
              </a:ext>
            </a:extLst>
          </p:cNvPr>
          <p:cNvSpPr>
            <a:spLocks noGrp="1"/>
          </p:cNvSpPr>
          <p:nvPr>
            <p:ph idx="1"/>
          </p:nvPr>
        </p:nvSpPr>
        <p:spPr>
          <a:xfrm>
            <a:off x="838200" y="1439333"/>
            <a:ext cx="10880324" cy="4737630"/>
          </a:xfrm>
        </p:spPr>
        <p:txBody>
          <a:bodyPr>
            <a:normAutofit lnSpcReduction="10000"/>
          </a:bodyPr>
          <a:lstStyle/>
          <a:p>
            <a:r>
              <a:rPr lang="de-DE" sz="2600" dirty="0"/>
              <a:t>Die humanitären Helfer*innen - die die Verteilung der Hilfe kontrollieren - sehen sich eher gegenüber den Geber*innen als gegenüber den Empfänger*innen rechenschaftspflichtig</a:t>
            </a:r>
          </a:p>
          <a:p>
            <a:endParaRPr lang="de-DE" sz="2600" dirty="0"/>
          </a:p>
          <a:p>
            <a:r>
              <a:rPr lang="de-DE" sz="2600" dirty="0"/>
              <a:t>Hilfeleistung wird allgemein als Wohltätigkeit angesehen</a:t>
            </a:r>
          </a:p>
          <a:p>
            <a:endParaRPr lang="de-DE" sz="2600" dirty="0"/>
          </a:p>
          <a:p>
            <a:r>
              <a:rPr lang="de-DE" sz="2600" dirty="0"/>
              <a:t>Die humanitären Helfer*innen nehmen an, dass sie die Macht haben zu entscheiden, wer es verdient</a:t>
            </a:r>
          </a:p>
          <a:p>
            <a:endParaRPr lang="de-DE" sz="2600" dirty="0"/>
          </a:p>
          <a:p>
            <a:r>
              <a:rPr lang="de-DE" sz="2600" dirty="0"/>
              <a:t>Machtfalle: Einschluss oder Ausschluss aufgrund persönlicher Ansichten - diejenigen, die Bedürfnisse äußern, werden privilegiert, anstatt </a:t>
            </a:r>
            <a:br>
              <a:rPr lang="de-DE" sz="2600" dirty="0"/>
            </a:br>
            <a:r>
              <a:rPr lang="de-DE" sz="2600" dirty="0"/>
              <a:t>diejenigen, die ihre Bedürfnisse aufgrund von Rechten äußern</a:t>
            </a:r>
          </a:p>
        </p:txBody>
      </p:sp>
      <p:cxnSp>
        <p:nvCxnSpPr>
          <p:cNvPr id="4" name="Google Shape;233;p13">
            <a:extLst>
              <a:ext uri="{FF2B5EF4-FFF2-40B4-BE49-F238E27FC236}">
                <a16:creationId xmlns="" xmlns:a16="http://schemas.microsoft.com/office/drawing/2014/main" id="{1CA27532-BE87-FC12-6905-BD4BF1B44A09}"/>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 xmlns:a16="http://schemas.microsoft.com/office/drawing/2014/main" id="{8352E781-A43B-47F6-66C7-E1C5DCE0D8B7}"/>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782362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r>
              <a:rPr lang="de-DE" sz="4000" dirty="0"/>
              <a:t>Bedeutung und Schlüsselfragen bei auf Rechten basierenden Konzepten für humanitäre Hilfe</a:t>
            </a:r>
            <a:endParaRPr lang="en-US" sz="4000" dirty="0"/>
          </a:p>
        </p:txBody>
      </p:sp>
      <p:sp>
        <p:nvSpPr>
          <p:cNvPr id="11" name="Content Placeholder 10">
            <a:extLst>
              <a:ext uri="{FF2B5EF4-FFF2-40B4-BE49-F238E27FC236}">
                <a16:creationId xmlns="" xmlns:a16="http://schemas.microsoft.com/office/drawing/2014/main" id="{FE9BB38B-523D-4BBE-9160-33FC76322C39}"/>
              </a:ext>
            </a:extLst>
          </p:cNvPr>
          <p:cNvSpPr>
            <a:spLocks noGrp="1"/>
          </p:cNvSpPr>
          <p:nvPr>
            <p:ph idx="1"/>
          </p:nvPr>
        </p:nvSpPr>
        <p:spPr>
          <a:xfrm>
            <a:off x="441274" y="1493109"/>
            <a:ext cx="11309451" cy="4313972"/>
          </a:xfrm>
        </p:spPr>
        <p:txBody>
          <a:bodyPr>
            <a:normAutofit fontScale="85000" lnSpcReduction="20000"/>
          </a:bodyPr>
          <a:lstStyle/>
          <a:p>
            <a:r>
              <a:rPr lang="de-DE" b="1" i="1" dirty="0"/>
              <a:t>Wichtigkeit: </a:t>
            </a:r>
          </a:p>
          <a:p>
            <a:r>
              <a:rPr lang="de-DE" dirty="0"/>
              <a:t>Rechtsbasierte Ansätze - Anerkennung der Handlungsfähigkeit von Vertriebenen </a:t>
            </a:r>
          </a:p>
          <a:p>
            <a:r>
              <a:rPr lang="de-DE" dirty="0"/>
              <a:t>Konzentration auf ihre Rechte - als menschliche Wesen und Schutz auf der Grundlage von Rechten und nicht von Bedürfnissen</a:t>
            </a:r>
          </a:p>
          <a:p>
            <a:pPr marL="0" indent="0">
              <a:buNone/>
            </a:pPr>
            <a:endParaRPr lang="de-DE" b="1" i="1" dirty="0"/>
          </a:p>
          <a:p>
            <a:r>
              <a:rPr lang="de-DE" b="1" i="1" dirty="0"/>
              <a:t>Schlüsselfragen für die rechtebasierte humanitäre Hilfe im internationalen System: </a:t>
            </a:r>
          </a:p>
          <a:p>
            <a:r>
              <a:rPr lang="de-DE" dirty="0"/>
              <a:t>Wer bestimmt die Rechte?</a:t>
            </a:r>
          </a:p>
          <a:p>
            <a:r>
              <a:rPr lang="de-DE" dirty="0"/>
              <a:t>Wer garantiert sie?</a:t>
            </a:r>
          </a:p>
          <a:p>
            <a:r>
              <a:rPr lang="de-DE" dirty="0"/>
              <a:t>Wer hat Anspruch auf Rechte?</a:t>
            </a:r>
          </a:p>
          <a:p>
            <a:r>
              <a:rPr lang="de-DE" dirty="0"/>
              <a:t>Wer trägt die Verantwortung und Rechenschaftspflicht bei der Umsetzung und Gewährung von Rechten?</a:t>
            </a:r>
          </a:p>
        </p:txBody>
      </p:sp>
      <p:cxnSp>
        <p:nvCxnSpPr>
          <p:cNvPr id="2" name="Google Shape;233;p13">
            <a:extLst>
              <a:ext uri="{FF2B5EF4-FFF2-40B4-BE49-F238E27FC236}">
                <a16:creationId xmlns="" xmlns:a16="http://schemas.microsoft.com/office/drawing/2014/main" id="{B10E9531-642D-69DB-BB7B-06B46564376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 xmlns:a16="http://schemas.microsoft.com/office/drawing/2014/main" id="{35212275-1D49-76EF-FDBF-8669EED0EBE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55913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703DF0-6BD2-92DF-D40E-B98728A04C04}"/>
              </a:ext>
            </a:extLst>
          </p:cNvPr>
          <p:cNvSpPr>
            <a:spLocks noGrp="1"/>
          </p:cNvSpPr>
          <p:nvPr>
            <p:ph type="ctrTitle"/>
          </p:nvPr>
        </p:nvSpPr>
        <p:spPr>
          <a:xfrm>
            <a:off x="1524000" y="0"/>
            <a:ext cx="9144000" cy="3509963"/>
          </a:xfrm>
        </p:spPr>
        <p:txBody>
          <a:bodyPr>
            <a:normAutofit/>
          </a:bodyPr>
          <a:lstStyle/>
          <a:p>
            <a:r>
              <a:rPr lang="de-DE" sz="3600" b="1" dirty="0"/>
              <a:t>Interaktive Diskussion über die Frage, wer den Flüchtlingsstatus/die Daueraufenthaltsgenehmigung/die Sozialleistungen/die Aufenthaltsgenehmigung "verdient" hat</a:t>
            </a:r>
            <a:endParaRPr lang="en-US" sz="3600" b="1" dirty="0"/>
          </a:p>
        </p:txBody>
      </p:sp>
      <p:sp>
        <p:nvSpPr>
          <p:cNvPr id="3" name="Subtitle 2">
            <a:extLst>
              <a:ext uri="{FF2B5EF4-FFF2-40B4-BE49-F238E27FC236}">
                <a16:creationId xmlns="" xmlns:a16="http://schemas.microsoft.com/office/drawing/2014/main" id="{A7DBC9D2-2B97-6781-D7C7-57E9BA650983}"/>
              </a:ext>
            </a:extLst>
          </p:cNvPr>
          <p:cNvSpPr>
            <a:spLocks noGrp="1"/>
          </p:cNvSpPr>
          <p:nvPr>
            <p:ph type="subTitle" idx="1"/>
          </p:nvPr>
        </p:nvSpPr>
        <p:spPr>
          <a:xfrm>
            <a:off x="1524000" y="4023360"/>
            <a:ext cx="9144000" cy="1234440"/>
          </a:xfrm>
        </p:spPr>
        <p:txBody>
          <a:bodyPr>
            <a:normAutofit/>
          </a:bodyPr>
          <a:lstStyle/>
          <a:p>
            <a:r>
              <a:rPr lang="de-DE" sz="2000" dirty="0"/>
              <a:t>Erinnern Sie sich bitte an Ihre eigenen Erfahrungen und legen Sie Ihre Argumente dafür dar, wer wie über einen der oben genannten Punkte entscheidet.</a:t>
            </a:r>
          </a:p>
        </p:txBody>
      </p:sp>
      <p:cxnSp>
        <p:nvCxnSpPr>
          <p:cNvPr id="4" name="Google Shape;233;p13">
            <a:extLst>
              <a:ext uri="{FF2B5EF4-FFF2-40B4-BE49-F238E27FC236}">
                <a16:creationId xmlns="" xmlns:a16="http://schemas.microsoft.com/office/drawing/2014/main" id="{26CFAFD2-E070-8784-4D8C-41207CAEE6B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 xmlns:a16="http://schemas.microsoft.com/office/drawing/2014/main" id="{68FA7CFC-1F16-70B0-A497-575D484DA963}"/>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293974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err="1"/>
              <a:t>Inhalte</a:t>
            </a:r>
            <a:r>
              <a:rPr lang="en-US" sz="4000" dirty="0"/>
              <a:t>:</a:t>
            </a:r>
          </a:p>
        </p:txBody>
      </p:sp>
      <p:sp>
        <p:nvSpPr>
          <p:cNvPr id="11" name="Content Placeholder 10">
            <a:extLst>
              <a:ext uri="{FF2B5EF4-FFF2-40B4-BE49-F238E27FC236}">
                <a16:creationId xmlns="" xmlns:a16="http://schemas.microsoft.com/office/drawing/2014/main" id="{FE9BB38B-523D-4BBE-9160-33FC76322C39}"/>
              </a:ext>
            </a:extLst>
          </p:cNvPr>
          <p:cNvSpPr>
            <a:spLocks noGrp="1"/>
          </p:cNvSpPr>
          <p:nvPr>
            <p:ph idx="1"/>
          </p:nvPr>
        </p:nvSpPr>
        <p:spPr>
          <a:xfrm>
            <a:off x="441274" y="1321882"/>
            <a:ext cx="11309451" cy="4313972"/>
          </a:xfrm>
        </p:spPr>
        <p:txBody>
          <a:bodyPr>
            <a:normAutofit fontScale="92500" lnSpcReduction="10000"/>
          </a:bodyPr>
          <a:lstStyle/>
          <a:p>
            <a:r>
              <a:rPr lang="de-DE" dirty="0"/>
              <a:t>Definitionen</a:t>
            </a:r>
          </a:p>
          <a:p>
            <a:endParaRPr lang="de-DE" dirty="0"/>
          </a:p>
          <a:p>
            <a:r>
              <a:rPr lang="de-DE" dirty="0"/>
              <a:t>Warum sind Rechte bei Migration, Vertreibung und Exil wichtig?</a:t>
            </a:r>
          </a:p>
          <a:p>
            <a:endParaRPr lang="de-DE" dirty="0"/>
          </a:p>
          <a:p>
            <a:r>
              <a:rPr lang="de-DE" dirty="0"/>
              <a:t>Humanitäre Reaktion und Fragen der Rechte</a:t>
            </a:r>
          </a:p>
          <a:p>
            <a:endParaRPr lang="de-DE" dirty="0"/>
          </a:p>
          <a:p>
            <a:r>
              <a:rPr lang="de-DE" dirty="0">
                <a:highlight>
                  <a:srgbClr val="FF0000"/>
                </a:highlight>
              </a:rPr>
              <a:t>Der Übergang von Flüchtlingsrechten zum </a:t>
            </a:r>
            <a:r>
              <a:rPr lang="de-DE" dirty="0" err="1" smtClean="0">
                <a:highlight>
                  <a:srgbClr val="FF0000"/>
                </a:highlight>
              </a:rPr>
              <a:t>Flüchtlingschutz</a:t>
            </a:r>
            <a:endParaRPr lang="de-DE" dirty="0">
              <a:highlight>
                <a:srgbClr val="FF0000"/>
              </a:highlight>
            </a:endParaRPr>
          </a:p>
          <a:p>
            <a:endParaRPr lang="de-DE" dirty="0"/>
          </a:p>
          <a:p>
            <a:r>
              <a:rPr lang="de-DE" dirty="0"/>
              <a:t>Die Frage nach den Rechten im Kontext der Privatisierung des Asyls und der Kriminalisierung der humanitären Hilfe</a:t>
            </a:r>
          </a:p>
        </p:txBody>
      </p:sp>
      <p:cxnSp>
        <p:nvCxnSpPr>
          <p:cNvPr id="2" name="Google Shape;233;p13">
            <a:extLst>
              <a:ext uri="{FF2B5EF4-FFF2-40B4-BE49-F238E27FC236}">
                <a16:creationId xmlns="" xmlns:a16="http://schemas.microsoft.com/office/drawing/2014/main" id="{139F850E-6122-9B32-1357-5F515423A42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 xmlns:a16="http://schemas.microsoft.com/office/drawing/2014/main" id="{3C8B9765-485D-9B33-4EB5-C75178175A6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010173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5CAE377-D5E8-AC43-AEC5-F09D0B9FD8C4}"/>
              </a:ext>
            </a:extLst>
          </p:cNvPr>
          <p:cNvSpPr>
            <a:spLocks noGrp="1"/>
          </p:cNvSpPr>
          <p:nvPr>
            <p:ph type="title"/>
          </p:nvPr>
        </p:nvSpPr>
        <p:spPr/>
        <p:txBody>
          <a:bodyPr/>
          <a:lstStyle/>
          <a:p>
            <a:r>
              <a:rPr lang="en-GB" dirty="0"/>
              <a:t>Was hat </a:t>
            </a:r>
            <a:r>
              <a:rPr lang="en-GB" dirty="0" err="1"/>
              <a:t>sich</a:t>
            </a:r>
            <a:r>
              <a:rPr lang="en-GB" dirty="0"/>
              <a:t> </a:t>
            </a:r>
            <a:r>
              <a:rPr lang="en-GB" dirty="0" err="1"/>
              <a:t>verändert</a:t>
            </a:r>
            <a:r>
              <a:rPr lang="en-GB" dirty="0"/>
              <a:t>? </a:t>
            </a:r>
          </a:p>
        </p:txBody>
      </p:sp>
      <p:sp>
        <p:nvSpPr>
          <p:cNvPr id="3" name="Espace réservé du contenu 2">
            <a:extLst>
              <a:ext uri="{FF2B5EF4-FFF2-40B4-BE49-F238E27FC236}">
                <a16:creationId xmlns="" xmlns:a16="http://schemas.microsoft.com/office/drawing/2014/main" id="{9745698C-3734-C64A-B3FC-EDDC0F8ABA22}"/>
              </a:ext>
            </a:extLst>
          </p:cNvPr>
          <p:cNvSpPr>
            <a:spLocks noGrp="1"/>
          </p:cNvSpPr>
          <p:nvPr>
            <p:ph idx="1"/>
          </p:nvPr>
        </p:nvSpPr>
        <p:spPr/>
        <p:txBody>
          <a:bodyPr/>
          <a:lstStyle/>
          <a:p>
            <a:r>
              <a:rPr lang="de-DE" dirty="0"/>
              <a:t>Konzentration auf rechtebasierte Ansätze für Hilfe und Schutz (2000er Jahre)</a:t>
            </a:r>
          </a:p>
          <a:p>
            <a:r>
              <a:rPr lang="de-DE" dirty="0"/>
              <a:t>Lokalisierung der Hilfe und die Anerkennung von Flüchtlingen als "Agenten" ihres eigenen Glaubens</a:t>
            </a:r>
          </a:p>
          <a:p>
            <a:r>
              <a:rPr lang="de-DE" dirty="0"/>
              <a:t>Partizipative Ansätze und Rechte</a:t>
            </a:r>
          </a:p>
          <a:p>
            <a:pPr marL="0" indent="0">
              <a:buNone/>
            </a:pPr>
            <a:endParaRPr lang="de-DE" dirty="0"/>
          </a:p>
        </p:txBody>
      </p:sp>
      <p:cxnSp>
        <p:nvCxnSpPr>
          <p:cNvPr id="4" name="Google Shape;233;p13">
            <a:extLst>
              <a:ext uri="{FF2B5EF4-FFF2-40B4-BE49-F238E27FC236}">
                <a16:creationId xmlns="" xmlns:a16="http://schemas.microsoft.com/office/drawing/2014/main" id="{1F4C27CE-6880-4421-8387-5DE7FDF6EE67}"/>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 xmlns:a16="http://schemas.microsoft.com/office/drawing/2014/main" id="{A5E69792-3D3A-78CA-1283-0459A1DFEC20}"/>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911048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a:t>Menschenrechtsperspektive in der globalen Migrations- und Flüchtlingspolitik</a:t>
            </a:r>
            <a:endParaRPr lang="en-US" dirty="0"/>
          </a:p>
        </p:txBody>
      </p:sp>
      <p:sp>
        <p:nvSpPr>
          <p:cNvPr id="3" name="Content Placeholder 2"/>
          <p:cNvSpPr>
            <a:spLocks noGrp="1"/>
          </p:cNvSpPr>
          <p:nvPr>
            <p:ph idx="1"/>
          </p:nvPr>
        </p:nvSpPr>
        <p:spPr/>
        <p:txBody>
          <a:bodyPr>
            <a:normAutofit lnSpcReduction="10000"/>
          </a:bodyPr>
          <a:lstStyle/>
          <a:p>
            <a:pPr>
              <a:lnSpc>
                <a:spcPct val="100000"/>
              </a:lnSpc>
            </a:pPr>
            <a:r>
              <a:rPr lang="de-DE" dirty="0"/>
              <a:t>Migration, einschließlich Zwangsvertreibung, wird in den Zielen für nachhaltige Entwicklung (und in der gesamten "Agenda 2030 für nachhaltige Entwicklung") ausdrücklich hervorgehoben. </a:t>
            </a:r>
          </a:p>
          <a:p>
            <a:pPr>
              <a:lnSpc>
                <a:spcPct val="100000"/>
              </a:lnSpc>
            </a:pPr>
            <a:r>
              <a:rPr lang="de-DE" dirty="0"/>
              <a:t>Und ist auch notwendigerweise implizit und durch viele der Ziele abgedeckt</a:t>
            </a:r>
          </a:p>
          <a:p>
            <a:pPr>
              <a:lnSpc>
                <a:spcPct val="100000"/>
              </a:lnSpc>
            </a:pPr>
            <a:r>
              <a:rPr lang="de-DE" dirty="0"/>
              <a:t>„Die Agenda 2030 macht unter anderem deutlich, dass wir eine geordnete, sichere, regelmäßige und verantwortungsvolle Migration und Mobilität von Menschen erleichtern werden, unter anderem durch die Umsetzung einer geplanten und gut gesteuerten Migrationspolitik" (Erklärung von New York, Absatz 16).</a:t>
            </a:r>
          </a:p>
        </p:txBody>
      </p:sp>
      <p:sp>
        <p:nvSpPr>
          <p:cNvPr id="4" name="Slide Number Placeholder 3"/>
          <p:cNvSpPr>
            <a:spLocks noGrp="1"/>
          </p:cNvSpPr>
          <p:nvPr>
            <p:ph type="sldNum" sz="quarter" idx="12"/>
          </p:nvPr>
        </p:nvSpPr>
        <p:spPr/>
        <p:txBody>
          <a:bodyPr/>
          <a:lstStyle/>
          <a:p>
            <a:fld id="{1F9A298E-6A2E-48ED-8BA5-800C9BE25636}" type="slidenum">
              <a:rPr lang="nl-NL" smtClean="0"/>
              <a:t>21</a:t>
            </a:fld>
            <a:endParaRPr lang="nl-NL"/>
          </a:p>
        </p:txBody>
      </p:sp>
      <p:cxnSp>
        <p:nvCxnSpPr>
          <p:cNvPr id="5" name="Google Shape;233;p13">
            <a:extLst>
              <a:ext uri="{FF2B5EF4-FFF2-40B4-BE49-F238E27FC236}">
                <a16:creationId xmlns="" xmlns:a16="http://schemas.microsoft.com/office/drawing/2014/main" id="{2462AFB2-893D-9523-33BA-575114B0259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 xmlns:a16="http://schemas.microsoft.com/office/drawing/2014/main" id="{EC72B1C8-8BB2-4A6E-0845-8A909C159783}"/>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386289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New Yorker Erklärung für Flüchtlinge und Migranten - 9/2016</a:t>
            </a:r>
            <a:r>
              <a:rPr lang="nl-NL" dirty="0"/>
              <a:t/>
            </a:r>
            <a:br>
              <a:rPr lang="nl-NL" dirty="0"/>
            </a:br>
            <a:r>
              <a:rPr lang="nl-NL" sz="2200" dirty="0"/>
              <a:t>https://www.youtube.com/watch?time_continue=64&amp;v=Jd443I-fmGI&amp;feature=emb_logo</a:t>
            </a:r>
          </a:p>
        </p:txBody>
      </p:sp>
      <p:sp>
        <p:nvSpPr>
          <p:cNvPr id="3" name="Content Placeholder 2"/>
          <p:cNvSpPr>
            <a:spLocks noGrp="1"/>
          </p:cNvSpPr>
          <p:nvPr>
            <p:ph idx="1"/>
          </p:nvPr>
        </p:nvSpPr>
        <p:spPr/>
        <p:txBody>
          <a:bodyPr/>
          <a:lstStyle/>
          <a:p>
            <a:r>
              <a:rPr lang="nl-NL" dirty="0">
                <a:hlinkClick r:id="rId2"/>
              </a:rPr>
              <a:t>http://refugeesmigrants.un.org/new-york-declaration-refugees-and-migrants-0</a:t>
            </a:r>
            <a:endParaRPr lang="nl-NL" dirty="0"/>
          </a:p>
          <a:p>
            <a:r>
              <a:rPr lang="de-DE" dirty="0"/>
              <a:t>Eine 24-seitige Resolution der UN-Generalversammlung</a:t>
            </a:r>
          </a:p>
          <a:p>
            <a:r>
              <a:rPr lang="de-DE" dirty="0"/>
              <a:t>Verabschiedet von 193 Staaten</a:t>
            </a:r>
          </a:p>
          <a:p>
            <a:r>
              <a:rPr lang="de-DE" dirty="0"/>
              <a:t>Auf einem UN-Gipfel der Staats- und Regierungschefs</a:t>
            </a:r>
          </a:p>
          <a:p>
            <a:r>
              <a:rPr lang="de-DE" dirty="0"/>
              <a:t>Als Antwort auf außergewöhnliche "große Bewegungen", aber in dem Bewusstsein, dass einige Punkte auch für "reguläre Migration" gelten (#21)</a:t>
            </a:r>
            <a:endParaRPr lang="nl-NL" dirty="0"/>
          </a:p>
        </p:txBody>
      </p:sp>
      <p:sp>
        <p:nvSpPr>
          <p:cNvPr id="4" name="Slide Number Placeholder 3"/>
          <p:cNvSpPr>
            <a:spLocks noGrp="1"/>
          </p:cNvSpPr>
          <p:nvPr>
            <p:ph type="sldNum" sz="quarter" idx="12"/>
          </p:nvPr>
        </p:nvSpPr>
        <p:spPr/>
        <p:txBody>
          <a:bodyPr/>
          <a:lstStyle/>
          <a:p>
            <a:fld id="{1F9A298E-6A2E-48ED-8BA5-800C9BE25636}" type="slidenum">
              <a:rPr lang="nl-NL" smtClean="0"/>
              <a:t>22</a:t>
            </a:fld>
            <a:endParaRPr lang="nl-NL"/>
          </a:p>
        </p:txBody>
      </p:sp>
      <p:cxnSp>
        <p:nvCxnSpPr>
          <p:cNvPr id="5" name="Google Shape;233;p13">
            <a:extLst>
              <a:ext uri="{FF2B5EF4-FFF2-40B4-BE49-F238E27FC236}">
                <a16:creationId xmlns="" xmlns:a16="http://schemas.microsoft.com/office/drawing/2014/main" id="{30D2BD5D-74BD-79B4-A121-9F2748A80B6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 xmlns:a16="http://schemas.microsoft.com/office/drawing/2014/main" id="{1E707782-EE0C-86C1-83C2-22A68D6BB157}"/>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340284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Von </a:t>
            </a:r>
            <a:r>
              <a:rPr lang="en-US" sz="4000" dirty="0" err="1" smtClean="0"/>
              <a:t>Recht</a:t>
            </a:r>
            <a:r>
              <a:rPr lang="en-US" sz="4000" dirty="0" smtClean="0"/>
              <a:t> </a:t>
            </a:r>
            <a:r>
              <a:rPr lang="en-US" sz="4000" dirty="0" err="1"/>
              <a:t>zu</a:t>
            </a:r>
            <a:r>
              <a:rPr lang="en-US" sz="4000" dirty="0"/>
              <a:t> Schutz</a:t>
            </a:r>
          </a:p>
        </p:txBody>
      </p:sp>
      <p:sp>
        <p:nvSpPr>
          <p:cNvPr id="11" name="Content Placeholder 10">
            <a:extLst>
              <a:ext uri="{FF2B5EF4-FFF2-40B4-BE49-F238E27FC236}">
                <a16:creationId xmlns="" xmlns:a16="http://schemas.microsoft.com/office/drawing/2014/main" id="{FE9BB38B-523D-4BBE-9160-33FC76322C39}"/>
              </a:ext>
            </a:extLst>
          </p:cNvPr>
          <p:cNvSpPr>
            <a:spLocks noGrp="1"/>
          </p:cNvSpPr>
          <p:nvPr>
            <p:ph idx="1"/>
          </p:nvPr>
        </p:nvSpPr>
        <p:spPr>
          <a:xfrm>
            <a:off x="441274" y="1321882"/>
            <a:ext cx="11309451" cy="4313972"/>
          </a:xfrm>
        </p:spPr>
        <p:txBody>
          <a:bodyPr>
            <a:normAutofit fontScale="92500" lnSpcReduction="10000"/>
          </a:bodyPr>
          <a:lstStyle/>
          <a:p>
            <a:r>
              <a:rPr lang="de-DE" dirty="0"/>
              <a:t>2021 - 70 Jahre UNHCR-Flüchtlingskonvention zum Schutz von Flüchtlingen</a:t>
            </a:r>
          </a:p>
          <a:p>
            <a:r>
              <a:rPr lang="de-DE" dirty="0"/>
              <a:t>Global Compact on </a:t>
            </a:r>
            <a:r>
              <a:rPr lang="de-DE" dirty="0" err="1"/>
              <a:t>Refugees</a:t>
            </a:r>
            <a:r>
              <a:rPr lang="de-DE" dirty="0"/>
              <a:t> 2018: </a:t>
            </a:r>
          </a:p>
          <a:p>
            <a:r>
              <a:rPr lang="de-DE" dirty="0"/>
              <a:t>Schlüsselprinzipien: </a:t>
            </a:r>
          </a:p>
          <a:p>
            <a:pPr lvl="1"/>
            <a:r>
              <a:rPr lang="de-DE" dirty="0"/>
              <a:t>Solidarität im Umgang mit Flüchtlingen und Vertriebenen</a:t>
            </a:r>
          </a:p>
          <a:p>
            <a:pPr lvl="1"/>
            <a:r>
              <a:rPr lang="de-DE" dirty="0"/>
              <a:t>Gerechte Verteilung und Verpflichtung zum Schutz von Flüchtlingen vor Gefahr und Verfolgung - 80 % der Menschen werden von Entwicklungsländern aufgenommen</a:t>
            </a:r>
          </a:p>
          <a:p>
            <a:r>
              <a:rPr lang="de-DE" dirty="0"/>
              <a:t>Hauptziele: </a:t>
            </a:r>
          </a:p>
          <a:p>
            <a:pPr lvl="1"/>
            <a:r>
              <a:rPr lang="de-DE" dirty="0"/>
              <a:t>Den Druck auf die Aufnahmeländer verringern</a:t>
            </a:r>
          </a:p>
          <a:p>
            <a:pPr lvl="1"/>
            <a:r>
              <a:rPr lang="de-DE" dirty="0"/>
              <a:t>Verbesserung des Zugangs der Flüchtlinge zur Eigenständigkeit</a:t>
            </a:r>
          </a:p>
          <a:p>
            <a:pPr lvl="1"/>
            <a:r>
              <a:rPr lang="de-DE" dirty="0"/>
              <a:t>Ausweitung des Zugangs zu 3. dauerhaften Lösungen</a:t>
            </a:r>
          </a:p>
          <a:p>
            <a:pPr lvl="1"/>
            <a:r>
              <a:rPr lang="de-DE" dirty="0"/>
              <a:t>Unterstützung sicherer Bedingungen für das Erreichen von </a:t>
            </a:r>
            <a:br>
              <a:rPr lang="de-DE" dirty="0"/>
            </a:br>
            <a:r>
              <a:rPr lang="de-DE" dirty="0"/>
              <a:t>Neuansiedlungszielen</a:t>
            </a:r>
          </a:p>
        </p:txBody>
      </p:sp>
      <p:cxnSp>
        <p:nvCxnSpPr>
          <p:cNvPr id="2" name="Google Shape;233;p13">
            <a:extLst>
              <a:ext uri="{FF2B5EF4-FFF2-40B4-BE49-F238E27FC236}">
                <a16:creationId xmlns="" xmlns:a16="http://schemas.microsoft.com/office/drawing/2014/main" id="{532B18E5-DF0A-78A0-B0F4-860E9C901ED1}"/>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 xmlns:a16="http://schemas.microsoft.com/office/drawing/2014/main" id="{B634E9A4-CCF4-4CC4-07DC-089E6FA2290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51758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B18C71-C6A4-20D8-3EE5-D382128CF204}"/>
              </a:ext>
            </a:extLst>
          </p:cNvPr>
          <p:cNvSpPr>
            <a:spLocks noGrp="1"/>
          </p:cNvSpPr>
          <p:nvPr>
            <p:ph type="title"/>
          </p:nvPr>
        </p:nvSpPr>
        <p:spPr>
          <a:xfrm>
            <a:off x="838200" y="365125"/>
            <a:ext cx="10515600" cy="4979035"/>
          </a:xfrm>
        </p:spPr>
        <p:txBody>
          <a:bodyPr>
            <a:normAutofit/>
          </a:bodyPr>
          <a:lstStyle/>
          <a:p>
            <a:r>
              <a:rPr lang="de-DE" b="1" dirty="0"/>
              <a:t>Migrationspolitik der Europäischen Union</a:t>
            </a:r>
            <a:br>
              <a:rPr lang="de-DE" b="1" dirty="0"/>
            </a:br>
            <a:r>
              <a:rPr lang="de-DE" b="1" dirty="0"/>
              <a:t/>
            </a:r>
            <a:br>
              <a:rPr lang="de-DE" b="1" dirty="0"/>
            </a:br>
            <a:r>
              <a:rPr lang="de-DE" b="1" dirty="0"/>
              <a:t>http://jmonnet.symbiosis.org.gr/en/notebooks-educational-tools/</a:t>
            </a:r>
            <a:br>
              <a:rPr lang="de-DE" b="1" dirty="0"/>
            </a:br>
            <a:r>
              <a:rPr lang="de-DE" b="1" dirty="0"/>
              <a:t/>
            </a:r>
            <a:br>
              <a:rPr lang="de-DE" b="1" dirty="0"/>
            </a:br>
            <a:r>
              <a:rPr lang="de-DE" b="1" dirty="0"/>
              <a:t>Aufgabe: </a:t>
            </a:r>
            <a:br>
              <a:rPr lang="de-DE" b="1" dirty="0"/>
            </a:br>
            <a:r>
              <a:rPr lang="de-DE" b="1" dirty="0"/>
              <a:t>Bitte erörtern Sie, wie die EU-Politik in Ihrem nationalen Kontext umgesetzt wird</a:t>
            </a:r>
            <a:endParaRPr lang="en-US" b="1" dirty="0"/>
          </a:p>
        </p:txBody>
      </p:sp>
      <p:cxnSp>
        <p:nvCxnSpPr>
          <p:cNvPr id="3" name="Google Shape;233;p13">
            <a:extLst>
              <a:ext uri="{FF2B5EF4-FFF2-40B4-BE49-F238E27FC236}">
                <a16:creationId xmlns="" xmlns:a16="http://schemas.microsoft.com/office/drawing/2014/main" id="{4DF083C4-D86F-7355-2655-D6B6DD46B21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 xmlns:a16="http://schemas.microsoft.com/office/drawing/2014/main" id="{0F83C7BB-8A43-7D8A-6194-48CC2913E13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601704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r>
              <a:rPr lang="de-DE" altLang="fr-FR" sz="4000" dirty="0"/>
              <a:t>Herausforderungen des rechtebasierten Ansatzes (RBA)</a:t>
            </a:r>
            <a:endParaRPr lang="en-US" sz="4000" dirty="0"/>
          </a:p>
        </p:txBody>
      </p:sp>
      <p:sp>
        <p:nvSpPr>
          <p:cNvPr id="11" name="Content Placeholder 10">
            <a:extLst>
              <a:ext uri="{FF2B5EF4-FFF2-40B4-BE49-F238E27FC236}">
                <a16:creationId xmlns="" xmlns:a16="http://schemas.microsoft.com/office/drawing/2014/main" id="{FE9BB38B-523D-4BBE-9160-33FC76322C39}"/>
              </a:ext>
            </a:extLst>
          </p:cNvPr>
          <p:cNvSpPr>
            <a:spLocks noGrp="1"/>
          </p:cNvSpPr>
          <p:nvPr>
            <p:ph idx="1"/>
          </p:nvPr>
        </p:nvSpPr>
        <p:spPr>
          <a:xfrm>
            <a:off x="719091" y="1321881"/>
            <a:ext cx="11031634" cy="4673063"/>
          </a:xfrm>
        </p:spPr>
        <p:txBody>
          <a:bodyPr>
            <a:normAutofit/>
          </a:bodyPr>
          <a:lstStyle/>
          <a:p>
            <a:pPr>
              <a:lnSpc>
                <a:spcPct val="100000"/>
              </a:lnSpc>
            </a:pPr>
            <a:r>
              <a:rPr lang="de-DE" altLang="fr-FR" dirty="0"/>
              <a:t>Schwerwiegende Belastungen für die Aufnahmeländer/Bevölkerung; begrenzte Hilfsbudgets/Ressourcen </a:t>
            </a:r>
          </a:p>
          <a:p>
            <a:pPr lvl="1">
              <a:lnSpc>
                <a:spcPct val="100000"/>
              </a:lnSpc>
            </a:pPr>
            <a:r>
              <a:rPr lang="de-DE" altLang="fr-FR" dirty="0"/>
              <a:t>Umsetzung von auf Rechten basierenden Ansätzen ist kostspieliger</a:t>
            </a:r>
          </a:p>
          <a:p>
            <a:pPr>
              <a:lnSpc>
                <a:spcPct val="100000"/>
              </a:lnSpc>
            </a:pPr>
            <a:r>
              <a:rPr lang="de-DE" altLang="fr-FR" dirty="0"/>
              <a:t>Anhaltender Widerstand gegen Rechte: </a:t>
            </a:r>
          </a:p>
          <a:p>
            <a:pPr lvl="1">
              <a:lnSpc>
                <a:spcPct val="100000"/>
              </a:lnSpc>
            </a:pPr>
            <a:r>
              <a:rPr lang="de-DE" altLang="fr-FR" dirty="0"/>
              <a:t>Die Asylpolitik in Europa im Wandel </a:t>
            </a:r>
          </a:p>
          <a:p>
            <a:pPr lvl="1">
              <a:lnSpc>
                <a:spcPct val="100000"/>
              </a:lnSpc>
            </a:pPr>
            <a:r>
              <a:rPr lang="de-DE" altLang="fr-FR" dirty="0"/>
              <a:t>Schwindender Zugang zum Asylrecht</a:t>
            </a:r>
          </a:p>
          <a:p>
            <a:pPr>
              <a:lnSpc>
                <a:spcPct val="100000"/>
              </a:lnSpc>
            </a:pPr>
            <a:r>
              <a:rPr lang="de-DE" altLang="fr-FR" dirty="0"/>
              <a:t>Rechte in der Theorie, Bedürfnisse in der Praxis</a:t>
            </a:r>
          </a:p>
          <a:p>
            <a:pPr>
              <a:lnSpc>
                <a:spcPct val="100000"/>
              </a:lnSpc>
            </a:pPr>
            <a:r>
              <a:rPr lang="de-DE" altLang="fr-FR" dirty="0"/>
              <a:t>Probleme der Verantwortung/Rechenschaftspflicht</a:t>
            </a:r>
          </a:p>
          <a:p>
            <a:pPr>
              <a:lnSpc>
                <a:spcPct val="100000"/>
              </a:lnSpc>
            </a:pPr>
            <a:r>
              <a:rPr lang="de-DE" altLang="fr-FR" dirty="0"/>
              <a:t>Universalismus vs. Partikularismus</a:t>
            </a:r>
          </a:p>
        </p:txBody>
      </p:sp>
      <p:cxnSp>
        <p:nvCxnSpPr>
          <p:cNvPr id="2" name="Google Shape;233;p13">
            <a:extLst>
              <a:ext uri="{FF2B5EF4-FFF2-40B4-BE49-F238E27FC236}">
                <a16:creationId xmlns="" xmlns:a16="http://schemas.microsoft.com/office/drawing/2014/main" id="{6D3CD066-83BA-F377-9B12-E47283C8045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 xmlns:a16="http://schemas.microsoft.com/office/drawing/2014/main" id="{8267FF4B-140D-7247-8A31-128341D183A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24413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pPr marL="457200" lvl="1" indent="0"/>
            <a:r>
              <a:rPr lang="en-US" sz="4400" dirty="0" err="1">
                <a:latin typeface="+mj-lt"/>
              </a:rPr>
              <a:t>Nichteinhaltung</a:t>
            </a:r>
            <a:r>
              <a:rPr lang="en-US" sz="4400" dirty="0">
                <a:latin typeface="+mj-lt"/>
              </a:rPr>
              <a:t> der </a:t>
            </a:r>
            <a:r>
              <a:rPr lang="en-US" sz="4400" dirty="0" err="1">
                <a:latin typeface="+mj-lt"/>
              </a:rPr>
              <a:t>Rechte</a:t>
            </a:r>
            <a:endParaRPr lang="en-US" sz="4000" dirty="0"/>
          </a:p>
        </p:txBody>
      </p:sp>
      <p:sp>
        <p:nvSpPr>
          <p:cNvPr id="11" name="Content Placeholder 10">
            <a:extLst>
              <a:ext uri="{FF2B5EF4-FFF2-40B4-BE49-F238E27FC236}">
                <a16:creationId xmlns="" xmlns:a16="http://schemas.microsoft.com/office/drawing/2014/main" id="{FE9BB38B-523D-4BBE-9160-33FC76322C39}"/>
              </a:ext>
            </a:extLst>
          </p:cNvPr>
          <p:cNvSpPr>
            <a:spLocks noGrp="1"/>
          </p:cNvSpPr>
          <p:nvPr>
            <p:ph idx="1"/>
          </p:nvPr>
        </p:nvSpPr>
        <p:spPr>
          <a:xfrm>
            <a:off x="441274" y="1183666"/>
            <a:ext cx="11309451" cy="4859945"/>
          </a:xfrm>
        </p:spPr>
        <p:txBody>
          <a:bodyPr>
            <a:normAutofit fontScale="92500" lnSpcReduction="20000"/>
          </a:bodyPr>
          <a:lstStyle/>
          <a:p>
            <a:pPr>
              <a:lnSpc>
                <a:spcPct val="110000"/>
              </a:lnSpc>
              <a:spcAft>
                <a:spcPts val="600"/>
              </a:spcAft>
            </a:pPr>
            <a:r>
              <a:rPr lang="de-DE" sz="2000" dirty="0"/>
              <a:t>Die Verabschiedung des EU-Erleichterungspakets - Gesetzgebungsmaßnahmen der EU zur Bekämpfung der Schleusung von Migrant*innen in die EU: </a:t>
            </a:r>
          </a:p>
          <a:p>
            <a:pPr lvl="1">
              <a:lnSpc>
                <a:spcPct val="110000"/>
              </a:lnSpc>
              <a:spcAft>
                <a:spcPts val="600"/>
              </a:spcAft>
            </a:pPr>
            <a:r>
              <a:rPr lang="de-DE" sz="1600" dirty="0"/>
              <a:t>Anklagen gegen humanitäre Akteure werden durch das EU-Erleichterungspaket begründet</a:t>
            </a:r>
          </a:p>
          <a:p>
            <a:pPr>
              <a:lnSpc>
                <a:spcPct val="110000"/>
              </a:lnSpc>
              <a:spcAft>
                <a:spcPts val="600"/>
              </a:spcAft>
            </a:pPr>
            <a:r>
              <a:rPr lang="de-DE" sz="2000" dirty="0"/>
              <a:t>Das </a:t>
            </a:r>
            <a:r>
              <a:rPr lang="de-DE" sz="2000" dirty="0" err="1"/>
              <a:t>Facilitator's</a:t>
            </a:r>
            <a:r>
              <a:rPr lang="de-DE" sz="2000" dirty="0"/>
              <a:t> Package: </a:t>
            </a:r>
          </a:p>
          <a:p>
            <a:pPr lvl="1">
              <a:lnSpc>
                <a:spcPct val="110000"/>
              </a:lnSpc>
              <a:spcAft>
                <a:spcPts val="600"/>
              </a:spcAft>
            </a:pPr>
            <a:r>
              <a:rPr lang="de-DE" sz="1600" dirty="0"/>
              <a:t>die EU-Richtlinie 2002/90/EG des Rates vom 28. November 2002 zur Definition der Beihilfe zur unerlaubten Ein- und Durchreise und zum unerlaubten Aufenthalt (die Erleichterungsrichtlinie)</a:t>
            </a:r>
          </a:p>
          <a:p>
            <a:pPr lvl="1">
              <a:lnSpc>
                <a:spcPct val="110000"/>
              </a:lnSpc>
              <a:spcAft>
                <a:spcPts val="600"/>
              </a:spcAft>
            </a:pPr>
            <a:r>
              <a:rPr lang="de-DE" sz="1600" dirty="0"/>
              <a:t>der Rahmenbeschluss 2002/946/JI28 des Rates zur Verstärkung des strafrechtlichen Rahmens für die Bekämpfung der Beihilfe zur unerlaubten Ein- und Durchreise und zum unerlaubten Aufenthalt in der Europäischen Union.   </a:t>
            </a:r>
          </a:p>
          <a:p>
            <a:pPr>
              <a:lnSpc>
                <a:spcPct val="110000"/>
              </a:lnSpc>
              <a:spcAft>
                <a:spcPts val="600"/>
              </a:spcAft>
            </a:pPr>
            <a:r>
              <a:rPr lang="de-DE" sz="2000" dirty="0"/>
              <a:t>Die EU-Ratsrichtlinie definiert die Beihilfe zur unerlaubten Ein- und Durchreise und zum unerlaubten Aufenthalt als:</a:t>
            </a:r>
          </a:p>
          <a:p>
            <a:pPr lvl="1">
              <a:lnSpc>
                <a:spcPct val="110000"/>
              </a:lnSpc>
              <a:spcAft>
                <a:spcPts val="600"/>
              </a:spcAft>
            </a:pPr>
            <a:r>
              <a:rPr lang="de-DE" sz="1600" dirty="0"/>
              <a:t>(i) die vorsätzliche Unterstützung einer/s Nicht-EU-Bürgerin/Bürgers bei der Einreise in das oder der Durchreise durch das Hoheitsgebiet eines EU-Landes unter Verletzung der Rechtsvorschriften</a:t>
            </a:r>
          </a:p>
          <a:p>
            <a:pPr lvl="1">
              <a:lnSpc>
                <a:spcPct val="110000"/>
              </a:lnSpc>
              <a:spcAft>
                <a:spcPts val="600"/>
              </a:spcAft>
            </a:pPr>
            <a:r>
              <a:rPr lang="de-DE" sz="1600" dirty="0"/>
              <a:t>(ii) die vorsätzliche Unterstützung eines Nicht-EU-Bürgerin/Bürgers beim Aufenthalt im Hoheitsgebiet eines EU-Landes mit dem Ziel eines finanziellen Gewinns</a:t>
            </a:r>
          </a:p>
          <a:p>
            <a:pPr lvl="1">
              <a:lnSpc>
                <a:spcPct val="110000"/>
              </a:lnSpc>
              <a:spcAft>
                <a:spcPts val="600"/>
              </a:spcAft>
            </a:pPr>
            <a:r>
              <a:rPr lang="de-DE" sz="1600" dirty="0"/>
              <a:t>(iii) Anstiftung, Unterstützung oder Versuch der Begehung der oben genannten Handlungen.</a:t>
            </a:r>
          </a:p>
        </p:txBody>
      </p:sp>
      <p:cxnSp>
        <p:nvCxnSpPr>
          <p:cNvPr id="2" name="Google Shape;233;p13">
            <a:extLst>
              <a:ext uri="{FF2B5EF4-FFF2-40B4-BE49-F238E27FC236}">
                <a16:creationId xmlns="" xmlns:a16="http://schemas.microsoft.com/office/drawing/2014/main" id="{8D845BEC-4D33-70C2-2547-6D722F0FFB0F}"/>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 xmlns:a16="http://schemas.microsoft.com/office/drawing/2014/main" id="{B386FE51-D1B4-34A1-7DF8-A9F59377E36B}"/>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720475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err="1">
                <a:latin typeface="+mj-lt"/>
              </a:rPr>
              <a:t>Nichteinhaltung</a:t>
            </a:r>
            <a:r>
              <a:rPr lang="en-US" sz="4000" dirty="0">
                <a:latin typeface="+mj-lt"/>
              </a:rPr>
              <a:t> der </a:t>
            </a:r>
            <a:r>
              <a:rPr lang="en-US" sz="4000" dirty="0" err="1">
                <a:latin typeface="+mj-lt"/>
              </a:rPr>
              <a:t>Rechte</a:t>
            </a:r>
            <a:endParaRPr lang="en-US" sz="4000" dirty="0"/>
          </a:p>
        </p:txBody>
      </p:sp>
      <p:sp>
        <p:nvSpPr>
          <p:cNvPr id="11" name="Content Placeholder 10">
            <a:extLst>
              <a:ext uri="{FF2B5EF4-FFF2-40B4-BE49-F238E27FC236}">
                <a16:creationId xmlns="" xmlns:a16="http://schemas.microsoft.com/office/drawing/2014/main" id="{FE9BB38B-523D-4BBE-9160-33FC76322C39}"/>
              </a:ext>
            </a:extLst>
          </p:cNvPr>
          <p:cNvSpPr>
            <a:spLocks noGrp="1"/>
          </p:cNvSpPr>
          <p:nvPr>
            <p:ph idx="1"/>
          </p:nvPr>
        </p:nvSpPr>
        <p:spPr>
          <a:xfrm>
            <a:off x="441274" y="1321881"/>
            <a:ext cx="11309451" cy="4960165"/>
          </a:xfrm>
        </p:spPr>
        <p:txBody>
          <a:bodyPr>
            <a:normAutofit/>
          </a:bodyPr>
          <a:lstStyle/>
          <a:p>
            <a:pPr marL="0" indent="0">
              <a:buNone/>
            </a:pPr>
            <a:endParaRPr lang="de-DE" dirty="0"/>
          </a:p>
          <a:p>
            <a:pPr marL="0" indent="0">
              <a:buNone/>
            </a:pPr>
            <a:r>
              <a:rPr lang="de-DE" dirty="0"/>
              <a:t>Artikel 1 Absatz 2 der Erleichterungsrichtlinie enthält eine Fakultativklausel, die es den Mitgliedstaaten ermöglicht, humanitäre Akteure ausdrücklich von strafrechtlichen Sanktionen auszunehmen. </a:t>
            </a:r>
          </a:p>
          <a:p>
            <a:pPr marL="0" indent="0">
              <a:buNone/>
            </a:pPr>
            <a:r>
              <a:rPr lang="de-DE" dirty="0"/>
              <a:t> - eine Ermessensentscheidung der einzelnen EU-Mitgliedstaaten, ob sie humanitäre Handlungen von der Kriminalisierung im Rahmen des Erleichterungspakets ausschließen oder nicht, wobei "den Mitgliedstaaten ein breiter Ermessensspielraum bei der Entscheidung eingeräumt wird, ob sie Handlungen mit nicht gewinnorientierter Absicht kriminalisieren und ob sie humanitäre Hilfe von der Kriminalisierung ausschließen" (</a:t>
            </a:r>
            <a:r>
              <a:rPr lang="de-DE" dirty="0" err="1"/>
              <a:t>ReSOMA</a:t>
            </a:r>
            <a:r>
              <a:rPr lang="de-DE" dirty="0"/>
              <a:t>, 2018). </a:t>
            </a:r>
          </a:p>
        </p:txBody>
      </p:sp>
      <p:cxnSp>
        <p:nvCxnSpPr>
          <p:cNvPr id="2" name="Google Shape;233;p13">
            <a:extLst>
              <a:ext uri="{FF2B5EF4-FFF2-40B4-BE49-F238E27FC236}">
                <a16:creationId xmlns="" xmlns:a16="http://schemas.microsoft.com/office/drawing/2014/main" id="{56CD0845-B22D-25A2-7D35-DF79933D005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 xmlns:a16="http://schemas.microsoft.com/office/drawing/2014/main" id="{7D570676-933F-F8AB-E3DF-32ACB540C21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225091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err="1">
                <a:latin typeface="+mj-lt"/>
              </a:rPr>
              <a:t>Nichteinhaltung</a:t>
            </a:r>
            <a:r>
              <a:rPr lang="en-US" sz="4000" dirty="0">
                <a:latin typeface="+mj-lt"/>
              </a:rPr>
              <a:t> der </a:t>
            </a:r>
            <a:r>
              <a:rPr lang="en-US" sz="4000" dirty="0" err="1">
                <a:latin typeface="+mj-lt"/>
              </a:rPr>
              <a:t>Rechte</a:t>
            </a:r>
            <a:endParaRPr lang="en-US" sz="4000" dirty="0"/>
          </a:p>
        </p:txBody>
      </p:sp>
      <p:sp>
        <p:nvSpPr>
          <p:cNvPr id="11" name="Content Placeholder 10">
            <a:extLst>
              <a:ext uri="{FF2B5EF4-FFF2-40B4-BE49-F238E27FC236}">
                <a16:creationId xmlns="" xmlns:a16="http://schemas.microsoft.com/office/drawing/2014/main" id="{FE9BB38B-523D-4BBE-9160-33FC76322C39}"/>
              </a:ext>
            </a:extLst>
          </p:cNvPr>
          <p:cNvSpPr>
            <a:spLocks noGrp="1"/>
          </p:cNvSpPr>
          <p:nvPr>
            <p:ph idx="1"/>
          </p:nvPr>
        </p:nvSpPr>
        <p:spPr>
          <a:xfrm>
            <a:off x="441274" y="1321882"/>
            <a:ext cx="11309451" cy="4313972"/>
          </a:xfrm>
        </p:spPr>
        <p:txBody>
          <a:bodyPr/>
          <a:lstStyle/>
          <a:p>
            <a:r>
              <a:rPr lang="de-DE" dirty="0"/>
              <a:t>Die Erleichterung der irregulären Einreise wird in allen 28 EU-Mitgliedstaaten unter Strafe gestellt </a:t>
            </a:r>
          </a:p>
          <a:p>
            <a:endParaRPr lang="de-DE" dirty="0"/>
          </a:p>
          <a:p>
            <a:r>
              <a:rPr lang="de-DE" dirty="0" err="1"/>
              <a:t>Allsopp</a:t>
            </a:r>
            <a:r>
              <a:rPr lang="de-DE" dirty="0"/>
              <a:t> (2017) - Durch die besondere Betonung der Verhängung strafrechtlicher Sanktionen für die Erleichterung des Aufenthalts, die aus finanziellem Gewinn handeln, setzt die Erleichterungsrichtlinie Dienstleister für irreguläre Migrant*innen und andere Mitglieder der Gesellschaft, wie z. B. Vermieter*innen, einem größeren Risiko der Strafverfolgung und Verurteilung aus.</a:t>
            </a:r>
          </a:p>
        </p:txBody>
      </p:sp>
      <p:cxnSp>
        <p:nvCxnSpPr>
          <p:cNvPr id="2" name="Google Shape;233;p13">
            <a:extLst>
              <a:ext uri="{FF2B5EF4-FFF2-40B4-BE49-F238E27FC236}">
                <a16:creationId xmlns="" xmlns:a16="http://schemas.microsoft.com/office/drawing/2014/main" id="{D7352585-E62C-3D91-F1F3-C4200E179A80}"/>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 xmlns:a16="http://schemas.microsoft.com/office/drawing/2014/main" id="{60880AD2-08CE-6270-E951-E0E18E53F360}"/>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205025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err="1"/>
              <a:t>Warum</a:t>
            </a:r>
            <a:r>
              <a:rPr lang="en-US" sz="4000" dirty="0"/>
              <a:t> </a:t>
            </a:r>
            <a:r>
              <a:rPr lang="en-US" sz="4000" dirty="0" err="1"/>
              <a:t>sind</a:t>
            </a:r>
            <a:r>
              <a:rPr lang="en-US" sz="4000" dirty="0"/>
              <a:t> </a:t>
            </a:r>
            <a:r>
              <a:rPr lang="en-US" sz="4000" dirty="0" err="1"/>
              <a:t>Rechte</a:t>
            </a:r>
            <a:r>
              <a:rPr lang="en-US" sz="4000" dirty="0"/>
              <a:t> </a:t>
            </a:r>
            <a:r>
              <a:rPr lang="en-US" sz="4000" dirty="0" err="1"/>
              <a:t>noch</a:t>
            </a:r>
            <a:r>
              <a:rPr lang="en-US" sz="4000" dirty="0"/>
              <a:t> </a:t>
            </a:r>
            <a:r>
              <a:rPr lang="en-US" sz="4000" dirty="0" err="1"/>
              <a:t>wichtig</a:t>
            </a:r>
            <a:r>
              <a:rPr lang="en-US" sz="4000" dirty="0"/>
              <a:t>?</a:t>
            </a:r>
          </a:p>
        </p:txBody>
      </p:sp>
      <p:sp>
        <p:nvSpPr>
          <p:cNvPr id="11" name="Content Placeholder 10">
            <a:extLst>
              <a:ext uri="{FF2B5EF4-FFF2-40B4-BE49-F238E27FC236}">
                <a16:creationId xmlns="" xmlns:a16="http://schemas.microsoft.com/office/drawing/2014/main" id="{FE9BB38B-523D-4BBE-9160-33FC76322C39}"/>
              </a:ext>
            </a:extLst>
          </p:cNvPr>
          <p:cNvSpPr>
            <a:spLocks noGrp="1"/>
          </p:cNvSpPr>
          <p:nvPr>
            <p:ph idx="1"/>
          </p:nvPr>
        </p:nvSpPr>
        <p:spPr>
          <a:xfrm>
            <a:off x="441274" y="1321882"/>
            <a:ext cx="11309451" cy="4537380"/>
          </a:xfrm>
        </p:spPr>
        <p:txBody>
          <a:bodyPr>
            <a:normAutofit fontScale="85000" lnSpcReduction="20000"/>
          </a:bodyPr>
          <a:lstStyle/>
          <a:p>
            <a:pPr>
              <a:lnSpc>
                <a:spcPct val="110000"/>
              </a:lnSpc>
              <a:spcAft>
                <a:spcPts val="600"/>
              </a:spcAft>
            </a:pPr>
            <a:r>
              <a:rPr lang="de-DE" dirty="0"/>
              <a:t>Verweigerung von Menschenrechten und fehlende Gerechtigkeit - nicht nur für Flüchtlinge</a:t>
            </a:r>
          </a:p>
          <a:p>
            <a:pPr>
              <a:lnSpc>
                <a:spcPct val="110000"/>
              </a:lnSpc>
              <a:spcAft>
                <a:spcPts val="600"/>
              </a:spcAft>
            </a:pPr>
            <a:r>
              <a:rPr lang="de-DE" dirty="0"/>
              <a:t>Flüchtlinge erleben die Folgen der Verweigerung von Rechten und die Folgen des Abbaus von Rechten im Rahmen von Asylverfahren</a:t>
            </a:r>
          </a:p>
          <a:p>
            <a:pPr lvl="1">
              <a:lnSpc>
                <a:spcPct val="110000"/>
              </a:lnSpc>
              <a:spcAft>
                <a:spcPts val="600"/>
              </a:spcAft>
            </a:pPr>
            <a:r>
              <a:rPr lang="de-DE" dirty="0"/>
              <a:t>Internationaler Schutz wird oft als entmündigend empfunden</a:t>
            </a:r>
          </a:p>
          <a:p>
            <a:pPr lvl="1">
              <a:lnSpc>
                <a:spcPct val="110000"/>
              </a:lnSpc>
              <a:spcAft>
                <a:spcPts val="600"/>
              </a:spcAft>
            </a:pPr>
            <a:r>
              <a:rPr lang="de-DE" dirty="0"/>
              <a:t>Sie unterliegen Gesetzen, die für Flüchtlinge, aber nicht von Flüchtlingen geschaffen wurden</a:t>
            </a:r>
          </a:p>
          <a:p>
            <a:pPr lvl="2">
              <a:lnSpc>
                <a:spcPct val="110000"/>
              </a:lnSpc>
              <a:spcAft>
                <a:spcPts val="600"/>
              </a:spcAft>
            </a:pPr>
            <a:r>
              <a:rPr lang="de-DE" dirty="0"/>
              <a:t>"Schützt vor uns" statt "schützt uns"</a:t>
            </a:r>
          </a:p>
          <a:p>
            <a:pPr lvl="2">
              <a:lnSpc>
                <a:spcPct val="110000"/>
              </a:lnSpc>
              <a:spcAft>
                <a:spcPts val="600"/>
              </a:spcAft>
            </a:pPr>
            <a:r>
              <a:rPr lang="de-DE" dirty="0"/>
              <a:t>Recht auf Asyl - im internationalen Recht als Recht anerkannt, aber in der Praxis werden Flüchtlinge und Asylsuchende in vielen Teilen der Welt wie Kriminelle behandelt</a:t>
            </a:r>
          </a:p>
          <a:p>
            <a:pPr lvl="2">
              <a:lnSpc>
                <a:spcPct val="110000"/>
              </a:lnSpc>
              <a:spcAft>
                <a:spcPts val="600"/>
              </a:spcAft>
            </a:pPr>
            <a:r>
              <a:rPr lang="de-DE" dirty="0"/>
              <a:t>Übergang von "Menschen in Gefahr" zu "Menschen als Gefahr".</a:t>
            </a:r>
          </a:p>
          <a:p>
            <a:pPr lvl="2">
              <a:lnSpc>
                <a:spcPct val="110000"/>
              </a:lnSpc>
              <a:spcAft>
                <a:spcPts val="600"/>
              </a:spcAft>
            </a:pPr>
            <a:r>
              <a:rPr lang="de-DE" dirty="0"/>
              <a:t>Selbst wenn das Recht auf Asyl gewährt wird, wird das Recht auf Arbeit oder Bildung oft </a:t>
            </a:r>
            <a:br>
              <a:rPr lang="de-DE" dirty="0"/>
            </a:br>
            <a:r>
              <a:rPr lang="de-DE" dirty="0"/>
              <a:t>verweigert</a:t>
            </a:r>
          </a:p>
        </p:txBody>
      </p:sp>
      <p:cxnSp>
        <p:nvCxnSpPr>
          <p:cNvPr id="2" name="Google Shape;233;p13">
            <a:extLst>
              <a:ext uri="{FF2B5EF4-FFF2-40B4-BE49-F238E27FC236}">
                <a16:creationId xmlns="" xmlns:a16="http://schemas.microsoft.com/office/drawing/2014/main" id="{145D7634-91D8-B7E2-7704-795B50E56393}"/>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 xmlns:a16="http://schemas.microsoft.com/office/drawing/2014/main" id="{D379F299-F1F1-81A8-2BEF-5AE0CD09EA5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41110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254F7C4-BAE0-4231-8F22-3226AEDEC173}"/>
              </a:ext>
            </a:extLst>
          </p:cNvPr>
          <p:cNvSpPr>
            <a:spLocks noGrp="1"/>
          </p:cNvSpPr>
          <p:nvPr>
            <p:ph type="title"/>
          </p:nvPr>
        </p:nvSpPr>
        <p:spPr>
          <a:xfrm>
            <a:off x="643467" y="321734"/>
            <a:ext cx="10905066" cy="1135737"/>
          </a:xfrm>
        </p:spPr>
        <p:txBody>
          <a:bodyPr>
            <a:normAutofit fontScale="90000"/>
          </a:bodyPr>
          <a:lstStyle/>
          <a:p>
            <a:pPr algn="ctr"/>
            <a:r>
              <a:rPr lang="en-CA" dirty="0" err="1"/>
              <a:t>Flüchtling</a:t>
            </a:r>
            <a:r>
              <a:rPr lang="en-CA" dirty="0"/>
              <a:t>, Migrant*in, </a:t>
            </a:r>
            <a:r>
              <a:rPr lang="en-CA" dirty="0" err="1"/>
              <a:t>Vertriebene</a:t>
            </a:r>
            <a:r>
              <a:rPr lang="en-CA" dirty="0"/>
              <a:t>/r, </a:t>
            </a:r>
            <a:r>
              <a:rPr lang="en-CA" dirty="0" err="1"/>
              <a:t>Asylsuchende</a:t>
            </a:r>
            <a:r>
              <a:rPr lang="en-CA" dirty="0"/>
              <a:t>/r? </a:t>
            </a:r>
            <a:endParaRPr lang="en-GB" b="1" dirty="0"/>
          </a:p>
        </p:txBody>
      </p:sp>
      <p:sp>
        <p:nvSpPr>
          <p:cNvPr id="3" name="Θέση περιεχομένου 2">
            <a:extLst>
              <a:ext uri="{FF2B5EF4-FFF2-40B4-BE49-F238E27FC236}">
                <a16:creationId xmlns="" xmlns:a16="http://schemas.microsoft.com/office/drawing/2014/main" id="{B26F4EBB-8868-45A6-9AAC-39719777AAEF}"/>
              </a:ext>
            </a:extLst>
          </p:cNvPr>
          <p:cNvSpPr>
            <a:spLocks noGrp="1"/>
          </p:cNvSpPr>
          <p:nvPr>
            <p:ph idx="1"/>
          </p:nvPr>
        </p:nvSpPr>
        <p:spPr>
          <a:xfrm>
            <a:off x="643467" y="1782981"/>
            <a:ext cx="9836037" cy="4393982"/>
          </a:xfrm>
        </p:spPr>
        <p:txBody>
          <a:bodyPr>
            <a:normAutofit fontScale="62500" lnSpcReduction="20000"/>
          </a:bodyPr>
          <a:lstStyle/>
          <a:p>
            <a:pPr marL="0" indent="0">
              <a:buNone/>
            </a:pPr>
            <a:r>
              <a:rPr lang="de-DE" dirty="0"/>
              <a:t>Flüchtling:</a:t>
            </a:r>
          </a:p>
          <a:p>
            <a:r>
              <a:rPr lang="de-DE" dirty="0"/>
              <a:t>Aufgrund von Verfolgung gezwungen, aus einem Land zu </a:t>
            </a:r>
            <a:r>
              <a:rPr lang="de-DE" dirty="0" smtClean="0"/>
              <a:t>fliehen, Genfer Flüchtlingskonvention 1951 </a:t>
            </a:r>
            <a:endParaRPr lang="de-DE" dirty="0"/>
          </a:p>
          <a:p>
            <a:endParaRPr lang="de-DE" dirty="0"/>
          </a:p>
          <a:p>
            <a:pPr marL="0" indent="0">
              <a:buNone/>
            </a:pPr>
            <a:r>
              <a:rPr lang="de-DE" dirty="0"/>
              <a:t>Binnenvertriebene/r: </a:t>
            </a:r>
          </a:p>
          <a:p>
            <a:r>
              <a:rPr lang="de-DE" dirty="0"/>
              <a:t>Wird zur Flucht gezwungen, überschreitet aber keine Grenze, um ihr/sein Land zu verlassen</a:t>
            </a:r>
          </a:p>
          <a:p>
            <a:endParaRPr lang="de-DE" dirty="0"/>
          </a:p>
          <a:p>
            <a:pPr marL="0" indent="0">
              <a:buNone/>
            </a:pPr>
            <a:r>
              <a:rPr lang="de-DE" dirty="0"/>
              <a:t>Asylsuchende/r: 	</a:t>
            </a:r>
          </a:p>
          <a:p>
            <a:r>
              <a:rPr lang="de-DE" dirty="0"/>
              <a:t>Ein Flüchtling, der Schutz sucht, aber kein Land hat "entschieden", ob die Person die Definition eines Flüchtlings erfüllt oder </a:t>
            </a:r>
            <a:r>
              <a:rPr lang="de-DE" dirty="0" smtClean="0"/>
              <a:t>nicht, sucht Schutz in einem Land, in das er/sie geflohen ist</a:t>
            </a:r>
            <a:endParaRPr lang="de-DE" dirty="0"/>
          </a:p>
          <a:p>
            <a:endParaRPr lang="de-DE" dirty="0"/>
          </a:p>
          <a:p>
            <a:pPr marL="0" indent="0">
              <a:buNone/>
            </a:pPr>
            <a:r>
              <a:rPr lang="de-DE" dirty="0"/>
              <a:t>Migrant*in:   </a:t>
            </a:r>
          </a:p>
          <a:p>
            <a:r>
              <a:rPr lang="de-DE" dirty="0"/>
              <a:t>Eine Person, die in der Regel freiwillig umzieht, um entweder vorübergehend oder dauerhaft woanders zu leben oder zu arbeiten. Kann eine Grenze überschreiten oder auch nicht.</a:t>
            </a:r>
            <a:endParaRPr lang="en-GB" sz="2000" dirty="0"/>
          </a:p>
        </p:txBody>
      </p:sp>
      <p:cxnSp>
        <p:nvCxnSpPr>
          <p:cNvPr id="4" name="Google Shape;233;p13">
            <a:extLst>
              <a:ext uri="{FF2B5EF4-FFF2-40B4-BE49-F238E27FC236}">
                <a16:creationId xmlns="" xmlns:a16="http://schemas.microsoft.com/office/drawing/2014/main" id="{C64493C8-FE2E-3884-4B24-AFF8C989878B}"/>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 xmlns:a16="http://schemas.microsoft.com/office/drawing/2014/main" id="{48F248E6-0B3A-7420-E816-E60D2C4F3B8B}"/>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838901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 </a:t>
            </a:r>
          </a:p>
        </p:txBody>
      </p:sp>
      <p:sp>
        <p:nvSpPr>
          <p:cNvPr id="11" name="Content Placeholder 10">
            <a:extLst>
              <a:ext uri="{FF2B5EF4-FFF2-40B4-BE49-F238E27FC236}">
                <a16:creationId xmlns="" xmlns:a16="http://schemas.microsoft.com/office/drawing/2014/main" id="{FE9BB38B-523D-4BBE-9160-33FC76322C39}"/>
              </a:ext>
            </a:extLst>
          </p:cNvPr>
          <p:cNvSpPr>
            <a:spLocks noGrp="1"/>
          </p:cNvSpPr>
          <p:nvPr>
            <p:ph idx="1"/>
          </p:nvPr>
        </p:nvSpPr>
        <p:spPr>
          <a:xfrm>
            <a:off x="701337" y="1183667"/>
            <a:ext cx="10706470" cy="4658877"/>
          </a:xfrm>
        </p:spPr>
        <p:txBody>
          <a:bodyPr>
            <a:normAutofit fontScale="85000" lnSpcReduction="20000"/>
          </a:bodyPr>
          <a:lstStyle/>
          <a:p>
            <a:pPr marL="0" indent="0">
              <a:lnSpc>
                <a:spcPct val="110000"/>
              </a:lnSpc>
              <a:buNone/>
            </a:pPr>
            <a:endParaRPr lang="de-DE" dirty="0"/>
          </a:p>
          <a:p>
            <a:pPr>
              <a:lnSpc>
                <a:spcPct val="110000"/>
              </a:lnSpc>
            </a:pPr>
            <a:r>
              <a:rPr lang="de-DE" dirty="0"/>
              <a:t>Kategorien, Etiketten und das Recht, Rechte zu haben</a:t>
            </a:r>
          </a:p>
          <a:p>
            <a:pPr>
              <a:lnSpc>
                <a:spcPct val="110000"/>
              </a:lnSpc>
            </a:pPr>
            <a:r>
              <a:rPr lang="de-DE" dirty="0"/>
              <a:t>Trennung zwischen der Sichtweise der Rechte von oben nach unten: diejenigen, die politische Maßnahmen durchsetzen, und diejenigen, die von diesen Maßnahmen betroffen sind</a:t>
            </a:r>
          </a:p>
          <a:p>
            <a:pPr>
              <a:lnSpc>
                <a:spcPct val="110000"/>
              </a:lnSpc>
            </a:pPr>
            <a:r>
              <a:rPr lang="de-DE" dirty="0"/>
              <a:t>Langfristige Folgen des Verlusts von Menschenleben und menschlichem Potenzial: </a:t>
            </a:r>
          </a:p>
          <a:p>
            <a:pPr lvl="1">
              <a:lnSpc>
                <a:spcPct val="110000"/>
              </a:lnSpc>
            </a:pPr>
            <a:r>
              <a:rPr lang="de-DE" dirty="0"/>
              <a:t>10-20-30 Jahre in Lagern verbringen (nur 1% der Flüchtlinge werden umgesiedelt; 3% der Flüchtlinge schließen eine Ausbildung ab)</a:t>
            </a:r>
          </a:p>
          <a:p>
            <a:pPr lvl="1">
              <a:lnSpc>
                <a:spcPct val="110000"/>
              </a:lnSpc>
            </a:pPr>
            <a:r>
              <a:rPr lang="de-DE" dirty="0"/>
              <a:t>Leben in der Warteschleife</a:t>
            </a:r>
          </a:p>
          <a:p>
            <a:pPr>
              <a:lnSpc>
                <a:spcPct val="110000"/>
              </a:lnSpc>
            </a:pPr>
            <a:endParaRPr lang="de-DE" dirty="0"/>
          </a:p>
          <a:p>
            <a:pPr>
              <a:lnSpc>
                <a:spcPct val="110000"/>
              </a:lnSpc>
            </a:pPr>
            <a:r>
              <a:rPr lang="de-DE" dirty="0"/>
              <a:t>Das Hauptproblem der Rechte - der Ort der Verantwortung und Rechenschaftspflicht - verschiebt sich und schwindet</a:t>
            </a:r>
          </a:p>
          <a:p>
            <a:pPr marL="914400" lvl="2" indent="0">
              <a:lnSpc>
                <a:spcPct val="110000"/>
              </a:lnSpc>
              <a:buNone/>
            </a:pPr>
            <a:endParaRPr lang="de-DE" dirty="0"/>
          </a:p>
        </p:txBody>
      </p:sp>
      <p:sp>
        <p:nvSpPr>
          <p:cNvPr id="7" name="Title 4">
            <a:extLst>
              <a:ext uri="{FF2B5EF4-FFF2-40B4-BE49-F238E27FC236}">
                <a16:creationId xmlns="" xmlns:a16="http://schemas.microsoft.com/office/drawing/2014/main" id="{C2D3D887-A98F-AE4F-ADC4-1CF5D2DB5F64}"/>
              </a:ext>
            </a:extLst>
          </p:cNvPr>
          <p:cNvSpPr txBox="1">
            <a:spLocks/>
          </p:cNvSpPr>
          <p:nvPr/>
        </p:nvSpPr>
        <p:spPr>
          <a:xfrm>
            <a:off x="593674" y="524545"/>
            <a:ext cx="11309451" cy="8115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4000" dirty="0"/>
              <a:t>Warum sind Rechte noch wichtiger als bisher? </a:t>
            </a:r>
            <a:endParaRPr lang="en-US" sz="4000" dirty="0"/>
          </a:p>
        </p:txBody>
      </p:sp>
      <p:cxnSp>
        <p:nvCxnSpPr>
          <p:cNvPr id="2" name="Google Shape;233;p13">
            <a:extLst>
              <a:ext uri="{FF2B5EF4-FFF2-40B4-BE49-F238E27FC236}">
                <a16:creationId xmlns="" xmlns:a16="http://schemas.microsoft.com/office/drawing/2014/main" id="{AAFC9B66-794C-1E35-D361-710E5F2AB82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 xmlns:a16="http://schemas.microsoft.com/office/drawing/2014/main" id="{E312D46B-307E-5B0E-5568-1FBF2490CB9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57143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37261B-8584-DAE7-1884-2C451BEA4F7F}"/>
              </a:ext>
            </a:extLst>
          </p:cNvPr>
          <p:cNvSpPr>
            <a:spLocks noGrp="1"/>
          </p:cNvSpPr>
          <p:nvPr>
            <p:ph type="title"/>
          </p:nvPr>
        </p:nvSpPr>
        <p:spPr>
          <a:xfrm>
            <a:off x="632718" y="3544289"/>
            <a:ext cx="9754456" cy="426967"/>
          </a:xfrm>
        </p:spPr>
        <p:txBody>
          <a:bodyPr>
            <a:normAutofit fontScale="90000"/>
          </a:bodyPr>
          <a:lstStyle/>
          <a:p>
            <a:r>
              <a:rPr lang="en-US" sz="2000" b="1" dirty="0" err="1"/>
              <a:t>Einige</a:t>
            </a:r>
            <a:r>
              <a:rPr lang="en-US" sz="2000" b="1" dirty="0"/>
              <a:t> </a:t>
            </a:r>
            <a:r>
              <a:rPr lang="en-US" sz="2000" b="1" dirty="0" err="1"/>
              <a:t>Quellen</a:t>
            </a:r>
            <a:r>
              <a:rPr lang="en-US" sz="2000" b="1" dirty="0"/>
              <a:t> </a:t>
            </a:r>
            <a:r>
              <a:rPr lang="en-US" sz="2000" b="1" dirty="0" err="1"/>
              <a:t>für</a:t>
            </a:r>
            <a:r>
              <a:rPr lang="en-US" sz="2000" b="1" dirty="0"/>
              <a:t> </a:t>
            </a:r>
            <a:r>
              <a:rPr lang="en-US" sz="2000" b="1" dirty="0" err="1"/>
              <a:t>weitere</a:t>
            </a:r>
            <a:r>
              <a:rPr lang="en-US" sz="2000" b="1" dirty="0"/>
              <a:t> </a:t>
            </a:r>
            <a:r>
              <a:rPr lang="en-US" sz="2000" b="1" dirty="0" err="1"/>
              <a:t>Lektüre</a:t>
            </a:r>
            <a:r>
              <a:rPr lang="en-US" sz="2000" b="1" dirty="0"/>
              <a:t>: </a:t>
            </a:r>
            <a:br>
              <a:rPr lang="en-US" sz="2000" b="1" dirty="0"/>
            </a:br>
            <a:r>
              <a:rPr lang="en-US" sz="2000" b="1" dirty="0" smtClean="0"/>
              <a:t/>
            </a:r>
            <a:br>
              <a:rPr lang="en-US" sz="2000" b="1" dirty="0" smtClean="0"/>
            </a:br>
            <a:r>
              <a:rPr lang="en-US" sz="1300" b="1" dirty="0" smtClean="0"/>
              <a:t>International:</a:t>
            </a:r>
            <a:r>
              <a:rPr lang="en-US" sz="1300" dirty="0"/>
              <a:t/>
            </a:r>
            <a:br>
              <a:rPr lang="en-US" sz="1300" dirty="0"/>
            </a:br>
            <a:r>
              <a:rPr lang="en-US" sz="1300" dirty="0"/>
              <a:t>Agamben, Giorgio. “We Refugees.” </a:t>
            </a:r>
            <a:r>
              <a:rPr lang="en-US" sz="1300" i="1" dirty="0"/>
              <a:t>Symposium</a:t>
            </a:r>
            <a:r>
              <a:rPr lang="en-US" sz="1300" dirty="0"/>
              <a:t>, vol. 49, no. 2, 1995, pp. 114–19.</a:t>
            </a:r>
            <a:br>
              <a:rPr lang="en-US" sz="1300" dirty="0"/>
            </a:br>
            <a:r>
              <a:rPr lang="en-US" sz="1300" dirty="0"/>
              <a:t>Arendt, Hannah. “We Refugees.” </a:t>
            </a:r>
            <a:r>
              <a:rPr lang="en-US" sz="1300" i="1" dirty="0"/>
              <a:t>Altogether Elsewhere: Writers on Exile</a:t>
            </a:r>
            <a:r>
              <a:rPr lang="en-US" sz="1300" dirty="0"/>
              <a:t>., edited by Mark Robinson, Faber and Faber, 1994, pp. 110–19.</a:t>
            </a:r>
            <a:br>
              <a:rPr lang="en-US" sz="1300" dirty="0"/>
            </a:br>
            <a:r>
              <a:rPr lang="en-US" sz="1300" dirty="0"/>
              <a:t>Barnett, Laura. “Global Governance and the Evolution of the International Refugee Regime.”</a:t>
            </a:r>
            <a:r>
              <a:rPr lang="en-US" sz="1300" i="1" dirty="0"/>
              <a:t> International Journal of Refugee Law</a:t>
            </a:r>
            <a:r>
              <a:rPr lang="en-US" sz="1300" dirty="0"/>
              <a:t>, vol. 14, no. 2–3, 2002, pp. 238–62.</a:t>
            </a:r>
            <a:br>
              <a:rPr lang="en-US" sz="1300" dirty="0"/>
            </a:br>
            <a:r>
              <a:rPr lang="en-US" sz="1300" dirty="0"/>
              <a:t>Behrman, Simon. </a:t>
            </a:r>
            <a:r>
              <a:rPr lang="en-US" sz="1300" i="1" dirty="0"/>
              <a:t>Law and Asylum: Space, Subject, Resistance.</a:t>
            </a:r>
            <a:r>
              <a:rPr lang="en-US" sz="1300" dirty="0"/>
              <a:t> Routledge, 2018.</a:t>
            </a:r>
            <a:br>
              <a:rPr lang="en-US" sz="1300" dirty="0"/>
            </a:br>
            <a:r>
              <a:rPr lang="en-US" sz="1300" dirty="0"/>
              <a:t>Betts, Alexander. “The Refugee Regime Complex.” </a:t>
            </a:r>
            <a:r>
              <a:rPr lang="en-US" sz="1300" i="1" dirty="0"/>
              <a:t>Refugee Survey Quarterly</a:t>
            </a:r>
            <a:r>
              <a:rPr lang="en-US" sz="1300" dirty="0"/>
              <a:t>, vol. 29, no. 1, 2010.</a:t>
            </a:r>
            <a:br>
              <a:rPr lang="en-US" sz="1300" dirty="0"/>
            </a:br>
            <a:r>
              <a:rPr lang="en-US" sz="1300" dirty="0" err="1"/>
              <a:t>Crostello</a:t>
            </a:r>
            <a:r>
              <a:rPr lang="en-US" sz="1300" dirty="0"/>
              <a:t>, Cathryn. </a:t>
            </a:r>
            <a:r>
              <a:rPr lang="en-US" sz="1300" i="1" dirty="0"/>
              <a:t>The Human Rights of Migrants and Refugees in European Law.</a:t>
            </a:r>
            <a:r>
              <a:rPr lang="en-US" sz="1300" dirty="0"/>
              <a:t> Oxford University Press, 2015.</a:t>
            </a:r>
            <a:br>
              <a:rPr lang="en-US" sz="1300" dirty="0"/>
            </a:br>
            <a:r>
              <a:rPr lang="en-US" sz="1300" dirty="0"/>
              <a:t>Goodwin-Gil, Guy S., and Jane McAdam. </a:t>
            </a:r>
            <a:r>
              <a:rPr lang="en-US" sz="1300" i="1" dirty="0"/>
              <a:t>The Refugee in International Law. </a:t>
            </a:r>
            <a:r>
              <a:rPr lang="en-US" sz="1300" dirty="0"/>
              <a:t>Oxford University Press, 2007.</a:t>
            </a:r>
            <a:br>
              <a:rPr lang="en-US" sz="1300" dirty="0"/>
            </a:br>
            <a:r>
              <a:rPr lang="en-US" sz="1300" dirty="0"/>
              <a:t>Hamlin, Rebecca. </a:t>
            </a:r>
            <a:r>
              <a:rPr lang="en-US" sz="1300" i="1" dirty="0"/>
              <a:t>Let Me Be a Refugee: Administrative Justice and the Politics of Asylum in the United States, Canada, and Australia. </a:t>
            </a:r>
            <a:r>
              <a:rPr lang="en-US" sz="1300" dirty="0"/>
              <a:t>Oxford University Press, 2014.</a:t>
            </a:r>
            <a:br>
              <a:rPr lang="en-US" sz="1300" dirty="0"/>
            </a:br>
            <a:r>
              <a:rPr lang="en-US" sz="1300" dirty="0"/>
              <a:t>Lippert, Randy. “Governing Refugees: The Relevance of Governmentality to Understanding the International Refugee Regime.” </a:t>
            </a:r>
            <a:r>
              <a:rPr lang="en-US" sz="1300" i="1" dirty="0"/>
              <a:t>Alternatives: Global, Local, Political</a:t>
            </a:r>
            <a:r>
              <a:rPr lang="en-US" sz="1300" dirty="0"/>
              <a:t>, vol. 24, 1999, pp. 295–328.</a:t>
            </a:r>
            <a:br>
              <a:rPr lang="en-US" sz="1300" dirty="0"/>
            </a:br>
            <a:r>
              <a:rPr lang="en-US" sz="1300" dirty="0"/>
              <a:t>Liu, Robyn. “The International Government of Refugees.” </a:t>
            </a:r>
            <a:r>
              <a:rPr lang="en-US" sz="1300" i="1" dirty="0"/>
              <a:t>Global Governmentality: Governing International Spaces</a:t>
            </a:r>
            <a:r>
              <a:rPr lang="en-US" sz="1300" dirty="0"/>
              <a:t>, edited by Wendy </a:t>
            </a:r>
            <a:r>
              <a:rPr lang="en-US" sz="1300" dirty="0" err="1"/>
              <a:t>Larner</a:t>
            </a:r>
            <a:r>
              <a:rPr lang="en-US" sz="1300" dirty="0"/>
              <a:t> and William Walters, Routledge, 2004, pp. 116–35.</a:t>
            </a:r>
            <a:br>
              <a:rPr lang="en-US" sz="1300" dirty="0"/>
            </a:br>
            <a:r>
              <a:rPr lang="en-US" sz="1300" dirty="0" err="1"/>
              <a:t>Malkki</a:t>
            </a:r>
            <a:r>
              <a:rPr lang="en-US" sz="1300" dirty="0"/>
              <a:t>, Lisa. “Refugees and Exile: From ‘Refugee Studies’ to the National Order of Things.” </a:t>
            </a:r>
            <a:r>
              <a:rPr lang="en-US" sz="1300" i="1" dirty="0"/>
              <a:t>Annual Review of Anthropology</a:t>
            </a:r>
            <a:r>
              <a:rPr lang="en-US" sz="1300" dirty="0"/>
              <a:t>, vol. 24, 1995, pp. 495–523.</a:t>
            </a:r>
            <a:br>
              <a:rPr lang="en-US" sz="1300" dirty="0"/>
            </a:br>
            <a:r>
              <a:rPr lang="en-US" sz="1300" dirty="0"/>
              <a:t>Salomon, Kim. </a:t>
            </a:r>
            <a:r>
              <a:rPr lang="en-US" sz="1300" i="1" dirty="0"/>
              <a:t>Refugees in the Cold War: Towards a New International Refugee Regime in the Early Postwar Era.</a:t>
            </a:r>
            <a:r>
              <a:rPr lang="en-US" sz="1300" dirty="0"/>
              <a:t> Lund University Press, 1991.</a:t>
            </a:r>
            <a:br>
              <a:rPr lang="en-US" sz="1300" dirty="0"/>
            </a:br>
            <a:r>
              <a:rPr lang="en-US" sz="1300" dirty="0" err="1"/>
              <a:t>Sautman</a:t>
            </a:r>
            <a:r>
              <a:rPr lang="en-US" sz="1300" dirty="0"/>
              <a:t>, B. “The Meaning of ‘Well-Founded Fear of Persecution’ in United States Asylum Law and in International Law.” </a:t>
            </a:r>
            <a:r>
              <a:rPr lang="en-US" sz="1300" i="1" dirty="0"/>
              <a:t>Fordham International Law Journal,</a:t>
            </a:r>
            <a:r>
              <a:rPr lang="en-US" sz="1300" dirty="0"/>
              <a:t> vol. 9, no. 3, 1985, pp. 483–539.</a:t>
            </a:r>
            <a:br>
              <a:rPr lang="en-US" sz="1300" dirty="0"/>
            </a:br>
            <a:r>
              <a:rPr lang="en-US" sz="1300" dirty="0" err="1"/>
              <a:t>Scalettaris</a:t>
            </a:r>
            <a:r>
              <a:rPr lang="en-US" sz="1300" dirty="0"/>
              <a:t>, </a:t>
            </a:r>
            <a:r>
              <a:rPr lang="en-US" sz="1300" dirty="0" err="1"/>
              <a:t>Guilia</a:t>
            </a:r>
            <a:r>
              <a:rPr lang="en-US" sz="1300" dirty="0"/>
              <a:t>. “Refugee Studies and the International Refugee Regime: A Reflection on a Desirable Separation.” </a:t>
            </a:r>
            <a:r>
              <a:rPr lang="en-US" sz="1300" i="1" dirty="0"/>
              <a:t>Refugee Survey Quarterly</a:t>
            </a:r>
            <a:r>
              <a:rPr lang="en-US" sz="1300" dirty="0"/>
              <a:t>, vol. 26, no. 3, 2007.</a:t>
            </a:r>
            <a:r>
              <a:rPr lang="en-US" dirty="0"/>
              <a:t/>
            </a:r>
            <a:br>
              <a:rPr lang="en-US" dirty="0"/>
            </a:br>
            <a:r>
              <a:rPr lang="en-US" sz="1200" dirty="0" smtClean="0"/>
              <a:t/>
            </a:r>
            <a:br>
              <a:rPr lang="en-US" sz="1200" dirty="0" smtClean="0"/>
            </a:br>
            <a:r>
              <a:rPr lang="en-US" sz="1200" b="1" dirty="0" smtClean="0"/>
              <a:t>Deutschland: </a:t>
            </a:r>
            <a:r>
              <a:rPr lang="en-US" b="1" dirty="0"/>
              <a:t/>
            </a:r>
            <a:br>
              <a:rPr lang="en-US" b="1" dirty="0"/>
            </a:br>
            <a:r>
              <a:rPr lang="en-US" sz="1300" dirty="0" err="1"/>
              <a:t>I</a:t>
            </a:r>
            <a:r>
              <a:rPr lang="en-US" sz="1300" dirty="0" err="1" smtClean="0"/>
              <a:t>nternationaler</a:t>
            </a:r>
            <a:r>
              <a:rPr lang="en-US" sz="1300" dirty="0" smtClean="0"/>
              <a:t> </a:t>
            </a:r>
            <a:r>
              <a:rPr lang="en-US" sz="1300" dirty="0" err="1" smtClean="0"/>
              <a:t>Menschenrechtsschutz</a:t>
            </a:r>
            <a:r>
              <a:rPr lang="en-US" sz="1300" dirty="0" smtClean="0"/>
              <a:t> von </a:t>
            </a:r>
            <a:r>
              <a:rPr lang="en-US" sz="1300" dirty="0" err="1" smtClean="0"/>
              <a:t>Gelüchteten</a:t>
            </a:r>
            <a:r>
              <a:rPr lang="en-US" sz="1300" dirty="0" smtClean="0"/>
              <a:t> und Migrant*</a:t>
            </a:r>
            <a:r>
              <a:rPr lang="en-US" sz="1300" dirty="0" err="1" smtClean="0"/>
              <a:t>innen</a:t>
            </a:r>
            <a:r>
              <a:rPr lang="en-US" sz="1300" dirty="0"/>
              <a:t> </a:t>
            </a:r>
            <a:r>
              <a:rPr lang="en-US" sz="1300" dirty="0" err="1" smtClean="0"/>
              <a:t>im</a:t>
            </a:r>
            <a:r>
              <a:rPr lang="en-US" sz="1300" dirty="0" smtClean="0"/>
              <a:t> </a:t>
            </a:r>
            <a:r>
              <a:rPr lang="en-US" sz="1300" dirty="0" err="1" smtClean="0"/>
              <a:t>deutschen</a:t>
            </a:r>
            <a:r>
              <a:rPr lang="en-US" sz="1300" dirty="0" smtClean="0"/>
              <a:t> </a:t>
            </a:r>
            <a:r>
              <a:rPr lang="en-US" sz="1300" dirty="0" err="1" smtClean="0"/>
              <a:t>Kontext</a:t>
            </a:r>
            <a:r>
              <a:rPr lang="en-US" sz="1300" dirty="0"/>
              <a:t>: </a:t>
            </a:r>
            <a:r>
              <a:rPr lang="en-US" sz="1300" dirty="0">
                <a:hlinkClick r:id="rId2"/>
              </a:rPr>
              <a:t>https://</a:t>
            </a:r>
            <a:r>
              <a:rPr lang="en-US" sz="1300" dirty="0" smtClean="0">
                <a:hlinkClick r:id="rId2"/>
              </a:rPr>
              <a:t>www.institut-fuer-menschenrechte.de/themen/asyl-und-migration</a:t>
            </a:r>
            <a:r>
              <a:rPr lang="en-US" sz="1300" dirty="0" smtClean="0"/>
              <a:t/>
            </a:r>
            <a:br>
              <a:rPr lang="en-US" sz="1300" dirty="0" smtClean="0"/>
            </a:br>
            <a:r>
              <a:rPr lang="en-US" sz="1300" dirty="0" err="1" smtClean="0"/>
              <a:t>Überblick</a:t>
            </a:r>
            <a:r>
              <a:rPr lang="en-US" sz="1300" dirty="0" smtClean="0"/>
              <a:t> </a:t>
            </a:r>
            <a:r>
              <a:rPr lang="en-US" sz="1300" dirty="0" err="1" smtClean="0"/>
              <a:t>zu</a:t>
            </a:r>
            <a:r>
              <a:rPr lang="en-US" sz="1300" dirty="0" smtClean="0"/>
              <a:t> </a:t>
            </a:r>
            <a:r>
              <a:rPr lang="en-US" sz="1300" dirty="0" err="1" smtClean="0"/>
              <a:t>aktuellen</a:t>
            </a:r>
            <a:r>
              <a:rPr lang="en-US" sz="1300" dirty="0" smtClean="0"/>
              <a:t> </a:t>
            </a:r>
            <a:r>
              <a:rPr lang="en-US" sz="1300" dirty="0" err="1" smtClean="0"/>
              <a:t>Gesetzen</a:t>
            </a:r>
            <a:r>
              <a:rPr lang="en-US" sz="1300" dirty="0" smtClean="0"/>
              <a:t> und </a:t>
            </a:r>
            <a:r>
              <a:rPr lang="en-US" sz="1300" dirty="0" err="1" smtClean="0"/>
              <a:t>politischen</a:t>
            </a:r>
            <a:r>
              <a:rPr lang="en-US" sz="1300" dirty="0" smtClean="0"/>
              <a:t> </a:t>
            </a:r>
            <a:r>
              <a:rPr lang="en-US" sz="1300" dirty="0" err="1" smtClean="0"/>
              <a:t>Vorhaben</a:t>
            </a:r>
            <a:r>
              <a:rPr lang="en-US" sz="1300" dirty="0" smtClean="0"/>
              <a:t> </a:t>
            </a:r>
            <a:r>
              <a:rPr lang="en-US" sz="1300" dirty="0" err="1" smtClean="0"/>
              <a:t>im</a:t>
            </a:r>
            <a:r>
              <a:rPr lang="en-US" sz="1300" dirty="0" smtClean="0"/>
              <a:t> </a:t>
            </a:r>
            <a:r>
              <a:rPr lang="en-US" sz="1300" dirty="0" err="1" smtClean="0"/>
              <a:t>Bereich</a:t>
            </a:r>
            <a:r>
              <a:rPr lang="en-US" sz="1300" dirty="0" smtClean="0"/>
              <a:t> Flucht und </a:t>
            </a:r>
            <a:r>
              <a:rPr lang="en-US" sz="1300" dirty="0" err="1" smtClean="0"/>
              <a:t>Aufenthalt</a:t>
            </a:r>
            <a:r>
              <a:rPr lang="en-US" sz="1300" dirty="0" smtClean="0"/>
              <a:t> (</a:t>
            </a:r>
            <a:r>
              <a:rPr lang="en-US" sz="1300" dirty="0" err="1" smtClean="0"/>
              <a:t>Informationen</a:t>
            </a:r>
            <a:r>
              <a:rPr lang="en-US" sz="1300" dirty="0" smtClean="0"/>
              <a:t>, </a:t>
            </a:r>
            <a:r>
              <a:rPr lang="en-US" sz="1300" dirty="0" err="1" smtClean="0"/>
              <a:t>Beratungsstellen</a:t>
            </a:r>
            <a:r>
              <a:rPr lang="en-US" sz="1300" dirty="0"/>
              <a:t> etc.): </a:t>
            </a:r>
            <a:r>
              <a:rPr lang="en-US" sz="1300" dirty="0">
                <a:hlinkClick r:id="rId3"/>
              </a:rPr>
              <a:t>https://fluechtlingsrat-berlin.de/recht-und-rat/#</a:t>
            </a:r>
            <a:r>
              <a:rPr lang="en-US" sz="1300" dirty="0" smtClean="0">
                <a:hlinkClick r:id="rId3"/>
              </a:rPr>
              <a:t>2-asyl-und-aufenthalt</a:t>
            </a:r>
            <a:r>
              <a:rPr lang="en-US" sz="1300" dirty="0" smtClean="0"/>
              <a:t/>
            </a:r>
            <a:br>
              <a:rPr lang="en-US" sz="1300" dirty="0" smtClean="0"/>
            </a:br>
            <a:r>
              <a:rPr lang="en-US" sz="1300" dirty="0"/>
              <a:t>UNHCR </a:t>
            </a:r>
            <a:r>
              <a:rPr lang="en-US" sz="1300" dirty="0" smtClean="0"/>
              <a:t>Deutschland </a:t>
            </a:r>
            <a:r>
              <a:rPr lang="en-US" sz="1300" dirty="0" err="1" smtClean="0"/>
              <a:t>zu</a:t>
            </a:r>
            <a:r>
              <a:rPr lang="en-US" sz="1300" dirty="0" smtClean="0"/>
              <a:t> </a:t>
            </a:r>
            <a:r>
              <a:rPr lang="en-US" sz="1300" dirty="0" err="1" smtClean="0"/>
              <a:t>Rechten</a:t>
            </a:r>
            <a:r>
              <a:rPr lang="en-US" sz="1300" dirty="0" smtClean="0"/>
              <a:t> von </a:t>
            </a:r>
            <a:r>
              <a:rPr lang="en-US" sz="1300" dirty="0" err="1" smtClean="0"/>
              <a:t>Geflüchteten</a:t>
            </a:r>
            <a:r>
              <a:rPr lang="en-US" sz="1300" dirty="0" smtClean="0"/>
              <a:t>: </a:t>
            </a:r>
            <a:r>
              <a:rPr lang="en-US" sz="1300" dirty="0">
                <a:hlinkClick r:id="rId4"/>
              </a:rPr>
              <a:t>https://</a:t>
            </a:r>
            <a:r>
              <a:rPr lang="en-US" sz="1300" dirty="0" smtClean="0">
                <a:hlinkClick r:id="rId4"/>
              </a:rPr>
              <a:t>www.unhcr.org/dach/de/was-wir-tun/asyl-in-deutschland/rechte-nach-der-anerkennung</a:t>
            </a:r>
            <a:r>
              <a:rPr lang="en-US" sz="1300" dirty="0" smtClean="0"/>
              <a:t/>
            </a:r>
            <a:br>
              <a:rPr lang="en-US" sz="1300" dirty="0" smtClean="0"/>
            </a:br>
            <a:r>
              <a:rPr lang="en-US" sz="1300" dirty="0" err="1" smtClean="0"/>
              <a:t>Umfassende</a:t>
            </a:r>
            <a:r>
              <a:rPr lang="en-US" sz="1300" dirty="0" smtClean="0"/>
              <a:t> </a:t>
            </a:r>
            <a:r>
              <a:rPr lang="en-US" sz="1300" dirty="0" err="1" smtClean="0"/>
              <a:t>Informationen</a:t>
            </a:r>
            <a:r>
              <a:rPr lang="en-US" sz="1300" dirty="0" smtClean="0"/>
              <a:t> </a:t>
            </a:r>
            <a:r>
              <a:rPr lang="en-US" sz="1300" dirty="0" err="1" smtClean="0"/>
              <a:t>zu</a:t>
            </a:r>
            <a:r>
              <a:rPr lang="en-US" sz="1300" dirty="0" smtClean="0"/>
              <a:t> </a:t>
            </a:r>
            <a:r>
              <a:rPr lang="en-US" sz="1300" dirty="0" err="1" smtClean="0"/>
              <a:t>Asyl</a:t>
            </a:r>
            <a:r>
              <a:rPr lang="en-US" sz="1300" dirty="0" smtClean="0"/>
              <a:t> und Migration </a:t>
            </a:r>
            <a:r>
              <a:rPr lang="en-US" sz="1300" dirty="0" err="1" smtClean="0"/>
              <a:t>vom</a:t>
            </a:r>
            <a:r>
              <a:rPr lang="en-US" sz="1300" dirty="0" smtClean="0"/>
              <a:t> </a:t>
            </a:r>
            <a:r>
              <a:rPr lang="en-US" sz="1300" dirty="0" err="1" smtClean="0"/>
              <a:t>Informationsverbund</a:t>
            </a:r>
            <a:r>
              <a:rPr lang="en-US" sz="1300" dirty="0" smtClean="0"/>
              <a:t> </a:t>
            </a:r>
            <a:r>
              <a:rPr lang="en-US" sz="1300" dirty="0" err="1" smtClean="0"/>
              <a:t>diverser</a:t>
            </a:r>
            <a:r>
              <a:rPr lang="en-US" sz="1300" dirty="0" smtClean="0"/>
              <a:t> NGOs, </a:t>
            </a:r>
            <a:r>
              <a:rPr lang="en-US" sz="1300" dirty="0" err="1" smtClean="0"/>
              <a:t>u.a</a:t>
            </a:r>
            <a:r>
              <a:rPr lang="en-US" sz="1300" dirty="0" smtClean="0"/>
              <a:t>. </a:t>
            </a:r>
            <a:r>
              <a:rPr lang="en-US" sz="1300" dirty="0" err="1" smtClean="0"/>
              <a:t>ProAsyl</a:t>
            </a:r>
            <a:r>
              <a:rPr lang="en-US" sz="1300" dirty="0" smtClean="0"/>
              <a:t>, </a:t>
            </a:r>
            <a:r>
              <a:rPr lang="en-US" sz="1300" dirty="0" err="1" smtClean="0"/>
              <a:t>Diakonie</a:t>
            </a:r>
            <a:r>
              <a:rPr lang="en-US" sz="1300" dirty="0" smtClean="0"/>
              <a:t>, </a:t>
            </a:r>
            <a:r>
              <a:rPr lang="en-US" sz="1300" dirty="0" err="1" smtClean="0"/>
              <a:t>Deutsches</a:t>
            </a:r>
            <a:r>
              <a:rPr lang="en-US" sz="1300" dirty="0" smtClean="0"/>
              <a:t> Rotes </a:t>
            </a:r>
            <a:r>
              <a:rPr lang="en-US" sz="1300" dirty="0" err="1" smtClean="0"/>
              <a:t>Kreuz</a:t>
            </a:r>
            <a:r>
              <a:rPr lang="en-US" sz="1300"/>
              <a:t>: </a:t>
            </a:r>
            <a:r>
              <a:rPr lang="en-US" sz="1300">
                <a:hlinkClick r:id="rId5"/>
              </a:rPr>
              <a:t>https</a:t>
            </a:r>
            <a:r>
              <a:rPr lang="en-US" sz="1300">
                <a:hlinkClick r:id="rId5"/>
              </a:rPr>
              <a:t>://</a:t>
            </a:r>
            <a:r>
              <a:rPr lang="en-US" sz="1300" smtClean="0">
                <a:hlinkClick r:id="rId5"/>
              </a:rPr>
              <a:t>www.asyl.net/start</a:t>
            </a:r>
            <a:r>
              <a:rPr lang="en-US" sz="1300" smtClean="0"/>
              <a:t/>
            </a:r>
            <a:br>
              <a:rPr lang="en-US" sz="1300" smtClean="0"/>
            </a:br>
            <a:endParaRPr lang="en-US" sz="1300" dirty="0"/>
          </a:p>
        </p:txBody>
      </p:sp>
      <p:cxnSp>
        <p:nvCxnSpPr>
          <p:cNvPr id="3" name="Google Shape;233;p13">
            <a:extLst>
              <a:ext uri="{FF2B5EF4-FFF2-40B4-BE49-F238E27FC236}">
                <a16:creationId xmlns="" xmlns:a16="http://schemas.microsoft.com/office/drawing/2014/main" id="{2C897D21-630E-88A6-9230-690201E083C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 xmlns:a16="http://schemas.microsoft.com/office/drawing/2014/main" id="{C06B170E-AF80-EA42-0E04-A6C6B69ACEED}"/>
              </a:ext>
            </a:extLst>
          </p:cNvPr>
          <p:cNvPicPr preferRelativeResize="0"/>
          <p:nvPr/>
        </p:nvPicPr>
        <p:blipFill rotWithShape="1">
          <a:blip r:embed="rId6">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01671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524000" y="6400801"/>
            <a:ext cx="381000" cy="365125"/>
          </a:xfrm>
          <a:prstGeom prst="rect">
            <a:avLst/>
          </a:prstGeom>
        </p:spPr>
        <p:txBody>
          <a:bodyPr/>
          <a:lstStyle/>
          <a:p>
            <a:fld id="{B6F15528-21DE-4FAA-801E-634DDDAF4B2B}" type="slidenum">
              <a:rPr lang="en-US">
                <a:solidFill>
                  <a:srgbClr val="333333"/>
                </a:solidFill>
              </a:rPr>
              <a:pPr/>
              <a:t>4</a:t>
            </a:fld>
            <a:endParaRPr lang="en-US" dirty="0">
              <a:solidFill>
                <a:srgbClr val="333333"/>
              </a:solidFill>
            </a:endParaRPr>
          </a:p>
        </p:txBody>
      </p:sp>
      <p:grpSp>
        <p:nvGrpSpPr>
          <p:cNvPr id="7" name="Group 6"/>
          <p:cNvGrpSpPr/>
          <p:nvPr/>
        </p:nvGrpSpPr>
        <p:grpSpPr>
          <a:xfrm>
            <a:off x="1781342" y="1295400"/>
            <a:ext cx="8458200" cy="4953000"/>
            <a:chOff x="228600" y="1295400"/>
            <a:chExt cx="8458200" cy="4953000"/>
          </a:xfrm>
        </p:grpSpPr>
        <p:sp>
          <p:nvSpPr>
            <p:cNvPr id="10" name="Rectangle 9"/>
            <p:cNvSpPr/>
            <p:nvPr/>
          </p:nvSpPr>
          <p:spPr>
            <a:xfrm>
              <a:off x="228600" y="1295400"/>
              <a:ext cx="8458200" cy="4953000"/>
            </a:xfrm>
            <a:prstGeom prst="rect">
              <a:avLst/>
            </a:prstGeom>
            <a:noFill/>
            <a:ln>
              <a:solidFill>
                <a:srgbClr val="629DD1"/>
              </a:solidFill>
            </a:ln>
            <a:effectLst>
              <a:innerShdw blurRad="63500" dist="50800" dir="18900000">
                <a:prstClr val="black">
                  <a:alpha val="50000"/>
                </a:prstClr>
              </a:innerShdw>
            </a:effectLst>
          </p:spPr>
        </p:sp>
        <p:sp>
          <p:nvSpPr>
            <p:cNvPr id="11" name="Freeform 10"/>
            <p:cNvSpPr/>
            <p:nvPr/>
          </p:nvSpPr>
          <p:spPr>
            <a:xfrm>
              <a:off x="228600" y="1752601"/>
              <a:ext cx="1981197" cy="668312"/>
            </a:xfrm>
            <a:custGeom>
              <a:avLst/>
              <a:gdLst>
                <a:gd name="connsiteX0" fmla="*/ 0 w 1776587"/>
                <a:gd name="connsiteY0" fmla="*/ 66831 h 668312"/>
                <a:gd name="connsiteX1" fmla="*/ 66831 w 1776587"/>
                <a:gd name="connsiteY1" fmla="*/ 0 h 668312"/>
                <a:gd name="connsiteX2" fmla="*/ 1709756 w 1776587"/>
                <a:gd name="connsiteY2" fmla="*/ 0 h 668312"/>
                <a:gd name="connsiteX3" fmla="*/ 1776587 w 1776587"/>
                <a:gd name="connsiteY3" fmla="*/ 66831 h 668312"/>
                <a:gd name="connsiteX4" fmla="*/ 1776587 w 1776587"/>
                <a:gd name="connsiteY4" fmla="*/ 601481 h 668312"/>
                <a:gd name="connsiteX5" fmla="*/ 1709756 w 1776587"/>
                <a:gd name="connsiteY5" fmla="*/ 668312 h 668312"/>
                <a:gd name="connsiteX6" fmla="*/ 66831 w 1776587"/>
                <a:gd name="connsiteY6" fmla="*/ 668312 h 668312"/>
                <a:gd name="connsiteX7" fmla="*/ 0 w 1776587"/>
                <a:gd name="connsiteY7" fmla="*/ 601481 h 668312"/>
                <a:gd name="connsiteX8" fmla="*/ 0 w 1776587"/>
                <a:gd name="connsiteY8" fmla="*/ 66831 h 66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68312">
                  <a:moveTo>
                    <a:pt x="0" y="66831"/>
                  </a:moveTo>
                  <a:cubicBezTo>
                    <a:pt x="0" y="29921"/>
                    <a:pt x="29921" y="0"/>
                    <a:pt x="66831" y="0"/>
                  </a:cubicBezTo>
                  <a:lnTo>
                    <a:pt x="1709756" y="0"/>
                  </a:lnTo>
                  <a:cubicBezTo>
                    <a:pt x="1746666" y="0"/>
                    <a:pt x="1776587" y="29921"/>
                    <a:pt x="1776587" y="66831"/>
                  </a:cubicBezTo>
                  <a:lnTo>
                    <a:pt x="1776587" y="601481"/>
                  </a:lnTo>
                  <a:cubicBezTo>
                    <a:pt x="1776587" y="638391"/>
                    <a:pt x="1746666" y="668312"/>
                    <a:pt x="1709756" y="668312"/>
                  </a:cubicBezTo>
                  <a:lnTo>
                    <a:pt x="66831" y="668312"/>
                  </a:lnTo>
                  <a:cubicBezTo>
                    <a:pt x="29921" y="668312"/>
                    <a:pt x="0" y="638391"/>
                    <a:pt x="0" y="601481"/>
                  </a:cubicBezTo>
                  <a:lnTo>
                    <a:pt x="0" y="66831"/>
                  </a:lnTo>
                  <a:close/>
                </a:path>
              </a:pathLst>
            </a:custGeom>
            <a:scene3d>
              <a:camera prst="orthographicFront"/>
              <a:lightRig rig="threePt" dir="t"/>
            </a:scene3d>
            <a:sp3d>
              <a:bevelT/>
            </a:sp3d>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26254" tIns="126254" rIns="126254" bIns="126254" numCol="1" spcCol="1270" anchor="ctr" anchorCtr="0">
              <a:noAutofit/>
            </a:bodyPr>
            <a:lstStyle/>
            <a:p>
              <a:pPr algn="ctr" defTabSz="1244600">
                <a:lnSpc>
                  <a:spcPct val="90000"/>
                </a:lnSpc>
                <a:spcBef>
                  <a:spcPct val="0"/>
                </a:spcBef>
                <a:spcAft>
                  <a:spcPct val="35000"/>
                </a:spcAft>
              </a:pPr>
              <a:r>
                <a:rPr lang="fr-CH" sz="2400" b="1" dirty="0" err="1">
                  <a:solidFill>
                    <a:srgbClr val="000000"/>
                  </a:solidFill>
                </a:rPr>
                <a:t>Gezwungen</a:t>
              </a:r>
              <a:r>
                <a:rPr lang="fr-CH" sz="2400" b="1" dirty="0">
                  <a:solidFill>
                    <a:srgbClr val="000000"/>
                  </a:solidFill>
                </a:rPr>
                <a:t>?</a:t>
              </a:r>
              <a:endParaRPr lang="en-GB" sz="2400" b="1" dirty="0">
                <a:solidFill>
                  <a:srgbClr val="000000"/>
                </a:solidFill>
              </a:endParaRPr>
            </a:p>
          </p:txBody>
        </p:sp>
        <p:sp>
          <p:nvSpPr>
            <p:cNvPr id="12" name="Freeform 11"/>
            <p:cNvSpPr/>
            <p:nvPr/>
          </p:nvSpPr>
          <p:spPr>
            <a:xfrm>
              <a:off x="6894808" y="1730694"/>
              <a:ext cx="1776587" cy="636640"/>
            </a:xfrm>
            <a:custGeom>
              <a:avLst/>
              <a:gdLst>
                <a:gd name="connsiteX0" fmla="*/ 0 w 1776587"/>
                <a:gd name="connsiteY0" fmla="*/ 63664 h 636640"/>
                <a:gd name="connsiteX1" fmla="*/ 63664 w 1776587"/>
                <a:gd name="connsiteY1" fmla="*/ 0 h 636640"/>
                <a:gd name="connsiteX2" fmla="*/ 1712923 w 1776587"/>
                <a:gd name="connsiteY2" fmla="*/ 0 h 636640"/>
                <a:gd name="connsiteX3" fmla="*/ 1776587 w 1776587"/>
                <a:gd name="connsiteY3" fmla="*/ 63664 h 636640"/>
                <a:gd name="connsiteX4" fmla="*/ 1776587 w 1776587"/>
                <a:gd name="connsiteY4" fmla="*/ 572976 h 636640"/>
                <a:gd name="connsiteX5" fmla="*/ 1712923 w 1776587"/>
                <a:gd name="connsiteY5" fmla="*/ 636640 h 636640"/>
                <a:gd name="connsiteX6" fmla="*/ 63664 w 1776587"/>
                <a:gd name="connsiteY6" fmla="*/ 636640 h 636640"/>
                <a:gd name="connsiteX7" fmla="*/ 0 w 1776587"/>
                <a:gd name="connsiteY7" fmla="*/ 572976 h 636640"/>
                <a:gd name="connsiteX8" fmla="*/ 0 w 1776587"/>
                <a:gd name="connsiteY8" fmla="*/ 63664 h 63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36640">
                  <a:moveTo>
                    <a:pt x="0" y="63664"/>
                  </a:moveTo>
                  <a:cubicBezTo>
                    <a:pt x="0" y="28503"/>
                    <a:pt x="28503" y="0"/>
                    <a:pt x="63664" y="0"/>
                  </a:cubicBezTo>
                  <a:lnTo>
                    <a:pt x="1712923" y="0"/>
                  </a:lnTo>
                  <a:cubicBezTo>
                    <a:pt x="1748084" y="0"/>
                    <a:pt x="1776587" y="28503"/>
                    <a:pt x="1776587" y="63664"/>
                  </a:cubicBezTo>
                  <a:lnTo>
                    <a:pt x="1776587" y="572976"/>
                  </a:lnTo>
                  <a:cubicBezTo>
                    <a:pt x="1776587" y="608137"/>
                    <a:pt x="1748084" y="636640"/>
                    <a:pt x="1712923" y="636640"/>
                  </a:cubicBezTo>
                  <a:lnTo>
                    <a:pt x="63664" y="636640"/>
                  </a:lnTo>
                  <a:cubicBezTo>
                    <a:pt x="28503" y="636640"/>
                    <a:pt x="0" y="608137"/>
                    <a:pt x="0" y="572976"/>
                  </a:cubicBezTo>
                  <a:lnTo>
                    <a:pt x="0" y="63664"/>
                  </a:lnTo>
                  <a:close/>
                </a:path>
              </a:pathLst>
            </a:custGeom>
            <a:scene3d>
              <a:camera prst="orthographicFront"/>
              <a:lightRig rig="threePt" dir="t"/>
            </a:scene3d>
            <a:sp3d>
              <a:bevelT/>
            </a:sp3d>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10087" tIns="110087" rIns="110087" bIns="110087" numCol="1" spcCol="1270" anchor="ctr" anchorCtr="0">
              <a:noAutofit/>
            </a:bodyPr>
            <a:lstStyle/>
            <a:p>
              <a:pPr algn="ctr" defTabSz="1066800">
                <a:lnSpc>
                  <a:spcPct val="90000"/>
                </a:lnSpc>
                <a:spcBef>
                  <a:spcPct val="0"/>
                </a:spcBef>
                <a:spcAft>
                  <a:spcPct val="35000"/>
                </a:spcAft>
              </a:pPr>
              <a:r>
                <a:rPr lang="fr-CH" sz="2400" b="1" dirty="0" err="1">
                  <a:solidFill>
                    <a:srgbClr val="333333">
                      <a:hueOff val="0"/>
                      <a:satOff val="0"/>
                      <a:lumOff val="0"/>
                      <a:alphaOff val="0"/>
                    </a:srgbClr>
                  </a:solidFill>
                </a:rPr>
                <a:t>Freiwillig</a:t>
              </a:r>
              <a:r>
                <a:rPr lang="fr-CH" sz="2400" b="1" dirty="0">
                  <a:solidFill>
                    <a:srgbClr val="333333">
                      <a:hueOff val="0"/>
                      <a:satOff val="0"/>
                      <a:lumOff val="0"/>
                      <a:alphaOff val="0"/>
                    </a:srgbClr>
                  </a:solidFill>
                </a:rPr>
                <a:t>?</a:t>
              </a:r>
              <a:endParaRPr lang="en-GB" sz="2400" b="1" dirty="0">
                <a:solidFill>
                  <a:srgbClr val="333333">
                    <a:hueOff val="0"/>
                    <a:satOff val="0"/>
                    <a:lumOff val="0"/>
                    <a:alphaOff val="0"/>
                  </a:srgbClr>
                </a:solidFill>
              </a:endParaRPr>
            </a:p>
          </p:txBody>
        </p:sp>
        <p:sp>
          <p:nvSpPr>
            <p:cNvPr id="13" name="Isosceles Triangle 12"/>
            <p:cNvSpPr/>
            <p:nvPr/>
          </p:nvSpPr>
          <p:spPr>
            <a:xfrm>
              <a:off x="4437932" y="5496909"/>
              <a:ext cx="740244" cy="740244"/>
            </a:xfrm>
            <a:prstGeom prst="triangle">
              <a:avLst/>
            </a:prstGeom>
            <a:solidFill>
              <a:schemeClr val="bg1">
                <a:lumMod val="50000"/>
                <a:alpha val="90000"/>
              </a:schemeClr>
            </a:solidFill>
            <a:scene3d>
              <a:camera prst="orthographicFront"/>
              <a:lightRig rig="threePt" dir="t"/>
            </a:scene3d>
            <a:sp3d>
              <a:bevelT/>
            </a:sp3d>
          </p:spPr>
          <p:style>
            <a:lnRef idx="2">
              <a:schemeClr val="accent4">
                <a:tint val="40000"/>
                <a:alpha val="90000"/>
                <a:hueOff val="0"/>
                <a:satOff val="0"/>
                <a:lumOff val="0"/>
                <a:alphaOff val="0"/>
              </a:schemeClr>
            </a:lnRef>
            <a:fillRef idx="1">
              <a:scrgbClr r="0" g="0" b="0"/>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4" name="Rectangle 13"/>
            <p:cNvSpPr/>
            <p:nvPr/>
          </p:nvSpPr>
          <p:spPr>
            <a:xfrm>
              <a:off x="2568932" y="5189221"/>
              <a:ext cx="4441468" cy="300045"/>
            </a:xfrm>
            <a:prstGeom prst="rect">
              <a:avLst/>
            </a:prstGeom>
            <a:solidFill>
              <a:schemeClr val="bg1">
                <a:lumMod val="50000"/>
                <a:alpha val="90000"/>
              </a:schemeClr>
            </a:solidFill>
            <a:scene3d>
              <a:camera prst="orthographicFront"/>
              <a:lightRig rig="threePt" dir="t"/>
            </a:scene3d>
            <a:sp3d>
              <a:bevelT/>
            </a:sp3d>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Freeform 14"/>
            <p:cNvSpPr/>
            <p:nvPr/>
          </p:nvSpPr>
          <p:spPr>
            <a:xfrm>
              <a:off x="5450004" y="4447454"/>
              <a:ext cx="2261570" cy="657889"/>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chemeClr val="accent5"/>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Arbeitsmigrant</a:t>
              </a:r>
              <a:r>
                <a:rPr lang="fr-CH" sz="2000" b="1" dirty="0">
                  <a:solidFill>
                    <a:srgbClr val="000000"/>
                  </a:solidFill>
                </a:rPr>
                <a:t>*in</a:t>
              </a:r>
              <a:endParaRPr lang="en-GB" sz="2000" b="1" dirty="0">
                <a:solidFill>
                  <a:srgbClr val="000000"/>
                </a:solidFill>
              </a:endParaRPr>
            </a:p>
          </p:txBody>
        </p:sp>
        <p:sp>
          <p:nvSpPr>
            <p:cNvPr id="16" name="Freeform 15"/>
            <p:cNvSpPr/>
            <p:nvPr/>
          </p:nvSpPr>
          <p:spPr>
            <a:xfrm>
              <a:off x="2930623" y="4302666"/>
              <a:ext cx="2440924" cy="836730"/>
            </a:xfrm>
            <a:custGeom>
              <a:avLst/>
              <a:gdLst>
                <a:gd name="connsiteX0" fmla="*/ 0 w 2440924"/>
                <a:gd name="connsiteY0" fmla="*/ 139458 h 836730"/>
                <a:gd name="connsiteX1" fmla="*/ 139458 w 2440924"/>
                <a:gd name="connsiteY1" fmla="*/ 0 h 836730"/>
                <a:gd name="connsiteX2" fmla="*/ 2301466 w 2440924"/>
                <a:gd name="connsiteY2" fmla="*/ 0 h 836730"/>
                <a:gd name="connsiteX3" fmla="*/ 2440924 w 2440924"/>
                <a:gd name="connsiteY3" fmla="*/ 139458 h 836730"/>
                <a:gd name="connsiteX4" fmla="*/ 2440924 w 2440924"/>
                <a:gd name="connsiteY4" fmla="*/ 697272 h 836730"/>
                <a:gd name="connsiteX5" fmla="*/ 2301466 w 2440924"/>
                <a:gd name="connsiteY5" fmla="*/ 836730 h 836730"/>
                <a:gd name="connsiteX6" fmla="*/ 139458 w 2440924"/>
                <a:gd name="connsiteY6" fmla="*/ 836730 h 836730"/>
                <a:gd name="connsiteX7" fmla="*/ 0 w 2440924"/>
                <a:gd name="connsiteY7" fmla="*/ 697272 h 836730"/>
                <a:gd name="connsiteX8" fmla="*/ 0 w 2440924"/>
                <a:gd name="connsiteY8" fmla="*/ 139458 h 83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0924" h="836730">
                  <a:moveTo>
                    <a:pt x="0" y="139458"/>
                  </a:moveTo>
                  <a:cubicBezTo>
                    <a:pt x="0" y="62437"/>
                    <a:pt x="62437" y="0"/>
                    <a:pt x="139458" y="0"/>
                  </a:cubicBezTo>
                  <a:lnTo>
                    <a:pt x="2301466" y="0"/>
                  </a:lnTo>
                  <a:cubicBezTo>
                    <a:pt x="2378487" y="0"/>
                    <a:pt x="2440924" y="62437"/>
                    <a:pt x="2440924" y="139458"/>
                  </a:cubicBezTo>
                  <a:lnTo>
                    <a:pt x="2440924" y="697272"/>
                  </a:lnTo>
                  <a:cubicBezTo>
                    <a:pt x="2440924" y="774293"/>
                    <a:pt x="2378487" y="836730"/>
                    <a:pt x="2301466" y="836730"/>
                  </a:cubicBezTo>
                  <a:lnTo>
                    <a:pt x="139458" y="836730"/>
                  </a:lnTo>
                  <a:cubicBezTo>
                    <a:pt x="62437" y="836730"/>
                    <a:pt x="0" y="774293"/>
                    <a:pt x="0" y="697272"/>
                  </a:cubicBezTo>
                  <a:lnTo>
                    <a:pt x="0" y="139458"/>
                  </a:lnTo>
                  <a:close/>
                </a:path>
              </a:pathLst>
            </a:custGeom>
            <a:solidFill>
              <a:srgbClr val="9F009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32286" tIns="132286" rIns="132286" bIns="132286" numCol="1" spcCol="1270" anchor="ctr" anchorCtr="0">
              <a:noAutofit/>
            </a:bodyPr>
            <a:lstStyle/>
            <a:p>
              <a:pPr algn="ctr" defTabSz="1066800">
                <a:lnSpc>
                  <a:spcPct val="90000"/>
                </a:lnSpc>
                <a:spcBef>
                  <a:spcPct val="0"/>
                </a:spcBef>
                <a:spcAft>
                  <a:spcPct val="35000"/>
                </a:spcAft>
              </a:pPr>
              <a:r>
                <a:rPr lang="en-GB" sz="2000" b="1" dirty="0" err="1">
                  <a:solidFill>
                    <a:srgbClr val="000000"/>
                  </a:solidFill>
                </a:rPr>
                <a:t>Unbegleitetes</a:t>
              </a:r>
              <a:r>
                <a:rPr lang="en-GB" sz="2000" b="1" dirty="0">
                  <a:solidFill>
                    <a:srgbClr val="000000"/>
                  </a:solidFill>
                </a:rPr>
                <a:t> Kind</a:t>
              </a:r>
            </a:p>
          </p:txBody>
        </p:sp>
        <p:sp>
          <p:nvSpPr>
            <p:cNvPr id="17" name="Freeform 16"/>
            <p:cNvSpPr/>
            <p:nvPr/>
          </p:nvSpPr>
          <p:spPr>
            <a:xfrm>
              <a:off x="3073325" y="2834168"/>
              <a:ext cx="1776587" cy="72742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FF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en-GB" sz="2000" b="1" dirty="0" err="1">
                  <a:solidFill>
                    <a:srgbClr val="333333"/>
                  </a:solidFill>
                </a:rPr>
                <a:t>Staatenlose</a:t>
              </a:r>
              <a:r>
                <a:rPr lang="en-GB" sz="2000" b="1" dirty="0">
                  <a:solidFill>
                    <a:srgbClr val="333333"/>
                  </a:solidFill>
                </a:rPr>
                <a:t> Person</a:t>
              </a:r>
            </a:p>
          </p:txBody>
        </p:sp>
        <p:sp>
          <p:nvSpPr>
            <p:cNvPr id="18" name="Freeform 17"/>
            <p:cNvSpPr/>
            <p:nvPr/>
          </p:nvSpPr>
          <p:spPr>
            <a:xfrm>
              <a:off x="5266927" y="3565311"/>
              <a:ext cx="1776587" cy="73735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9BE9"/>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Irreguläre</a:t>
              </a:r>
              <a:r>
                <a:rPr lang="fr-CH" sz="2000" b="1" dirty="0">
                  <a:solidFill>
                    <a:srgbClr val="000000"/>
                  </a:solidFill>
                </a:rPr>
                <a:t> Migrant*in</a:t>
              </a:r>
              <a:endParaRPr lang="en-GB" sz="2000" b="1" dirty="0">
                <a:solidFill>
                  <a:srgbClr val="000000"/>
                </a:solidFill>
              </a:endParaRPr>
            </a:p>
          </p:txBody>
        </p:sp>
        <p:sp>
          <p:nvSpPr>
            <p:cNvPr id="19" name="Freeform 18"/>
            <p:cNvSpPr/>
            <p:nvPr/>
          </p:nvSpPr>
          <p:spPr>
            <a:xfrm>
              <a:off x="971394" y="4401157"/>
              <a:ext cx="1776587" cy="734089"/>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cene3d>
              <a:camera prst="orthographicFront"/>
              <a:lightRig rig="threePt" dir="t"/>
            </a:scene3d>
            <a:sp3d>
              <a:bevelT/>
            </a:sp3d>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Asylwerber</a:t>
              </a:r>
              <a:r>
                <a:rPr lang="fr-CH" sz="2000" b="1" dirty="0">
                  <a:solidFill>
                    <a:srgbClr val="000000"/>
                  </a:solidFill>
                </a:rPr>
                <a:t>*in</a:t>
              </a:r>
              <a:endParaRPr lang="en-GB" sz="2000" b="1" dirty="0">
                <a:solidFill>
                  <a:srgbClr val="000000"/>
                </a:solidFill>
              </a:endParaRPr>
            </a:p>
          </p:txBody>
        </p:sp>
        <p:sp>
          <p:nvSpPr>
            <p:cNvPr id="21" name="Freeform 20"/>
            <p:cNvSpPr/>
            <p:nvPr/>
          </p:nvSpPr>
          <p:spPr>
            <a:xfrm>
              <a:off x="1225387" y="2876074"/>
              <a:ext cx="1776587" cy="607987"/>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0080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Flüchtling</a:t>
              </a:r>
              <a:r>
                <a:rPr lang="fr-CH" sz="2400" dirty="0">
                  <a:solidFill>
                    <a:srgbClr val="000000"/>
                  </a:solidFill>
                </a:rPr>
                <a:t> </a:t>
              </a:r>
              <a:endParaRPr lang="en-GB" sz="2400" dirty="0">
                <a:solidFill>
                  <a:srgbClr val="000000"/>
                </a:solidFill>
              </a:endParaRPr>
            </a:p>
          </p:txBody>
        </p:sp>
      </p:grpSp>
      <p:cxnSp>
        <p:nvCxnSpPr>
          <p:cNvPr id="8" name="Straight Arrow Connector 7"/>
          <p:cNvCxnSpPr/>
          <p:nvPr/>
        </p:nvCxnSpPr>
        <p:spPr>
          <a:xfrm>
            <a:off x="3886200" y="2057400"/>
            <a:ext cx="441960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496470" y="560838"/>
            <a:ext cx="3027943" cy="10081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b="1" dirty="0">
                <a:solidFill>
                  <a:prstClr val="white"/>
                </a:solidFill>
              </a:rPr>
              <a:t>MIGRANT*IN?</a:t>
            </a:r>
            <a:endParaRPr lang="en-GB" sz="2400" b="1" dirty="0">
              <a:solidFill>
                <a:prstClr val="white"/>
              </a:solidFill>
            </a:endParaRPr>
          </a:p>
        </p:txBody>
      </p:sp>
      <p:sp>
        <p:nvSpPr>
          <p:cNvPr id="23" name="Freeform 22"/>
          <p:cNvSpPr/>
          <p:nvPr/>
        </p:nvSpPr>
        <p:spPr>
          <a:xfrm>
            <a:off x="2490614" y="3657600"/>
            <a:ext cx="1776587" cy="762000"/>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82D4F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Getrenntes</a:t>
            </a:r>
            <a:r>
              <a:rPr lang="fr-CH" sz="2000" b="1" dirty="0">
                <a:solidFill>
                  <a:srgbClr val="000000"/>
                </a:solidFill>
              </a:rPr>
              <a:t> Kind</a:t>
            </a:r>
            <a:endParaRPr lang="en-GB" sz="2000" b="1" dirty="0">
              <a:solidFill>
                <a:srgbClr val="000000"/>
              </a:solidFill>
            </a:endParaRPr>
          </a:p>
        </p:txBody>
      </p:sp>
      <p:sp>
        <p:nvSpPr>
          <p:cNvPr id="24" name="Freeform 23"/>
          <p:cNvSpPr/>
          <p:nvPr/>
        </p:nvSpPr>
        <p:spPr>
          <a:xfrm>
            <a:off x="6461217" y="2816608"/>
            <a:ext cx="2682783" cy="73735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8D7DF7"/>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Betroffene</a:t>
            </a:r>
            <a:r>
              <a:rPr lang="fr-CH" sz="2000" b="1" dirty="0">
                <a:solidFill>
                  <a:srgbClr val="000000"/>
                </a:solidFill>
              </a:rPr>
              <a:t> Migrant*in von </a:t>
            </a:r>
            <a:r>
              <a:rPr lang="fr-CH" sz="2000" b="1" dirty="0" err="1">
                <a:solidFill>
                  <a:srgbClr val="000000"/>
                </a:solidFill>
              </a:rPr>
              <a:t>Schlepperei</a:t>
            </a:r>
            <a:endParaRPr lang="en-GB" sz="2000" b="1" dirty="0">
              <a:solidFill>
                <a:srgbClr val="000000"/>
              </a:solidFill>
            </a:endParaRPr>
          </a:p>
        </p:txBody>
      </p:sp>
      <p:cxnSp>
        <p:nvCxnSpPr>
          <p:cNvPr id="3" name="Google Shape;233;p13">
            <a:extLst>
              <a:ext uri="{FF2B5EF4-FFF2-40B4-BE49-F238E27FC236}">
                <a16:creationId xmlns="" xmlns:a16="http://schemas.microsoft.com/office/drawing/2014/main" id="{A3602168-EF09-AF7F-6172-5F2D6E8BA932}"/>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 xmlns:a16="http://schemas.microsoft.com/office/drawing/2014/main" id="{BD540FCE-D9C2-9282-5B15-23CD078D3AED}"/>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
        <p:nvSpPr>
          <p:cNvPr id="22" name="Freeform 22">
            <a:extLst>
              <a:ext uri="{FF2B5EF4-FFF2-40B4-BE49-F238E27FC236}">
                <a16:creationId xmlns="" xmlns:a16="http://schemas.microsoft.com/office/drawing/2014/main" id="{474F529E-CB95-405A-BA4C-76C5E9AE1AAC}"/>
              </a:ext>
            </a:extLst>
          </p:cNvPr>
          <p:cNvSpPr/>
          <p:nvPr/>
        </p:nvSpPr>
        <p:spPr>
          <a:xfrm>
            <a:off x="4217074" y="3533140"/>
            <a:ext cx="2467745" cy="762000"/>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00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Betroffene</a:t>
            </a:r>
            <a:r>
              <a:rPr lang="fr-CH" sz="2000" b="1" dirty="0">
                <a:solidFill>
                  <a:srgbClr val="000000"/>
                </a:solidFill>
              </a:rPr>
              <a:t> von </a:t>
            </a:r>
            <a:r>
              <a:rPr lang="fr-CH" sz="2000" b="1" dirty="0" err="1">
                <a:solidFill>
                  <a:srgbClr val="000000"/>
                </a:solidFill>
              </a:rPr>
              <a:t>Menschenhandel</a:t>
            </a:r>
            <a:endParaRPr lang="en-GB" sz="2000" b="1" dirty="0">
              <a:solidFill>
                <a:srgbClr val="000000"/>
              </a:solidFill>
            </a:endParaRPr>
          </a:p>
        </p:txBody>
      </p:sp>
    </p:spTree>
    <p:extLst>
      <p:ext uri="{BB962C8B-B14F-4D97-AF65-F5344CB8AC3E}">
        <p14:creationId xmlns:p14="http://schemas.microsoft.com/office/powerpoint/2010/main" val="338872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a:t>Wer</a:t>
            </a:r>
            <a:r>
              <a:rPr lang="fr-CH" dirty="0"/>
              <a:t> </a:t>
            </a:r>
            <a:r>
              <a:rPr lang="fr-CH" dirty="0" err="1"/>
              <a:t>ist</a:t>
            </a:r>
            <a:r>
              <a:rPr lang="fr-CH" dirty="0"/>
              <a:t> </a:t>
            </a:r>
            <a:r>
              <a:rPr lang="fr-CH" dirty="0" err="1"/>
              <a:t>ein</a:t>
            </a:r>
            <a:r>
              <a:rPr lang="fr-CH" dirty="0"/>
              <a:t>/e Migrant*in?</a:t>
            </a:r>
            <a:endParaRPr lang="en-GB" dirty="0"/>
          </a:p>
        </p:txBody>
      </p:sp>
      <p:sp>
        <p:nvSpPr>
          <p:cNvPr id="3" name="Content Placeholder 2"/>
          <p:cNvSpPr>
            <a:spLocks noGrp="1"/>
          </p:cNvSpPr>
          <p:nvPr>
            <p:ph idx="1"/>
          </p:nvPr>
        </p:nvSpPr>
        <p:spPr/>
        <p:txBody>
          <a:bodyPr/>
          <a:lstStyle/>
          <a:p>
            <a:pPr marL="0" indent="0">
              <a:buNone/>
            </a:pPr>
            <a:r>
              <a:rPr lang="de-DE" dirty="0"/>
              <a:t>Aufgrund des Fehlens einer allgemeingültigen, rechtlichen Definition des Begriffs "internationale/r Migrant*in":</a:t>
            </a:r>
          </a:p>
          <a:p>
            <a:pPr marL="0" indent="0">
              <a:buNone/>
            </a:pPr>
            <a:endParaRPr lang="de-DE" dirty="0"/>
          </a:p>
          <a:p>
            <a:pPr marL="0" indent="0">
              <a:buNone/>
            </a:pPr>
            <a:r>
              <a:rPr lang="de-DE" dirty="0"/>
              <a:t>"Jede Person, die sich außerhalb eines Staates aufhält, dessen Bürger*in oder Staatsangehörige sie ist (vorübergehend oder dauerhaft, regelmäßig oder irregulär)" </a:t>
            </a:r>
          </a:p>
          <a:p>
            <a:pPr marL="0" indent="0">
              <a:buNone/>
            </a:pPr>
            <a:r>
              <a:rPr lang="de-DE" sz="1800" dirty="0"/>
              <a:t>OHCHR Recommended </a:t>
            </a:r>
            <a:r>
              <a:rPr lang="de-DE" sz="1800" dirty="0" err="1"/>
              <a:t>Principles</a:t>
            </a:r>
            <a:r>
              <a:rPr lang="de-DE" sz="1800" dirty="0"/>
              <a:t> and Guidelines on Human Rights at International Borders, 2014</a:t>
            </a:r>
            <a:endParaRPr lang="fr-CH" sz="1200" dirty="0">
              <a:solidFill>
                <a:srgbClr val="FF0000"/>
              </a:solidFill>
            </a:endParaRPr>
          </a:p>
        </p:txBody>
      </p:sp>
      <p:cxnSp>
        <p:nvCxnSpPr>
          <p:cNvPr id="4" name="Google Shape;233;p13">
            <a:extLst>
              <a:ext uri="{FF2B5EF4-FFF2-40B4-BE49-F238E27FC236}">
                <a16:creationId xmlns="" xmlns:a16="http://schemas.microsoft.com/office/drawing/2014/main" id="{9F695944-EF06-3AAC-25DA-F5D8205EFE9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 xmlns:a16="http://schemas.microsoft.com/office/drawing/2014/main" id="{B1518842-ABFB-7BC0-8B52-01CF553D308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299539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Prekäre</a:t>
            </a:r>
            <a:r>
              <a:rPr lang="en-GB" dirty="0"/>
              <a:t> Situation </a:t>
            </a:r>
            <a:r>
              <a:rPr lang="en-GB" dirty="0" err="1"/>
              <a:t>bei</a:t>
            </a:r>
            <a:r>
              <a:rPr lang="en-GB" dirty="0"/>
              <a:t> </a:t>
            </a:r>
            <a:r>
              <a:rPr lang="en-GB" dirty="0" err="1"/>
              <a:t>Migrationsbewegungen</a:t>
            </a:r>
            <a:endParaRPr lang="en-GB" dirty="0"/>
          </a:p>
        </p:txBody>
      </p:sp>
      <p:sp>
        <p:nvSpPr>
          <p:cNvPr id="3" name="Content Placeholder 2"/>
          <p:cNvSpPr>
            <a:spLocks noGrp="1"/>
          </p:cNvSpPr>
          <p:nvPr>
            <p:ph idx="1"/>
          </p:nvPr>
        </p:nvSpPr>
        <p:spPr/>
        <p:txBody>
          <a:bodyPr/>
          <a:lstStyle/>
          <a:p>
            <a:r>
              <a:rPr lang="de-DE" dirty="0"/>
              <a:t>Im Rahmen vieler Migrationsbewegungen bewegt sich eine vielfältige Gruppe von Menschen zusammen, die oft dem gleichen Risiko von Menschenrechtsverletzungen ausgesetzt ist.</a:t>
            </a:r>
          </a:p>
          <a:p>
            <a:r>
              <a:rPr lang="de-DE" dirty="0"/>
              <a:t>Viele Menschen, die heute unterwegs sind, fallen nicht in die etablierten rechtlichen Kategorien (oder fallen in und aus den Kategorien), benötigen aber dennoch spezifische Schutzmaßnahmen.</a:t>
            </a:r>
          </a:p>
          <a:p>
            <a:r>
              <a:rPr lang="de-DE" dirty="0"/>
              <a:t>Menschen, die gezwungen sind, sich in großem Umfang, unregelmäßig und auf unsicheren Wegen zu bewegen, sind besonders gefährdet. </a:t>
            </a:r>
            <a:endParaRPr lang="en-GB" dirty="0"/>
          </a:p>
        </p:txBody>
      </p:sp>
      <p:cxnSp>
        <p:nvCxnSpPr>
          <p:cNvPr id="4" name="Google Shape;233;p13">
            <a:extLst>
              <a:ext uri="{FF2B5EF4-FFF2-40B4-BE49-F238E27FC236}">
                <a16:creationId xmlns="" xmlns:a16="http://schemas.microsoft.com/office/drawing/2014/main" id="{2D5DD9F0-BA22-89BB-14DD-102516B4E8E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 xmlns:a16="http://schemas.microsoft.com/office/drawing/2014/main" id="{8842B356-F658-9C3F-2F7F-81BF136BCF0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538837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Migrant*</a:t>
            </a:r>
            <a:r>
              <a:rPr lang="fr-CH" dirty="0" err="1"/>
              <a:t>innen</a:t>
            </a:r>
            <a:r>
              <a:rPr lang="fr-CH" dirty="0"/>
              <a:t> in </a:t>
            </a:r>
            <a:r>
              <a:rPr lang="fr-CH" dirty="0" err="1"/>
              <a:t>prekären</a:t>
            </a:r>
            <a:r>
              <a:rPr lang="fr-CH" dirty="0"/>
              <a:t> </a:t>
            </a:r>
            <a:r>
              <a:rPr lang="fr-CH" dirty="0" err="1"/>
              <a:t>Situationen</a:t>
            </a:r>
            <a:endParaRPr lang="fr-CH" dirty="0"/>
          </a:p>
        </p:txBody>
      </p:sp>
      <p:sp>
        <p:nvSpPr>
          <p:cNvPr id="3" name="Content Placeholder 2"/>
          <p:cNvSpPr>
            <a:spLocks noGrp="1"/>
          </p:cNvSpPr>
          <p:nvPr>
            <p:ph idx="1"/>
          </p:nvPr>
        </p:nvSpPr>
        <p:spPr/>
        <p:txBody>
          <a:bodyPr/>
          <a:lstStyle/>
          <a:p>
            <a:pPr marL="0" indent="0">
              <a:buNone/>
            </a:pPr>
            <a:endParaRPr lang="fr-CH" dirty="0"/>
          </a:p>
          <a:p>
            <a:r>
              <a:rPr lang="de-DE" dirty="0"/>
              <a:t>Migrant*innen können aufgrund der Bedingungen in ihren Herkunftsländern, die sie zum Umzug zwingen und in die sie nicht zurückkehren dürfen, der Gefahr von Menschenrechtsverletzungen ausgesetzt sein.</a:t>
            </a:r>
            <a:endParaRPr lang="fr-CH" dirty="0"/>
          </a:p>
        </p:txBody>
      </p:sp>
      <p:cxnSp>
        <p:nvCxnSpPr>
          <p:cNvPr id="4" name="Google Shape;233;p13">
            <a:extLst>
              <a:ext uri="{FF2B5EF4-FFF2-40B4-BE49-F238E27FC236}">
                <a16:creationId xmlns="" xmlns:a16="http://schemas.microsoft.com/office/drawing/2014/main" id="{B4E56FF7-01FD-D9E0-5D13-B5FAF7815D6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 xmlns:a16="http://schemas.microsoft.com/office/drawing/2014/main" id="{C59C07AA-2073-6259-FA35-828DEA342477}"/>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02316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300" y="-114300"/>
            <a:ext cx="8229600" cy="1143000"/>
          </a:xfrm>
        </p:spPr>
        <p:txBody>
          <a:bodyPr/>
          <a:lstStyle/>
          <a:p>
            <a:r>
              <a:rPr lang="fr-CH" dirty="0" err="1"/>
              <a:t>Warum</a:t>
            </a:r>
            <a:r>
              <a:rPr lang="fr-CH" dirty="0"/>
              <a:t> </a:t>
            </a:r>
            <a:r>
              <a:rPr lang="fr-CH" dirty="0" err="1"/>
              <a:t>gehen</a:t>
            </a:r>
            <a:r>
              <a:rPr lang="fr-CH" dirty="0"/>
              <a:t> </a:t>
            </a:r>
            <a:r>
              <a:rPr lang="fr-CH" dirty="0" err="1"/>
              <a:t>Menschen</a:t>
            </a:r>
            <a:r>
              <a:rPr lang="fr-CH" dirty="0"/>
              <a:t>?</a:t>
            </a:r>
            <a:endParaRPr lang="en-GB" dirty="0"/>
          </a:p>
        </p:txBody>
      </p:sp>
      <p:graphicFrame>
        <p:nvGraphicFramePr>
          <p:cNvPr id="6" name="Diagram 5"/>
          <p:cNvGraphicFramePr/>
          <p:nvPr>
            <p:extLst>
              <p:ext uri="{D42A27DB-BD31-4B8C-83A1-F6EECF244321}">
                <p14:modId xmlns:p14="http://schemas.microsoft.com/office/powerpoint/2010/main" val="3883951241"/>
              </p:ext>
            </p:extLst>
          </p:nvPr>
        </p:nvGraphicFramePr>
        <p:xfrm>
          <a:off x="1600200" y="762000"/>
          <a:ext cx="90678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Google Shape;233;p13">
            <a:extLst>
              <a:ext uri="{FF2B5EF4-FFF2-40B4-BE49-F238E27FC236}">
                <a16:creationId xmlns="" xmlns:a16="http://schemas.microsoft.com/office/drawing/2014/main" id="{799697C5-7041-A4E9-18E5-228C07EBEAE7}"/>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 xmlns:a16="http://schemas.microsoft.com/office/drawing/2014/main" id="{D237C800-8783-9F33-FE7C-70F3E85CEAE7}"/>
              </a:ext>
            </a:extLst>
          </p:cNvPr>
          <p:cNvPicPr preferRelativeResize="0"/>
          <p:nvPr/>
        </p:nvPicPr>
        <p:blipFill rotWithShape="1">
          <a:blip r:embed="rId8">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759405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Migrant*</a:t>
            </a:r>
            <a:r>
              <a:rPr lang="fr-CH" dirty="0" err="1"/>
              <a:t>innen</a:t>
            </a:r>
            <a:r>
              <a:rPr lang="fr-CH" dirty="0"/>
              <a:t> in </a:t>
            </a:r>
            <a:r>
              <a:rPr lang="fr-CH" dirty="0" err="1"/>
              <a:t>prekären</a:t>
            </a:r>
            <a:r>
              <a:rPr lang="fr-CH" dirty="0"/>
              <a:t> </a:t>
            </a:r>
            <a:r>
              <a:rPr lang="fr-CH" dirty="0" err="1"/>
              <a:t>Situationen</a:t>
            </a:r>
            <a:endParaRPr lang="fr-CH" dirty="0"/>
          </a:p>
        </p:txBody>
      </p:sp>
      <p:sp>
        <p:nvSpPr>
          <p:cNvPr id="3" name="Content Placeholder 2"/>
          <p:cNvSpPr>
            <a:spLocks noGrp="1"/>
          </p:cNvSpPr>
          <p:nvPr>
            <p:ph idx="1"/>
          </p:nvPr>
        </p:nvSpPr>
        <p:spPr/>
        <p:txBody>
          <a:bodyPr/>
          <a:lstStyle/>
          <a:p>
            <a:r>
              <a:rPr lang="de-DE" dirty="0"/>
              <a:t>Migrant*innen können aufgrund der Umstände, denen sie unterwegs ausgesetzt sind, von Menschenrechtsverletzungen bedroht sein.</a:t>
            </a:r>
          </a:p>
          <a:p>
            <a:r>
              <a:rPr lang="de-DE" dirty="0"/>
              <a:t>Die strukturellen Kontexte sind vielfältig, und systemimmanente Schwachstellen können zu sich überschneidenden Risiken führen (z.B. bei Kindern).</a:t>
            </a:r>
          </a:p>
          <a:p>
            <a:r>
              <a:rPr lang="de-DE" dirty="0"/>
              <a:t>Die Reisen sind lang, gefährlich und verlaufen oft in mehrere Richtungen. Manche erreichen ihr Ziel nie.</a:t>
            </a:r>
          </a:p>
          <a:p>
            <a:r>
              <a:rPr lang="de-DE" dirty="0"/>
              <a:t>Auch am Zielort warten häufig Risiken.</a:t>
            </a:r>
            <a:endParaRPr lang="fr-CH" dirty="0"/>
          </a:p>
        </p:txBody>
      </p:sp>
      <p:cxnSp>
        <p:nvCxnSpPr>
          <p:cNvPr id="4" name="Google Shape;233;p13">
            <a:extLst>
              <a:ext uri="{FF2B5EF4-FFF2-40B4-BE49-F238E27FC236}">
                <a16:creationId xmlns="" xmlns:a16="http://schemas.microsoft.com/office/drawing/2014/main" id="{33D5F54D-BC34-716F-1F20-7B478C30D059}"/>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 xmlns:a16="http://schemas.microsoft.com/office/drawing/2014/main" id="{4F09F717-9C4B-247A-CA3F-6FA359ED555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16872354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2174</Words>
  <Application>Microsoft Office PowerPoint</Application>
  <PresentationFormat>Breitbild</PresentationFormat>
  <Paragraphs>239</Paragraphs>
  <Slides>31</Slides>
  <Notes>6</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31</vt:i4>
      </vt:variant>
    </vt:vector>
  </HeadingPairs>
  <TitlesOfParts>
    <vt:vector size="35" baseType="lpstr">
      <vt:lpstr>Arial</vt:lpstr>
      <vt:lpstr>Calibri</vt:lpstr>
      <vt:lpstr>Calibri Light</vt:lpstr>
      <vt:lpstr>Office</vt:lpstr>
      <vt:lpstr>Rechte von Migrant*innen und Geflüchteten</vt:lpstr>
      <vt:lpstr>Inhalte:</vt:lpstr>
      <vt:lpstr>Flüchtling, Migrant*in, Vertriebene/r, Asylsuchende/r? </vt:lpstr>
      <vt:lpstr>PowerPoint-Präsentation</vt:lpstr>
      <vt:lpstr>Wer ist ein/e Migrant*in?</vt:lpstr>
      <vt:lpstr>Prekäre Situation bei Migrationsbewegungen</vt:lpstr>
      <vt:lpstr>Migrant*innen in prekären Situationen</vt:lpstr>
      <vt:lpstr>Warum gehen Menschen?</vt:lpstr>
      <vt:lpstr>Migrant*innen in prekären Situationen</vt:lpstr>
      <vt:lpstr>Der internationale Rechtsschutzrahmen umfasst…</vt:lpstr>
      <vt:lpstr>Die wichtigsten internationalen Menschenrechtsinstrumente </vt:lpstr>
      <vt:lpstr>Allgemeine Erklärung der Menschenrechte (1948)</vt:lpstr>
      <vt:lpstr>Grundsätze und praktische Leitlinien </vt:lpstr>
      <vt:lpstr>Warum sind Rechte bei Migration, Vertreibung, humanitärer Hilfe und Exil wichtig? </vt:lpstr>
      <vt:lpstr>Die zentrale Forderung: Eine auf Migrant*innen/Flüchtlinge und Rechte ausgerichtete humanitäre Hilfe </vt:lpstr>
      <vt:lpstr>Integration/Schutz auf der Grundlage von Bedürfnissen und im Kontext von Machtverhältnissen</vt:lpstr>
      <vt:lpstr>Rechenschaftspflicht, humanitäre Hilfe und Rechte</vt:lpstr>
      <vt:lpstr>Bedeutung und Schlüsselfragen bei auf Rechten basierenden Konzepten für humanitäre Hilfe</vt:lpstr>
      <vt:lpstr>Interaktive Diskussion über die Frage, wer den Flüchtlingsstatus/die Daueraufenthaltsgenehmigung/die Sozialleistungen/die Aufenthaltsgenehmigung "verdient" hat</vt:lpstr>
      <vt:lpstr>Was hat sich verändert? </vt:lpstr>
      <vt:lpstr>Menschenrechtsperspektive in der globalen Migrations- und Flüchtlingspolitik</vt:lpstr>
      <vt:lpstr>New Yorker Erklärung für Flüchtlinge und Migranten - 9/2016 https://www.youtube.com/watch?time_continue=64&amp;v=Jd443I-fmGI&amp;feature=emb_logo</vt:lpstr>
      <vt:lpstr>Von Recht zu Schutz</vt:lpstr>
      <vt:lpstr>Migrationspolitik der Europäischen Union  http://jmonnet.symbiosis.org.gr/en/notebooks-educational-tools/  Aufgabe:  Bitte erörtern Sie, wie die EU-Politik in Ihrem nationalen Kontext umgesetzt wird</vt:lpstr>
      <vt:lpstr>Herausforderungen des rechtebasierten Ansatzes (RBA)</vt:lpstr>
      <vt:lpstr>Nichteinhaltung der Rechte</vt:lpstr>
      <vt:lpstr>Nichteinhaltung der Rechte</vt:lpstr>
      <vt:lpstr>Nichteinhaltung der Rechte</vt:lpstr>
      <vt:lpstr>Warum sind Rechte noch wichtig?</vt:lpstr>
      <vt:lpstr> </vt:lpstr>
      <vt:lpstr>Einige Quellen für weitere Lektüre:   International: Agamben, Giorgio. “We Refugees.” Symposium, vol. 49, no. 2, 1995, pp. 114–19. Arendt, Hannah. “We Refugees.” Altogether Elsewhere: Writers on Exile., edited by Mark Robinson, Faber and Faber, 1994, pp. 110–19. Barnett, Laura. “Global Governance and the Evolution of the International Refugee Regime.” International Journal of Refugee Law, vol. 14, no. 2–3, 2002, pp. 238–62. Behrman, Simon. Law and Asylum: Space, Subject, Resistance. Routledge, 2018. Betts, Alexander. “The Refugee Regime Complex.” Refugee Survey Quarterly, vol. 29, no. 1, 2010. Crostello, Cathryn. The Human Rights of Migrants and Refugees in European Law. Oxford University Press, 2015. Goodwin-Gil, Guy S., and Jane McAdam. The Refugee in International Law. Oxford University Press, 2007. Hamlin, Rebecca. Let Me Be a Refugee: Administrative Justice and the Politics of Asylum in the United States, Canada, and Australia. Oxford University Press, 2014. Lippert, Randy. “Governing Refugees: The Relevance of Governmentality to Understanding the International Refugee Regime.” Alternatives: Global, Local, Political, vol. 24, 1999, pp. 295–328. Liu, Robyn. “The International Government of Refugees.” Global Governmentality: Governing International Spaces, edited by Wendy Larner and William Walters, Routledge, 2004, pp. 116–35. Malkki, Lisa. “Refugees and Exile: From ‘Refugee Studies’ to the National Order of Things.” Annual Review of Anthropology, vol. 24, 1995, pp. 495–523. Salomon, Kim. Refugees in the Cold War: Towards a New International Refugee Regime in the Early Postwar Era. Lund University Press, 1991. Sautman, B. “The Meaning of ‘Well-Founded Fear of Persecution’ in United States Asylum Law and in International Law.” Fordham International Law Journal, vol. 9, no. 3, 1985, pp. 483–539. Scalettaris, Guilia. “Refugee Studies and the International Refugee Regime: A Reflection on a Desirable Separation.” Refugee Survey Quarterly, vol. 26, no. 3, 2007.  Deutschland:  Internationaler Menschenrechtsschutz von Gelüchteten und Migrant*innen im deutschen Kontext: https://www.institut-fuer-menschenrechte.de/themen/asyl-und-migration Überblick zu aktuellen Gesetzen und politischen Vorhaben im Bereich Flucht und Aufenthalt (Informationen, Beratungsstellen etc.): https://fluechtlingsrat-berlin.de/recht-und-rat/#2-asyl-und-aufenthalt UNHCR Deutschland zu Rechten von Geflüchteten: https://www.unhcr.org/dach/de/was-wir-tun/asyl-in-deutschland/rechte-nach-der-anerkennung Umfassende Informationen zu Asyl und Migration vom Informationsverbund diverser NGOs, u.a. ProAsyl, Diakonie, Deutsches Rotes Kreuz: https://www.asyl.net/start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Migrants’ and Refugees’ Rights</dc:title>
  <dc:creator>Alina Lückl</dc:creator>
  <cp:lastModifiedBy>move</cp:lastModifiedBy>
  <cp:revision>23</cp:revision>
  <dcterms:created xsi:type="dcterms:W3CDTF">2022-11-23T12:46:59Z</dcterms:created>
  <dcterms:modified xsi:type="dcterms:W3CDTF">2022-11-29T10:26:54Z</dcterms:modified>
</cp:coreProperties>
</file>