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37"/>
  </p:notesMasterIdLst>
  <p:sldIdLst>
    <p:sldId id="256" r:id="rId6"/>
    <p:sldId id="341" r:id="rId7"/>
    <p:sldId id="272" r:id="rId8"/>
    <p:sldId id="276" r:id="rId9"/>
    <p:sldId id="357" r:id="rId10"/>
    <p:sldId id="358" r:id="rId11"/>
    <p:sldId id="294" r:id="rId12"/>
    <p:sldId id="297" r:id="rId13"/>
    <p:sldId id="298" r:id="rId14"/>
    <p:sldId id="259" r:id="rId15"/>
    <p:sldId id="283" r:id="rId16"/>
    <p:sldId id="260" r:id="rId17"/>
    <p:sldId id="296" r:id="rId18"/>
    <p:sldId id="264" r:id="rId19"/>
    <p:sldId id="263" r:id="rId20"/>
    <p:sldId id="352" r:id="rId21"/>
    <p:sldId id="354" r:id="rId22"/>
    <p:sldId id="342" r:id="rId23"/>
    <p:sldId id="359" r:id="rId24"/>
    <p:sldId id="353" r:id="rId25"/>
    <p:sldId id="339" r:id="rId26"/>
    <p:sldId id="307" r:id="rId27"/>
    <p:sldId id="269" r:id="rId28"/>
    <p:sldId id="361" r:id="rId29"/>
    <p:sldId id="267" r:id="rId30"/>
    <p:sldId id="348" r:id="rId31"/>
    <p:sldId id="347" r:id="rId32"/>
    <p:sldId id="346" r:id="rId33"/>
    <p:sldId id="271" r:id="rId34"/>
    <p:sldId id="350" r:id="rId35"/>
    <p:sldId id="360"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ysop" initials="s" lastIdx="5" clrIdx="0">
    <p:extLst>
      <p:ext uri="{19B8F6BF-5375-455C-9EA6-DF929625EA0E}">
        <p15:presenceInfo xmlns:p15="http://schemas.microsoft.com/office/powerpoint/2012/main" userId="syso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7" autoAdjust="0"/>
    <p:restoredTop sz="94660"/>
  </p:normalViewPr>
  <p:slideViewPr>
    <p:cSldViewPr snapToGrid="0">
      <p:cViewPr varScale="1">
        <p:scale>
          <a:sx n="63" d="100"/>
          <a:sy n="63" d="100"/>
        </p:scale>
        <p:origin x="76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presProps" Target="presProps.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commentAuthors" Target="commentAuthors.xml"/></Relationships>
</file>

<file path=ppt/diagrams/_rels/data1.xml.rels><?xml version="1.0" encoding="UTF-8" standalone="yes"?>
<Relationships xmlns="http://schemas.openxmlformats.org/package/2006/relationships"><Relationship Id="rId8" Type="http://schemas.openxmlformats.org/officeDocument/2006/relationships/image" Target="../media/image12.jpg"/><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image" Target="../media/image5.jpeg"/><Relationship Id="rId6" Type="http://schemas.openxmlformats.org/officeDocument/2006/relationships/image" Target="../media/image10.jpeg"/><Relationship Id="rId5" Type="http://schemas.openxmlformats.org/officeDocument/2006/relationships/image" Target="../media/image9.jpg"/><Relationship Id="rId10" Type="http://schemas.openxmlformats.org/officeDocument/2006/relationships/image" Target="../media/image14.jpeg"/><Relationship Id="rId4" Type="http://schemas.openxmlformats.org/officeDocument/2006/relationships/image" Target="../media/image8.jpeg"/><Relationship Id="rId9" Type="http://schemas.openxmlformats.org/officeDocument/2006/relationships/image" Target="../media/image13.jpeg"/></Relationships>
</file>

<file path=ppt/diagrams/_rels/data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slide" Target="../slides/slide24.xml"/></Relationships>
</file>

<file path=ppt/diagrams/_rels/drawing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6.jpeg"/><Relationship Id="rId7" Type="http://schemas.openxmlformats.org/officeDocument/2006/relationships/image" Target="../media/image14.jpeg"/><Relationship Id="rId2" Type="http://schemas.openxmlformats.org/officeDocument/2006/relationships/image" Target="../media/image10.jpeg"/><Relationship Id="rId1" Type="http://schemas.openxmlformats.org/officeDocument/2006/relationships/image" Target="../media/image5.jpeg"/><Relationship Id="rId6" Type="http://schemas.openxmlformats.org/officeDocument/2006/relationships/image" Target="../media/image7.jpeg"/><Relationship Id="rId5" Type="http://schemas.openxmlformats.org/officeDocument/2006/relationships/image" Target="../media/image9.jpg"/><Relationship Id="rId10" Type="http://schemas.openxmlformats.org/officeDocument/2006/relationships/image" Target="../media/image13.jpeg"/><Relationship Id="rId4" Type="http://schemas.openxmlformats.org/officeDocument/2006/relationships/image" Target="../media/image11.jpeg"/><Relationship Id="rId9" Type="http://schemas.openxmlformats.org/officeDocument/2006/relationships/image" Target="../media/image12.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AD5C75-5B8D-490E-ACE0-078FCA311F22}" type="doc">
      <dgm:prSet loTypeId="urn:microsoft.com/office/officeart/2008/layout/HexagonCluster" loCatId="relationship" qsTypeId="urn:microsoft.com/office/officeart/2005/8/quickstyle/simple2" qsCatId="simple" csTypeId="urn:microsoft.com/office/officeart/2005/8/colors/accent1_2" csCatId="accent1" phldr="1"/>
      <dgm:spPr/>
      <dgm:t>
        <a:bodyPr/>
        <a:lstStyle/>
        <a:p>
          <a:endParaRPr lang="en-GB"/>
        </a:p>
      </dgm:t>
    </dgm:pt>
    <dgm:pt modelId="{98A4CFD0-6D92-47EE-83E7-DA2AC186485C}">
      <dgm:prSet phldrT="[Text]" custT="1"/>
      <dgm:spPr/>
      <dgm:t>
        <a:bodyPr/>
        <a:lstStyle/>
        <a:p>
          <a:r>
            <a:rPr lang="el-GR" sz="1200" b="1" dirty="0"/>
            <a:t>Πρόσβαση στην υγειονομική περίθαλψη, την εκπαίδευση</a:t>
          </a:r>
          <a:endParaRPr lang="en-GB" sz="1200" b="1" dirty="0"/>
        </a:p>
      </dgm:t>
    </dgm:pt>
    <dgm:pt modelId="{9C5931AB-50B6-4A12-A862-257BAE784520}" type="parTrans" cxnId="{84E07D01-B5D5-4227-A3C1-45977389A3E1}">
      <dgm:prSet/>
      <dgm:spPr/>
      <dgm:t>
        <a:bodyPr/>
        <a:lstStyle/>
        <a:p>
          <a:endParaRPr lang="en-GB"/>
        </a:p>
      </dgm:t>
    </dgm:pt>
    <dgm:pt modelId="{4C27BD9F-56F5-4888-99CD-C0947098E3CA}" type="sibTrans" cxnId="{84E07D01-B5D5-4227-A3C1-45977389A3E1}">
      <dgm:prSet/>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25000" b="-25000"/>
          </a:stretch>
        </a:blipFill>
      </dgm:spPr>
      <dgm:t>
        <a:bodyPr/>
        <a:lstStyle/>
        <a:p>
          <a:endParaRPr lang="en-GB"/>
        </a:p>
      </dgm:t>
    </dgm:pt>
    <dgm:pt modelId="{4E2526EE-01D0-4262-8CBD-6882A622091A}">
      <dgm:prSet phldrT="[Text]" custT="1"/>
      <dgm:spPr/>
      <dgm:t>
        <a:bodyPr/>
        <a:lstStyle/>
        <a:p>
          <a:r>
            <a:rPr lang="el-GR" sz="1200" b="1" dirty="0"/>
            <a:t>Βία, εκμετάλλευση </a:t>
          </a:r>
          <a:endParaRPr lang="en-GB" sz="1200" b="1" dirty="0"/>
        </a:p>
      </dgm:t>
    </dgm:pt>
    <dgm:pt modelId="{7F1BB023-5D47-43CC-9A81-5CB1F86BC8E4}" type="parTrans" cxnId="{F69642A3-0C6B-435C-B0CA-30FFC021C79B}">
      <dgm:prSet/>
      <dgm:spPr/>
      <dgm:t>
        <a:bodyPr/>
        <a:lstStyle/>
        <a:p>
          <a:endParaRPr lang="en-GB"/>
        </a:p>
      </dgm:t>
    </dgm:pt>
    <dgm:pt modelId="{176B4342-6D7C-45FC-B764-1EB989E28EB7}" type="sibTrans" cxnId="{F69642A3-0C6B-435C-B0CA-30FFC021C79B}">
      <dgm:prSet/>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t="-37000" b="-37000"/>
          </a:stretch>
        </a:blipFill>
      </dgm:spPr>
      <dgm:t>
        <a:bodyPr/>
        <a:lstStyle/>
        <a:p>
          <a:endParaRPr lang="en-GB"/>
        </a:p>
      </dgm:t>
    </dgm:pt>
    <dgm:pt modelId="{DC5ECC78-DE7E-493E-917E-D65F5999977E}">
      <dgm:prSet phldrT="[Text]" custT="1"/>
      <dgm:spPr/>
      <dgm:t>
        <a:bodyPr/>
        <a:lstStyle/>
        <a:p>
          <a:r>
            <a:rPr lang="el-GR" sz="1250" b="1" dirty="0"/>
            <a:t>Οικογενειακή επανένωση</a:t>
          </a:r>
          <a:endParaRPr lang="en-GB" sz="1250" b="1" dirty="0"/>
        </a:p>
      </dgm:t>
    </dgm:pt>
    <dgm:pt modelId="{876FE803-E5B5-4FC6-BCCB-73B8AA133943}" type="parTrans" cxnId="{6CB8BE34-5ECB-4169-82D9-3F72BEFA67DC}">
      <dgm:prSet/>
      <dgm:spPr/>
      <dgm:t>
        <a:bodyPr/>
        <a:lstStyle/>
        <a:p>
          <a:endParaRPr lang="en-GB"/>
        </a:p>
      </dgm:t>
    </dgm:pt>
    <dgm:pt modelId="{CC53B27C-E080-4307-9E50-7F1AC1A94E6F}" type="sibTrans" cxnId="{6CB8BE34-5ECB-4169-82D9-3F72BEFA67DC}">
      <dgm:prSet/>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t="-25000" b="-25000"/>
          </a:stretch>
        </a:blipFill>
      </dgm:spPr>
      <dgm:t>
        <a:bodyPr/>
        <a:lstStyle/>
        <a:p>
          <a:endParaRPr lang="en-GB"/>
        </a:p>
      </dgm:t>
    </dgm:pt>
    <dgm:pt modelId="{FA3E3963-8026-46C1-8DED-8C6D54F90D96}">
      <dgm:prSet custT="1"/>
      <dgm:spPr/>
      <dgm:t>
        <a:bodyPr/>
        <a:lstStyle/>
        <a:p>
          <a:r>
            <a:rPr lang="el-GR" sz="1200" b="1" dirty="0"/>
            <a:t>Πολεμική σύρραξη</a:t>
          </a:r>
          <a:endParaRPr lang="en-GB" sz="1200" b="1" dirty="0"/>
        </a:p>
      </dgm:t>
    </dgm:pt>
    <dgm:pt modelId="{60518C1A-7653-4F04-B57D-31C67CE08CAD}" type="parTrans" cxnId="{F68B8398-178A-4FA7-A903-B2E966C9B9E5}">
      <dgm:prSet/>
      <dgm:spPr/>
      <dgm:t>
        <a:bodyPr/>
        <a:lstStyle/>
        <a:p>
          <a:endParaRPr lang="en-GB"/>
        </a:p>
      </dgm:t>
    </dgm:pt>
    <dgm:pt modelId="{6A7C8D2F-504D-48B7-A26D-CA781C1B1F22}" type="sibTrans" cxnId="{F68B8398-178A-4FA7-A903-B2E966C9B9E5}">
      <dgm:prSet/>
      <dgm:spPr>
        <a:blipFill>
          <a:blip xmlns:r="http://schemas.openxmlformats.org/officeDocument/2006/relationships" r:embed="rId4" cstate="print">
            <a:extLst>
              <a:ext uri="{28A0092B-C50C-407E-A947-70E740481C1C}">
                <a14:useLocalDpi xmlns:a14="http://schemas.microsoft.com/office/drawing/2010/main" val="0"/>
              </a:ext>
            </a:extLst>
          </a:blip>
          <a:srcRect/>
          <a:stretch>
            <a:fillRect l="-16000" r="-16000"/>
          </a:stretch>
        </a:blipFill>
      </dgm:spPr>
      <dgm:t>
        <a:bodyPr/>
        <a:lstStyle/>
        <a:p>
          <a:endParaRPr lang="en-GB"/>
        </a:p>
      </dgm:t>
    </dgm:pt>
    <dgm:pt modelId="{68651068-0BF5-4FE0-8275-883A9F1216BA}">
      <dgm:prSet custT="1"/>
      <dgm:spPr/>
      <dgm:t>
        <a:bodyPr/>
        <a:lstStyle/>
        <a:p>
          <a:r>
            <a:rPr lang="el-GR" sz="1200" b="1" dirty="0"/>
            <a:t>Διωγμός</a:t>
          </a:r>
          <a:endParaRPr lang="en-GB" sz="1600" b="1" dirty="0"/>
        </a:p>
      </dgm:t>
    </dgm:pt>
    <dgm:pt modelId="{E50FFDCF-E0B3-4736-8D4C-6BC00D232301}" type="parTrans" cxnId="{2DDFBBFB-E28D-473E-ADE1-130F613E9161}">
      <dgm:prSet/>
      <dgm:spPr/>
      <dgm:t>
        <a:bodyPr/>
        <a:lstStyle/>
        <a:p>
          <a:endParaRPr lang="en-GB"/>
        </a:p>
      </dgm:t>
    </dgm:pt>
    <dgm:pt modelId="{2DBE28B4-F500-46E5-8DE3-867211612A5D}" type="sibTrans" cxnId="{2DDFBBFB-E28D-473E-ADE1-130F613E9161}">
      <dgm:prSet/>
      <dgm:spPr>
        <a:blipFill>
          <a:blip xmlns:r="http://schemas.openxmlformats.org/officeDocument/2006/relationships" r:embed="rId5">
            <a:extLst>
              <a:ext uri="{28A0092B-C50C-407E-A947-70E740481C1C}">
                <a14:useLocalDpi xmlns:a14="http://schemas.microsoft.com/office/drawing/2010/main" val="0"/>
              </a:ext>
            </a:extLst>
          </a:blip>
          <a:srcRect/>
          <a:stretch>
            <a:fillRect l="-14000" r="-14000"/>
          </a:stretch>
        </a:blipFill>
      </dgm:spPr>
      <dgm:t>
        <a:bodyPr/>
        <a:lstStyle/>
        <a:p>
          <a:endParaRPr lang="en-GB"/>
        </a:p>
      </dgm:t>
    </dgm:pt>
    <dgm:pt modelId="{8CAF07A7-D2F1-4D14-B2A4-64B6D83D62EE}">
      <dgm:prSet custT="1"/>
      <dgm:spPr/>
      <dgm:t>
        <a:bodyPr/>
        <a:lstStyle/>
        <a:p>
          <a:r>
            <a:rPr lang="el-GR" sz="1200" b="1" dirty="0"/>
            <a:t>Βιοπορισμός - οικονομική ευκαιρία</a:t>
          </a:r>
          <a:endParaRPr lang="en-GB" sz="1200" b="1" dirty="0"/>
        </a:p>
      </dgm:t>
    </dgm:pt>
    <dgm:pt modelId="{694D3AA7-07FC-44E1-8475-F883D8C86B3C}" type="parTrans" cxnId="{F5610B3D-4C09-4A3F-AB2B-CFD909D95438}">
      <dgm:prSet/>
      <dgm:spPr/>
      <dgm:t>
        <a:bodyPr/>
        <a:lstStyle/>
        <a:p>
          <a:endParaRPr lang="en-GB"/>
        </a:p>
      </dgm:t>
    </dgm:pt>
    <dgm:pt modelId="{E8C8624A-A6A4-4079-B07D-E5F7FEE106A9}" type="sibTrans" cxnId="{F5610B3D-4C09-4A3F-AB2B-CFD909D95438}">
      <dgm:prSet/>
      <dgm:spPr>
        <a:blipFill>
          <a:blip xmlns:r="http://schemas.openxmlformats.org/officeDocument/2006/relationships" r:embed="rId6" cstate="print">
            <a:extLst>
              <a:ext uri="{28A0092B-C50C-407E-A947-70E740481C1C}">
                <a14:useLocalDpi xmlns:a14="http://schemas.microsoft.com/office/drawing/2010/main" val="0"/>
              </a:ext>
            </a:extLst>
          </a:blip>
          <a:srcRect/>
          <a:stretch>
            <a:fillRect l="-4000" r="-4000"/>
          </a:stretch>
        </a:blipFill>
      </dgm:spPr>
      <dgm:t>
        <a:bodyPr/>
        <a:lstStyle/>
        <a:p>
          <a:endParaRPr lang="en-GB"/>
        </a:p>
      </dgm:t>
    </dgm:pt>
    <dgm:pt modelId="{6DDC2344-CE93-40C4-8D0D-BB959308EEAE}">
      <dgm:prSet custT="1"/>
      <dgm:spPr/>
      <dgm:t>
        <a:bodyPr/>
        <a:lstStyle/>
        <a:p>
          <a:r>
            <a:rPr lang="el-GR" sz="1200" b="1" dirty="0"/>
            <a:t>Κλιματική αλλαγή, φυσικές καταστροφές</a:t>
          </a:r>
          <a:endParaRPr lang="en-GB" sz="1200" b="1" dirty="0"/>
        </a:p>
      </dgm:t>
    </dgm:pt>
    <dgm:pt modelId="{89335C10-6E7F-4093-B463-7A31EE4D4897}" type="parTrans" cxnId="{53DC1B14-B5D4-4100-8746-B2BCDA75CF83}">
      <dgm:prSet/>
      <dgm:spPr/>
      <dgm:t>
        <a:bodyPr/>
        <a:lstStyle/>
        <a:p>
          <a:endParaRPr lang="en-GB"/>
        </a:p>
      </dgm:t>
    </dgm:pt>
    <dgm:pt modelId="{30B8A10F-120D-4476-BAC8-C761844A2FE1}" type="sibTrans" cxnId="{53DC1B14-B5D4-4100-8746-B2BCDA75CF83}">
      <dgm:prSet/>
      <dgm:spPr>
        <a:blipFill>
          <a:blip xmlns:r="http://schemas.openxmlformats.org/officeDocument/2006/relationships" r:embed="rId7" cstate="print">
            <a:extLst>
              <a:ext uri="{28A0092B-C50C-407E-A947-70E740481C1C}">
                <a14:useLocalDpi xmlns:a14="http://schemas.microsoft.com/office/drawing/2010/main" val="0"/>
              </a:ext>
            </a:extLst>
          </a:blip>
          <a:srcRect/>
          <a:stretch>
            <a:fillRect t="-26000" b="-26000"/>
          </a:stretch>
        </a:blipFill>
      </dgm:spPr>
      <dgm:t>
        <a:bodyPr/>
        <a:lstStyle/>
        <a:p>
          <a:endParaRPr lang="en-GB"/>
        </a:p>
      </dgm:t>
    </dgm:pt>
    <dgm:pt modelId="{BA99EF76-E146-44C0-99A3-0688F240EEFB}">
      <dgm:prSet phldrT="[Text]" custT="1"/>
      <dgm:spPr/>
      <dgm:t>
        <a:bodyPr/>
        <a:lstStyle/>
        <a:p>
          <a:r>
            <a:rPr lang="el-GR" sz="1200" b="1" dirty="0"/>
            <a:t>Επισιτιστική ανασφάλεια</a:t>
          </a:r>
          <a:endParaRPr lang="en-US" sz="1200" b="1" dirty="0"/>
        </a:p>
        <a:p>
          <a:endParaRPr lang="en-GB" sz="1400" b="1" dirty="0"/>
        </a:p>
      </dgm:t>
    </dgm:pt>
    <dgm:pt modelId="{E085407A-ABCD-46D8-9978-BAEEC878BE66}" type="parTrans" cxnId="{D422CB0A-7B1E-4BF9-86BF-CC4AF46AC47D}">
      <dgm:prSet/>
      <dgm:spPr/>
      <dgm:t>
        <a:bodyPr/>
        <a:lstStyle/>
        <a:p>
          <a:endParaRPr lang="en-GB"/>
        </a:p>
      </dgm:t>
    </dgm:pt>
    <dgm:pt modelId="{F98B0526-DB82-4383-8453-EC0FE0A1F476}" type="sibTrans" cxnId="{D422CB0A-7B1E-4BF9-86BF-CC4AF46AC47D}">
      <dgm:prSet/>
      <dgm:spPr>
        <a:blipFill>
          <a:blip xmlns:r="http://schemas.openxmlformats.org/officeDocument/2006/relationships" r:embed="rId8">
            <a:extLst>
              <a:ext uri="{28A0092B-C50C-407E-A947-70E740481C1C}">
                <a14:useLocalDpi xmlns:a14="http://schemas.microsoft.com/office/drawing/2010/main" val="0"/>
              </a:ext>
            </a:extLst>
          </a:blip>
          <a:srcRect/>
          <a:stretch>
            <a:fillRect l="-15000" r="-15000"/>
          </a:stretch>
        </a:blipFill>
      </dgm:spPr>
      <dgm:t>
        <a:bodyPr/>
        <a:lstStyle/>
        <a:p>
          <a:endParaRPr lang="en-GB"/>
        </a:p>
      </dgm:t>
    </dgm:pt>
    <dgm:pt modelId="{6941A527-C3DD-4EC1-8E62-598E8FBD0DE3}">
      <dgm:prSet phldrT="[Text]" custT="1"/>
      <dgm:spPr/>
      <dgm:t>
        <a:bodyPr/>
        <a:lstStyle/>
        <a:p>
          <a:r>
            <a:rPr lang="el-GR" sz="1200" b="1" dirty="0"/>
            <a:t>Διακρίσεις, στίγμα, προκατάληψη</a:t>
          </a:r>
          <a:endParaRPr lang="en-GB" sz="1200" b="1" dirty="0"/>
        </a:p>
      </dgm:t>
    </dgm:pt>
    <dgm:pt modelId="{A9716A3F-C277-4184-850B-F4DBA044458A}" type="parTrans" cxnId="{41E13DE7-EB9E-4FF1-A6E5-D4BDFAF60E95}">
      <dgm:prSet/>
      <dgm:spPr/>
      <dgm:t>
        <a:bodyPr/>
        <a:lstStyle/>
        <a:p>
          <a:endParaRPr lang="en-GB"/>
        </a:p>
      </dgm:t>
    </dgm:pt>
    <dgm:pt modelId="{69D80726-7272-429D-B037-88CCA2082C9F}" type="sibTrans" cxnId="{41E13DE7-EB9E-4FF1-A6E5-D4BDFAF60E95}">
      <dgm:prSet/>
      <dgm:spPr>
        <a:blipFill>
          <a:blip xmlns:r="http://schemas.openxmlformats.org/officeDocument/2006/relationships" r:embed="rId9" cstate="print">
            <a:extLst>
              <a:ext uri="{28A0092B-C50C-407E-A947-70E740481C1C}">
                <a14:useLocalDpi xmlns:a14="http://schemas.microsoft.com/office/drawing/2010/main" val="0"/>
              </a:ext>
            </a:extLst>
          </a:blip>
          <a:srcRect/>
          <a:stretch>
            <a:fillRect t="-26000" b="-26000"/>
          </a:stretch>
        </a:blipFill>
      </dgm:spPr>
      <dgm:t>
        <a:bodyPr/>
        <a:lstStyle/>
        <a:p>
          <a:endParaRPr lang="en-GB"/>
        </a:p>
      </dgm:t>
    </dgm:pt>
    <dgm:pt modelId="{95D4CCFC-C6A5-4151-851D-44D8505DD332}">
      <dgm:prSet custT="1"/>
      <dgm:spPr/>
      <dgm:t>
        <a:bodyPr/>
        <a:lstStyle/>
        <a:p>
          <a:r>
            <a:rPr lang="el-GR" sz="1200" b="1" dirty="0"/>
            <a:t>Φτώχεια</a:t>
          </a:r>
          <a:endParaRPr lang="en-GB" sz="1600" b="1" dirty="0"/>
        </a:p>
      </dgm:t>
    </dgm:pt>
    <dgm:pt modelId="{0DB8F543-A110-4EE7-911D-43EFCADC19B1}" type="sibTrans" cxnId="{AD29BBDF-1D8F-4A13-8D8A-516EF9680BBF}">
      <dgm:prSet/>
      <dgm:spPr>
        <a:blipFill>
          <a:blip xmlns:r="http://schemas.openxmlformats.org/officeDocument/2006/relationships" r:embed="rId10" cstate="print">
            <a:extLst>
              <a:ext uri="{28A0092B-C50C-407E-A947-70E740481C1C}">
                <a14:useLocalDpi xmlns:a14="http://schemas.microsoft.com/office/drawing/2010/main" val="0"/>
              </a:ext>
            </a:extLst>
          </a:blip>
          <a:srcRect/>
          <a:stretch>
            <a:fillRect l="-14000" r="-14000"/>
          </a:stretch>
        </a:blipFill>
      </dgm:spPr>
      <dgm:t>
        <a:bodyPr/>
        <a:lstStyle/>
        <a:p>
          <a:endParaRPr lang="en-GB"/>
        </a:p>
      </dgm:t>
    </dgm:pt>
    <dgm:pt modelId="{4FFE3DAC-6780-482C-8FCF-980ACD019C34}" type="parTrans" cxnId="{AD29BBDF-1D8F-4A13-8D8A-516EF9680BBF}">
      <dgm:prSet/>
      <dgm:spPr/>
      <dgm:t>
        <a:bodyPr/>
        <a:lstStyle/>
        <a:p>
          <a:endParaRPr lang="en-GB"/>
        </a:p>
      </dgm:t>
    </dgm:pt>
    <dgm:pt modelId="{28BA00A1-2E41-4000-95CF-A3259A001AF5}" type="pres">
      <dgm:prSet presAssocID="{29AD5C75-5B8D-490E-ACE0-078FCA311F22}" presName="Name0" presStyleCnt="0">
        <dgm:presLayoutVars>
          <dgm:chMax val="21"/>
          <dgm:chPref val="21"/>
        </dgm:presLayoutVars>
      </dgm:prSet>
      <dgm:spPr/>
    </dgm:pt>
    <dgm:pt modelId="{37DCA189-84DA-4D24-8B1A-E14403BF7EDA}" type="pres">
      <dgm:prSet presAssocID="{98A4CFD0-6D92-47EE-83E7-DA2AC186485C}" presName="text1" presStyleCnt="0"/>
      <dgm:spPr/>
    </dgm:pt>
    <dgm:pt modelId="{F68353BC-67AC-4BA4-9BF5-E31B5CC4CE9D}" type="pres">
      <dgm:prSet presAssocID="{98A4CFD0-6D92-47EE-83E7-DA2AC186485C}" presName="textRepeatNode" presStyleLbl="alignNode1" presStyleIdx="0" presStyleCnt="10" custLinFactX="134711" custLinFactNeighborX="200000" custLinFactNeighborY="97432">
        <dgm:presLayoutVars>
          <dgm:chMax val="0"/>
          <dgm:chPref val="0"/>
          <dgm:bulletEnabled val="1"/>
        </dgm:presLayoutVars>
      </dgm:prSet>
      <dgm:spPr/>
    </dgm:pt>
    <dgm:pt modelId="{308BF154-51F5-4A3B-8F11-E3DB28CA7EDA}" type="pres">
      <dgm:prSet presAssocID="{98A4CFD0-6D92-47EE-83E7-DA2AC186485C}" presName="textaccent1" presStyleCnt="0"/>
      <dgm:spPr/>
    </dgm:pt>
    <dgm:pt modelId="{01801963-1E46-44BD-85A4-DA2D960E0445}" type="pres">
      <dgm:prSet presAssocID="{98A4CFD0-6D92-47EE-83E7-DA2AC186485C}" presName="accentRepeatNode" presStyleLbl="solidAlignAcc1" presStyleIdx="0" presStyleCnt="20" custLinFactNeighborX="96974" custLinFactNeighborY="12285"/>
      <dgm:spPr/>
    </dgm:pt>
    <dgm:pt modelId="{E885BFB8-B913-49A8-982F-1A9E9CFFF16B}" type="pres">
      <dgm:prSet presAssocID="{4C27BD9F-56F5-4888-99CD-C0947098E3CA}" presName="image1" presStyleCnt="0"/>
      <dgm:spPr/>
    </dgm:pt>
    <dgm:pt modelId="{28FBB7CF-DFF6-4AE0-96A9-8849EF38EE92}" type="pres">
      <dgm:prSet presAssocID="{4C27BD9F-56F5-4888-99CD-C0947098E3CA}" presName="imageRepeatNode" presStyleLbl="alignAcc1" presStyleIdx="0" presStyleCnt="10" custScaleX="94666" custScaleY="98337" custLinFactX="220331" custLinFactY="-25565" custLinFactNeighborX="300000" custLinFactNeighborY="-100000"/>
      <dgm:spPr/>
    </dgm:pt>
    <dgm:pt modelId="{696A9B43-B01D-445E-BBB1-1E0CE6FBA42E}" type="pres">
      <dgm:prSet presAssocID="{4C27BD9F-56F5-4888-99CD-C0947098E3CA}" presName="imageaccent1" presStyleCnt="0"/>
      <dgm:spPr/>
    </dgm:pt>
    <dgm:pt modelId="{AE310DED-F8D8-4D62-81BC-87610191FC2F}" type="pres">
      <dgm:prSet presAssocID="{4C27BD9F-56F5-4888-99CD-C0947098E3CA}" presName="accentRepeatNode" presStyleLbl="solidAlignAcc1" presStyleIdx="1" presStyleCnt="20" custLinFactX="-4410" custLinFactY="-100000" custLinFactNeighborX="-100000" custLinFactNeighborY="-161376"/>
      <dgm:spPr/>
    </dgm:pt>
    <dgm:pt modelId="{61517F71-768D-4A35-9ED5-CFE441A38A4D}" type="pres">
      <dgm:prSet presAssocID="{8CAF07A7-D2F1-4D14-B2A4-64B6D83D62EE}" presName="text2" presStyleCnt="0"/>
      <dgm:spPr/>
    </dgm:pt>
    <dgm:pt modelId="{270602D0-51B5-47D7-881F-AC840CD39187}" type="pres">
      <dgm:prSet presAssocID="{8CAF07A7-D2F1-4D14-B2A4-64B6D83D62EE}" presName="textRepeatNode" presStyleLbl="alignNode1" presStyleIdx="1" presStyleCnt="10" custScaleX="107655" custLinFactNeighborX="30900" custLinFactNeighborY="-97247">
        <dgm:presLayoutVars>
          <dgm:chMax val="0"/>
          <dgm:chPref val="0"/>
          <dgm:bulletEnabled val="1"/>
        </dgm:presLayoutVars>
      </dgm:prSet>
      <dgm:spPr/>
    </dgm:pt>
    <dgm:pt modelId="{D2A973F4-0998-41B7-BD06-6E188B0781B0}" type="pres">
      <dgm:prSet presAssocID="{8CAF07A7-D2F1-4D14-B2A4-64B6D83D62EE}" presName="textaccent2" presStyleCnt="0"/>
      <dgm:spPr/>
    </dgm:pt>
    <dgm:pt modelId="{DD2D8003-21FE-4EA3-A926-885F9C1594B9}" type="pres">
      <dgm:prSet presAssocID="{8CAF07A7-D2F1-4D14-B2A4-64B6D83D62EE}" presName="accentRepeatNode" presStyleLbl="solidAlignAcc1" presStyleIdx="2" presStyleCnt="20"/>
      <dgm:spPr/>
    </dgm:pt>
    <dgm:pt modelId="{CF921F44-3569-44E7-86F0-00FB003A1570}" type="pres">
      <dgm:prSet presAssocID="{E8C8624A-A6A4-4079-B07D-E5F7FEE106A9}" presName="image2" presStyleCnt="0"/>
      <dgm:spPr/>
    </dgm:pt>
    <dgm:pt modelId="{E1687EA0-7390-4C96-8545-C70A4EACE8E7}" type="pres">
      <dgm:prSet presAssocID="{E8C8624A-A6A4-4079-B07D-E5F7FEE106A9}" presName="imageRepeatNode" presStyleLbl="alignAcc1" presStyleIdx="1" presStyleCnt="10" custScaleX="100498" custLinFactX="-68499" custLinFactY="12726" custLinFactNeighborX="-100000" custLinFactNeighborY="100000"/>
      <dgm:spPr/>
    </dgm:pt>
    <dgm:pt modelId="{7862A63D-576F-4EBA-89EF-2042CAEFAC62}" type="pres">
      <dgm:prSet presAssocID="{E8C8624A-A6A4-4079-B07D-E5F7FEE106A9}" presName="imageaccent2" presStyleCnt="0"/>
      <dgm:spPr/>
    </dgm:pt>
    <dgm:pt modelId="{955834F7-1B0C-4B94-A8B2-71BAB6C561FD}" type="pres">
      <dgm:prSet presAssocID="{E8C8624A-A6A4-4079-B07D-E5F7FEE106A9}" presName="accentRepeatNode" presStyleLbl="solidAlignAcc1" presStyleIdx="3" presStyleCnt="20" custLinFactY="96222" custLinFactNeighborX="-46936" custLinFactNeighborY="100000"/>
      <dgm:spPr/>
    </dgm:pt>
    <dgm:pt modelId="{B6901A09-6152-4B7B-B61B-10917C7BD681}" type="pres">
      <dgm:prSet presAssocID="{4E2526EE-01D0-4262-8CBD-6882A622091A}" presName="text3" presStyleCnt="0"/>
      <dgm:spPr/>
    </dgm:pt>
    <dgm:pt modelId="{5C7DA53E-AB97-4E73-925C-D558459149EB}" type="pres">
      <dgm:prSet presAssocID="{4E2526EE-01D0-4262-8CBD-6882A622091A}" presName="textRepeatNode" presStyleLbl="alignNode1" presStyleIdx="2" presStyleCnt="10" custScaleX="114143" custLinFactX="100000" custLinFactY="100000" custLinFactNeighborX="141513" custLinFactNeighborY="162301">
        <dgm:presLayoutVars>
          <dgm:chMax val="0"/>
          <dgm:chPref val="0"/>
          <dgm:bulletEnabled val="1"/>
        </dgm:presLayoutVars>
      </dgm:prSet>
      <dgm:spPr/>
    </dgm:pt>
    <dgm:pt modelId="{7CBD843A-A43F-46C4-8DA5-1FABA20E9760}" type="pres">
      <dgm:prSet presAssocID="{4E2526EE-01D0-4262-8CBD-6882A622091A}" presName="textaccent3" presStyleCnt="0"/>
      <dgm:spPr/>
    </dgm:pt>
    <dgm:pt modelId="{DE39A730-2348-4C4E-8F22-D165A5EBBB69}" type="pres">
      <dgm:prSet presAssocID="{4E2526EE-01D0-4262-8CBD-6882A622091A}" presName="accentRepeatNode" presStyleLbl="solidAlignAcc1" presStyleIdx="4" presStyleCnt="20" custLinFactX="10962" custLinFactY="491931" custLinFactNeighborX="100000" custLinFactNeighborY="500000"/>
      <dgm:spPr/>
    </dgm:pt>
    <dgm:pt modelId="{B7606F12-CF74-4201-AD6B-AF2DDA87CCD8}" type="pres">
      <dgm:prSet presAssocID="{176B4342-6D7C-45FC-B764-1EB989E28EB7}" presName="image3" presStyleCnt="0"/>
      <dgm:spPr/>
    </dgm:pt>
    <dgm:pt modelId="{2755717A-5D48-4F5D-AE7B-CA1A08A7BEC6}" type="pres">
      <dgm:prSet presAssocID="{176B4342-6D7C-45FC-B764-1EB989E28EB7}" presName="imageRepeatNode" presStyleLbl="alignAcc1" presStyleIdx="2" presStyleCnt="10" custScaleX="103399" custScaleY="102926" custLinFactX="-53523" custLinFactNeighborX="-100000" custLinFactNeighborY="-9364"/>
      <dgm:spPr/>
    </dgm:pt>
    <dgm:pt modelId="{F40E3F3D-B7E6-4729-A75D-3B7788D0D816}" type="pres">
      <dgm:prSet presAssocID="{176B4342-6D7C-45FC-B764-1EB989E28EB7}" presName="imageaccent3" presStyleCnt="0"/>
      <dgm:spPr/>
    </dgm:pt>
    <dgm:pt modelId="{6D8302BD-8C92-4388-93FA-0CABC151F926}" type="pres">
      <dgm:prSet presAssocID="{176B4342-6D7C-45FC-B764-1EB989E28EB7}" presName="accentRepeatNode" presStyleLbl="solidAlignAcc1" presStyleIdx="5" presStyleCnt="20" custLinFactX="400000" custLinFactY="400000" custLinFactNeighborX="421371" custLinFactNeighborY="468302"/>
      <dgm:spPr/>
    </dgm:pt>
    <dgm:pt modelId="{E0FC2DD3-18F5-49BA-BCA0-BB7934BB1CD8}" type="pres">
      <dgm:prSet presAssocID="{6DDC2344-CE93-40C4-8D0D-BB959308EEAE}" presName="text4" presStyleCnt="0"/>
      <dgm:spPr/>
    </dgm:pt>
    <dgm:pt modelId="{28C24F16-87E7-4813-8ACE-5F6A37F6ED98}" type="pres">
      <dgm:prSet presAssocID="{6DDC2344-CE93-40C4-8D0D-BB959308EEAE}" presName="textRepeatNode" presStyleLbl="alignNode1" presStyleIdx="3" presStyleCnt="10" custScaleX="107107" custLinFactX="-60017" custLinFactY="14708" custLinFactNeighborX="-100000" custLinFactNeighborY="100000">
        <dgm:presLayoutVars>
          <dgm:chMax val="0"/>
          <dgm:chPref val="0"/>
          <dgm:bulletEnabled val="1"/>
        </dgm:presLayoutVars>
      </dgm:prSet>
      <dgm:spPr/>
    </dgm:pt>
    <dgm:pt modelId="{9F4876A6-40C2-4616-8B56-975DFD42F41E}" type="pres">
      <dgm:prSet presAssocID="{6DDC2344-CE93-40C4-8D0D-BB959308EEAE}" presName="textaccent4" presStyleCnt="0"/>
      <dgm:spPr/>
    </dgm:pt>
    <dgm:pt modelId="{72197FE0-213F-4733-B682-03601960847D}" type="pres">
      <dgm:prSet presAssocID="{6DDC2344-CE93-40C4-8D0D-BB959308EEAE}" presName="accentRepeatNode" presStyleLbl="solidAlignAcc1" presStyleIdx="6" presStyleCnt="20" custLinFactX="-291310" custLinFactY="-311995" custLinFactNeighborX="-300000" custLinFactNeighborY="-400000"/>
      <dgm:spPr/>
    </dgm:pt>
    <dgm:pt modelId="{5D7520CC-8F35-4EB9-9908-0723D3B73C24}" type="pres">
      <dgm:prSet presAssocID="{30B8A10F-120D-4476-BAC8-C761844A2FE1}" presName="image4" presStyleCnt="0"/>
      <dgm:spPr/>
    </dgm:pt>
    <dgm:pt modelId="{BD264CA1-EF89-4E5A-8ED3-DE8C3F8A85F4}" type="pres">
      <dgm:prSet presAssocID="{30B8A10F-120D-4476-BAC8-C761844A2FE1}" presName="imageRepeatNode" presStyleLbl="alignAcc1" presStyleIdx="3" presStyleCnt="10" custScaleY="93000" custLinFactNeighborX="81787" custLinFactNeighborY="33876"/>
      <dgm:spPr/>
    </dgm:pt>
    <dgm:pt modelId="{18AB4C76-33FF-4C5C-92BA-0E4A1FA96B17}" type="pres">
      <dgm:prSet presAssocID="{30B8A10F-120D-4476-BAC8-C761844A2FE1}" presName="imageaccent4" presStyleCnt="0"/>
      <dgm:spPr/>
    </dgm:pt>
    <dgm:pt modelId="{BE1C4B63-D498-4BB2-885B-8664FD350599}" type="pres">
      <dgm:prSet presAssocID="{30B8A10F-120D-4476-BAC8-C761844A2FE1}" presName="accentRepeatNode" presStyleLbl="solidAlignAcc1" presStyleIdx="7" presStyleCnt="20" custLinFactX="-76264" custLinFactY="100000" custLinFactNeighborX="-100000" custLinFactNeighborY="152515"/>
      <dgm:spPr/>
    </dgm:pt>
    <dgm:pt modelId="{ABACF19B-B64B-470F-9F21-F9EC34492126}" type="pres">
      <dgm:prSet presAssocID="{68651068-0BF5-4FE0-8275-883A9F1216BA}" presName="text5" presStyleCnt="0"/>
      <dgm:spPr/>
    </dgm:pt>
    <dgm:pt modelId="{7708116A-73B2-4E7E-9750-ADF1FEA1E6A5}" type="pres">
      <dgm:prSet presAssocID="{68651068-0BF5-4FE0-8275-883A9F1216BA}" presName="textRepeatNode" presStyleLbl="alignNode1" presStyleIdx="4" presStyleCnt="10" custLinFactX="-56386" custLinFactY="100000" custLinFactNeighborX="-100000" custLinFactNeighborY="132401">
        <dgm:presLayoutVars>
          <dgm:chMax val="0"/>
          <dgm:chPref val="0"/>
          <dgm:bulletEnabled val="1"/>
        </dgm:presLayoutVars>
      </dgm:prSet>
      <dgm:spPr/>
    </dgm:pt>
    <dgm:pt modelId="{E396C425-84EE-4717-8223-1E97C15AD28A}" type="pres">
      <dgm:prSet presAssocID="{68651068-0BF5-4FE0-8275-883A9F1216BA}" presName="textaccent5" presStyleCnt="0"/>
      <dgm:spPr/>
    </dgm:pt>
    <dgm:pt modelId="{49732828-F58E-4D2C-9019-4CFA976BB32E}" type="pres">
      <dgm:prSet presAssocID="{68651068-0BF5-4FE0-8275-883A9F1216BA}" presName="accentRepeatNode" presStyleLbl="solidAlignAcc1" presStyleIdx="8" presStyleCnt="20" custLinFactX="37319" custLinFactNeighborX="100000" custLinFactNeighborY="56411"/>
      <dgm:spPr/>
    </dgm:pt>
    <dgm:pt modelId="{9901A6F9-E7AB-436E-BFC1-9F21B80A9741}" type="pres">
      <dgm:prSet presAssocID="{2DBE28B4-F500-46E5-8DE3-867211612A5D}" presName="image5" presStyleCnt="0"/>
      <dgm:spPr/>
    </dgm:pt>
    <dgm:pt modelId="{4B480AEE-F930-4E89-BD8A-6425B98FBB46}" type="pres">
      <dgm:prSet presAssocID="{2DBE28B4-F500-46E5-8DE3-867211612A5D}" presName="imageRepeatNode" presStyleLbl="alignAcc1" presStyleIdx="4" presStyleCnt="10" custScaleX="100001" custScaleY="100001" custLinFactX="-125304" custLinFactNeighborX="-200000" custLinFactNeighborY="1661"/>
      <dgm:spPr/>
    </dgm:pt>
    <dgm:pt modelId="{07EED379-C0AE-4C45-B9E7-501C7759ACD1}" type="pres">
      <dgm:prSet presAssocID="{2DBE28B4-F500-46E5-8DE3-867211612A5D}" presName="imageaccent5" presStyleCnt="0"/>
      <dgm:spPr/>
    </dgm:pt>
    <dgm:pt modelId="{8FA1D624-141E-4B74-846E-816F09C2F1C2}" type="pres">
      <dgm:prSet presAssocID="{2DBE28B4-F500-46E5-8DE3-867211612A5D}" presName="accentRepeatNode" presStyleLbl="solidAlignAcc1" presStyleIdx="9" presStyleCnt="20"/>
      <dgm:spPr/>
    </dgm:pt>
    <dgm:pt modelId="{16BF4814-2864-4657-BA84-012D67F3BB59}" type="pres">
      <dgm:prSet presAssocID="{DC5ECC78-DE7E-493E-917E-D65F5999977E}" presName="text6" presStyleCnt="0"/>
      <dgm:spPr/>
    </dgm:pt>
    <dgm:pt modelId="{1E7BDF14-4737-4980-828C-1B92A8AF30E2}" type="pres">
      <dgm:prSet presAssocID="{DC5ECC78-DE7E-493E-917E-D65F5999977E}" presName="textRepeatNode" presStyleLbl="alignNode1" presStyleIdx="5" presStyleCnt="10" custLinFactX="-200000" custLinFactY="71742" custLinFactNeighborX="-228858" custLinFactNeighborY="100000">
        <dgm:presLayoutVars>
          <dgm:chMax val="0"/>
          <dgm:chPref val="0"/>
          <dgm:bulletEnabled val="1"/>
        </dgm:presLayoutVars>
      </dgm:prSet>
      <dgm:spPr/>
    </dgm:pt>
    <dgm:pt modelId="{9D4C9709-8865-45BA-9A9F-60F494FE7427}" type="pres">
      <dgm:prSet presAssocID="{DC5ECC78-DE7E-493E-917E-D65F5999977E}" presName="textaccent6" presStyleCnt="0"/>
      <dgm:spPr/>
    </dgm:pt>
    <dgm:pt modelId="{B7412DC0-B566-4AB6-8831-7873F3E437F1}" type="pres">
      <dgm:prSet presAssocID="{DC5ECC78-DE7E-493E-917E-D65F5999977E}" presName="accentRepeatNode" presStyleLbl="solidAlignAcc1" presStyleIdx="10" presStyleCnt="20" custLinFactX="327040" custLinFactY="-600000" custLinFactNeighborX="400000" custLinFactNeighborY="-612730"/>
      <dgm:spPr/>
    </dgm:pt>
    <dgm:pt modelId="{21DFB5B6-4628-4ABD-BAED-04D96042A4E0}" type="pres">
      <dgm:prSet presAssocID="{CC53B27C-E080-4307-9E50-7F1AC1A94E6F}" presName="image6" presStyleCnt="0"/>
      <dgm:spPr/>
    </dgm:pt>
    <dgm:pt modelId="{2909AEBF-EA10-45AF-9CAF-5F53C783A7CD}" type="pres">
      <dgm:prSet presAssocID="{CC53B27C-E080-4307-9E50-7F1AC1A94E6F}" presName="imageRepeatNode" presStyleLbl="alignAcc1" presStyleIdx="5" presStyleCnt="10" custLinFactY="-100000" custLinFactNeighborX="-6234" custLinFactNeighborY="-141871"/>
      <dgm:spPr/>
    </dgm:pt>
    <dgm:pt modelId="{C47D72DA-6131-43CE-8589-21F57BB0CF3C}" type="pres">
      <dgm:prSet presAssocID="{CC53B27C-E080-4307-9E50-7F1AC1A94E6F}" presName="imageaccent6" presStyleCnt="0"/>
      <dgm:spPr/>
    </dgm:pt>
    <dgm:pt modelId="{210C87AD-CACC-4067-9A11-7A32DA693253}" type="pres">
      <dgm:prSet presAssocID="{CC53B27C-E080-4307-9E50-7F1AC1A94E6F}" presName="accentRepeatNode" presStyleLbl="solidAlignAcc1" presStyleIdx="11" presStyleCnt="20" custLinFactX="-1515302" custLinFactY="300000" custLinFactNeighborX="-1600000" custLinFactNeighborY="324397"/>
      <dgm:spPr/>
    </dgm:pt>
    <dgm:pt modelId="{B22E4639-AD32-4B65-93F8-62E93B82A436}" type="pres">
      <dgm:prSet presAssocID="{95D4CCFC-C6A5-4151-851D-44D8505DD332}" presName="text7" presStyleCnt="0"/>
      <dgm:spPr/>
    </dgm:pt>
    <dgm:pt modelId="{0ECD250A-C3D4-44E4-86E6-F84B008E66C7}" type="pres">
      <dgm:prSet presAssocID="{95D4CCFC-C6A5-4151-851D-44D8505DD332}" presName="textRepeatNode" presStyleLbl="alignNode1" presStyleIdx="6" presStyleCnt="10" custScaleY="87937" custLinFactX="59253" custLinFactY="-27020" custLinFactNeighborX="100000" custLinFactNeighborY="-100000">
        <dgm:presLayoutVars>
          <dgm:chMax val="0"/>
          <dgm:chPref val="0"/>
          <dgm:bulletEnabled val="1"/>
        </dgm:presLayoutVars>
      </dgm:prSet>
      <dgm:spPr/>
    </dgm:pt>
    <dgm:pt modelId="{69A05643-2741-43FE-8847-F36C6212891D}" type="pres">
      <dgm:prSet presAssocID="{95D4CCFC-C6A5-4151-851D-44D8505DD332}" presName="textaccent7" presStyleCnt="0"/>
      <dgm:spPr/>
    </dgm:pt>
    <dgm:pt modelId="{86995FEE-DAD9-4F5D-8742-5A24B6CEFA9D}" type="pres">
      <dgm:prSet presAssocID="{95D4CCFC-C6A5-4151-851D-44D8505DD332}" presName="accentRepeatNode" presStyleLbl="solidAlignAcc1" presStyleIdx="12" presStyleCnt="20" custLinFactY="-390357" custLinFactNeighborX="-67344" custLinFactNeighborY="-400000"/>
      <dgm:spPr/>
    </dgm:pt>
    <dgm:pt modelId="{1EA0384B-F5C3-430A-86B2-0541B3E75090}" type="pres">
      <dgm:prSet presAssocID="{0DB8F543-A110-4EE7-911D-43EFCADC19B1}" presName="image7" presStyleCnt="0"/>
      <dgm:spPr/>
    </dgm:pt>
    <dgm:pt modelId="{A530BAF4-F062-41A4-ADAA-6924080A3A71}" type="pres">
      <dgm:prSet presAssocID="{0DB8F543-A110-4EE7-911D-43EFCADC19B1}" presName="imageRepeatNode" presStyleLbl="alignAcc1" presStyleIdx="6" presStyleCnt="10" custScaleX="99213" custScaleY="97498" custLinFactNeighborX="-95039" custLinFactNeighborY="-47656"/>
      <dgm:spPr/>
    </dgm:pt>
    <dgm:pt modelId="{E180CD0B-CDA1-4AE4-ABE2-21BD4F2F3B0A}" type="pres">
      <dgm:prSet presAssocID="{0DB8F543-A110-4EE7-911D-43EFCADC19B1}" presName="imageaccent7" presStyleCnt="0"/>
      <dgm:spPr/>
    </dgm:pt>
    <dgm:pt modelId="{A1A34012-5C80-4492-B913-BD457056B163}" type="pres">
      <dgm:prSet presAssocID="{0DB8F543-A110-4EE7-911D-43EFCADC19B1}" presName="accentRepeatNode" presStyleLbl="solidAlignAcc1" presStyleIdx="13" presStyleCnt="20" custLinFactX="-333291" custLinFactY="-600000" custLinFactNeighborX="-400000" custLinFactNeighborY="-684720"/>
      <dgm:spPr/>
    </dgm:pt>
    <dgm:pt modelId="{070DFC76-9F92-4258-8DD3-AEFE0F57F900}" type="pres">
      <dgm:prSet presAssocID="{FA3E3963-8026-46C1-8DED-8C6D54F90D96}" presName="text8" presStyleCnt="0"/>
      <dgm:spPr/>
    </dgm:pt>
    <dgm:pt modelId="{A8B2063B-CD60-4EFE-9BA2-AF18FDB15334}" type="pres">
      <dgm:prSet presAssocID="{FA3E3963-8026-46C1-8DED-8C6D54F90D96}" presName="textRepeatNode" presStyleLbl="alignNode1" presStyleIdx="7" presStyleCnt="10" custLinFactX="-204084" custLinFactY="-13495" custLinFactNeighborX="-300000" custLinFactNeighborY="-100000">
        <dgm:presLayoutVars>
          <dgm:chMax val="0"/>
          <dgm:chPref val="0"/>
          <dgm:bulletEnabled val="1"/>
        </dgm:presLayoutVars>
      </dgm:prSet>
      <dgm:spPr/>
    </dgm:pt>
    <dgm:pt modelId="{58D41E68-8E68-484D-80C7-B37B8CB5B18B}" type="pres">
      <dgm:prSet presAssocID="{FA3E3963-8026-46C1-8DED-8C6D54F90D96}" presName="textaccent8" presStyleCnt="0"/>
      <dgm:spPr/>
    </dgm:pt>
    <dgm:pt modelId="{4924E945-26EB-4688-AE80-0623201C83D7}" type="pres">
      <dgm:prSet presAssocID="{FA3E3963-8026-46C1-8DED-8C6D54F90D96}" presName="accentRepeatNode" presStyleLbl="solidAlignAcc1" presStyleIdx="14" presStyleCnt="20" custLinFactX="-200000" custLinFactY="-100847" custLinFactNeighborX="-208570" custLinFactNeighborY="-200000"/>
      <dgm:spPr/>
    </dgm:pt>
    <dgm:pt modelId="{D05583D6-9C70-472C-942D-176A3D20A019}" type="pres">
      <dgm:prSet presAssocID="{6A7C8D2F-504D-48B7-A26D-CA781C1B1F22}" presName="image8" presStyleCnt="0"/>
      <dgm:spPr/>
    </dgm:pt>
    <dgm:pt modelId="{40D3D69A-BC63-4589-A670-D35D7C54F22B}" type="pres">
      <dgm:prSet presAssocID="{6A7C8D2F-504D-48B7-A26D-CA781C1B1F22}" presName="imageRepeatNode" presStyleLbl="alignAcc1" presStyleIdx="7" presStyleCnt="10" custLinFactNeighborX="87717" custLinFactNeighborY="-74721"/>
      <dgm:spPr/>
    </dgm:pt>
    <dgm:pt modelId="{C845241C-8A16-4326-B652-4C496B93BAD1}" type="pres">
      <dgm:prSet presAssocID="{6A7C8D2F-504D-48B7-A26D-CA781C1B1F22}" presName="imageaccent8" presStyleCnt="0"/>
      <dgm:spPr/>
    </dgm:pt>
    <dgm:pt modelId="{8E5DE37F-C508-4F08-A182-8FA9D396DA8C}" type="pres">
      <dgm:prSet presAssocID="{6A7C8D2F-504D-48B7-A26D-CA781C1B1F22}" presName="accentRepeatNode" presStyleLbl="solidAlignAcc1" presStyleIdx="15" presStyleCnt="20" custLinFactX="-1900000" custLinFactY="-800000" custLinFactNeighborX="-1950751" custLinFactNeighborY="-856675"/>
      <dgm:spPr/>
    </dgm:pt>
    <dgm:pt modelId="{4B8A9B21-C700-4EAC-9213-D7E7ED985995}" type="pres">
      <dgm:prSet presAssocID="{BA99EF76-E146-44C0-99A3-0688F240EEFB}" presName="text9" presStyleCnt="0"/>
      <dgm:spPr/>
    </dgm:pt>
    <dgm:pt modelId="{BF1993F7-EFC1-4EE7-8235-1135ED44A4F3}" type="pres">
      <dgm:prSet presAssocID="{BA99EF76-E146-44C0-99A3-0688F240EEFB}" presName="textRepeatNode" presStyleLbl="alignNode1" presStyleIdx="8" presStyleCnt="10" custLinFactNeighborX="-90240" custLinFactNeighborY="32246">
        <dgm:presLayoutVars>
          <dgm:chMax val="0"/>
          <dgm:chPref val="0"/>
          <dgm:bulletEnabled val="1"/>
        </dgm:presLayoutVars>
      </dgm:prSet>
      <dgm:spPr/>
    </dgm:pt>
    <dgm:pt modelId="{33FD8493-EE75-4460-9080-84E65D95A375}" type="pres">
      <dgm:prSet presAssocID="{BA99EF76-E146-44C0-99A3-0688F240EEFB}" presName="textaccent9" presStyleCnt="0"/>
      <dgm:spPr/>
    </dgm:pt>
    <dgm:pt modelId="{B4F7B186-77EF-49F6-B8FE-23C637A25EEC}" type="pres">
      <dgm:prSet presAssocID="{BA99EF76-E146-44C0-99A3-0688F240EEFB}" presName="accentRepeatNode" presStyleLbl="solidAlignAcc1" presStyleIdx="16" presStyleCnt="20" custLinFactX="-200000" custLinFactY="300000" custLinFactNeighborX="-235394" custLinFactNeighborY="332025"/>
      <dgm:spPr/>
    </dgm:pt>
    <dgm:pt modelId="{51CFD69D-E87B-45B9-B6AC-9115E4A1EC80}" type="pres">
      <dgm:prSet presAssocID="{F98B0526-DB82-4383-8453-EC0FE0A1F476}" presName="image9" presStyleCnt="0"/>
      <dgm:spPr/>
    </dgm:pt>
    <dgm:pt modelId="{D0189EAD-4EAE-4AF8-942F-7DEC8D272349}" type="pres">
      <dgm:prSet presAssocID="{F98B0526-DB82-4383-8453-EC0FE0A1F476}" presName="imageRepeatNode" presStyleLbl="alignAcc1" presStyleIdx="8" presStyleCnt="10" custLinFactX="-83438" custLinFactNeighborX="-100000" custLinFactNeighborY="96781"/>
      <dgm:spPr/>
    </dgm:pt>
    <dgm:pt modelId="{349F7380-6756-446D-911D-FF14E37A6E9D}" type="pres">
      <dgm:prSet presAssocID="{F98B0526-DB82-4383-8453-EC0FE0A1F476}" presName="imageaccent9" presStyleCnt="0"/>
      <dgm:spPr/>
    </dgm:pt>
    <dgm:pt modelId="{5D099EF3-C041-4A29-A771-D3F8E77952AE}" type="pres">
      <dgm:prSet presAssocID="{F98B0526-DB82-4383-8453-EC0FE0A1F476}" presName="accentRepeatNode" presStyleLbl="solidAlignAcc1" presStyleIdx="17" presStyleCnt="20" custLinFactX="-800000" custLinFactY="899708" custLinFactNeighborX="-835874" custLinFactNeighborY="900000"/>
      <dgm:spPr/>
    </dgm:pt>
    <dgm:pt modelId="{23E2953F-C2C1-46A6-94EA-7D28EB768227}" type="pres">
      <dgm:prSet presAssocID="{6941A527-C3DD-4EC1-8E62-598E8FBD0DE3}" presName="text10" presStyleCnt="0"/>
      <dgm:spPr/>
    </dgm:pt>
    <dgm:pt modelId="{EEE66488-4958-4576-A421-6E9A903320FE}" type="pres">
      <dgm:prSet presAssocID="{6941A527-C3DD-4EC1-8E62-598E8FBD0DE3}" presName="textRepeatNode" presStyleLbl="alignNode1" presStyleIdx="9" presStyleCnt="10" custScaleX="109959" custLinFactX="100000" custLinFactY="-82679" custLinFactNeighborX="159744" custLinFactNeighborY="-100000">
        <dgm:presLayoutVars>
          <dgm:chMax val="0"/>
          <dgm:chPref val="0"/>
          <dgm:bulletEnabled val="1"/>
        </dgm:presLayoutVars>
      </dgm:prSet>
      <dgm:spPr/>
    </dgm:pt>
    <dgm:pt modelId="{4BC01750-9031-4489-9DB2-5AA1BF5B19A3}" type="pres">
      <dgm:prSet presAssocID="{6941A527-C3DD-4EC1-8E62-598E8FBD0DE3}" presName="textaccent10" presStyleCnt="0"/>
      <dgm:spPr/>
    </dgm:pt>
    <dgm:pt modelId="{7149FAE3-AC6B-47B0-AF0D-558880819C41}" type="pres">
      <dgm:prSet presAssocID="{6941A527-C3DD-4EC1-8E62-598E8FBD0DE3}" presName="accentRepeatNode" presStyleLbl="solidAlignAcc1" presStyleIdx="18" presStyleCnt="20" custLinFactX="900000" custLinFactY="-1371312" custLinFactNeighborX="952295" custLinFactNeighborY="-1400000"/>
      <dgm:spPr/>
    </dgm:pt>
    <dgm:pt modelId="{F7863BC8-462F-4D51-844E-4E8DA799BD5E}" type="pres">
      <dgm:prSet presAssocID="{69D80726-7272-429D-B037-88CCA2082C9F}" presName="image10" presStyleCnt="0"/>
      <dgm:spPr/>
    </dgm:pt>
    <dgm:pt modelId="{726EE372-2397-4EC5-B1E1-2F1C7A5C7B12}" type="pres">
      <dgm:prSet presAssocID="{69D80726-7272-429D-B037-88CCA2082C9F}" presName="imageRepeatNode" presStyleLbl="alignAcc1" presStyleIdx="9" presStyleCnt="10" custLinFactY="-100000" custLinFactNeighborX="31605" custLinFactNeighborY="-107276"/>
      <dgm:spPr/>
    </dgm:pt>
    <dgm:pt modelId="{419FEBCE-125F-43C2-AF1D-FFB1C26BE8C3}" type="pres">
      <dgm:prSet presAssocID="{69D80726-7272-429D-B037-88CCA2082C9F}" presName="imageaccent10" presStyleCnt="0"/>
      <dgm:spPr/>
    </dgm:pt>
    <dgm:pt modelId="{5BA4D4D1-C1E0-41CF-9923-A07296835A7C}" type="pres">
      <dgm:prSet presAssocID="{69D80726-7272-429D-B037-88CCA2082C9F}" presName="accentRepeatNode" presStyleLbl="solidAlignAcc1" presStyleIdx="19" presStyleCnt="20" custLinFactY="-565932" custLinFactNeighborX="-33709" custLinFactNeighborY="-600000"/>
      <dgm:spPr/>
    </dgm:pt>
  </dgm:ptLst>
  <dgm:cxnLst>
    <dgm:cxn modelId="{84E07D01-B5D5-4227-A3C1-45977389A3E1}" srcId="{29AD5C75-5B8D-490E-ACE0-078FCA311F22}" destId="{98A4CFD0-6D92-47EE-83E7-DA2AC186485C}" srcOrd="0" destOrd="0" parTransId="{9C5931AB-50B6-4A12-A862-257BAE784520}" sibTransId="{4C27BD9F-56F5-4888-99CD-C0947098E3CA}"/>
    <dgm:cxn modelId="{38813C03-8775-4230-B20A-F5B90323EFD0}" type="presOf" srcId="{4C27BD9F-56F5-4888-99CD-C0947098E3CA}" destId="{28FBB7CF-DFF6-4AE0-96A9-8849EF38EE92}" srcOrd="0" destOrd="0" presId="urn:microsoft.com/office/officeart/2008/layout/HexagonCluster"/>
    <dgm:cxn modelId="{D422CB0A-7B1E-4BF9-86BF-CC4AF46AC47D}" srcId="{29AD5C75-5B8D-490E-ACE0-078FCA311F22}" destId="{BA99EF76-E146-44C0-99A3-0688F240EEFB}" srcOrd="8" destOrd="0" parTransId="{E085407A-ABCD-46D8-9978-BAEEC878BE66}" sibTransId="{F98B0526-DB82-4383-8453-EC0FE0A1F476}"/>
    <dgm:cxn modelId="{53DC1B14-B5D4-4100-8746-B2BCDA75CF83}" srcId="{29AD5C75-5B8D-490E-ACE0-078FCA311F22}" destId="{6DDC2344-CE93-40C4-8D0D-BB959308EEAE}" srcOrd="3" destOrd="0" parTransId="{89335C10-6E7F-4093-B463-7A31EE4D4897}" sibTransId="{30B8A10F-120D-4476-BAC8-C761844A2FE1}"/>
    <dgm:cxn modelId="{81B61E15-0E7D-4CE6-8D12-70617E240F45}" type="presOf" srcId="{95D4CCFC-C6A5-4151-851D-44D8505DD332}" destId="{0ECD250A-C3D4-44E4-86E6-F84B008E66C7}" srcOrd="0" destOrd="0" presId="urn:microsoft.com/office/officeart/2008/layout/HexagonCluster"/>
    <dgm:cxn modelId="{B7EE741C-F072-4735-A014-ECF100373B4D}" type="presOf" srcId="{CC53B27C-E080-4307-9E50-7F1AC1A94E6F}" destId="{2909AEBF-EA10-45AF-9CAF-5F53C783A7CD}" srcOrd="0" destOrd="0" presId="urn:microsoft.com/office/officeart/2008/layout/HexagonCluster"/>
    <dgm:cxn modelId="{6BDFE31F-C363-480A-BFB9-11F0C0DAEEA5}" type="presOf" srcId="{F98B0526-DB82-4383-8453-EC0FE0A1F476}" destId="{D0189EAD-4EAE-4AF8-942F-7DEC8D272349}" srcOrd="0" destOrd="0" presId="urn:microsoft.com/office/officeart/2008/layout/HexagonCluster"/>
    <dgm:cxn modelId="{16DB7C25-F696-40DC-A9E1-4406636154F0}" type="presOf" srcId="{6A7C8D2F-504D-48B7-A26D-CA781C1B1F22}" destId="{40D3D69A-BC63-4589-A670-D35D7C54F22B}" srcOrd="0" destOrd="0" presId="urn:microsoft.com/office/officeart/2008/layout/HexagonCluster"/>
    <dgm:cxn modelId="{F9539325-B835-48EC-AD6E-93BA1374A178}" type="presOf" srcId="{69D80726-7272-429D-B037-88CCA2082C9F}" destId="{726EE372-2397-4EC5-B1E1-2F1C7A5C7B12}" srcOrd="0" destOrd="0" presId="urn:microsoft.com/office/officeart/2008/layout/HexagonCluster"/>
    <dgm:cxn modelId="{A0D7662C-B2C6-4B49-9A20-1D4876E731C4}" type="presOf" srcId="{29AD5C75-5B8D-490E-ACE0-078FCA311F22}" destId="{28BA00A1-2E41-4000-95CF-A3259A001AF5}" srcOrd="0" destOrd="0" presId="urn:microsoft.com/office/officeart/2008/layout/HexagonCluster"/>
    <dgm:cxn modelId="{54BD2A2F-2C63-4B01-96D5-93183FBB40BE}" type="presOf" srcId="{DC5ECC78-DE7E-493E-917E-D65F5999977E}" destId="{1E7BDF14-4737-4980-828C-1B92A8AF30E2}" srcOrd="0" destOrd="0" presId="urn:microsoft.com/office/officeart/2008/layout/HexagonCluster"/>
    <dgm:cxn modelId="{6CB8BE34-5ECB-4169-82D9-3F72BEFA67DC}" srcId="{29AD5C75-5B8D-490E-ACE0-078FCA311F22}" destId="{DC5ECC78-DE7E-493E-917E-D65F5999977E}" srcOrd="5" destOrd="0" parTransId="{876FE803-E5B5-4FC6-BCCB-73B8AA133943}" sibTransId="{CC53B27C-E080-4307-9E50-7F1AC1A94E6F}"/>
    <dgm:cxn modelId="{F5610B3D-4C09-4A3F-AB2B-CFD909D95438}" srcId="{29AD5C75-5B8D-490E-ACE0-078FCA311F22}" destId="{8CAF07A7-D2F1-4D14-B2A4-64B6D83D62EE}" srcOrd="1" destOrd="0" parTransId="{694D3AA7-07FC-44E1-8475-F883D8C86B3C}" sibTransId="{E8C8624A-A6A4-4079-B07D-E5F7FEE106A9}"/>
    <dgm:cxn modelId="{3E4FF55E-2AE4-4C0A-A15D-876CBE5885BA}" type="presOf" srcId="{30B8A10F-120D-4476-BAC8-C761844A2FE1}" destId="{BD264CA1-EF89-4E5A-8ED3-DE8C3F8A85F4}" srcOrd="0" destOrd="0" presId="urn:microsoft.com/office/officeart/2008/layout/HexagonCluster"/>
    <dgm:cxn modelId="{755BE44B-0A71-4651-8035-6D99228BB3E2}" type="presOf" srcId="{6941A527-C3DD-4EC1-8E62-598E8FBD0DE3}" destId="{EEE66488-4958-4576-A421-6E9A903320FE}" srcOrd="0" destOrd="0" presId="urn:microsoft.com/office/officeart/2008/layout/HexagonCluster"/>
    <dgm:cxn modelId="{A4E12E70-E105-45C7-BA64-2059E9C08A40}" type="presOf" srcId="{E8C8624A-A6A4-4079-B07D-E5F7FEE106A9}" destId="{E1687EA0-7390-4C96-8545-C70A4EACE8E7}" srcOrd="0" destOrd="0" presId="urn:microsoft.com/office/officeart/2008/layout/HexagonCluster"/>
    <dgm:cxn modelId="{7C6CFD72-5CFB-453A-8AB2-D7974FFA3706}" type="presOf" srcId="{98A4CFD0-6D92-47EE-83E7-DA2AC186485C}" destId="{F68353BC-67AC-4BA4-9BF5-E31B5CC4CE9D}" srcOrd="0" destOrd="0" presId="urn:microsoft.com/office/officeart/2008/layout/HexagonCluster"/>
    <dgm:cxn modelId="{5264FD54-85CC-412C-A426-F3DFCC7B109C}" type="presOf" srcId="{4E2526EE-01D0-4262-8CBD-6882A622091A}" destId="{5C7DA53E-AB97-4E73-925C-D558459149EB}" srcOrd="0" destOrd="0" presId="urn:microsoft.com/office/officeart/2008/layout/HexagonCluster"/>
    <dgm:cxn modelId="{522A5476-F912-477C-AF06-255D07783F49}" type="presOf" srcId="{8CAF07A7-D2F1-4D14-B2A4-64B6D83D62EE}" destId="{270602D0-51B5-47D7-881F-AC840CD39187}" srcOrd="0" destOrd="0" presId="urn:microsoft.com/office/officeart/2008/layout/HexagonCluster"/>
    <dgm:cxn modelId="{015FF977-ED94-490B-9DD2-1AB1F25BB7DC}" type="presOf" srcId="{6DDC2344-CE93-40C4-8D0D-BB959308EEAE}" destId="{28C24F16-87E7-4813-8ACE-5F6A37F6ED98}" srcOrd="0" destOrd="0" presId="urn:microsoft.com/office/officeart/2008/layout/HexagonCluster"/>
    <dgm:cxn modelId="{A1524287-BB95-4B11-9123-EBAE5B908E53}" type="presOf" srcId="{2DBE28B4-F500-46E5-8DE3-867211612A5D}" destId="{4B480AEE-F930-4E89-BD8A-6425B98FBB46}" srcOrd="0" destOrd="0" presId="urn:microsoft.com/office/officeart/2008/layout/HexagonCluster"/>
    <dgm:cxn modelId="{F68B8398-178A-4FA7-A903-B2E966C9B9E5}" srcId="{29AD5C75-5B8D-490E-ACE0-078FCA311F22}" destId="{FA3E3963-8026-46C1-8DED-8C6D54F90D96}" srcOrd="7" destOrd="0" parTransId="{60518C1A-7653-4F04-B57D-31C67CE08CAD}" sibTransId="{6A7C8D2F-504D-48B7-A26D-CA781C1B1F22}"/>
    <dgm:cxn modelId="{F69642A3-0C6B-435C-B0CA-30FFC021C79B}" srcId="{29AD5C75-5B8D-490E-ACE0-078FCA311F22}" destId="{4E2526EE-01D0-4262-8CBD-6882A622091A}" srcOrd="2" destOrd="0" parTransId="{7F1BB023-5D47-43CC-9A81-5CB1F86BC8E4}" sibTransId="{176B4342-6D7C-45FC-B764-1EB989E28EB7}"/>
    <dgm:cxn modelId="{554335C1-A0C7-4471-88E9-A4CAF12516E5}" type="presOf" srcId="{FA3E3963-8026-46C1-8DED-8C6D54F90D96}" destId="{A8B2063B-CD60-4EFE-9BA2-AF18FDB15334}" srcOrd="0" destOrd="0" presId="urn:microsoft.com/office/officeart/2008/layout/HexagonCluster"/>
    <dgm:cxn modelId="{F02BD4C8-BBAE-4FA8-9E2D-809168BB2B1C}" type="presOf" srcId="{BA99EF76-E146-44C0-99A3-0688F240EEFB}" destId="{BF1993F7-EFC1-4EE7-8235-1135ED44A4F3}" srcOrd="0" destOrd="0" presId="urn:microsoft.com/office/officeart/2008/layout/HexagonCluster"/>
    <dgm:cxn modelId="{11F7E9DB-70A8-4A03-AB36-88580AB25DCE}" type="presOf" srcId="{176B4342-6D7C-45FC-B764-1EB989E28EB7}" destId="{2755717A-5D48-4F5D-AE7B-CA1A08A7BEC6}" srcOrd="0" destOrd="0" presId="urn:microsoft.com/office/officeart/2008/layout/HexagonCluster"/>
    <dgm:cxn modelId="{AD29BBDF-1D8F-4A13-8D8A-516EF9680BBF}" srcId="{29AD5C75-5B8D-490E-ACE0-078FCA311F22}" destId="{95D4CCFC-C6A5-4151-851D-44D8505DD332}" srcOrd="6" destOrd="0" parTransId="{4FFE3DAC-6780-482C-8FCF-980ACD019C34}" sibTransId="{0DB8F543-A110-4EE7-911D-43EFCADC19B1}"/>
    <dgm:cxn modelId="{B3CCF8E2-5BAD-44CB-A6E8-AD90355D02DE}" type="presOf" srcId="{68651068-0BF5-4FE0-8275-883A9F1216BA}" destId="{7708116A-73B2-4E7E-9750-ADF1FEA1E6A5}" srcOrd="0" destOrd="0" presId="urn:microsoft.com/office/officeart/2008/layout/HexagonCluster"/>
    <dgm:cxn modelId="{66603FE3-8FE1-4EC8-B7B4-98FA15371278}" type="presOf" srcId="{0DB8F543-A110-4EE7-911D-43EFCADC19B1}" destId="{A530BAF4-F062-41A4-ADAA-6924080A3A71}" srcOrd="0" destOrd="0" presId="urn:microsoft.com/office/officeart/2008/layout/HexagonCluster"/>
    <dgm:cxn modelId="{41E13DE7-EB9E-4FF1-A6E5-D4BDFAF60E95}" srcId="{29AD5C75-5B8D-490E-ACE0-078FCA311F22}" destId="{6941A527-C3DD-4EC1-8E62-598E8FBD0DE3}" srcOrd="9" destOrd="0" parTransId="{A9716A3F-C277-4184-850B-F4DBA044458A}" sibTransId="{69D80726-7272-429D-B037-88CCA2082C9F}"/>
    <dgm:cxn modelId="{2DDFBBFB-E28D-473E-ADE1-130F613E9161}" srcId="{29AD5C75-5B8D-490E-ACE0-078FCA311F22}" destId="{68651068-0BF5-4FE0-8275-883A9F1216BA}" srcOrd="4" destOrd="0" parTransId="{E50FFDCF-E0B3-4736-8D4C-6BC00D232301}" sibTransId="{2DBE28B4-F500-46E5-8DE3-867211612A5D}"/>
    <dgm:cxn modelId="{483C2D5C-4D37-4AD2-A7FC-EEB3017DE630}" type="presParOf" srcId="{28BA00A1-2E41-4000-95CF-A3259A001AF5}" destId="{37DCA189-84DA-4D24-8B1A-E14403BF7EDA}" srcOrd="0" destOrd="0" presId="urn:microsoft.com/office/officeart/2008/layout/HexagonCluster"/>
    <dgm:cxn modelId="{E00E34AC-9B76-47AD-AF4B-76966DFE2DAC}" type="presParOf" srcId="{37DCA189-84DA-4D24-8B1A-E14403BF7EDA}" destId="{F68353BC-67AC-4BA4-9BF5-E31B5CC4CE9D}" srcOrd="0" destOrd="0" presId="urn:microsoft.com/office/officeart/2008/layout/HexagonCluster"/>
    <dgm:cxn modelId="{D5DBA183-8485-473B-A4C4-019650E17CE2}" type="presParOf" srcId="{28BA00A1-2E41-4000-95CF-A3259A001AF5}" destId="{308BF154-51F5-4A3B-8F11-E3DB28CA7EDA}" srcOrd="1" destOrd="0" presId="urn:microsoft.com/office/officeart/2008/layout/HexagonCluster"/>
    <dgm:cxn modelId="{3CE57AEE-7EE9-4DAD-B5E2-930D9A9D2283}" type="presParOf" srcId="{308BF154-51F5-4A3B-8F11-E3DB28CA7EDA}" destId="{01801963-1E46-44BD-85A4-DA2D960E0445}" srcOrd="0" destOrd="0" presId="urn:microsoft.com/office/officeart/2008/layout/HexagonCluster"/>
    <dgm:cxn modelId="{CF4359C8-C30D-4A71-9562-A52BA2AE97A5}" type="presParOf" srcId="{28BA00A1-2E41-4000-95CF-A3259A001AF5}" destId="{E885BFB8-B913-49A8-982F-1A9E9CFFF16B}" srcOrd="2" destOrd="0" presId="urn:microsoft.com/office/officeart/2008/layout/HexagonCluster"/>
    <dgm:cxn modelId="{C0D95BA4-F51C-4C77-AF63-D7DF26923179}" type="presParOf" srcId="{E885BFB8-B913-49A8-982F-1A9E9CFFF16B}" destId="{28FBB7CF-DFF6-4AE0-96A9-8849EF38EE92}" srcOrd="0" destOrd="0" presId="urn:microsoft.com/office/officeart/2008/layout/HexagonCluster"/>
    <dgm:cxn modelId="{E7678625-276E-47B4-AB84-EA5F380C3028}" type="presParOf" srcId="{28BA00A1-2E41-4000-95CF-A3259A001AF5}" destId="{696A9B43-B01D-445E-BBB1-1E0CE6FBA42E}" srcOrd="3" destOrd="0" presId="urn:microsoft.com/office/officeart/2008/layout/HexagonCluster"/>
    <dgm:cxn modelId="{9DF52906-A863-4DA2-BD5E-2C418AF35E74}" type="presParOf" srcId="{696A9B43-B01D-445E-BBB1-1E0CE6FBA42E}" destId="{AE310DED-F8D8-4D62-81BC-87610191FC2F}" srcOrd="0" destOrd="0" presId="urn:microsoft.com/office/officeart/2008/layout/HexagonCluster"/>
    <dgm:cxn modelId="{07803B93-3FCC-4F3B-A682-5CBB297649B0}" type="presParOf" srcId="{28BA00A1-2E41-4000-95CF-A3259A001AF5}" destId="{61517F71-768D-4A35-9ED5-CFE441A38A4D}" srcOrd="4" destOrd="0" presId="urn:microsoft.com/office/officeart/2008/layout/HexagonCluster"/>
    <dgm:cxn modelId="{CBB2C30A-4B99-47EE-9AA0-4B2225B7F8BE}" type="presParOf" srcId="{61517F71-768D-4A35-9ED5-CFE441A38A4D}" destId="{270602D0-51B5-47D7-881F-AC840CD39187}" srcOrd="0" destOrd="0" presId="urn:microsoft.com/office/officeart/2008/layout/HexagonCluster"/>
    <dgm:cxn modelId="{78EC4D8B-01D2-4B47-91D5-DDB03CA4E486}" type="presParOf" srcId="{28BA00A1-2E41-4000-95CF-A3259A001AF5}" destId="{D2A973F4-0998-41B7-BD06-6E188B0781B0}" srcOrd="5" destOrd="0" presId="urn:microsoft.com/office/officeart/2008/layout/HexagonCluster"/>
    <dgm:cxn modelId="{B7B7D8BC-B23A-4596-9177-406F2CF727AB}" type="presParOf" srcId="{D2A973F4-0998-41B7-BD06-6E188B0781B0}" destId="{DD2D8003-21FE-4EA3-A926-885F9C1594B9}" srcOrd="0" destOrd="0" presId="urn:microsoft.com/office/officeart/2008/layout/HexagonCluster"/>
    <dgm:cxn modelId="{86F74125-2D38-471F-AC5E-CDC8F5C66905}" type="presParOf" srcId="{28BA00A1-2E41-4000-95CF-A3259A001AF5}" destId="{CF921F44-3569-44E7-86F0-00FB003A1570}" srcOrd="6" destOrd="0" presId="urn:microsoft.com/office/officeart/2008/layout/HexagonCluster"/>
    <dgm:cxn modelId="{39A2378B-33BA-4EA7-A150-11645082A770}" type="presParOf" srcId="{CF921F44-3569-44E7-86F0-00FB003A1570}" destId="{E1687EA0-7390-4C96-8545-C70A4EACE8E7}" srcOrd="0" destOrd="0" presId="urn:microsoft.com/office/officeart/2008/layout/HexagonCluster"/>
    <dgm:cxn modelId="{1AD55311-655E-4C71-BDFD-FC660B1687CF}" type="presParOf" srcId="{28BA00A1-2E41-4000-95CF-A3259A001AF5}" destId="{7862A63D-576F-4EBA-89EF-2042CAEFAC62}" srcOrd="7" destOrd="0" presId="urn:microsoft.com/office/officeart/2008/layout/HexagonCluster"/>
    <dgm:cxn modelId="{30320A60-2F73-4062-A8D5-EBE4D2AD1C9F}" type="presParOf" srcId="{7862A63D-576F-4EBA-89EF-2042CAEFAC62}" destId="{955834F7-1B0C-4B94-A8B2-71BAB6C561FD}" srcOrd="0" destOrd="0" presId="urn:microsoft.com/office/officeart/2008/layout/HexagonCluster"/>
    <dgm:cxn modelId="{242098C9-774C-48EE-8394-28530CDE48B6}" type="presParOf" srcId="{28BA00A1-2E41-4000-95CF-A3259A001AF5}" destId="{B6901A09-6152-4B7B-B61B-10917C7BD681}" srcOrd="8" destOrd="0" presId="urn:microsoft.com/office/officeart/2008/layout/HexagonCluster"/>
    <dgm:cxn modelId="{EE4BBAC7-7304-4563-B921-15205FAAC384}" type="presParOf" srcId="{B6901A09-6152-4B7B-B61B-10917C7BD681}" destId="{5C7DA53E-AB97-4E73-925C-D558459149EB}" srcOrd="0" destOrd="0" presId="urn:microsoft.com/office/officeart/2008/layout/HexagonCluster"/>
    <dgm:cxn modelId="{1D2D150A-1F88-483D-9EC5-0C19ADB1FB4E}" type="presParOf" srcId="{28BA00A1-2E41-4000-95CF-A3259A001AF5}" destId="{7CBD843A-A43F-46C4-8DA5-1FABA20E9760}" srcOrd="9" destOrd="0" presId="urn:microsoft.com/office/officeart/2008/layout/HexagonCluster"/>
    <dgm:cxn modelId="{B599F456-869E-41D1-B21A-7DE8EBA98B73}" type="presParOf" srcId="{7CBD843A-A43F-46C4-8DA5-1FABA20E9760}" destId="{DE39A730-2348-4C4E-8F22-D165A5EBBB69}" srcOrd="0" destOrd="0" presId="urn:microsoft.com/office/officeart/2008/layout/HexagonCluster"/>
    <dgm:cxn modelId="{6BCBF3DB-076F-475F-9F56-C6B6CBD6554C}" type="presParOf" srcId="{28BA00A1-2E41-4000-95CF-A3259A001AF5}" destId="{B7606F12-CF74-4201-AD6B-AF2DDA87CCD8}" srcOrd="10" destOrd="0" presId="urn:microsoft.com/office/officeart/2008/layout/HexagonCluster"/>
    <dgm:cxn modelId="{CF0577B0-9A67-43F3-90A3-B4E426CF2388}" type="presParOf" srcId="{B7606F12-CF74-4201-AD6B-AF2DDA87CCD8}" destId="{2755717A-5D48-4F5D-AE7B-CA1A08A7BEC6}" srcOrd="0" destOrd="0" presId="urn:microsoft.com/office/officeart/2008/layout/HexagonCluster"/>
    <dgm:cxn modelId="{8A937A3E-5FA3-4FA3-96B9-EC85EA7FFA23}" type="presParOf" srcId="{28BA00A1-2E41-4000-95CF-A3259A001AF5}" destId="{F40E3F3D-B7E6-4729-A75D-3B7788D0D816}" srcOrd="11" destOrd="0" presId="urn:microsoft.com/office/officeart/2008/layout/HexagonCluster"/>
    <dgm:cxn modelId="{51C23A5E-7BE5-46F9-88C9-69D829965E77}" type="presParOf" srcId="{F40E3F3D-B7E6-4729-A75D-3B7788D0D816}" destId="{6D8302BD-8C92-4388-93FA-0CABC151F926}" srcOrd="0" destOrd="0" presId="urn:microsoft.com/office/officeart/2008/layout/HexagonCluster"/>
    <dgm:cxn modelId="{C55DA4B2-7C64-4A99-AD17-D8E46A2601D8}" type="presParOf" srcId="{28BA00A1-2E41-4000-95CF-A3259A001AF5}" destId="{E0FC2DD3-18F5-49BA-BCA0-BB7934BB1CD8}" srcOrd="12" destOrd="0" presId="urn:microsoft.com/office/officeart/2008/layout/HexagonCluster"/>
    <dgm:cxn modelId="{97D3DD77-4D89-4790-8C4B-CB28586D4F21}" type="presParOf" srcId="{E0FC2DD3-18F5-49BA-BCA0-BB7934BB1CD8}" destId="{28C24F16-87E7-4813-8ACE-5F6A37F6ED98}" srcOrd="0" destOrd="0" presId="urn:microsoft.com/office/officeart/2008/layout/HexagonCluster"/>
    <dgm:cxn modelId="{05D8AB82-F131-4D18-AB86-B6C1207F0DAD}" type="presParOf" srcId="{28BA00A1-2E41-4000-95CF-A3259A001AF5}" destId="{9F4876A6-40C2-4616-8B56-975DFD42F41E}" srcOrd="13" destOrd="0" presId="urn:microsoft.com/office/officeart/2008/layout/HexagonCluster"/>
    <dgm:cxn modelId="{C38AE568-DAAA-4DC8-9C66-9C56F80B6260}" type="presParOf" srcId="{9F4876A6-40C2-4616-8B56-975DFD42F41E}" destId="{72197FE0-213F-4733-B682-03601960847D}" srcOrd="0" destOrd="0" presId="urn:microsoft.com/office/officeart/2008/layout/HexagonCluster"/>
    <dgm:cxn modelId="{54A4609F-F631-432A-83DB-43DDF347C4D9}" type="presParOf" srcId="{28BA00A1-2E41-4000-95CF-A3259A001AF5}" destId="{5D7520CC-8F35-4EB9-9908-0723D3B73C24}" srcOrd="14" destOrd="0" presId="urn:microsoft.com/office/officeart/2008/layout/HexagonCluster"/>
    <dgm:cxn modelId="{F1A45C15-B84D-4E59-BFBF-347734B06C39}" type="presParOf" srcId="{5D7520CC-8F35-4EB9-9908-0723D3B73C24}" destId="{BD264CA1-EF89-4E5A-8ED3-DE8C3F8A85F4}" srcOrd="0" destOrd="0" presId="urn:microsoft.com/office/officeart/2008/layout/HexagonCluster"/>
    <dgm:cxn modelId="{C175AB89-82DE-449C-8D09-094DF85B2BC7}" type="presParOf" srcId="{28BA00A1-2E41-4000-95CF-A3259A001AF5}" destId="{18AB4C76-33FF-4C5C-92BA-0E4A1FA96B17}" srcOrd="15" destOrd="0" presId="urn:microsoft.com/office/officeart/2008/layout/HexagonCluster"/>
    <dgm:cxn modelId="{F64D2F60-5176-47B5-A1C1-58569D3325F3}" type="presParOf" srcId="{18AB4C76-33FF-4C5C-92BA-0E4A1FA96B17}" destId="{BE1C4B63-D498-4BB2-885B-8664FD350599}" srcOrd="0" destOrd="0" presId="urn:microsoft.com/office/officeart/2008/layout/HexagonCluster"/>
    <dgm:cxn modelId="{0F999F27-99A1-4BBE-A784-A8EDEEB0E6BA}" type="presParOf" srcId="{28BA00A1-2E41-4000-95CF-A3259A001AF5}" destId="{ABACF19B-B64B-470F-9F21-F9EC34492126}" srcOrd="16" destOrd="0" presId="urn:microsoft.com/office/officeart/2008/layout/HexagonCluster"/>
    <dgm:cxn modelId="{BEFD8921-DC20-4701-BE38-0A2094B44E36}" type="presParOf" srcId="{ABACF19B-B64B-470F-9F21-F9EC34492126}" destId="{7708116A-73B2-4E7E-9750-ADF1FEA1E6A5}" srcOrd="0" destOrd="0" presId="urn:microsoft.com/office/officeart/2008/layout/HexagonCluster"/>
    <dgm:cxn modelId="{18B6822B-696E-4324-99F0-CA003E3B7D44}" type="presParOf" srcId="{28BA00A1-2E41-4000-95CF-A3259A001AF5}" destId="{E396C425-84EE-4717-8223-1E97C15AD28A}" srcOrd="17" destOrd="0" presId="urn:microsoft.com/office/officeart/2008/layout/HexagonCluster"/>
    <dgm:cxn modelId="{4D1DB2B5-CDAD-412F-A621-BEA44DA9F3D7}" type="presParOf" srcId="{E396C425-84EE-4717-8223-1E97C15AD28A}" destId="{49732828-F58E-4D2C-9019-4CFA976BB32E}" srcOrd="0" destOrd="0" presId="urn:microsoft.com/office/officeart/2008/layout/HexagonCluster"/>
    <dgm:cxn modelId="{D2810873-B167-4C1B-A22F-454DDEEE1C4C}" type="presParOf" srcId="{28BA00A1-2E41-4000-95CF-A3259A001AF5}" destId="{9901A6F9-E7AB-436E-BFC1-9F21B80A9741}" srcOrd="18" destOrd="0" presId="urn:microsoft.com/office/officeart/2008/layout/HexagonCluster"/>
    <dgm:cxn modelId="{FB81FF15-E71C-447B-9B1C-39C1B8DC5404}" type="presParOf" srcId="{9901A6F9-E7AB-436E-BFC1-9F21B80A9741}" destId="{4B480AEE-F930-4E89-BD8A-6425B98FBB46}" srcOrd="0" destOrd="0" presId="urn:microsoft.com/office/officeart/2008/layout/HexagonCluster"/>
    <dgm:cxn modelId="{BC34A2B0-FBD2-4CE4-A70D-C8079E015455}" type="presParOf" srcId="{28BA00A1-2E41-4000-95CF-A3259A001AF5}" destId="{07EED379-C0AE-4C45-B9E7-501C7759ACD1}" srcOrd="19" destOrd="0" presId="urn:microsoft.com/office/officeart/2008/layout/HexagonCluster"/>
    <dgm:cxn modelId="{88DCEAE8-12A0-46D0-8CA6-6C7801E712B9}" type="presParOf" srcId="{07EED379-C0AE-4C45-B9E7-501C7759ACD1}" destId="{8FA1D624-141E-4B74-846E-816F09C2F1C2}" srcOrd="0" destOrd="0" presId="urn:microsoft.com/office/officeart/2008/layout/HexagonCluster"/>
    <dgm:cxn modelId="{9C7933C4-4957-482F-979D-1C52F7921E5D}" type="presParOf" srcId="{28BA00A1-2E41-4000-95CF-A3259A001AF5}" destId="{16BF4814-2864-4657-BA84-012D67F3BB59}" srcOrd="20" destOrd="0" presId="urn:microsoft.com/office/officeart/2008/layout/HexagonCluster"/>
    <dgm:cxn modelId="{38876680-B603-469B-8EF3-E6B48AD4BC5A}" type="presParOf" srcId="{16BF4814-2864-4657-BA84-012D67F3BB59}" destId="{1E7BDF14-4737-4980-828C-1B92A8AF30E2}" srcOrd="0" destOrd="0" presId="urn:microsoft.com/office/officeart/2008/layout/HexagonCluster"/>
    <dgm:cxn modelId="{545132FD-5024-49B8-9B7F-36F6E3F7931A}" type="presParOf" srcId="{28BA00A1-2E41-4000-95CF-A3259A001AF5}" destId="{9D4C9709-8865-45BA-9A9F-60F494FE7427}" srcOrd="21" destOrd="0" presId="urn:microsoft.com/office/officeart/2008/layout/HexagonCluster"/>
    <dgm:cxn modelId="{CDB52CBE-BEED-4A49-AEE2-EB439985C052}" type="presParOf" srcId="{9D4C9709-8865-45BA-9A9F-60F494FE7427}" destId="{B7412DC0-B566-4AB6-8831-7873F3E437F1}" srcOrd="0" destOrd="0" presId="urn:microsoft.com/office/officeart/2008/layout/HexagonCluster"/>
    <dgm:cxn modelId="{149A9AB1-DDB8-40C3-AE7E-5883DAA251B2}" type="presParOf" srcId="{28BA00A1-2E41-4000-95CF-A3259A001AF5}" destId="{21DFB5B6-4628-4ABD-BAED-04D96042A4E0}" srcOrd="22" destOrd="0" presId="urn:microsoft.com/office/officeart/2008/layout/HexagonCluster"/>
    <dgm:cxn modelId="{268C5DF6-499C-4910-A6F0-781316C28B08}" type="presParOf" srcId="{21DFB5B6-4628-4ABD-BAED-04D96042A4E0}" destId="{2909AEBF-EA10-45AF-9CAF-5F53C783A7CD}" srcOrd="0" destOrd="0" presId="urn:microsoft.com/office/officeart/2008/layout/HexagonCluster"/>
    <dgm:cxn modelId="{9474F293-4309-4379-8DCD-B553AB6A58E6}" type="presParOf" srcId="{28BA00A1-2E41-4000-95CF-A3259A001AF5}" destId="{C47D72DA-6131-43CE-8589-21F57BB0CF3C}" srcOrd="23" destOrd="0" presId="urn:microsoft.com/office/officeart/2008/layout/HexagonCluster"/>
    <dgm:cxn modelId="{7A75B8E6-384C-4E2E-9C30-7166D281D5A4}" type="presParOf" srcId="{C47D72DA-6131-43CE-8589-21F57BB0CF3C}" destId="{210C87AD-CACC-4067-9A11-7A32DA693253}" srcOrd="0" destOrd="0" presId="urn:microsoft.com/office/officeart/2008/layout/HexagonCluster"/>
    <dgm:cxn modelId="{703AFA1C-A8CA-4710-96BB-9CD6775BC2DF}" type="presParOf" srcId="{28BA00A1-2E41-4000-95CF-A3259A001AF5}" destId="{B22E4639-AD32-4B65-93F8-62E93B82A436}" srcOrd="24" destOrd="0" presId="urn:microsoft.com/office/officeart/2008/layout/HexagonCluster"/>
    <dgm:cxn modelId="{7A2C40DA-C910-4EE6-8633-5FF5810C27C3}" type="presParOf" srcId="{B22E4639-AD32-4B65-93F8-62E93B82A436}" destId="{0ECD250A-C3D4-44E4-86E6-F84B008E66C7}" srcOrd="0" destOrd="0" presId="urn:microsoft.com/office/officeart/2008/layout/HexagonCluster"/>
    <dgm:cxn modelId="{385FB138-6D2B-4D69-B892-BA09A93E52D0}" type="presParOf" srcId="{28BA00A1-2E41-4000-95CF-A3259A001AF5}" destId="{69A05643-2741-43FE-8847-F36C6212891D}" srcOrd="25" destOrd="0" presId="urn:microsoft.com/office/officeart/2008/layout/HexagonCluster"/>
    <dgm:cxn modelId="{CED7D76D-C60D-4A78-AAE2-9C8847DF1974}" type="presParOf" srcId="{69A05643-2741-43FE-8847-F36C6212891D}" destId="{86995FEE-DAD9-4F5D-8742-5A24B6CEFA9D}" srcOrd="0" destOrd="0" presId="urn:microsoft.com/office/officeart/2008/layout/HexagonCluster"/>
    <dgm:cxn modelId="{3D662FE0-896B-47B1-B096-457A3DC23891}" type="presParOf" srcId="{28BA00A1-2E41-4000-95CF-A3259A001AF5}" destId="{1EA0384B-F5C3-430A-86B2-0541B3E75090}" srcOrd="26" destOrd="0" presId="urn:microsoft.com/office/officeart/2008/layout/HexagonCluster"/>
    <dgm:cxn modelId="{716D2609-C74A-4BCD-9774-8F15246BB1E3}" type="presParOf" srcId="{1EA0384B-F5C3-430A-86B2-0541B3E75090}" destId="{A530BAF4-F062-41A4-ADAA-6924080A3A71}" srcOrd="0" destOrd="0" presId="urn:microsoft.com/office/officeart/2008/layout/HexagonCluster"/>
    <dgm:cxn modelId="{F31A6D2A-5040-466C-A2B5-9C1FD5CE18EC}" type="presParOf" srcId="{28BA00A1-2E41-4000-95CF-A3259A001AF5}" destId="{E180CD0B-CDA1-4AE4-ABE2-21BD4F2F3B0A}" srcOrd="27" destOrd="0" presId="urn:microsoft.com/office/officeart/2008/layout/HexagonCluster"/>
    <dgm:cxn modelId="{7F356B0B-DA63-4979-AC2C-CE50E2481140}" type="presParOf" srcId="{E180CD0B-CDA1-4AE4-ABE2-21BD4F2F3B0A}" destId="{A1A34012-5C80-4492-B913-BD457056B163}" srcOrd="0" destOrd="0" presId="urn:microsoft.com/office/officeart/2008/layout/HexagonCluster"/>
    <dgm:cxn modelId="{16207BD6-03E1-4389-AD2E-2902E7EC0570}" type="presParOf" srcId="{28BA00A1-2E41-4000-95CF-A3259A001AF5}" destId="{070DFC76-9F92-4258-8DD3-AEFE0F57F900}" srcOrd="28" destOrd="0" presId="urn:microsoft.com/office/officeart/2008/layout/HexagonCluster"/>
    <dgm:cxn modelId="{5B49653D-8BB0-4D75-B8FC-C07DCFDC0C08}" type="presParOf" srcId="{070DFC76-9F92-4258-8DD3-AEFE0F57F900}" destId="{A8B2063B-CD60-4EFE-9BA2-AF18FDB15334}" srcOrd="0" destOrd="0" presId="urn:microsoft.com/office/officeart/2008/layout/HexagonCluster"/>
    <dgm:cxn modelId="{679E79FD-1E4A-40D0-B55D-1A7214439811}" type="presParOf" srcId="{28BA00A1-2E41-4000-95CF-A3259A001AF5}" destId="{58D41E68-8E68-484D-80C7-B37B8CB5B18B}" srcOrd="29" destOrd="0" presId="urn:microsoft.com/office/officeart/2008/layout/HexagonCluster"/>
    <dgm:cxn modelId="{22C269CA-A09B-4266-A80B-13049D722E9A}" type="presParOf" srcId="{58D41E68-8E68-484D-80C7-B37B8CB5B18B}" destId="{4924E945-26EB-4688-AE80-0623201C83D7}" srcOrd="0" destOrd="0" presId="urn:microsoft.com/office/officeart/2008/layout/HexagonCluster"/>
    <dgm:cxn modelId="{0081100A-CD90-40A8-883C-19F0190CF6A0}" type="presParOf" srcId="{28BA00A1-2E41-4000-95CF-A3259A001AF5}" destId="{D05583D6-9C70-472C-942D-176A3D20A019}" srcOrd="30" destOrd="0" presId="urn:microsoft.com/office/officeart/2008/layout/HexagonCluster"/>
    <dgm:cxn modelId="{3F65FFA5-823E-4DFC-919F-1EBF261BBE68}" type="presParOf" srcId="{D05583D6-9C70-472C-942D-176A3D20A019}" destId="{40D3D69A-BC63-4589-A670-D35D7C54F22B}" srcOrd="0" destOrd="0" presId="urn:microsoft.com/office/officeart/2008/layout/HexagonCluster"/>
    <dgm:cxn modelId="{3239A109-258C-47AF-81D7-36C604E33739}" type="presParOf" srcId="{28BA00A1-2E41-4000-95CF-A3259A001AF5}" destId="{C845241C-8A16-4326-B652-4C496B93BAD1}" srcOrd="31" destOrd="0" presId="urn:microsoft.com/office/officeart/2008/layout/HexagonCluster"/>
    <dgm:cxn modelId="{3CACA4F2-969D-4B06-BDEE-A04D18493FFA}" type="presParOf" srcId="{C845241C-8A16-4326-B652-4C496B93BAD1}" destId="{8E5DE37F-C508-4F08-A182-8FA9D396DA8C}" srcOrd="0" destOrd="0" presId="urn:microsoft.com/office/officeart/2008/layout/HexagonCluster"/>
    <dgm:cxn modelId="{6D7B58B4-95BD-499F-9952-7B76140081E5}" type="presParOf" srcId="{28BA00A1-2E41-4000-95CF-A3259A001AF5}" destId="{4B8A9B21-C700-4EAC-9213-D7E7ED985995}" srcOrd="32" destOrd="0" presId="urn:microsoft.com/office/officeart/2008/layout/HexagonCluster"/>
    <dgm:cxn modelId="{BB47B838-C40B-44A2-A3CE-F1D2B094013B}" type="presParOf" srcId="{4B8A9B21-C700-4EAC-9213-D7E7ED985995}" destId="{BF1993F7-EFC1-4EE7-8235-1135ED44A4F3}" srcOrd="0" destOrd="0" presId="urn:microsoft.com/office/officeart/2008/layout/HexagonCluster"/>
    <dgm:cxn modelId="{FC9CA7F1-BAC8-43B0-96CB-669E17A4E595}" type="presParOf" srcId="{28BA00A1-2E41-4000-95CF-A3259A001AF5}" destId="{33FD8493-EE75-4460-9080-84E65D95A375}" srcOrd="33" destOrd="0" presId="urn:microsoft.com/office/officeart/2008/layout/HexagonCluster"/>
    <dgm:cxn modelId="{D4FB3AD1-C38E-476F-BF4D-6A0B03E0FCE8}" type="presParOf" srcId="{33FD8493-EE75-4460-9080-84E65D95A375}" destId="{B4F7B186-77EF-49F6-B8FE-23C637A25EEC}" srcOrd="0" destOrd="0" presId="urn:microsoft.com/office/officeart/2008/layout/HexagonCluster"/>
    <dgm:cxn modelId="{4E92FE0B-0BFE-4F61-AE1A-4B36DA7A78C7}" type="presParOf" srcId="{28BA00A1-2E41-4000-95CF-A3259A001AF5}" destId="{51CFD69D-E87B-45B9-B6AC-9115E4A1EC80}" srcOrd="34" destOrd="0" presId="urn:microsoft.com/office/officeart/2008/layout/HexagonCluster"/>
    <dgm:cxn modelId="{D8B256A6-B85C-4B96-BBDC-83851528FF7E}" type="presParOf" srcId="{51CFD69D-E87B-45B9-B6AC-9115E4A1EC80}" destId="{D0189EAD-4EAE-4AF8-942F-7DEC8D272349}" srcOrd="0" destOrd="0" presId="urn:microsoft.com/office/officeart/2008/layout/HexagonCluster"/>
    <dgm:cxn modelId="{E334828E-5FE9-4330-8ABB-ECFB65FD6F50}" type="presParOf" srcId="{28BA00A1-2E41-4000-95CF-A3259A001AF5}" destId="{349F7380-6756-446D-911D-FF14E37A6E9D}" srcOrd="35" destOrd="0" presId="urn:microsoft.com/office/officeart/2008/layout/HexagonCluster"/>
    <dgm:cxn modelId="{D1D6F1F5-C280-4145-89C3-C01EB24D3B1C}" type="presParOf" srcId="{349F7380-6756-446D-911D-FF14E37A6E9D}" destId="{5D099EF3-C041-4A29-A771-D3F8E77952AE}" srcOrd="0" destOrd="0" presId="urn:microsoft.com/office/officeart/2008/layout/HexagonCluster"/>
    <dgm:cxn modelId="{4700EAA8-0A9A-4DE6-A0D9-28B162238C17}" type="presParOf" srcId="{28BA00A1-2E41-4000-95CF-A3259A001AF5}" destId="{23E2953F-C2C1-46A6-94EA-7D28EB768227}" srcOrd="36" destOrd="0" presId="urn:microsoft.com/office/officeart/2008/layout/HexagonCluster"/>
    <dgm:cxn modelId="{9F1A74A4-7A5B-4CE3-BC80-706B403BF6FF}" type="presParOf" srcId="{23E2953F-C2C1-46A6-94EA-7D28EB768227}" destId="{EEE66488-4958-4576-A421-6E9A903320FE}" srcOrd="0" destOrd="0" presId="urn:microsoft.com/office/officeart/2008/layout/HexagonCluster"/>
    <dgm:cxn modelId="{72B2A863-CA90-4B99-8960-065DB6A79B9D}" type="presParOf" srcId="{28BA00A1-2E41-4000-95CF-A3259A001AF5}" destId="{4BC01750-9031-4489-9DB2-5AA1BF5B19A3}" srcOrd="37" destOrd="0" presId="urn:microsoft.com/office/officeart/2008/layout/HexagonCluster"/>
    <dgm:cxn modelId="{30C2D625-2737-42D0-BD15-4572D457B6DA}" type="presParOf" srcId="{4BC01750-9031-4489-9DB2-5AA1BF5B19A3}" destId="{7149FAE3-AC6B-47B0-AF0D-558880819C41}" srcOrd="0" destOrd="0" presId="urn:microsoft.com/office/officeart/2008/layout/HexagonCluster"/>
    <dgm:cxn modelId="{43B9EE7B-6480-4AB5-9BF3-F4661F2F8ABC}" type="presParOf" srcId="{28BA00A1-2E41-4000-95CF-A3259A001AF5}" destId="{F7863BC8-462F-4D51-844E-4E8DA799BD5E}" srcOrd="38" destOrd="0" presId="urn:microsoft.com/office/officeart/2008/layout/HexagonCluster"/>
    <dgm:cxn modelId="{5E481C58-8268-42A0-9882-8A5B3E8220C9}" type="presParOf" srcId="{F7863BC8-462F-4D51-844E-4E8DA799BD5E}" destId="{726EE372-2397-4EC5-B1E1-2F1C7A5C7B12}" srcOrd="0" destOrd="0" presId="urn:microsoft.com/office/officeart/2008/layout/HexagonCluster"/>
    <dgm:cxn modelId="{52F8FD94-957D-4615-963C-0FBB37AFE91E}" type="presParOf" srcId="{28BA00A1-2E41-4000-95CF-A3259A001AF5}" destId="{419FEBCE-125F-43C2-AF1D-FFB1C26BE8C3}" srcOrd="39" destOrd="0" presId="urn:microsoft.com/office/officeart/2008/layout/HexagonCluster"/>
    <dgm:cxn modelId="{54EEE9FA-7328-420F-BDCF-B1FC023A05DF}" type="presParOf" srcId="{419FEBCE-125F-43C2-AF1D-FFB1C26BE8C3}" destId="{5BA4D4D1-C1E0-41CF-9923-A07296835A7C}" srcOrd="0" destOrd="0" presId="urn:microsoft.com/office/officeart/2008/layout/Hexagon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BED630-198F-4F53-86D9-04DE71021674}"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GB"/>
        </a:p>
      </dgm:t>
    </dgm:pt>
    <dgm:pt modelId="{EE51FA1D-EA59-4BE7-9F99-4A90E7E92704}">
      <dgm:prSet phldrT="[Text]" custT="1"/>
      <dgm:spPr/>
      <dgm:t>
        <a:bodyPr anchor="ctr"/>
        <a:lstStyle/>
        <a:p>
          <a:r>
            <a:rPr lang="el-GR" sz="1400" b="1" dirty="0"/>
            <a:t>Διεθνές Σύμφωνο για τα ατομικά και πολιτικά δικαιώματα (1966) </a:t>
          </a:r>
          <a:endParaRPr lang="en-US" sz="1400" b="1" dirty="0"/>
        </a:p>
      </dgm:t>
    </dgm:pt>
    <dgm:pt modelId="{324D7AAB-80D0-4899-8029-FE9D14F82BAB}" type="parTrans" cxnId="{117A7489-B30A-461B-BAF1-1C835744FF4F}">
      <dgm:prSet/>
      <dgm:spPr/>
      <dgm:t>
        <a:bodyPr/>
        <a:lstStyle/>
        <a:p>
          <a:endParaRPr lang="en-GB"/>
        </a:p>
      </dgm:t>
    </dgm:pt>
    <dgm:pt modelId="{B97D6112-F9BC-431C-846D-A460BDDC518F}" type="sibTrans" cxnId="{117A7489-B30A-461B-BAF1-1C835744FF4F}">
      <dgm:prSet/>
      <dgm:spPr/>
      <dgm:t>
        <a:bodyPr/>
        <a:lstStyle/>
        <a:p>
          <a:endParaRPr lang="en-GB"/>
        </a:p>
      </dgm:t>
    </dgm:pt>
    <dgm:pt modelId="{FC630740-9405-455B-87C6-D07DC45DDEDF}">
      <dgm:prSet phldrT="[Text]"/>
      <dgm:spPr/>
      <dgm:t>
        <a:bodyPr/>
        <a:lstStyle/>
        <a:p>
          <a:r>
            <a:rPr lang="en-GB" dirty="0"/>
            <a:t> </a:t>
          </a:r>
        </a:p>
      </dgm:t>
    </dgm:pt>
    <dgm:pt modelId="{5D5C47D9-12EB-45DF-B4C9-E2B2D9909661}" type="parTrans" cxnId="{762EB347-2631-4D81-979C-0837728FECF0}">
      <dgm:prSet/>
      <dgm:spPr/>
      <dgm:t>
        <a:bodyPr/>
        <a:lstStyle/>
        <a:p>
          <a:endParaRPr lang="en-GB"/>
        </a:p>
      </dgm:t>
    </dgm:pt>
    <dgm:pt modelId="{5625A23E-A7FF-4B43-B97F-B5BA3F6513E0}" type="sibTrans" cxnId="{762EB347-2631-4D81-979C-0837728FECF0}">
      <dgm:prSet/>
      <dgm:spPr/>
      <dgm:t>
        <a:bodyPr/>
        <a:lstStyle/>
        <a:p>
          <a:endParaRPr lang="en-GB"/>
        </a:p>
      </dgm:t>
    </dgm:pt>
    <dgm:pt modelId="{165B1069-179B-484F-9D2C-46FD625D7AF2}">
      <dgm:prSet phldrT="[Text]" custT="1"/>
      <dgm:spPr/>
      <dgm:t>
        <a:bodyPr anchor="ctr"/>
        <a:lstStyle/>
        <a:p>
          <a:r>
            <a:rPr lang="el-GR" sz="1400" b="1" dirty="0">
              <a:solidFill>
                <a:schemeClr val="tx1"/>
              </a:solidFill>
            </a:rPr>
            <a:t>Διεθνές Σύμφωνο για τα οικονομικά, κοινωνικά και πολιτιστικά δικαιώματα (1966)</a:t>
          </a:r>
          <a:endParaRPr lang="en-GB" sz="1400" b="1" dirty="0">
            <a:solidFill>
              <a:schemeClr val="tx1"/>
            </a:solidFill>
          </a:endParaRPr>
        </a:p>
      </dgm:t>
    </dgm:pt>
    <dgm:pt modelId="{CC94B53A-8B78-4A7D-AF93-31365ABA1CE2}" type="parTrans" cxnId="{C73ADA30-6312-409A-B2AF-7A60AA466922}">
      <dgm:prSet/>
      <dgm:spPr/>
      <dgm:t>
        <a:bodyPr/>
        <a:lstStyle/>
        <a:p>
          <a:endParaRPr lang="en-GB"/>
        </a:p>
      </dgm:t>
    </dgm:pt>
    <dgm:pt modelId="{E437D973-E8E9-454A-A93E-7D9621DAC5C0}" type="sibTrans" cxnId="{C73ADA30-6312-409A-B2AF-7A60AA466922}">
      <dgm:prSet/>
      <dgm:spPr/>
      <dgm:t>
        <a:bodyPr/>
        <a:lstStyle/>
        <a:p>
          <a:endParaRPr lang="en-GB"/>
        </a:p>
      </dgm:t>
    </dgm:pt>
    <dgm:pt modelId="{CF9BF3E2-CFC7-46B3-9E74-FCD72569E69B}">
      <dgm:prSet phldrT="[Text]" custT="1"/>
      <dgm:spPr/>
      <dgm:t>
        <a:bodyPr/>
        <a:lstStyle/>
        <a:p>
          <a:r>
            <a:rPr lang="en-GB" sz="1700" b="1" dirty="0"/>
            <a:t>CEDAW</a:t>
          </a: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0C03710D-3FFC-499B-86CF-3A338295E8D6}" type="parTrans" cxnId="{B3A9216F-C813-4BB4-9C47-AB11B3D788F3}">
      <dgm:prSet/>
      <dgm:spPr/>
      <dgm:t>
        <a:bodyPr/>
        <a:lstStyle/>
        <a:p>
          <a:endParaRPr lang="en-GB"/>
        </a:p>
      </dgm:t>
    </dgm:pt>
    <dgm:pt modelId="{09BDB6E8-507B-4728-8D13-1E55D9BB79CA}" type="sibTrans" cxnId="{B3A9216F-C813-4BB4-9C47-AB11B3D788F3}">
      <dgm:prSet/>
      <dgm:spPr/>
      <dgm:t>
        <a:bodyPr/>
        <a:lstStyle/>
        <a:p>
          <a:endParaRPr lang="en-GB"/>
        </a:p>
      </dgm:t>
    </dgm:pt>
    <dgm:pt modelId="{F607A916-D5C3-4689-A371-4ED6F463F0DC}">
      <dgm:prSet phldrT="[Text]" custT="1"/>
      <dgm:spPr/>
      <dgm:t>
        <a:bodyPr/>
        <a:lstStyle/>
        <a:p>
          <a:r>
            <a:rPr lang="en-GB" sz="1700" b="1" u="none" dirty="0"/>
            <a:t>ICCPR</a:t>
          </a:r>
          <a:endParaRPr lang="en-GB" dirty="0"/>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6BBC2673-27C8-4227-AA13-AFACD99D5C95}" type="sibTrans" cxnId="{F7E2F45E-1EA0-4791-BBB1-43992423D4BD}">
      <dgm:prSet/>
      <dgm:spPr/>
      <dgm:t>
        <a:bodyPr/>
        <a:lstStyle/>
        <a:p>
          <a:endParaRPr lang="en-GB"/>
        </a:p>
      </dgm:t>
    </dgm:pt>
    <dgm:pt modelId="{1A0BCE99-CD3B-4845-AE79-3851ED6EC989}" type="parTrans" cxnId="{F7E2F45E-1EA0-4791-BBB1-43992423D4BD}">
      <dgm:prSet/>
      <dgm:spPr/>
      <dgm:t>
        <a:bodyPr/>
        <a:lstStyle/>
        <a:p>
          <a:endParaRPr lang="en-GB"/>
        </a:p>
      </dgm:t>
    </dgm:pt>
    <dgm:pt modelId="{136E1924-8255-4009-8DF5-F627CA64DAFF}">
      <dgm:prSet phldrT="[Text]" custT="1"/>
      <dgm:spPr/>
      <dgm:t>
        <a:bodyPr anchor="ctr"/>
        <a:lstStyle/>
        <a:p>
          <a:r>
            <a:rPr lang="el-GR" sz="1400" b="1" dirty="0"/>
            <a:t>Σύμβαση για την εξάλειψη όλων των μορφών διακρίσεων κατά των γυναικών (1979)</a:t>
          </a:r>
          <a:endParaRPr lang="en-GB" sz="1400" b="1" dirty="0"/>
        </a:p>
      </dgm:t>
    </dgm:pt>
    <dgm:pt modelId="{3ABF11DF-517B-466F-969B-02364FCE542B}" type="parTrans" cxnId="{994C9B4B-02FE-48F3-9D6F-178008E0D21C}">
      <dgm:prSet/>
      <dgm:spPr/>
      <dgm:t>
        <a:bodyPr/>
        <a:lstStyle/>
        <a:p>
          <a:endParaRPr lang="en-GB"/>
        </a:p>
      </dgm:t>
    </dgm:pt>
    <dgm:pt modelId="{6849E007-EB9E-4CA8-9549-5DC9964C2CFA}" type="sibTrans" cxnId="{994C9B4B-02FE-48F3-9D6F-178008E0D21C}">
      <dgm:prSet/>
      <dgm:spPr/>
      <dgm:t>
        <a:bodyPr/>
        <a:lstStyle/>
        <a:p>
          <a:endParaRPr lang="en-GB"/>
        </a:p>
      </dgm:t>
    </dgm:pt>
    <dgm:pt modelId="{3984844F-2A8C-4501-B698-C2DEF81F3BA3}">
      <dgm:prSet phldrT="[Text]" custT="1"/>
      <dgm:spPr/>
      <dgm:t>
        <a:bodyPr/>
        <a:lstStyle/>
        <a:p>
          <a:r>
            <a:rPr lang="en-GB" sz="1700" b="1" dirty="0"/>
            <a:t>CAT</a:t>
          </a: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DE2F2565-BA30-49F7-B391-2A5539FC6B40}" type="parTrans" cxnId="{24E65B3C-0E3F-4AEF-938A-F866E9C095F8}">
      <dgm:prSet/>
      <dgm:spPr/>
      <dgm:t>
        <a:bodyPr/>
        <a:lstStyle/>
        <a:p>
          <a:endParaRPr lang="en-GB"/>
        </a:p>
      </dgm:t>
    </dgm:pt>
    <dgm:pt modelId="{ECC8B605-27B3-40F3-A504-DA32461CE27D}" type="sibTrans" cxnId="{24E65B3C-0E3F-4AEF-938A-F866E9C095F8}">
      <dgm:prSet/>
      <dgm:spPr/>
      <dgm:t>
        <a:bodyPr/>
        <a:lstStyle/>
        <a:p>
          <a:endParaRPr lang="en-GB"/>
        </a:p>
      </dgm:t>
    </dgm:pt>
    <dgm:pt modelId="{4A482F95-864B-4744-A869-2D717AA071A7}">
      <dgm:prSet phldrT="[Text]" custT="1"/>
      <dgm:spPr/>
      <dgm:t>
        <a:bodyPr anchor="ctr"/>
        <a:lstStyle/>
        <a:p>
          <a:r>
            <a:rPr lang="el-GR" sz="1400" b="1" dirty="0"/>
            <a:t>Σύμβαση κατά των βασανιστηρίων και άλλων τρόπων σκληρής, απάνθρωπης ή ταπεινωτικής μεταχείρισης ή τιμωρίας (1984)</a:t>
          </a:r>
          <a:endParaRPr lang="en-US" sz="1400" b="1" dirty="0"/>
        </a:p>
      </dgm:t>
    </dgm:pt>
    <dgm:pt modelId="{F30FE903-C463-4B49-9B25-A5BD9C25FFC9}" type="parTrans" cxnId="{1C6E5976-1BE8-4AA5-B266-C5F820681C1C}">
      <dgm:prSet/>
      <dgm:spPr/>
      <dgm:t>
        <a:bodyPr/>
        <a:lstStyle/>
        <a:p>
          <a:endParaRPr lang="en-GB"/>
        </a:p>
      </dgm:t>
    </dgm:pt>
    <dgm:pt modelId="{E3A76249-DF0A-48C8-9848-5A7AD6C482F2}" type="sibTrans" cxnId="{1C6E5976-1BE8-4AA5-B266-C5F820681C1C}">
      <dgm:prSet/>
      <dgm:spPr/>
      <dgm:t>
        <a:bodyPr/>
        <a:lstStyle/>
        <a:p>
          <a:endParaRPr lang="en-GB"/>
        </a:p>
      </dgm:t>
    </dgm:pt>
    <dgm:pt modelId="{2C70C1FB-54C3-446D-AB69-BB5952C179EE}">
      <dgm:prSet phldrT="[Text]" custT="1"/>
      <dgm:spPr/>
      <dgm:t>
        <a:bodyPr/>
        <a:lstStyle/>
        <a:p>
          <a:r>
            <a:rPr lang="en-GB" sz="1700" b="1" dirty="0"/>
            <a:t>CRC</a:t>
          </a: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29E81FBD-D31D-49CD-92CB-7BA6E6747411}" type="parTrans" cxnId="{53592405-4A4A-4FBE-BB2F-2BA49E676EAE}">
      <dgm:prSet/>
      <dgm:spPr/>
      <dgm:t>
        <a:bodyPr/>
        <a:lstStyle/>
        <a:p>
          <a:endParaRPr lang="en-GB"/>
        </a:p>
      </dgm:t>
    </dgm:pt>
    <dgm:pt modelId="{521F24F6-05AE-49F1-809B-C4370353A5E1}" type="sibTrans" cxnId="{53592405-4A4A-4FBE-BB2F-2BA49E676EAE}">
      <dgm:prSet/>
      <dgm:spPr/>
      <dgm:t>
        <a:bodyPr/>
        <a:lstStyle/>
        <a:p>
          <a:endParaRPr lang="en-GB"/>
        </a:p>
      </dgm:t>
    </dgm:pt>
    <dgm:pt modelId="{BE404E51-E665-4356-B066-3D0B6E30F8D0}">
      <dgm:prSet phldrT="[Text]" custT="1"/>
      <dgm:spPr/>
      <dgm:t>
        <a:bodyPr anchor="ctr"/>
        <a:lstStyle/>
        <a:p>
          <a:r>
            <a:rPr lang="el-GR" sz="1400" b="1" dirty="0"/>
            <a:t>Σύμβαση για τα δικαιώματα του παιδιού (1989)</a:t>
          </a:r>
          <a:endParaRPr lang="en-US" sz="1400" b="1" dirty="0"/>
        </a:p>
      </dgm:t>
    </dgm:pt>
    <dgm:pt modelId="{1EFAB4AC-3A25-48BA-96B9-3FE64434F27D}" type="parTrans" cxnId="{2AFE86F5-BBD0-4DFE-BBD5-E438AF4B2304}">
      <dgm:prSet/>
      <dgm:spPr/>
      <dgm:t>
        <a:bodyPr/>
        <a:lstStyle/>
        <a:p>
          <a:endParaRPr lang="en-GB"/>
        </a:p>
      </dgm:t>
    </dgm:pt>
    <dgm:pt modelId="{49CDEACD-9811-4787-9866-A7D3653EDCAD}" type="sibTrans" cxnId="{2AFE86F5-BBD0-4DFE-BBD5-E438AF4B2304}">
      <dgm:prSet/>
      <dgm:spPr/>
      <dgm:t>
        <a:bodyPr/>
        <a:lstStyle/>
        <a:p>
          <a:endParaRPr lang="en-GB"/>
        </a:p>
      </dgm:t>
    </dgm:pt>
    <dgm:pt modelId="{42D656A1-C5F2-4127-97A8-06604799F038}">
      <dgm:prSet phldrT="[Text]" custT="1"/>
      <dgm:spPr/>
      <dgm:t>
        <a:bodyPr/>
        <a:lstStyle/>
        <a:p>
          <a:r>
            <a:rPr lang="en-GB" sz="1700" b="1" dirty="0"/>
            <a:t>ICRMW</a:t>
          </a:r>
        </a:p>
      </dgm:t>
    </dgm:pt>
    <dgm:pt modelId="{82B66EC5-A7D7-4641-99E6-2EB563754F40}" type="parTrans" cxnId="{55B29383-60C4-4A08-BEB8-2C200176073D}">
      <dgm:prSet/>
      <dgm:spPr/>
      <dgm:t>
        <a:bodyPr/>
        <a:lstStyle/>
        <a:p>
          <a:endParaRPr lang="en-GB"/>
        </a:p>
      </dgm:t>
    </dgm:pt>
    <dgm:pt modelId="{2AC201B5-3875-4C1C-AEFC-9E8562CDC773}" type="sibTrans" cxnId="{55B29383-60C4-4A08-BEB8-2C200176073D}">
      <dgm:prSet/>
      <dgm:spPr/>
      <dgm:t>
        <a:bodyPr/>
        <a:lstStyle/>
        <a:p>
          <a:endParaRPr lang="en-GB"/>
        </a:p>
      </dgm:t>
    </dgm:pt>
    <dgm:pt modelId="{EDD0ECEC-B6B2-419B-8BA1-83877CDCD08C}">
      <dgm:prSet phldrT="[Text]" custT="1"/>
      <dgm:spPr/>
      <dgm:t>
        <a:bodyPr anchor="ctr"/>
        <a:lstStyle/>
        <a:p>
          <a:r>
            <a:rPr lang="el-GR" sz="1400" b="1" dirty="0"/>
            <a:t>Διεθνής Σύμβαση για την προστασία των δικαιωμάτων όλων των διακινούμενων εργαζομένων και των μελών των οικογενειών τους (1990)</a:t>
          </a:r>
          <a:endParaRPr lang="en-GB" sz="1400" b="1" dirty="0"/>
        </a:p>
      </dgm:t>
    </dgm:pt>
    <dgm:pt modelId="{2D2C5735-4C33-4488-BF8E-D787F711D3DF}" type="parTrans" cxnId="{F0A68B50-AE39-46CD-9B17-2C648AFDAE08}">
      <dgm:prSet/>
      <dgm:spPr/>
      <dgm:t>
        <a:bodyPr/>
        <a:lstStyle/>
        <a:p>
          <a:endParaRPr lang="en-GB"/>
        </a:p>
      </dgm:t>
    </dgm:pt>
    <dgm:pt modelId="{0E0C5AB6-3364-4CF3-8536-8E4165790002}" type="sibTrans" cxnId="{F0A68B50-AE39-46CD-9B17-2C648AFDAE08}">
      <dgm:prSet/>
      <dgm:spPr/>
      <dgm:t>
        <a:bodyPr/>
        <a:lstStyle/>
        <a:p>
          <a:endParaRPr lang="en-GB"/>
        </a:p>
      </dgm:t>
    </dgm:pt>
    <dgm:pt modelId="{08339672-F34C-4EB2-8C2B-1C21EB03A44B}">
      <dgm:prSet phldrT="[Text]"/>
      <dgm:spPr/>
      <dgm:t>
        <a:bodyPr/>
        <a:lstStyle/>
        <a:p>
          <a:endParaRPr lang="en-GB" dirty="0"/>
        </a:p>
      </dgm:t>
    </dgm:pt>
    <dgm:pt modelId="{B28C1A41-2D2F-4A5B-A250-E3BC470EFB77}" type="parTrans" cxnId="{B2BD0A72-3B18-415F-9F85-C3F0349400E4}">
      <dgm:prSet/>
      <dgm:spPr/>
      <dgm:t>
        <a:bodyPr/>
        <a:lstStyle/>
        <a:p>
          <a:endParaRPr lang="en-GB"/>
        </a:p>
      </dgm:t>
    </dgm:pt>
    <dgm:pt modelId="{37CED00A-BF99-4D25-B660-1C5016D69BF5}" type="sibTrans" cxnId="{B2BD0A72-3B18-415F-9F85-C3F0349400E4}">
      <dgm:prSet/>
      <dgm:spPr/>
      <dgm:t>
        <a:bodyPr/>
        <a:lstStyle/>
        <a:p>
          <a:endParaRPr lang="en-GB"/>
        </a:p>
      </dgm:t>
    </dgm:pt>
    <dgm:pt modelId="{6DC31EAF-BEF3-44F0-9FE8-9E60854F3F6C}">
      <dgm:prSet phldrT="[Text]"/>
      <dgm:spPr/>
      <dgm:t>
        <a:bodyPr/>
        <a:lstStyle/>
        <a:p>
          <a:endParaRPr lang="en-GB" dirty="0"/>
        </a:p>
      </dgm:t>
    </dgm:pt>
    <dgm:pt modelId="{281C87E9-99F0-4987-BDA8-F74F0BB21ACA}" type="parTrans" cxnId="{D4083612-DE94-4237-BEED-E7E92F33F6F1}">
      <dgm:prSet/>
      <dgm:spPr/>
      <dgm:t>
        <a:bodyPr/>
        <a:lstStyle/>
        <a:p>
          <a:endParaRPr lang="en-GB"/>
        </a:p>
      </dgm:t>
    </dgm:pt>
    <dgm:pt modelId="{4F0FC443-AA0F-43A4-BCCB-1507BAA1EE53}" type="sibTrans" cxnId="{D4083612-DE94-4237-BEED-E7E92F33F6F1}">
      <dgm:prSet/>
      <dgm:spPr/>
      <dgm:t>
        <a:bodyPr/>
        <a:lstStyle/>
        <a:p>
          <a:endParaRPr lang="en-GB"/>
        </a:p>
      </dgm:t>
    </dgm:pt>
    <dgm:pt modelId="{5F4E11BE-7D4C-4E4B-9E9C-E17110641706}">
      <dgm:prSet phldrT="[Text]" custT="1"/>
      <dgm:spPr/>
      <dgm:t>
        <a:bodyPr/>
        <a:lstStyle/>
        <a:p>
          <a:r>
            <a:rPr lang="en-GB" sz="1700" b="1" dirty="0"/>
            <a:t>CRPD</a:t>
          </a: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75B391CA-46C8-4773-AF13-A75B062A65E6}" type="parTrans" cxnId="{AB5D5FBF-91AC-4433-972A-C02E6D1E3229}">
      <dgm:prSet/>
      <dgm:spPr/>
      <dgm:t>
        <a:bodyPr/>
        <a:lstStyle/>
        <a:p>
          <a:endParaRPr lang="en-GB"/>
        </a:p>
      </dgm:t>
    </dgm:pt>
    <dgm:pt modelId="{C60EB44C-735F-4EBE-A1FE-90D8149F2D80}" type="sibTrans" cxnId="{AB5D5FBF-91AC-4433-972A-C02E6D1E3229}">
      <dgm:prSet/>
      <dgm:spPr/>
      <dgm:t>
        <a:bodyPr/>
        <a:lstStyle/>
        <a:p>
          <a:endParaRPr lang="en-GB"/>
        </a:p>
      </dgm:t>
    </dgm:pt>
    <dgm:pt modelId="{044CD92D-68F2-49A6-88ED-BAACF1CD81F1}">
      <dgm:prSet phldrT="[Text]" custT="1"/>
      <dgm:spPr/>
      <dgm:t>
        <a:bodyPr anchor="ctr"/>
        <a:lstStyle/>
        <a:p>
          <a:endParaRPr lang="el-GR" sz="1400" b="1" dirty="0"/>
        </a:p>
        <a:p>
          <a:r>
            <a:rPr lang="el-GR" sz="1400" b="1" dirty="0"/>
            <a:t>Σύμβαση για τα δικαιώματα των ατόμων με αναπηρία (2006)</a:t>
          </a:r>
          <a:endParaRPr lang="en-US" sz="1400" b="1" dirty="0"/>
        </a:p>
        <a:p>
          <a:endParaRPr lang="en-GB" sz="1400" b="1" dirty="0"/>
        </a:p>
      </dgm:t>
    </dgm:pt>
    <dgm:pt modelId="{A0801251-D418-4714-8CFB-7681912186EB}" type="parTrans" cxnId="{644B3575-3617-425C-B439-2E00B446A3A6}">
      <dgm:prSet/>
      <dgm:spPr/>
      <dgm:t>
        <a:bodyPr/>
        <a:lstStyle/>
        <a:p>
          <a:endParaRPr lang="en-GB"/>
        </a:p>
      </dgm:t>
    </dgm:pt>
    <dgm:pt modelId="{021D36E8-648D-4E45-9068-4772785CEC9E}" type="sibTrans" cxnId="{644B3575-3617-425C-B439-2E00B446A3A6}">
      <dgm:prSet/>
      <dgm:spPr/>
      <dgm:t>
        <a:bodyPr/>
        <a:lstStyle/>
        <a:p>
          <a:endParaRPr lang="en-GB"/>
        </a:p>
      </dgm:t>
    </dgm:pt>
    <dgm:pt modelId="{B87AA4AB-262E-4D6B-9288-AEDC8A9A07EE}">
      <dgm:prSet phldrT="[Text]" custT="1"/>
      <dgm:spPr/>
      <dgm:t>
        <a:bodyPr/>
        <a:lstStyle/>
        <a:p>
          <a:endParaRPr lang="en-GB" sz="1600" dirty="0"/>
        </a:p>
      </dgm:t>
    </dgm:pt>
    <dgm:pt modelId="{96389F38-7F8D-48D0-BE11-34E18FB37DBA}" type="parTrans" cxnId="{FF931444-7567-4CAE-B5E9-7C7A2E9CD6A9}">
      <dgm:prSet/>
      <dgm:spPr/>
      <dgm:t>
        <a:bodyPr/>
        <a:lstStyle/>
        <a:p>
          <a:endParaRPr lang="en-GB"/>
        </a:p>
      </dgm:t>
    </dgm:pt>
    <dgm:pt modelId="{E46D90DA-FB44-4A63-800A-04FFDF2AEDDF}" type="sibTrans" cxnId="{FF931444-7567-4CAE-B5E9-7C7A2E9CD6A9}">
      <dgm:prSet/>
      <dgm:spPr/>
      <dgm:t>
        <a:bodyPr/>
        <a:lstStyle/>
        <a:p>
          <a:endParaRPr lang="en-GB"/>
        </a:p>
      </dgm:t>
    </dgm:pt>
    <dgm:pt modelId="{87F289E3-A58A-4B4F-91A2-29356AF9F189}">
      <dgm:prSet phldrT="[Text]"/>
      <dgm:spPr/>
      <dgm:t>
        <a:bodyPr/>
        <a:lstStyle/>
        <a:p>
          <a:endParaRPr lang="en-GB" dirty="0"/>
        </a:p>
      </dgm:t>
    </dgm:pt>
    <dgm:pt modelId="{3DC0A23B-79D0-4FAF-B120-86DBDFAA5EA0}" type="parTrans" cxnId="{619D2491-B44A-41CE-AE2E-81AB9A9D9765}">
      <dgm:prSet/>
      <dgm:spPr/>
      <dgm:t>
        <a:bodyPr/>
        <a:lstStyle/>
        <a:p>
          <a:endParaRPr lang="en-GB"/>
        </a:p>
      </dgm:t>
    </dgm:pt>
    <dgm:pt modelId="{5C6AE72E-5FD5-4249-A567-DB61706A8A32}" type="sibTrans" cxnId="{619D2491-B44A-41CE-AE2E-81AB9A9D9765}">
      <dgm:prSet/>
      <dgm:spPr/>
      <dgm:t>
        <a:bodyPr/>
        <a:lstStyle/>
        <a:p>
          <a:endParaRPr lang="en-GB"/>
        </a:p>
      </dgm:t>
    </dgm:pt>
    <dgm:pt modelId="{06BB61D2-B6B3-4A4A-B1B3-5F0E437F8CDA}">
      <dgm:prSet phldrT="[Text]" custT="1"/>
      <dgm:spPr/>
      <dgm:t>
        <a:bodyPr anchor="ctr"/>
        <a:lstStyle/>
        <a:p>
          <a:endParaRPr lang="en-GB" sz="1700" b="1" dirty="0"/>
        </a:p>
      </dgm:t>
    </dgm:pt>
    <dgm:pt modelId="{49C82E26-9E41-449F-A89B-D9DEEF38FF53}" type="parTrans" cxnId="{F71BEAF3-99D0-4C6E-9B4F-28431AD23496}">
      <dgm:prSet/>
      <dgm:spPr/>
      <dgm:t>
        <a:bodyPr/>
        <a:lstStyle/>
        <a:p>
          <a:endParaRPr lang="en-GB"/>
        </a:p>
      </dgm:t>
    </dgm:pt>
    <dgm:pt modelId="{3441E10A-F9D2-492F-B16B-7178F2AB5CA8}" type="sibTrans" cxnId="{F71BEAF3-99D0-4C6E-9B4F-28431AD23496}">
      <dgm:prSet/>
      <dgm:spPr/>
      <dgm:t>
        <a:bodyPr/>
        <a:lstStyle/>
        <a:p>
          <a:endParaRPr lang="en-GB"/>
        </a:p>
      </dgm:t>
    </dgm:pt>
    <dgm:pt modelId="{57A3F176-91A4-4301-A477-87BE3189EF83}">
      <dgm:prSet phldrT="[Text]" custT="1"/>
      <dgm:spPr/>
      <dgm:t>
        <a:bodyPr anchor="ctr"/>
        <a:lstStyle/>
        <a:p>
          <a:r>
            <a:rPr lang="en-GB" sz="1700" b="1" dirty="0"/>
            <a:t>CED</a:t>
          </a: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15536643-256C-479D-8FC7-66B91D22AE06}" type="parTrans" cxnId="{788C0F6E-EED7-4AB5-8D82-B4383B29A881}">
      <dgm:prSet/>
      <dgm:spPr/>
      <dgm:t>
        <a:bodyPr/>
        <a:lstStyle/>
        <a:p>
          <a:endParaRPr lang="en-GB"/>
        </a:p>
      </dgm:t>
    </dgm:pt>
    <dgm:pt modelId="{4C4FD5BE-1EF7-4B6D-81CD-C341A4B97B77}" type="sibTrans" cxnId="{788C0F6E-EED7-4AB5-8D82-B4383B29A881}">
      <dgm:prSet/>
      <dgm:spPr/>
      <dgm:t>
        <a:bodyPr/>
        <a:lstStyle/>
        <a:p>
          <a:endParaRPr lang="en-GB"/>
        </a:p>
      </dgm:t>
    </dgm:pt>
    <dgm:pt modelId="{766F8ADC-FB77-4504-9B66-4C6D2D7894A7}">
      <dgm:prSet phldrT="[Text]" custT="1"/>
      <dgm:spPr/>
      <dgm:t>
        <a:bodyPr anchor="ctr"/>
        <a:lstStyle/>
        <a:p>
          <a:endParaRPr lang="en-GB" sz="1700" b="1" dirty="0"/>
        </a:p>
      </dgm:t>
    </dgm:pt>
    <dgm:pt modelId="{B64FDC78-98A2-45F5-AB8A-E1C50A8879C0}" type="parTrans" cxnId="{35C41D71-DF0C-48AF-A7D8-6DF3B5074751}">
      <dgm:prSet/>
      <dgm:spPr/>
      <dgm:t>
        <a:bodyPr/>
        <a:lstStyle/>
        <a:p>
          <a:endParaRPr lang="en-GB"/>
        </a:p>
      </dgm:t>
    </dgm:pt>
    <dgm:pt modelId="{75CAB502-5E46-42F3-A492-06047A4BA714}" type="sibTrans" cxnId="{35C41D71-DF0C-48AF-A7D8-6DF3B5074751}">
      <dgm:prSet/>
      <dgm:spPr/>
      <dgm:t>
        <a:bodyPr/>
        <a:lstStyle/>
        <a:p>
          <a:endParaRPr lang="en-GB"/>
        </a:p>
      </dgm:t>
    </dgm:pt>
    <dgm:pt modelId="{6E08372F-5818-4EFA-B7E3-84859FCA580A}">
      <dgm:prSet phldrT="[Text]" custT="1"/>
      <dgm:spPr/>
      <dgm:t>
        <a:bodyPr/>
        <a:lstStyle/>
        <a:p>
          <a:r>
            <a:rPr lang="el-GR" sz="1400" b="1" dirty="0"/>
            <a:t>Σύμβαση για την προστασία όλων των προσώπων από την εξαναγκαστική εξαφάνιση (2006)</a:t>
          </a:r>
          <a:endParaRPr lang="en-US" sz="1400" b="1" dirty="0"/>
        </a:p>
      </dgm:t>
    </dgm:pt>
    <dgm:pt modelId="{35B4760D-DAB4-4A3E-9E6C-38F53262522D}" type="parTrans" cxnId="{044DB98D-3A2D-475F-B59C-49DF14E4DF3F}">
      <dgm:prSet/>
      <dgm:spPr/>
      <dgm:t>
        <a:bodyPr/>
        <a:lstStyle/>
        <a:p>
          <a:endParaRPr lang="en-GB"/>
        </a:p>
      </dgm:t>
    </dgm:pt>
    <dgm:pt modelId="{03E305C7-ACC3-41B7-B3D1-DCD5E9EDC7FF}" type="sibTrans" cxnId="{044DB98D-3A2D-475F-B59C-49DF14E4DF3F}">
      <dgm:prSet/>
      <dgm:spPr/>
      <dgm:t>
        <a:bodyPr/>
        <a:lstStyle/>
        <a:p>
          <a:endParaRPr lang="en-GB"/>
        </a:p>
      </dgm:t>
    </dgm:pt>
    <dgm:pt modelId="{62E6784E-6670-4C5F-AB05-3784C135D7C3}">
      <dgm:prSet phldrT="[Text]" custT="1"/>
      <dgm:spPr/>
      <dgm:t>
        <a:bodyPr/>
        <a:lstStyle/>
        <a:p>
          <a:r>
            <a:rPr lang="en-GB" sz="1700" b="1" u="none" dirty="0"/>
            <a:t>ICESCR</a:t>
          </a: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F23C9AEB-CE1C-405B-AB02-BC79DBCC1A9D}" type="sibTrans" cxnId="{1DC2D85B-D422-4910-A4AE-13174CEC37F5}">
      <dgm:prSet/>
      <dgm:spPr/>
      <dgm:t>
        <a:bodyPr/>
        <a:lstStyle/>
        <a:p>
          <a:endParaRPr lang="en-GB"/>
        </a:p>
      </dgm:t>
    </dgm:pt>
    <dgm:pt modelId="{7C302B52-E0E8-4779-97A4-15F816544613}" type="parTrans" cxnId="{1DC2D85B-D422-4910-A4AE-13174CEC37F5}">
      <dgm:prSet/>
      <dgm:spPr/>
      <dgm:t>
        <a:bodyPr/>
        <a:lstStyle/>
        <a:p>
          <a:endParaRPr lang="en-GB"/>
        </a:p>
      </dgm:t>
    </dgm:pt>
    <dgm:pt modelId="{E0015D28-E339-4BF5-82C6-5B8B475384B4}">
      <dgm:prSet phldrT="[Text]" custT="1"/>
      <dgm:spPr/>
      <dgm:t>
        <a:bodyPr/>
        <a:lstStyle/>
        <a:p>
          <a:r>
            <a:rPr lang="en-GB" sz="1700" b="1" dirty="0"/>
            <a:t>CERD</a:t>
          </a: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2D4C35D9-5D53-4843-B901-5617D614FA45}" type="parTrans" cxnId="{63F1CFC5-524F-4A2D-B5A1-A93B054393AB}">
      <dgm:prSet/>
      <dgm:spPr/>
      <dgm:t>
        <a:bodyPr/>
        <a:lstStyle/>
        <a:p>
          <a:endParaRPr lang="en-GB"/>
        </a:p>
      </dgm:t>
    </dgm:pt>
    <dgm:pt modelId="{4418CD6A-7BCE-49C9-A8EB-AE0AE658BE7F}" type="sibTrans" cxnId="{63F1CFC5-524F-4A2D-B5A1-A93B054393AB}">
      <dgm:prSet/>
      <dgm:spPr/>
      <dgm:t>
        <a:bodyPr/>
        <a:lstStyle/>
        <a:p>
          <a:endParaRPr lang="en-GB"/>
        </a:p>
      </dgm:t>
    </dgm:pt>
    <dgm:pt modelId="{75CFFDA9-787F-4E62-B018-2A741E79A675}">
      <dgm:prSet phldrT="[Text]" custT="1"/>
      <dgm:spPr/>
      <dgm:t>
        <a:bodyPr/>
        <a:lstStyle/>
        <a:p>
          <a:r>
            <a:rPr lang="el-GR" sz="1400" b="1"/>
            <a:t>Σύμβαση για την εξάλειψη κάθε μορφής  φυλετικών διακρίσεων (1965)</a:t>
          </a:r>
          <a:endParaRPr lang="en-GB" sz="1400" b="1" dirty="0"/>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3BAD4EA1-633D-4A4D-B166-24C3A6D2FDC8}" type="parTrans" cxnId="{AE6CB8FA-FC3C-44C8-9010-D1766337A5D1}">
      <dgm:prSet/>
      <dgm:spPr/>
      <dgm:t>
        <a:bodyPr/>
        <a:lstStyle/>
        <a:p>
          <a:endParaRPr lang="en-GB"/>
        </a:p>
      </dgm:t>
    </dgm:pt>
    <dgm:pt modelId="{D4CB34D2-6C52-4B08-932F-D67792C97B09}" type="sibTrans" cxnId="{AE6CB8FA-FC3C-44C8-9010-D1766337A5D1}">
      <dgm:prSet/>
      <dgm:spPr/>
      <dgm:t>
        <a:bodyPr/>
        <a:lstStyle/>
        <a:p>
          <a:endParaRPr lang="en-GB"/>
        </a:p>
      </dgm:t>
    </dgm:pt>
    <dgm:pt modelId="{5B9E28BD-2A49-4732-9695-5D6013C58A2F}">
      <dgm:prSet phldrT="[Text]" custT="1"/>
      <dgm:spPr/>
      <dgm:t>
        <a:bodyPr/>
        <a:lstStyle/>
        <a:p>
          <a:endParaRPr lang="en-GB" sz="1700" b="1" dirty="0"/>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960D9F05-408C-45A2-BA33-CEC88C455399}" type="sibTrans" cxnId="{94B538B1-8FFE-480F-9BC4-8D5753B5C6F7}">
      <dgm:prSet/>
      <dgm:spPr/>
      <dgm:t>
        <a:bodyPr/>
        <a:lstStyle/>
        <a:p>
          <a:endParaRPr lang="en-GB"/>
        </a:p>
      </dgm:t>
    </dgm:pt>
    <dgm:pt modelId="{948D4973-00A4-48A3-9875-3F9670F16D56}" type="parTrans" cxnId="{94B538B1-8FFE-480F-9BC4-8D5753B5C6F7}">
      <dgm:prSet/>
      <dgm:spPr/>
      <dgm:t>
        <a:bodyPr/>
        <a:lstStyle/>
        <a:p>
          <a:endParaRPr lang="en-GB"/>
        </a:p>
      </dgm:t>
    </dgm:pt>
    <dgm:pt modelId="{5D328376-45D5-4E15-AA7A-0526E7731D00}" type="pres">
      <dgm:prSet presAssocID="{67BED630-198F-4F53-86D9-04DE71021674}" presName="Name0" presStyleCnt="0">
        <dgm:presLayoutVars>
          <dgm:chMax/>
          <dgm:chPref val="3"/>
          <dgm:dir/>
          <dgm:animOne val="branch"/>
          <dgm:animLvl val="lvl"/>
        </dgm:presLayoutVars>
      </dgm:prSet>
      <dgm:spPr/>
    </dgm:pt>
    <dgm:pt modelId="{5A4E1504-9A7B-48A5-A08D-BADC02EA016A}" type="pres">
      <dgm:prSet presAssocID="{F607A916-D5C3-4689-A371-4ED6F463F0DC}" presName="composite" presStyleCnt="0"/>
      <dgm:spPr/>
    </dgm:pt>
    <dgm:pt modelId="{16367E89-81BC-45D7-8846-5C71DC32CDC4}" type="pres">
      <dgm:prSet presAssocID="{F607A916-D5C3-4689-A371-4ED6F463F0DC}" presName="FirstChild" presStyleLbl="revTx" presStyleIdx="0" presStyleCnt="17" custScaleX="110212" custLinFactNeighborX="-2610">
        <dgm:presLayoutVars>
          <dgm:chMax val="0"/>
          <dgm:chPref val="0"/>
          <dgm:bulletEnabled val="1"/>
        </dgm:presLayoutVars>
      </dgm:prSet>
      <dgm:spPr/>
    </dgm:pt>
    <dgm:pt modelId="{6B1F6034-84AF-479F-9EA0-7D68BEADA5C9}" type="pres">
      <dgm:prSet presAssocID="{F607A916-D5C3-4689-A371-4ED6F463F0DC}" presName="Parent" presStyleLbl="alignNode1" presStyleIdx="0" presStyleCnt="9" custScaleX="59659" custLinFactNeighborX="-22995">
        <dgm:presLayoutVars>
          <dgm:chMax val="3"/>
          <dgm:chPref val="3"/>
          <dgm:bulletEnabled val="1"/>
        </dgm:presLayoutVars>
      </dgm:prSet>
      <dgm:spPr/>
    </dgm:pt>
    <dgm:pt modelId="{BACE8D17-98DC-4172-AEC2-8E7A6307E61C}" type="pres">
      <dgm:prSet presAssocID="{F607A916-D5C3-4689-A371-4ED6F463F0DC}" presName="Accent" presStyleLbl="parChTrans1D1" presStyleIdx="0" presStyleCnt="9"/>
      <dgm:spPr/>
    </dgm:pt>
    <dgm:pt modelId="{6AE12881-833A-4222-96F2-313241160CFD}" type="pres">
      <dgm:prSet presAssocID="{F607A916-D5C3-4689-A371-4ED6F463F0DC}" presName="Child" presStyleLbl="revTx" presStyleIdx="1" presStyleCnt="17" custFlipVert="0" custScaleY="7319">
        <dgm:presLayoutVars>
          <dgm:chMax val="0"/>
          <dgm:chPref val="0"/>
          <dgm:bulletEnabled val="1"/>
        </dgm:presLayoutVars>
      </dgm:prSet>
      <dgm:spPr/>
    </dgm:pt>
    <dgm:pt modelId="{CDE4F86E-B7DF-45BC-8AED-0C8C5F956732}" type="pres">
      <dgm:prSet presAssocID="{6BBC2673-27C8-4227-AA13-AFACD99D5C95}" presName="sibTrans" presStyleCnt="0"/>
      <dgm:spPr/>
    </dgm:pt>
    <dgm:pt modelId="{2E90369A-44C4-48B6-AEC9-66883818ADF5}" type="pres">
      <dgm:prSet presAssocID="{62E6784E-6670-4C5F-AB05-3784C135D7C3}" presName="composite" presStyleCnt="0"/>
      <dgm:spPr/>
    </dgm:pt>
    <dgm:pt modelId="{F6C5EFEA-7C4B-4D7A-ACD3-211B5EB6A314}" type="pres">
      <dgm:prSet presAssocID="{62E6784E-6670-4C5F-AB05-3784C135D7C3}" presName="FirstChild" presStyleLbl="revTx" presStyleIdx="2" presStyleCnt="17" custScaleX="109631" custLinFactNeighborX="-3396">
        <dgm:presLayoutVars>
          <dgm:chMax val="0"/>
          <dgm:chPref val="0"/>
          <dgm:bulletEnabled val="1"/>
        </dgm:presLayoutVars>
      </dgm:prSet>
      <dgm:spPr/>
    </dgm:pt>
    <dgm:pt modelId="{7F94DD27-7F7D-49C6-BEB3-F4059FA20BA1}" type="pres">
      <dgm:prSet presAssocID="{62E6784E-6670-4C5F-AB05-3784C135D7C3}" presName="Parent" presStyleLbl="alignNode1" presStyleIdx="1" presStyleCnt="9" custScaleX="59652" custLinFactNeighborX="-14127">
        <dgm:presLayoutVars>
          <dgm:chMax val="3"/>
          <dgm:chPref val="3"/>
          <dgm:bulletEnabled val="1"/>
        </dgm:presLayoutVars>
      </dgm:prSet>
      <dgm:spPr/>
    </dgm:pt>
    <dgm:pt modelId="{CD1D1831-161A-4CDB-869C-51B4F70159E5}" type="pres">
      <dgm:prSet presAssocID="{62E6784E-6670-4C5F-AB05-3784C135D7C3}" presName="Accent" presStyleLbl="parChTrans1D1" presStyleIdx="1" presStyleCnt="9"/>
      <dgm:spPr/>
    </dgm:pt>
    <dgm:pt modelId="{B1860B3E-6E72-46ED-9DF9-BC90A4E4337C}" type="pres">
      <dgm:prSet presAssocID="{62E6784E-6670-4C5F-AB05-3784C135D7C3}" presName="Child" presStyleLbl="revTx" presStyleIdx="3" presStyleCnt="17" custFlipVert="1" custScaleY="5839">
        <dgm:presLayoutVars>
          <dgm:chMax val="0"/>
          <dgm:chPref val="0"/>
          <dgm:bulletEnabled val="1"/>
        </dgm:presLayoutVars>
      </dgm:prSet>
      <dgm:spPr/>
    </dgm:pt>
    <dgm:pt modelId="{BE14328B-9943-4474-B671-D0E132098849}" type="pres">
      <dgm:prSet presAssocID="{F23C9AEB-CE1C-405B-AB02-BC79DBCC1A9D}" presName="sibTrans" presStyleCnt="0"/>
      <dgm:spPr/>
    </dgm:pt>
    <dgm:pt modelId="{FE6ABC19-3DA7-4BF1-917A-03DAA5EC6E08}" type="pres">
      <dgm:prSet presAssocID="{E0015D28-E339-4BF5-82C6-5B8B475384B4}" presName="composite" presStyleCnt="0"/>
      <dgm:spPr/>
    </dgm:pt>
    <dgm:pt modelId="{5743F73D-F135-42FB-8FE3-B7951C9EA3A1}" type="pres">
      <dgm:prSet presAssocID="{E0015D28-E339-4BF5-82C6-5B8B475384B4}" presName="FirstChild" presStyleLbl="revTx" presStyleIdx="4" presStyleCnt="17" custScaleX="109649" custLinFactNeighborX="-3032" custLinFactNeighborY="-16500">
        <dgm:presLayoutVars>
          <dgm:chMax val="0"/>
          <dgm:chPref val="0"/>
          <dgm:bulletEnabled val="1"/>
        </dgm:presLayoutVars>
      </dgm:prSet>
      <dgm:spPr/>
    </dgm:pt>
    <dgm:pt modelId="{488FDD38-71E7-4C5D-A10E-71FB8B7EAE8E}" type="pres">
      <dgm:prSet presAssocID="{E0015D28-E339-4BF5-82C6-5B8B475384B4}" presName="Parent" presStyleLbl="alignNode1" presStyleIdx="2" presStyleCnt="9" custScaleX="59659" custLinFactNeighborX="-22995">
        <dgm:presLayoutVars>
          <dgm:chMax val="3"/>
          <dgm:chPref val="3"/>
          <dgm:bulletEnabled val="1"/>
        </dgm:presLayoutVars>
      </dgm:prSet>
      <dgm:spPr/>
    </dgm:pt>
    <dgm:pt modelId="{BAD868DF-9721-4271-BF61-CC54650ACACF}" type="pres">
      <dgm:prSet presAssocID="{E0015D28-E339-4BF5-82C6-5B8B475384B4}" presName="Accent" presStyleLbl="parChTrans1D1" presStyleIdx="2" presStyleCnt="9" custLinFactNeighborX="-734"/>
      <dgm:spPr/>
    </dgm:pt>
    <dgm:pt modelId="{45387C14-5AE6-4E0D-8F86-92161D43CD66}" type="pres">
      <dgm:prSet presAssocID="{E0015D28-E339-4BF5-82C6-5B8B475384B4}" presName="Child" presStyleLbl="revTx" presStyleIdx="5" presStyleCnt="17" custScaleY="5665">
        <dgm:presLayoutVars>
          <dgm:chMax val="0"/>
          <dgm:chPref val="0"/>
          <dgm:bulletEnabled val="1"/>
        </dgm:presLayoutVars>
      </dgm:prSet>
      <dgm:spPr/>
    </dgm:pt>
    <dgm:pt modelId="{8A5869E1-B3EA-47AA-BAEC-4A113A4C8BB0}" type="pres">
      <dgm:prSet presAssocID="{4418CD6A-7BCE-49C9-A8EB-AE0AE658BE7F}" presName="sibTrans" presStyleCnt="0"/>
      <dgm:spPr/>
    </dgm:pt>
    <dgm:pt modelId="{6C9AFF42-FB3B-47A7-89A9-564D9BB04954}" type="pres">
      <dgm:prSet presAssocID="{CF9BF3E2-CFC7-46B3-9E74-FCD72569E69B}" presName="composite" presStyleCnt="0"/>
      <dgm:spPr/>
    </dgm:pt>
    <dgm:pt modelId="{8F00A091-E4E1-423A-95D5-2D60FA386892}" type="pres">
      <dgm:prSet presAssocID="{CF9BF3E2-CFC7-46B3-9E74-FCD72569E69B}" presName="FirstChild" presStyleLbl="revTx" presStyleIdx="6" presStyleCnt="17" custScaleX="109631" custLinFactNeighborX="-3396">
        <dgm:presLayoutVars>
          <dgm:chMax val="0"/>
          <dgm:chPref val="0"/>
          <dgm:bulletEnabled val="1"/>
        </dgm:presLayoutVars>
      </dgm:prSet>
      <dgm:spPr/>
    </dgm:pt>
    <dgm:pt modelId="{72C9927E-BD4B-4497-A965-5E7F90506263}" type="pres">
      <dgm:prSet presAssocID="{CF9BF3E2-CFC7-46B3-9E74-FCD72569E69B}" presName="Parent" presStyleLbl="alignNode1" presStyleIdx="3" presStyleCnt="9" custScaleX="59652" custLinFactNeighborX="-14127">
        <dgm:presLayoutVars>
          <dgm:chMax val="3"/>
          <dgm:chPref val="3"/>
          <dgm:bulletEnabled val="1"/>
        </dgm:presLayoutVars>
      </dgm:prSet>
      <dgm:spPr/>
    </dgm:pt>
    <dgm:pt modelId="{6A65EDDC-8EB3-4C5C-8F8D-BC686825262F}" type="pres">
      <dgm:prSet presAssocID="{CF9BF3E2-CFC7-46B3-9E74-FCD72569E69B}" presName="Accent" presStyleLbl="parChTrans1D1" presStyleIdx="3" presStyleCnt="9"/>
      <dgm:spPr/>
    </dgm:pt>
    <dgm:pt modelId="{DE90A0EC-B472-45FC-9E5C-F4AD1B4BD527}" type="pres">
      <dgm:prSet presAssocID="{CF9BF3E2-CFC7-46B3-9E74-FCD72569E69B}" presName="Child" presStyleLbl="revTx" presStyleIdx="7" presStyleCnt="17" custFlipVert="1" custScaleY="4804">
        <dgm:presLayoutVars>
          <dgm:chMax val="0"/>
          <dgm:chPref val="0"/>
          <dgm:bulletEnabled val="1"/>
        </dgm:presLayoutVars>
      </dgm:prSet>
      <dgm:spPr/>
    </dgm:pt>
    <dgm:pt modelId="{BC191930-9306-4829-943E-1AC995F2F83F}" type="pres">
      <dgm:prSet presAssocID="{09BDB6E8-507B-4728-8D13-1E55D9BB79CA}" presName="sibTrans" presStyleCnt="0"/>
      <dgm:spPr/>
    </dgm:pt>
    <dgm:pt modelId="{DB58E98C-6010-4084-999D-7B283A891316}" type="pres">
      <dgm:prSet presAssocID="{3984844F-2A8C-4501-B698-C2DEF81F3BA3}" presName="composite" presStyleCnt="0"/>
      <dgm:spPr/>
    </dgm:pt>
    <dgm:pt modelId="{A5F089C4-1966-4CBA-B95E-B6B693019E72}" type="pres">
      <dgm:prSet presAssocID="{3984844F-2A8C-4501-B698-C2DEF81F3BA3}" presName="FirstChild" presStyleLbl="revTx" presStyleIdx="8" presStyleCnt="17" custScaleX="109631" custLinFactNeighborX="-3396">
        <dgm:presLayoutVars>
          <dgm:chMax val="0"/>
          <dgm:chPref val="0"/>
          <dgm:bulletEnabled val="1"/>
        </dgm:presLayoutVars>
      </dgm:prSet>
      <dgm:spPr/>
    </dgm:pt>
    <dgm:pt modelId="{43F998F8-313A-4753-90C3-A99AA2C6C81B}" type="pres">
      <dgm:prSet presAssocID="{3984844F-2A8C-4501-B698-C2DEF81F3BA3}" presName="Parent" presStyleLbl="alignNode1" presStyleIdx="4" presStyleCnt="9" custScaleX="59652" custLinFactNeighborX="-14127">
        <dgm:presLayoutVars>
          <dgm:chMax val="3"/>
          <dgm:chPref val="3"/>
          <dgm:bulletEnabled val="1"/>
        </dgm:presLayoutVars>
      </dgm:prSet>
      <dgm:spPr/>
    </dgm:pt>
    <dgm:pt modelId="{BED0A1FD-84D1-4490-8CA8-46676B850E09}" type="pres">
      <dgm:prSet presAssocID="{3984844F-2A8C-4501-B698-C2DEF81F3BA3}" presName="Accent" presStyleLbl="parChTrans1D1" presStyleIdx="4" presStyleCnt="9"/>
      <dgm:spPr/>
    </dgm:pt>
    <dgm:pt modelId="{EDC56460-6FB1-4125-A8BA-86A129112174}" type="pres">
      <dgm:prSet presAssocID="{3984844F-2A8C-4501-B698-C2DEF81F3BA3}" presName="Child" presStyleLbl="revTx" presStyleIdx="9" presStyleCnt="17" custFlipVert="0" custScaleY="4760">
        <dgm:presLayoutVars>
          <dgm:chMax val="0"/>
          <dgm:chPref val="0"/>
          <dgm:bulletEnabled val="1"/>
        </dgm:presLayoutVars>
      </dgm:prSet>
      <dgm:spPr/>
    </dgm:pt>
    <dgm:pt modelId="{0BF53FF2-D46D-4E15-80DD-8C2F7F14C79C}" type="pres">
      <dgm:prSet presAssocID="{ECC8B605-27B3-40F3-A504-DA32461CE27D}" presName="sibTrans" presStyleCnt="0"/>
      <dgm:spPr/>
    </dgm:pt>
    <dgm:pt modelId="{8704CECE-6ADB-4F79-91D9-9AF46BA6F5FE}" type="pres">
      <dgm:prSet presAssocID="{2C70C1FB-54C3-446D-AB69-BB5952C179EE}" presName="composite" presStyleCnt="0"/>
      <dgm:spPr/>
    </dgm:pt>
    <dgm:pt modelId="{C920283D-61C7-4A74-B34D-95489E69AE5F}" type="pres">
      <dgm:prSet presAssocID="{2C70C1FB-54C3-446D-AB69-BB5952C179EE}" presName="FirstChild" presStyleLbl="revTx" presStyleIdx="10" presStyleCnt="17" custScaleX="109631" custLinFactNeighborX="-3396">
        <dgm:presLayoutVars>
          <dgm:chMax val="0"/>
          <dgm:chPref val="0"/>
          <dgm:bulletEnabled val="1"/>
        </dgm:presLayoutVars>
      </dgm:prSet>
      <dgm:spPr/>
    </dgm:pt>
    <dgm:pt modelId="{E9A1311F-5F79-4976-8232-EDE82BB1BC5E}" type="pres">
      <dgm:prSet presAssocID="{2C70C1FB-54C3-446D-AB69-BB5952C179EE}" presName="Parent" presStyleLbl="alignNode1" presStyleIdx="5" presStyleCnt="9" custScaleX="59652" custLinFactNeighborX="-14127">
        <dgm:presLayoutVars>
          <dgm:chMax val="3"/>
          <dgm:chPref val="3"/>
          <dgm:bulletEnabled val="1"/>
        </dgm:presLayoutVars>
      </dgm:prSet>
      <dgm:spPr/>
    </dgm:pt>
    <dgm:pt modelId="{3F29930A-B5E1-458A-9D0A-459055E2A88C}" type="pres">
      <dgm:prSet presAssocID="{2C70C1FB-54C3-446D-AB69-BB5952C179EE}" presName="Accent" presStyleLbl="parChTrans1D1" presStyleIdx="5" presStyleCnt="9"/>
      <dgm:spPr/>
    </dgm:pt>
    <dgm:pt modelId="{91EC6BD7-F444-4C53-BAF0-45EE11405E3D}" type="pres">
      <dgm:prSet presAssocID="{2C70C1FB-54C3-446D-AB69-BB5952C179EE}" presName="Child" presStyleLbl="revTx" presStyleIdx="11" presStyleCnt="17" custFlipVert="0" custScaleY="4725">
        <dgm:presLayoutVars>
          <dgm:chMax val="0"/>
          <dgm:chPref val="0"/>
          <dgm:bulletEnabled val="1"/>
        </dgm:presLayoutVars>
      </dgm:prSet>
      <dgm:spPr/>
    </dgm:pt>
    <dgm:pt modelId="{B9CC6595-D713-428D-98F0-5EAD72F30FBD}" type="pres">
      <dgm:prSet presAssocID="{521F24F6-05AE-49F1-809B-C4370353A5E1}" presName="sibTrans" presStyleCnt="0"/>
      <dgm:spPr/>
    </dgm:pt>
    <dgm:pt modelId="{6EAC4C23-F50F-4F71-AF23-2A7019A98AAF}" type="pres">
      <dgm:prSet presAssocID="{42D656A1-C5F2-4127-97A8-06604799F038}" presName="composite" presStyleCnt="0"/>
      <dgm:spPr/>
    </dgm:pt>
    <dgm:pt modelId="{E2CF2BD1-7525-4406-B89D-554F299835F6}" type="pres">
      <dgm:prSet presAssocID="{42D656A1-C5F2-4127-97A8-06604799F038}" presName="FirstChild" presStyleLbl="revTx" presStyleIdx="12" presStyleCnt="17" custScaleX="109631" custLinFactNeighborX="-3396">
        <dgm:presLayoutVars>
          <dgm:chMax val="0"/>
          <dgm:chPref val="0"/>
          <dgm:bulletEnabled val="1"/>
        </dgm:presLayoutVars>
      </dgm:prSet>
      <dgm:spPr/>
    </dgm:pt>
    <dgm:pt modelId="{4595BCEF-1158-4D6E-A109-F49F37D6F14A}" type="pres">
      <dgm:prSet presAssocID="{42D656A1-C5F2-4127-97A8-06604799F038}" presName="Parent" presStyleLbl="alignNode1" presStyleIdx="6" presStyleCnt="9" custScaleX="59652" custLinFactNeighborX="-14127">
        <dgm:presLayoutVars>
          <dgm:chMax val="3"/>
          <dgm:chPref val="3"/>
          <dgm:bulletEnabled val="1"/>
        </dgm:presLayoutVars>
      </dgm:prSet>
      <dgm:spPr/>
    </dgm:pt>
    <dgm:pt modelId="{2FD4E9D5-43F0-4DCA-8E21-F313CC5FC1C0}" type="pres">
      <dgm:prSet presAssocID="{42D656A1-C5F2-4127-97A8-06604799F038}" presName="Accent" presStyleLbl="parChTrans1D1" presStyleIdx="6" presStyleCnt="9"/>
      <dgm:spPr/>
    </dgm:pt>
    <dgm:pt modelId="{068D09D6-D8DE-421D-817C-EB0A9E5D86E5}" type="pres">
      <dgm:prSet presAssocID="{42D656A1-C5F2-4127-97A8-06604799F038}" presName="Child" presStyleLbl="revTx" presStyleIdx="13" presStyleCnt="17" custFlipVert="0" custScaleY="4697">
        <dgm:presLayoutVars>
          <dgm:chMax val="0"/>
          <dgm:chPref val="0"/>
          <dgm:bulletEnabled val="1"/>
        </dgm:presLayoutVars>
      </dgm:prSet>
      <dgm:spPr/>
    </dgm:pt>
    <dgm:pt modelId="{8DE9789C-D256-48FA-A93F-C4D20D81DEB7}" type="pres">
      <dgm:prSet presAssocID="{2AC201B5-3875-4C1C-AEFC-9E8562CDC773}" presName="sibTrans" presStyleCnt="0"/>
      <dgm:spPr/>
    </dgm:pt>
    <dgm:pt modelId="{79DC4969-D268-4862-B19C-1595B47690F3}" type="pres">
      <dgm:prSet presAssocID="{5F4E11BE-7D4C-4E4B-9E9C-E17110641706}" presName="composite" presStyleCnt="0"/>
      <dgm:spPr/>
    </dgm:pt>
    <dgm:pt modelId="{BF28608B-C5DE-4E12-A005-F0F234EC172A}" type="pres">
      <dgm:prSet presAssocID="{5F4E11BE-7D4C-4E4B-9E9C-E17110641706}" presName="FirstChild" presStyleLbl="revTx" presStyleIdx="14" presStyleCnt="17" custScaleX="109631" custLinFactNeighborX="-3396">
        <dgm:presLayoutVars>
          <dgm:chMax val="0"/>
          <dgm:chPref val="0"/>
          <dgm:bulletEnabled val="1"/>
        </dgm:presLayoutVars>
      </dgm:prSet>
      <dgm:spPr/>
    </dgm:pt>
    <dgm:pt modelId="{AC44DD9A-D2BC-47A1-8610-918D4C137F18}" type="pres">
      <dgm:prSet presAssocID="{5F4E11BE-7D4C-4E4B-9E9C-E17110641706}" presName="Parent" presStyleLbl="alignNode1" presStyleIdx="7" presStyleCnt="9" custScaleX="59652" custLinFactNeighborX="-14127">
        <dgm:presLayoutVars>
          <dgm:chMax val="3"/>
          <dgm:chPref val="3"/>
          <dgm:bulletEnabled val="1"/>
        </dgm:presLayoutVars>
      </dgm:prSet>
      <dgm:spPr/>
    </dgm:pt>
    <dgm:pt modelId="{10873F5C-7A6D-43E3-93DB-2E3C10016C42}" type="pres">
      <dgm:prSet presAssocID="{5F4E11BE-7D4C-4E4B-9E9C-E17110641706}" presName="Accent" presStyleLbl="parChTrans1D1" presStyleIdx="7" presStyleCnt="9"/>
      <dgm:spPr/>
    </dgm:pt>
    <dgm:pt modelId="{2E18CD95-0D01-49FF-9B62-E2B652ACFB30}" type="pres">
      <dgm:prSet presAssocID="{5F4E11BE-7D4C-4E4B-9E9C-E17110641706}" presName="Child" presStyleLbl="revTx" presStyleIdx="15" presStyleCnt="17" custFlipVert="1" custScaleY="6037">
        <dgm:presLayoutVars>
          <dgm:chMax val="0"/>
          <dgm:chPref val="0"/>
          <dgm:bulletEnabled val="1"/>
        </dgm:presLayoutVars>
      </dgm:prSet>
      <dgm:spPr/>
    </dgm:pt>
    <dgm:pt modelId="{BF39B187-BCFA-4B1C-9F5F-97CAB8AC5F71}" type="pres">
      <dgm:prSet presAssocID="{C60EB44C-735F-4EBE-A1FE-90D8149F2D80}" presName="sibTrans" presStyleCnt="0"/>
      <dgm:spPr/>
    </dgm:pt>
    <dgm:pt modelId="{E888C213-D871-4BB2-B3FF-C2963BF085A7}" type="pres">
      <dgm:prSet presAssocID="{57A3F176-91A4-4301-A477-87BE3189EF83}" presName="composite" presStyleCnt="0"/>
      <dgm:spPr/>
    </dgm:pt>
    <dgm:pt modelId="{C63E8E36-F73F-4E85-86B9-012B803220DC}" type="pres">
      <dgm:prSet presAssocID="{57A3F176-91A4-4301-A477-87BE3189EF83}" presName="FirstChild" presStyleLbl="revTx" presStyleIdx="16" presStyleCnt="17" custScaleX="113971">
        <dgm:presLayoutVars>
          <dgm:chMax val="0"/>
          <dgm:chPref val="0"/>
          <dgm:bulletEnabled val="1"/>
        </dgm:presLayoutVars>
      </dgm:prSet>
      <dgm:spPr/>
    </dgm:pt>
    <dgm:pt modelId="{E46CAED2-F8D8-475C-B341-6F5A2F850E48}" type="pres">
      <dgm:prSet presAssocID="{57A3F176-91A4-4301-A477-87BE3189EF83}" presName="Parent" presStyleLbl="alignNode1" presStyleIdx="8" presStyleCnt="9" custScaleX="59659" custScaleY="102023" custLinFactNeighborX="-10230" custLinFactNeighborY="540">
        <dgm:presLayoutVars>
          <dgm:chMax val="3"/>
          <dgm:chPref val="3"/>
          <dgm:bulletEnabled val="1"/>
        </dgm:presLayoutVars>
      </dgm:prSet>
      <dgm:spPr/>
    </dgm:pt>
    <dgm:pt modelId="{4CDB1EFD-E6AF-486B-91DE-D3A3A2903850}" type="pres">
      <dgm:prSet presAssocID="{57A3F176-91A4-4301-A477-87BE3189EF83}" presName="Accent" presStyleLbl="parChTrans1D1" presStyleIdx="8" presStyleCnt="9"/>
      <dgm:spPr/>
    </dgm:pt>
  </dgm:ptLst>
  <dgm:cxnLst>
    <dgm:cxn modelId="{CDD24A01-0833-403A-9CB6-BD130DCEC513}" type="presOf" srcId="{766F8ADC-FB77-4504-9B66-4C6D2D7894A7}" destId="{2E18CD95-0D01-49FF-9B62-E2B652ACFB30}" srcOrd="0" destOrd="0" presId="urn:microsoft.com/office/officeart/2011/layout/TabList"/>
    <dgm:cxn modelId="{53592405-4A4A-4FBE-BB2F-2BA49E676EAE}" srcId="{67BED630-198F-4F53-86D9-04DE71021674}" destId="{2C70C1FB-54C3-446D-AB69-BB5952C179EE}" srcOrd="5" destOrd="0" parTransId="{29E81FBD-D31D-49CD-92CB-7BA6E6747411}" sibTransId="{521F24F6-05AE-49F1-809B-C4370353A5E1}"/>
    <dgm:cxn modelId="{87706B09-8754-4650-A538-8B5F4BB7A2E4}" type="presOf" srcId="{75CFFDA9-787F-4E62-B018-2A741E79A675}" destId="{5743F73D-F135-42FB-8FE3-B7951C9EA3A1}" srcOrd="0" destOrd="0" presId="urn:microsoft.com/office/officeart/2011/layout/TabList"/>
    <dgm:cxn modelId="{DE6C210E-0A78-4941-9E18-B4C55BB72B09}" type="presOf" srcId="{42D656A1-C5F2-4127-97A8-06604799F038}" destId="{4595BCEF-1158-4D6E-A109-F49F37D6F14A}" srcOrd="0" destOrd="0" presId="urn:microsoft.com/office/officeart/2011/layout/TabList"/>
    <dgm:cxn modelId="{D4083612-DE94-4237-BEED-E7E92F33F6F1}" srcId="{2C70C1FB-54C3-446D-AB69-BB5952C179EE}" destId="{6DC31EAF-BEF3-44F0-9FE8-9E60854F3F6C}" srcOrd="1" destOrd="0" parTransId="{281C87E9-99F0-4987-BDA8-F74F0BB21ACA}" sibTransId="{4F0FC443-AA0F-43A4-BCCB-1507BAA1EE53}"/>
    <dgm:cxn modelId="{B21B4B12-B409-4E31-A791-740EF37B7FB8}" type="presOf" srcId="{67BED630-198F-4F53-86D9-04DE71021674}" destId="{5D328376-45D5-4E15-AA7A-0526E7731D00}" srcOrd="0" destOrd="0" presId="urn:microsoft.com/office/officeart/2011/layout/TabList"/>
    <dgm:cxn modelId="{FDF9BA21-9D38-4EC1-9E7F-5E392AA1D666}" type="presOf" srcId="{BE404E51-E665-4356-B066-3D0B6E30F8D0}" destId="{C920283D-61C7-4A74-B34D-95489E69AE5F}" srcOrd="0" destOrd="0" presId="urn:microsoft.com/office/officeart/2011/layout/TabList"/>
    <dgm:cxn modelId="{412E4423-3DCD-4836-933E-F0EBE607D060}" type="presOf" srcId="{EE51FA1D-EA59-4BE7-9F99-4A90E7E92704}" destId="{16367E89-81BC-45D7-8846-5C71DC32CDC4}" srcOrd="0" destOrd="0" presId="urn:microsoft.com/office/officeart/2011/layout/TabList"/>
    <dgm:cxn modelId="{D22CE92A-852E-40A5-A2FC-4C1C82580A51}" type="presOf" srcId="{136E1924-8255-4009-8DF5-F627CA64DAFF}" destId="{8F00A091-E4E1-423A-95D5-2D60FA386892}" srcOrd="0" destOrd="0" presId="urn:microsoft.com/office/officeart/2011/layout/TabList"/>
    <dgm:cxn modelId="{C73ADA30-6312-409A-B2AF-7A60AA466922}" srcId="{62E6784E-6670-4C5F-AB05-3784C135D7C3}" destId="{165B1069-179B-484F-9D2C-46FD625D7AF2}" srcOrd="0" destOrd="0" parTransId="{CC94B53A-8B78-4A7D-AF93-31365ABA1CE2}" sibTransId="{E437D973-E8E9-454A-A93E-7D9621DAC5C0}"/>
    <dgm:cxn modelId="{49FB6131-EA2A-4411-AB7A-49DA22C8A01D}" type="presOf" srcId="{2C70C1FB-54C3-446D-AB69-BB5952C179EE}" destId="{E9A1311F-5F79-4976-8232-EDE82BB1BC5E}" srcOrd="0" destOrd="0" presId="urn:microsoft.com/office/officeart/2011/layout/TabList"/>
    <dgm:cxn modelId="{24E65B3C-0E3F-4AEF-938A-F866E9C095F8}" srcId="{67BED630-198F-4F53-86D9-04DE71021674}" destId="{3984844F-2A8C-4501-B698-C2DEF81F3BA3}" srcOrd="4" destOrd="0" parTransId="{DE2F2565-BA30-49F7-B391-2A5539FC6B40}" sibTransId="{ECC8B605-27B3-40F3-A504-DA32461CE27D}"/>
    <dgm:cxn modelId="{1DC2D85B-D422-4910-A4AE-13174CEC37F5}" srcId="{67BED630-198F-4F53-86D9-04DE71021674}" destId="{62E6784E-6670-4C5F-AB05-3784C135D7C3}" srcOrd="1" destOrd="0" parTransId="{7C302B52-E0E8-4779-97A4-15F816544613}" sibTransId="{F23C9AEB-CE1C-405B-AB02-BC79DBCC1A9D}"/>
    <dgm:cxn modelId="{F7E2F45E-1EA0-4791-BBB1-43992423D4BD}" srcId="{67BED630-198F-4F53-86D9-04DE71021674}" destId="{F607A916-D5C3-4689-A371-4ED6F463F0DC}" srcOrd="0" destOrd="0" parTransId="{1A0BCE99-CD3B-4845-AE79-3851ED6EC989}" sibTransId="{6BBC2673-27C8-4227-AA13-AFACD99D5C95}"/>
    <dgm:cxn modelId="{FF931444-7567-4CAE-B5E9-7C7A2E9CD6A9}" srcId="{62E6784E-6670-4C5F-AB05-3784C135D7C3}" destId="{B87AA4AB-262E-4D6B-9288-AEDC8A9A07EE}" srcOrd="1" destOrd="0" parTransId="{96389F38-7F8D-48D0-BE11-34E18FB37DBA}" sibTransId="{E46D90DA-FB44-4A63-800A-04FFDF2AEDDF}"/>
    <dgm:cxn modelId="{1DE7F465-FFEB-4AD1-906D-F235B40791AC}" type="presOf" srcId="{5B9E28BD-2A49-4732-9695-5D6013C58A2F}" destId="{45387C14-5AE6-4E0D-8F86-92161D43CD66}" srcOrd="0" destOrd="0" presId="urn:microsoft.com/office/officeart/2011/layout/TabList"/>
    <dgm:cxn modelId="{762EB347-2631-4D81-979C-0837728FECF0}" srcId="{F607A916-D5C3-4689-A371-4ED6F463F0DC}" destId="{FC630740-9405-455B-87C6-D07DC45DDEDF}" srcOrd="1" destOrd="0" parTransId="{5D5C47D9-12EB-45DF-B4C9-E2B2D9909661}" sibTransId="{5625A23E-A7FF-4B43-B97F-B5BA3F6513E0}"/>
    <dgm:cxn modelId="{CCCF1568-42F1-4AAF-94A8-A07FCEC14B69}" type="presOf" srcId="{EDD0ECEC-B6B2-419B-8BA1-83877CDCD08C}" destId="{E2CF2BD1-7525-4406-B89D-554F299835F6}" srcOrd="0" destOrd="0" presId="urn:microsoft.com/office/officeart/2011/layout/TabList"/>
    <dgm:cxn modelId="{4B81C968-C1E2-4940-BFC8-DD774372CFC7}" type="presOf" srcId="{5F4E11BE-7D4C-4E4B-9E9C-E17110641706}" destId="{AC44DD9A-D2BC-47A1-8610-918D4C137F18}" srcOrd="0" destOrd="0" presId="urn:microsoft.com/office/officeart/2011/layout/TabList"/>
    <dgm:cxn modelId="{994C9B4B-02FE-48F3-9D6F-178008E0D21C}" srcId="{CF9BF3E2-CFC7-46B3-9E74-FCD72569E69B}" destId="{136E1924-8255-4009-8DF5-F627CA64DAFF}" srcOrd="0" destOrd="0" parTransId="{3ABF11DF-517B-466F-969B-02364FCE542B}" sibTransId="{6849E007-EB9E-4CA8-9549-5DC9964C2CFA}"/>
    <dgm:cxn modelId="{788C0F6E-EED7-4AB5-8D82-B4383B29A881}" srcId="{67BED630-198F-4F53-86D9-04DE71021674}" destId="{57A3F176-91A4-4301-A477-87BE3189EF83}" srcOrd="8" destOrd="0" parTransId="{15536643-256C-479D-8FC7-66B91D22AE06}" sibTransId="{4C4FD5BE-1EF7-4B6D-81CD-C341A4B97B77}"/>
    <dgm:cxn modelId="{B3A9216F-C813-4BB4-9C47-AB11B3D788F3}" srcId="{67BED630-198F-4F53-86D9-04DE71021674}" destId="{CF9BF3E2-CFC7-46B3-9E74-FCD72569E69B}" srcOrd="3" destOrd="0" parTransId="{0C03710D-3FFC-499B-86CF-3A338295E8D6}" sibTransId="{09BDB6E8-507B-4728-8D13-1E55D9BB79CA}"/>
    <dgm:cxn modelId="{F0A68B50-AE39-46CD-9B17-2C648AFDAE08}" srcId="{42D656A1-C5F2-4127-97A8-06604799F038}" destId="{EDD0ECEC-B6B2-419B-8BA1-83877CDCD08C}" srcOrd="0" destOrd="0" parTransId="{2D2C5735-4C33-4488-BF8E-D787F711D3DF}" sibTransId="{0E0C5AB6-3364-4CF3-8536-8E4165790002}"/>
    <dgm:cxn modelId="{35C41D71-DF0C-48AF-A7D8-6DF3B5074751}" srcId="{5F4E11BE-7D4C-4E4B-9E9C-E17110641706}" destId="{766F8ADC-FB77-4504-9B66-4C6D2D7894A7}" srcOrd="1" destOrd="0" parTransId="{B64FDC78-98A2-45F5-AB8A-E1C50A8879C0}" sibTransId="{75CAB502-5E46-42F3-A492-06047A4BA714}"/>
    <dgm:cxn modelId="{B2BD0A72-3B18-415F-9F85-C3F0349400E4}" srcId="{CF9BF3E2-CFC7-46B3-9E74-FCD72569E69B}" destId="{08339672-F34C-4EB2-8C2B-1C21EB03A44B}" srcOrd="1" destOrd="0" parTransId="{B28C1A41-2D2F-4A5B-A250-E3BC470EFB77}" sibTransId="{37CED00A-BF99-4D25-B660-1C5016D69BF5}"/>
    <dgm:cxn modelId="{B9674972-62E9-4D7E-B9D5-41F5575FBE08}" type="presOf" srcId="{3984844F-2A8C-4501-B698-C2DEF81F3BA3}" destId="{43F998F8-313A-4753-90C3-A99AA2C6C81B}" srcOrd="0" destOrd="0" presId="urn:microsoft.com/office/officeart/2011/layout/TabList"/>
    <dgm:cxn modelId="{644B3575-3617-425C-B439-2E00B446A3A6}" srcId="{5F4E11BE-7D4C-4E4B-9E9C-E17110641706}" destId="{044CD92D-68F2-49A6-88ED-BAACF1CD81F1}" srcOrd="0" destOrd="0" parTransId="{A0801251-D418-4714-8CFB-7681912186EB}" sibTransId="{021D36E8-648D-4E45-9068-4772785CEC9E}"/>
    <dgm:cxn modelId="{1C6E5976-1BE8-4AA5-B266-C5F820681C1C}" srcId="{3984844F-2A8C-4501-B698-C2DEF81F3BA3}" destId="{4A482F95-864B-4744-A869-2D717AA071A7}" srcOrd="0" destOrd="0" parTransId="{F30FE903-C463-4B49-9B25-A5BD9C25FFC9}" sibTransId="{E3A76249-DF0A-48C8-9848-5A7AD6C482F2}"/>
    <dgm:cxn modelId="{95162C7F-4B50-4012-8689-F8E98DE63ACC}" type="presOf" srcId="{B87AA4AB-262E-4D6B-9288-AEDC8A9A07EE}" destId="{B1860B3E-6E72-46ED-9DF9-BC90A4E4337C}" srcOrd="0" destOrd="0" presId="urn:microsoft.com/office/officeart/2011/layout/TabList"/>
    <dgm:cxn modelId="{55B29383-60C4-4A08-BEB8-2C200176073D}" srcId="{67BED630-198F-4F53-86D9-04DE71021674}" destId="{42D656A1-C5F2-4127-97A8-06604799F038}" srcOrd="6" destOrd="0" parTransId="{82B66EC5-A7D7-4641-99E6-2EB563754F40}" sibTransId="{2AC201B5-3875-4C1C-AEFC-9E8562CDC773}"/>
    <dgm:cxn modelId="{310DBF83-74D5-4790-970C-2E65ABFFDFD3}" type="presOf" srcId="{62E6784E-6670-4C5F-AB05-3784C135D7C3}" destId="{7F94DD27-7F7D-49C6-BEB3-F4059FA20BA1}" srcOrd="0" destOrd="0" presId="urn:microsoft.com/office/officeart/2011/layout/TabList"/>
    <dgm:cxn modelId="{117A7489-B30A-461B-BAF1-1C835744FF4F}" srcId="{F607A916-D5C3-4689-A371-4ED6F463F0DC}" destId="{EE51FA1D-EA59-4BE7-9F99-4A90E7E92704}" srcOrd="0" destOrd="0" parTransId="{324D7AAB-80D0-4899-8029-FE9D14F82BAB}" sibTransId="{B97D6112-F9BC-431C-846D-A460BDDC518F}"/>
    <dgm:cxn modelId="{044DB98D-3A2D-475F-B59C-49DF14E4DF3F}" srcId="{57A3F176-91A4-4301-A477-87BE3189EF83}" destId="{6E08372F-5818-4EFA-B7E3-84859FCA580A}" srcOrd="0" destOrd="0" parTransId="{35B4760D-DAB4-4A3E-9E6C-38F53262522D}" sibTransId="{03E305C7-ACC3-41B7-B3D1-DCD5E9EDC7FF}"/>
    <dgm:cxn modelId="{619D2491-B44A-41CE-AE2E-81AB9A9D9765}" srcId="{3984844F-2A8C-4501-B698-C2DEF81F3BA3}" destId="{87F289E3-A58A-4B4F-91A2-29356AF9F189}" srcOrd="1" destOrd="0" parTransId="{3DC0A23B-79D0-4FAF-B120-86DBDFAA5EA0}" sibTransId="{5C6AE72E-5FD5-4249-A567-DB61706A8A32}"/>
    <dgm:cxn modelId="{0DC60595-BAF0-47A8-B047-C5CBEA7C63F0}" type="presOf" srcId="{4A482F95-864B-4744-A869-2D717AA071A7}" destId="{A5F089C4-1966-4CBA-B95E-B6B693019E72}" srcOrd="0" destOrd="0" presId="urn:microsoft.com/office/officeart/2011/layout/TabList"/>
    <dgm:cxn modelId="{F9321297-BBFB-40FA-A196-FDF52A4D2460}" type="presOf" srcId="{6E08372F-5818-4EFA-B7E3-84859FCA580A}" destId="{C63E8E36-F73F-4E85-86B9-012B803220DC}" srcOrd="0" destOrd="0" presId="urn:microsoft.com/office/officeart/2011/layout/TabList"/>
    <dgm:cxn modelId="{EAE304A4-5C48-47B4-AE0A-AB49B4043F2F}" type="presOf" srcId="{6DC31EAF-BEF3-44F0-9FE8-9E60854F3F6C}" destId="{91EC6BD7-F444-4C53-BAF0-45EE11405E3D}" srcOrd="0" destOrd="0" presId="urn:microsoft.com/office/officeart/2011/layout/TabList"/>
    <dgm:cxn modelId="{B6969FAB-C5E4-447A-BD63-1A9F9544C9F7}" type="presOf" srcId="{044CD92D-68F2-49A6-88ED-BAACF1CD81F1}" destId="{BF28608B-C5DE-4E12-A005-F0F234EC172A}" srcOrd="0" destOrd="0" presId="urn:microsoft.com/office/officeart/2011/layout/TabList"/>
    <dgm:cxn modelId="{94B538B1-8FFE-480F-9BC4-8D5753B5C6F7}" srcId="{E0015D28-E339-4BF5-82C6-5B8B475384B4}" destId="{5B9E28BD-2A49-4732-9695-5D6013C58A2F}" srcOrd="1" destOrd="0" parTransId="{948D4973-00A4-48A3-9875-3F9670F16D56}" sibTransId="{960D9F05-408C-45A2-BA33-CEC88C455399}"/>
    <dgm:cxn modelId="{AB5D5FBF-91AC-4433-972A-C02E6D1E3229}" srcId="{67BED630-198F-4F53-86D9-04DE71021674}" destId="{5F4E11BE-7D4C-4E4B-9E9C-E17110641706}" srcOrd="7" destOrd="0" parTransId="{75B391CA-46C8-4773-AF13-A75B062A65E6}" sibTransId="{C60EB44C-735F-4EBE-A1FE-90D8149F2D80}"/>
    <dgm:cxn modelId="{63F1CFC5-524F-4A2D-B5A1-A93B054393AB}" srcId="{67BED630-198F-4F53-86D9-04DE71021674}" destId="{E0015D28-E339-4BF5-82C6-5B8B475384B4}" srcOrd="2" destOrd="0" parTransId="{2D4C35D9-5D53-4843-B901-5617D614FA45}" sibTransId="{4418CD6A-7BCE-49C9-A8EB-AE0AE658BE7F}"/>
    <dgm:cxn modelId="{BEA13BD8-FFBC-4FB8-9C2C-A532FF3E76B4}" type="presOf" srcId="{F607A916-D5C3-4689-A371-4ED6F463F0DC}" destId="{6B1F6034-84AF-479F-9EA0-7D68BEADA5C9}" srcOrd="0" destOrd="0" presId="urn:microsoft.com/office/officeart/2011/layout/TabList"/>
    <dgm:cxn modelId="{955A6ADB-7F3B-4204-B884-29EB43CFAC5F}" type="presOf" srcId="{08339672-F34C-4EB2-8C2B-1C21EB03A44B}" destId="{DE90A0EC-B472-45FC-9E5C-F4AD1B4BD527}" srcOrd="0" destOrd="0" presId="urn:microsoft.com/office/officeart/2011/layout/TabList"/>
    <dgm:cxn modelId="{010F9CE1-0A68-478F-8A68-4C0615A4D29E}" type="presOf" srcId="{E0015D28-E339-4BF5-82C6-5B8B475384B4}" destId="{488FDD38-71E7-4C5D-A10E-71FB8B7EAE8E}" srcOrd="0" destOrd="0" presId="urn:microsoft.com/office/officeart/2011/layout/TabList"/>
    <dgm:cxn modelId="{239601E5-57C9-4260-A4B3-C0711FBEBA6D}" type="presOf" srcId="{CF9BF3E2-CFC7-46B3-9E74-FCD72569E69B}" destId="{72C9927E-BD4B-4497-A965-5E7F90506263}" srcOrd="0" destOrd="0" presId="urn:microsoft.com/office/officeart/2011/layout/TabList"/>
    <dgm:cxn modelId="{4DB806EC-2EFD-45F9-9ACB-985180DB68B1}" type="presOf" srcId="{87F289E3-A58A-4B4F-91A2-29356AF9F189}" destId="{EDC56460-6FB1-4125-A8BA-86A129112174}" srcOrd="0" destOrd="0" presId="urn:microsoft.com/office/officeart/2011/layout/TabList"/>
    <dgm:cxn modelId="{B82DC1F2-33E0-4724-B747-CAB79EEB9004}" type="presOf" srcId="{57A3F176-91A4-4301-A477-87BE3189EF83}" destId="{E46CAED2-F8D8-475C-B341-6F5A2F850E48}" srcOrd="0" destOrd="0" presId="urn:microsoft.com/office/officeart/2011/layout/TabList"/>
    <dgm:cxn modelId="{F71BEAF3-99D0-4C6E-9B4F-28431AD23496}" srcId="{42D656A1-C5F2-4127-97A8-06604799F038}" destId="{06BB61D2-B6B3-4A4A-B1B3-5F0E437F8CDA}" srcOrd="1" destOrd="0" parTransId="{49C82E26-9E41-449F-A89B-D9DEEF38FF53}" sibTransId="{3441E10A-F9D2-492F-B16B-7178F2AB5CA8}"/>
    <dgm:cxn modelId="{2AFE86F5-BBD0-4DFE-BBD5-E438AF4B2304}" srcId="{2C70C1FB-54C3-446D-AB69-BB5952C179EE}" destId="{BE404E51-E665-4356-B066-3D0B6E30F8D0}" srcOrd="0" destOrd="0" parTransId="{1EFAB4AC-3A25-48BA-96B9-3FE64434F27D}" sibTransId="{49CDEACD-9811-4787-9866-A7D3653EDCAD}"/>
    <dgm:cxn modelId="{981017F8-10B9-416E-8B2B-F15828B34086}" type="presOf" srcId="{FC630740-9405-455B-87C6-D07DC45DDEDF}" destId="{6AE12881-833A-4222-96F2-313241160CFD}" srcOrd="0" destOrd="0" presId="urn:microsoft.com/office/officeart/2011/layout/TabList"/>
    <dgm:cxn modelId="{ACF829F8-3306-4535-8037-CE1064C6BE25}" type="presOf" srcId="{06BB61D2-B6B3-4A4A-B1B3-5F0E437F8CDA}" destId="{068D09D6-D8DE-421D-817C-EB0A9E5D86E5}" srcOrd="0" destOrd="0" presId="urn:microsoft.com/office/officeart/2011/layout/TabList"/>
    <dgm:cxn modelId="{574683F8-7BD9-4213-BC32-65F7FCDB57A5}" type="presOf" srcId="{165B1069-179B-484F-9D2C-46FD625D7AF2}" destId="{F6C5EFEA-7C4B-4D7A-ACD3-211B5EB6A314}" srcOrd="0" destOrd="0" presId="urn:microsoft.com/office/officeart/2011/layout/TabList"/>
    <dgm:cxn modelId="{AE6CB8FA-FC3C-44C8-9010-D1766337A5D1}" srcId="{E0015D28-E339-4BF5-82C6-5B8B475384B4}" destId="{75CFFDA9-787F-4E62-B018-2A741E79A675}" srcOrd="0" destOrd="0" parTransId="{3BAD4EA1-633D-4A4D-B166-24C3A6D2FDC8}" sibTransId="{D4CB34D2-6C52-4B08-932F-D67792C97B09}"/>
    <dgm:cxn modelId="{66386C73-27FA-490B-B05A-3C4A3704CECF}" type="presParOf" srcId="{5D328376-45D5-4E15-AA7A-0526E7731D00}" destId="{5A4E1504-9A7B-48A5-A08D-BADC02EA016A}" srcOrd="0" destOrd="0" presId="urn:microsoft.com/office/officeart/2011/layout/TabList"/>
    <dgm:cxn modelId="{55A18BA4-5C8E-4554-8F6E-73907DD80EA3}" type="presParOf" srcId="{5A4E1504-9A7B-48A5-A08D-BADC02EA016A}" destId="{16367E89-81BC-45D7-8846-5C71DC32CDC4}" srcOrd="0" destOrd="0" presId="urn:microsoft.com/office/officeart/2011/layout/TabList"/>
    <dgm:cxn modelId="{B1A14237-58BE-4DE5-B612-A40D9365A340}" type="presParOf" srcId="{5A4E1504-9A7B-48A5-A08D-BADC02EA016A}" destId="{6B1F6034-84AF-479F-9EA0-7D68BEADA5C9}" srcOrd="1" destOrd="0" presId="urn:microsoft.com/office/officeart/2011/layout/TabList"/>
    <dgm:cxn modelId="{13E2F7F2-1229-4FFC-94DB-604A6F5C64DC}" type="presParOf" srcId="{5A4E1504-9A7B-48A5-A08D-BADC02EA016A}" destId="{BACE8D17-98DC-4172-AEC2-8E7A6307E61C}" srcOrd="2" destOrd="0" presId="urn:microsoft.com/office/officeart/2011/layout/TabList"/>
    <dgm:cxn modelId="{C302E805-EE49-420B-8920-45605C89C016}" type="presParOf" srcId="{5D328376-45D5-4E15-AA7A-0526E7731D00}" destId="{6AE12881-833A-4222-96F2-313241160CFD}" srcOrd="1" destOrd="0" presId="urn:microsoft.com/office/officeart/2011/layout/TabList"/>
    <dgm:cxn modelId="{FE0278D8-20C2-4A43-A61E-4BBB1A975CF3}" type="presParOf" srcId="{5D328376-45D5-4E15-AA7A-0526E7731D00}" destId="{CDE4F86E-B7DF-45BC-8AED-0C8C5F956732}" srcOrd="2" destOrd="0" presId="urn:microsoft.com/office/officeart/2011/layout/TabList"/>
    <dgm:cxn modelId="{13FB32E1-5207-40B7-89E9-6D8869572621}" type="presParOf" srcId="{5D328376-45D5-4E15-AA7A-0526E7731D00}" destId="{2E90369A-44C4-48B6-AEC9-66883818ADF5}" srcOrd="3" destOrd="0" presId="urn:microsoft.com/office/officeart/2011/layout/TabList"/>
    <dgm:cxn modelId="{B660E724-4797-4A19-878D-B5AB79DE0FD4}" type="presParOf" srcId="{2E90369A-44C4-48B6-AEC9-66883818ADF5}" destId="{F6C5EFEA-7C4B-4D7A-ACD3-211B5EB6A314}" srcOrd="0" destOrd="0" presId="urn:microsoft.com/office/officeart/2011/layout/TabList"/>
    <dgm:cxn modelId="{896C80E9-D844-4A29-BFDC-C0FD1F013DFA}" type="presParOf" srcId="{2E90369A-44C4-48B6-AEC9-66883818ADF5}" destId="{7F94DD27-7F7D-49C6-BEB3-F4059FA20BA1}" srcOrd="1" destOrd="0" presId="urn:microsoft.com/office/officeart/2011/layout/TabList"/>
    <dgm:cxn modelId="{E9F2C142-A8F3-4C20-B16A-D9FB9E77A582}" type="presParOf" srcId="{2E90369A-44C4-48B6-AEC9-66883818ADF5}" destId="{CD1D1831-161A-4CDB-869C-51B4F70159E5}" srcOrd="2" destOrd="0" presId="urn:microsoft.com/office/officeart/2011/layout/TabList"/>
    <dgm:cxn modelId="{12D5AC6B-2AB8-42C0-9ECB-21E717CECBEF}" type="presParOf" srcId="{5D328376-45D5-4E15-AA7A-0526E7731D00}" destId="{B1860B3E-6E72-46ED-9DF9-BC90A4E4337C}" srcOrd="4" destOrd="0" presId="urn:microsoft.com/office/officeart/2011/layout/TabList"/>
    <dgm:cxn modelId="{B27ABE94-73BD-4A4C-939B-A305F11EF4CB}" type="presParOf" srcId="{5D328376-45D5-4E15-AA7A-0526E7731D00}" destId="{BE14328B-9943-4474-B671-D0E132098849}" srcOrd="5" destOrd="0" presId="urn:microsoft.com/office/officeart/2011/layout/TabList"/>
    <dgm:cxn modelId="{D08B3048-AE66-4607-822B-6CAC723E32D4}" type="presParOf" srcId="{5D328376-45D5-4E15-AA7A-0526E7731D00}" destId="{FE6ABC19-3DA7-4BF1-917A-03DAA5EC6E08}" srcOrd="6" destOrd="0" presId="urn:microsoft.com/office/officeart/2011/layout/TabList"/>
    <dgm:cxn modelId="{12D2B926-AAC3-478D-94A3-205EE1472853}" type="presParOf" srcId="{FE6ABC19-3DA7-4BF1-917A-03DAA5EC6E08}" destId="{5743F73D-F135-42FB-8FE3-B7951C9EA3A1}" srcOrd="0" destOrd="0" presId="urn:microsoft.com/office/officeart/2011/layout/TabList"/>
    <dgm:cxn modelId="{51F1C29B-7A20-422A-ABF2-D2CB1C52AA7E}" type="presParOf" srcId="{FE6ABC19-3DA7-4BF1-917A-03DAA5EC6E08}" destId="{488FDD38-71E7-4C5D-A10E-71FB8B7EAE8E}" srcOrd="1" destOrd="0" presId="urn:microsoft.com/office/officeart/2011/layout/TabList"/>
    <dgm:cxn modelId="{F091C622-85B1-4392-A001-448A7147CC32}" type="presParOf" srcId="{FE6ABC19-3DA7-4BF1-917A-03DAA5EC6E08}" destId="{BAD868DF-9721-4271-BF61-CC54650ACACF}" srcOrd="2" destOrd="0" presId="urn:microsoft.com/office/officeart/2011/layout/TabList"/>
    <dgm:cxn modelId="{74137195-56FC-4D8D-88B5-47021D26B8B2}" type="presParOf" srcId="{5D328376-45D5-4E15-AA7A-0526E7731D00}" destId="{45387C14-5AE6-4E0D-8F86-92161D43CD66}" srcOrd="7" destOrd="0" presId="urn:microsoft.com/office/officeart/2011/layout/TabList"/>
    <dgm:cxn modelId="{3A9D632E-7698-43A7-87D4-A0C6F68F6412}" type="presParOf" srcId="{5D328376-45D5-4E15-AA7A-0526E7731D00}" destId="{8A5869E1-B3EA-47AA-BAEC-4A113A4C8BB0}" srcOrd="8" destOrd="0" presId="urn:microsoft.com/office/officeart/2011/layout/TabList"/>
    <dgm:cxn modelId="{5AC3A286-B913-4972-914C-98B7A8423E34}" type="presParOf" srcId="{5D328376-45D5-4E15-AA7A-0526E7731D00}" destId="{6C9AFF42-FB3B-47A7-89A9-564D9BB04954}" srcOrd="9" destOrd="0" presId="urn:microsoft.com/office/officeart/2011/layout/TabList"/>
    <dgm:cxn modelId="{19E5AA7A-2193-42CD-A04C-967AEB499FE7}" type="presParOf" srcId="{6C9AFF42-FB3B-47A7-89A9-564D9BB04954}" destId="{8F00A091-E4E1-423A-95D5-2D60FA386892}" srcOrd="0" destOrd="0" presId="urn:microsoft.com/office/officeart/2011/layout/TabList"/>
    <dgm:cxn modelId="{46DEDD47-0B58-42F7-8C15-A637CFCBF2ED}" type="presParOf" srcId="{6C9AFF42-FB3B-47A7-89A9-564D9BB04954}" destId="{72C9927E-BD4B-4497-A965-5E7F90506263}" srcOrd="1" destOrd="0" presId="urn:microsoft.com/office/officeart/2011/layout/TabList"/>
    <dgm:cxn modelId="{C1F5488E-A011-45FD-8AC2-E8823E44BF93}" type="presParOf" srcId="{6C9AFF42-FB3B-47A7-89A9-564D9BB04954}" destId="{6A65EDDC-8EB3-4C5C-8F8D-BC686825262F}" srcOrd="2" destOrd="0" presId="urn:microsoft.com/office/officeart/2011/layout/TabList"/>
    <dgm:cxn modelId="{6DDFAA7F-38B3-4A42-B4FB-E1CCEDF12A45}" type="presParOf" srcId="{5D328376-45D5-4E15-AA7A-0526E7731D00}" destId="{DE90A0EC-B472-45FC-9E5C-F4AD1B4BD527}" srcOrd="10" destOrd="0" presId="urn:microsoft.com/office/officeart/2011/layout/TabList"/>
    <dgm:cxn modelId="{333F2961-6B9E-4E14-B4D9-EBE8A73AE8CB}" type="presParOf" srcId="{5D328376-45D5-4E15-AA7A-0526E7731D00}" destId="{BC191930-9306-4829-943E-1AC995F2F83F}" srcOrd="11" destOrd="0" presId="urn:microsoft.com/office/officeart/2011/layout/TabList"/>
    <dgm:cxn modelId="{779912C5-0DE1-415A-BABC-DA0B4AC80707}" type="presParOf" srcId="{5D328376-45D5-4E15-AA7A-0526E7731D00}" destId="{DB58E98C-6010-4084-999D-7B283A891316}" srcOrd="12" destOrd="0" presId="urn:microsoft.com/office/officeart/2011/layout/TabList"/>
    <dgm:cxn modelId="{9B902B89-CBD6-4C24-8741-A66A8D0AFF39}" type="presParOf" srcId="{DB58E98C-6010-4084-999D-7B283A891316}" destId="{A5F089C4-1966-4CBA-B95E-B6B693019E72}" srcOrd="0" destOrd="0" presId="urn:microsoft.com/office/officeart/2011/layout/TabList"/>
    <dgm:cxn modelId="{89C5A947-ECBB-437D-8521-4A0DDE9BA782}" type="presParOf" srcId="{DB58E98C-6010-4084-999D-7B283A891316}" destId="{43F998F8-313A-4753-90C3-A99AA2C6C81B}" srcOrd="1" destOrd="0" presId="urn:microsoft.com/office/officeart/2011/layout/TabList"/>
    <dgm:cxn modelId="{4BE132E2-483E-41E8-AF52-4BE8CBFE58BA}" type="presParOf" srcId="{DB58E98C-6010-4084-999D-7B283A891316}" destId="{BED0A1FD-84D1-4490-8CA8-46676B850E09}" srcOrd="2" destOrd="0" presId="urn:microsoft.com/office/officeart/2011/layout/TabList"/>
    <dgm:cxn modelId="{D3FD2558-A0E5-4E95-AED3-86A4FA3BDAAF}" type="presParOf" srcId="{5D328376-45D5-4E15-AA7A-0526E7731D00}" destId="{EDC56460-6FB1-4125-A8BA-86A129112174}" srcOrd="13" destOrd="0" presId="urn:microsoft.com/office/officeart/2011/layout/TabList"/>
    <dgm:cxn modelId="{87E8C7DE-55EA-4876-AEAC-64B8033E925A}" type="presParOf" srcId="{5D328376-45D5-4E15-AA7A-0526E7731D00}" destId="{0BF53FF2-D46D-4E15-80DD-8C2F7F14C79C}" srcOrd="14" destOrd="0" presId="urn:microsoft.com/office/officeart/2011/layout/TabList"/>
    <dgm:cxn modelId="{B7D7884E-5996-41BD-9909-7AF415F47786}" type="presParOf" srcId="{5D328376-45D5-4E15-AA7A-0526E7731D00}" destId="{8704CECE-6ADB-4F79-91D9-9AF46BA6F5FE}" srcOrd="15" destOrd="0" presId="urn:microsoft.com/office/officeart/2011/layout/TabList"/>
    <dgm:cxn modelId="{9F99AA31-F470-4FE9-8AA5-9A1EBDE256C7}" type="presParOf" srcId="{8704CECE-6ADB-4F79-91D9-9AF46BA6F5FE}" destId="{C920283D-61C7-4A74-B34D-95489E69AE5F}" srcOrd="0" destOrd="0" presId="urn:microsoft.com/office/officeart/2011/layout/TabList"/>
    <dgm:cxn modelId="{D468A133-9129-4CFE-8318-5F87A0ACBC87}" type="presParOf" srcId="{8704CECE-6ADB-4F79-91D9-9AF46BA6F5FE}" destId="{E9A1311F-5F79-4976-8232-EDE82BB1BC5E}" srcOrd="1" destOrd="0" presId="urn:microsoft.com/office/officeart/2011/layout/TabList"/>
    <dgm:cxn modelId="{6C3D2701-7943-4A98-92C2-C50069A03535}" type="presParOf" srcId="{8704CECE-6ADB-4F79-91D9-9AF46BA6F5FE}" destId="{3F29930A-B5E1-458A-9D0A-459055E2A88C}" srcOrd="2" destOrd="0" presId="urn:microsoft.com/office/officeart/2011/layout/TabList"/>
    <dgm:cxn modelId="{B572643B-E444-4CFB-B9D1-B46A41A99C08}" type="presParOf" srcId="{5D328376-45D5-4E15-AA7A-0526E7731D00}" destId="{91EC6BD7-F444-4C53-BAF0-45EE11405E3D}" srcOrd="16" destOrd="0" presId="urn:microsoft.com/office/officeart/2011/layout/TabList"/>
    <dgm:cxn modelId="{BD885EA2-17F9-4258-9655-F49B9B4A476E}" type="presParOf" srcId="{5D328376-45D5-4E15-AA7A-0526E7731D00}" destId="{B9CC6595-D713-428D-98F0-5EAD72F30FBD}" srcOrd="17" destOrd="0" presId="urn:microsoft.com/office/officeart/2011/layout/TabList"/>
    <dgm:cxn modelId="{99FB2639-FCC5-4466-B45A-5B3A9AAFEC33}" type="presParOf" srcId="{5D328376-45D5-4E15-AA7A-0526E7731D00}" destId="{6EAC4C23-F50F-4F71-AF23-2A7019A98AAF}" srcOrd="18" destOrd="0" presId="urn:microsoft.com/office/officeart/2011/layout/TabList"/>
    <dgm:cxn modelId="{3EC4F4DF-998C-4F26-B4E9-0AABFF86EB0F}" type="presParOf" srcId="{6EAC4C23-F50F-4F71-AF23-2A7019A98AAF}" destId="{E2CF2BD1-7525-4406-B89D-554F299835F6}" srcOrd="0" destOrd="0" presId="urn:microsoft.com/office/officeart/2011/layout/TabList"/>
    <dgm:cxn modelId="{5DFFB993-F88F-4676-9D1B-4B702AD582CA}" type="presParOf" srcId="{6EAC4C23-F50F-4F71-AF23-2A7019A98AAF}" destId="{4595BCEF-1158-4D6E-A109-F49F37D6F14A}" srcOrd="1" destOrd="0" presId="urn:microsoft.com/office/officeart/2011/layout/TabList"/>
    <dgm:cxn modelId="{2A947A92-4DFA-449D-BF11-76E4FC3148F0}" type="presParOf" srcId="{6EAC4C23-F50F-4F71-AF23-2A7019A98AAF}" destId="{2FD4E9D5-43F0-4DCA-8E21-F313CC5FC1C0}" srcOrd="2" destOrd="0" presId="urn:microsoft.com/office/officeart/2011/layout/TabList"/>
    <dgm:cxn modelId="{15EAFAA3-3FBA-481A-ABC4-C15F924D8EE3}" type="presParOf" srcId="{5D328376-45D5-4E15-AA7A-0526E7731D00}" destId="{068D09D6-D8DE-421D-817C-EB0A9E5D86E5}" srcOrd="19" destOrd="0" presId="urn:microsoft.com/office/officeart/2011/layout/TabList"/>
    <dgm:cxn modelId="{79BA1D2F-A2D4-475A-9DE0-A8FF39BB00E4}" type="presParOf" srcId="{5D328376-45D5-4E15-AA7A-0526E7731D00}" destId="{8DE9789C-D256-48FA-A93F-C4D20D81DEB7}" srcOrd="20" destOrd="0" presId="urn:microsoft.com/office/officeart/2011/layout/TabList"/>
    <dgm:cxn modelId="{82B445A9-144E-4DD8-A7DE-4262C27D2AFE}" type="presParOf" srcId="{5D328376-45D5-4E15-AA7A-0526E7731D00}" destId="{79DC4969-D268-4862-B19C-1595B47690F3}" srcOrd="21" destOrd="0" presId="urn:microsoft.com/office/officeart/2011/layout/TabList"/>
    <dgm:cxn modelId="{A22B43FA-988A-478B-B83B-9FE806F3DBD9}" type="presParOf" srcId="{79DC4969-D268-4862-B19C-1595B47690F3}" destId="{BF28608B-C5DE-4E12-A005-F0F234EC172A}" srcOrd="0" destOrd="0" presId="urn:microsoft.com/office/officeart/2011/layout/TabList"/>
    <dgm:cxn modelId="{70325E7E-3043-43FA-B955-B3FF3034E408}" type="presParOf" srcId="{79DC4969-D268-4862-B19C-1595B47690F3}" destId="{AC44DD9A-D2BC-47A1-8610-918D4C137F18}" srcOrd="1" destOrd="0" presId="urn:microsoft.com/office/officeart/2011/layout/TabList"/>
    <dgm:cxn modelId="{EBC221F9-0894-4652-821E-A11F0E94090F}" type="presParOf" srcId="{79DC4969-D268-4862-B19C-1595B47690F3}" destId="{10873F5C-7A6D-43E3-93DB-2E3C10016C42}" srcOrd="2" destOrd="0" presId="urn:microsoft.com/office/officeart/2011/layout/TabList"/>
    <dgm:cxn modelId="{F19C176A-94C7-4947-9B08-014AC9B6E408}" type="presParOf" srcId="{5D328376-45D5-4E15-AA7A-0526E7731D00}" destId="{2E18CD95-0D01-49FF-9B62-E2B652ACFB30}" srcOrd="22" destOrd="0" presId="urn:microsoft.com/office/officeart/2011/layout/TabList"/>
    <dgm:cxn modelId="{54A3A2FD-C3E0-48BB-A285-9A714C053916}" type="presParOf" srcId="{5D328376-45D5-4E15-AA7A-0526E7731D00}" destId="{BF39B187-BCFA-4B1C-9F5F-97CAB8AC5F71}" srcOrd="23" destOrd="0" presId="urn:microsoft.com/office/officeart/2011/layout/TabList"/>
    <dgm:cxn modelId="{8333AB8B-6572-4AFF-89B1-FD58343F3FFD}" type="presParOf" srcId="{5D328376-45D5-4E15-AA7A-0526E7731D00}" destId="{E888C213-D871-4BB2-B3FF-C2963BF085A7}" srcOrd="24" destOrd="0" presId="urn:microsoft.com/office/officeart/2011/layout/TabList"/>
    <dgm:cxn modelId="{3FC7545A-C62D-4B57-B9A0-A52C7A2B1B52}" type="presParOf" srcId="{E888C213-D871-4BB2-B3FF-C2963BF085A7}" destId="{C63E8E36-F73F-4E85-86B9-012B803220DC}" srcOrd="0" destOrd="0" presId="urn:microsoft.com/office/officeart/2011/layout/TabList"/>
    <dgm:cxn modelId="{B44B17AB-9B96-4A6D-8BB6-C0A4B7CB667A}" type="presParOf" srcId="{E888C213-D871-4BB2-B3FF-C2963BF085A7}" destId="{E46CAED2-F8D8-475C-B341-6F5A2F850E48}" srcOrd="1" destOrd="0" presId="urn:microsoft.com/office/officeart/2011/layout/TabList"/>
    <dgm:cxn modelId="{90187036-8511-4D49-80E4-B48D5F33541E}" type="presParOf" srcId="{E888C213-D871-4BB2-B3FF-C2963BF085A7}" destId="{4CDB1EFD-E6AF-486B-91DE-D3A3A2903850}" srcOrd="2" destOrd="0" presId="urn:microsoft.com/office/officeart/2011/layout/Tab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8353BC-67AC-4BA4-9BF5-E31B5CC4CE9D}">
      <dsp:nvSpPr>
        <dsp:cNvPr id="0" name=""/>
        <dsp:cNvSpPr/>
      </dsp:nvSpPr>
      <dsp:spPr>
        <a:xfrm>
          <a:off x="6025237" y="3357335"/>
          <a:ext cx="1436663" cy="1233339"/>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15240" rIns="0" bIns="15240" numCol="1" spcCol="1270" anchor="ctr" anchorCtr="0">
          <a:noAutofit/>
        </a:bodyPr>
        <a:lstStyle/>
        <a:p>
          <a:pPr marL="0" lvl="0" indent="0" algn="ctr" defTabSz="533400">
            <a:lnSpc>
              <a:spcPct val="90000"/>
            </a:lnSpc>
            <a:spcBef>
              <a:spcPct val="0"/>
            </a:spcBef>
            <a:spcAft>
              <a:spcPct val="35000"/>
            </a:spcAft>
            <a:buNone/>
          </a:pPr>
          <a:r>
            <a:rPr lang="el-GR" sz="1200" b="1" kern="1200" dirty="0"/>
            <a:t>Πρόσβαση στην υγειονομική περίθαλψη, την εκπαίδευση</a:t>
          </a:r>
          <a:endParaRPr lang="en-GB" sz="1200" b="1" kern="1200" dirty="0"/>
        </a:p>
      </dsp:txBody>
      <dsp:txXfrm>
        <a:off x="6247737" y="3548346"/>
        <a:ext cx="991663" cy="851317"/>
      </dsp:txXfrm>
    </dsp:sp>
    <dsp:sp modelId="{01801963-1E46-44BD-85A4-DA2D960E0445}">
      <dsp:nvSpPr>
        <dsp:cNvPr id="0" name=""/>
        <dsp:cNvSpPr/>
      </dsp:nvSpPr>
      <dsp:spPr>
        <a:xfrm>
          <a:off x="1413328" y="2725057"/>
          <a:ext cx="167300" cy="144440"/>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8FBB7CF-DFF6-4AE0-96A9-8849EF38EE92}">
      <dsp:nvSpPr>
        <dsp:cNvPr id="0" name=""/>
        <dsp:cNvSpPr/>
      </dsp:nvSpPr>
      <dsp:spPr>
        <a:xfrm>
          <a:off x="7491868" y="0"/>
          <a:ext cx="1360031" cy="1212828"/>
        </a:xfrm>
        <a:prstGeom prst="hexagon">
          <a:avLst>
            <a:gd name="adj" fmla="val 25000"/>
            <a:gd name="vf" fmla="val 11547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25000" b="-25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E310DED-F8D8-4D62-81BC-87610191FC2F}">
      <dsp:nvSpPr>
        <dsp:cNvPr id="0" name=""/>
        <dsp:cNvSpPr/>
      </dsp:nvSpPr>
      <dsp:spPr>
        <a:xfrm>
          <a:off x="789609" y="2165619"/>
          <a:ext cx="167300" cy="144440"/>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70602D0-51B5-47D7-881F-AC840CD39187}">
      <dsp:nvSpPr>
        <dsp:cNvPr id="0" name=""/>
        <dsp:cNvSpPr/>
      </dsp:nvSpPr>
      <dsp:spPr>
        <a:xfrm>
          <a:off x="2842118" y="270324"/>
          <a:ext cx="1546639" cy="1233339"/>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15240" rIns="0" bIns="15240" numCol="1" spcCol="1270" anchor="ctr" anchorCtr="0">
          <a:noAutofit/>
        </a:bodyPr>
        <a:lstStyle/>
        <a:p>
          <a:pPr marL="0" lvl="0" indent="0" algn="ctr" defTabSz="533400">
            <a:lnSpc>
              <a:spcPct val="90000"/>
            </a:lnSpc>
            <a:spcBef>
              <a:spcPct val="0"/>
            </a:spcBef>
            <a:spcAft>
              <a:spcPct val="35000"/>
            </a:spcAft>
            <a:buNone/>
          </a:pPr>
          <a:r>
            <a:rPr lang="el-GR" sz="1200" b="1" kern="1200" dirty="0"/>
            <a:t>Βιοπορισμός - οικονομική ευκαιρία</a:t>
          </a:r>
          <a:endParaRPr lang="en-GB" sz="1200" b="1" kern="1200" dirty="0"/>
        </a:p>
      </dsp:txBody>
      <dsp:txXfrm>
        <a:off x="3073783" y="455061"/>
        <a:ext cx="1083309" cy="863865"/>
      </dsp:txXfrm>
    </dsp:sp>
    <dsp:sp modelId="{DD2D8003-21FE-4EA3-A926-885F9C1594B9}">
      <dsp:nvSpPr>
        <dsp:cNvPr id="0" name=""/>
        <dsp:cNvSpPr/>
      </dsp:nvSpPr>
      <dsp:spPr>
        <a:xfrm>
          <a:off x="3441934" y="2536756"/>
          <a:ext cx="167300" cy="144440"/>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1687EA0-7390-4C96-8545-C70A4EACE8E7}">
      <dsp:nvSpPr>
        <dsp:cNvPr id="0" name=""/>
        <dsp:cNvSpPr/>
      </dsp:nvSpPr>
      <dsp:spPr>
        <a:xfrm>
          <a:off x="1264562" y="3543297"/>
          <a:ext cx="1443817" cy="1233339"/>
        </a:xfrm>
        <a:prstGeom prst="hexagon">
          <a:avLst>
            <a:gd name="adj" fmla="val 25000"/>
            <a:gd name="vf" fmla="val 115470"/>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4000" r="-4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55834F7-1B0C-4B94-A8B2-71BAB6C561FD}">
      <dsp:nvSpPr>
        <dsp:cNvPr id="0" name=""/>
        <dsp:cNvSpPr/>
      </dsp:nvSpPr>
      <dsp:spPr>
        <a:xfrm>
          <a:off x="3644901" y="2985406"/>
          <a:ext cx="167300" cy="144440"/>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C7DA53E-AB97-4E73-925C-D558459149EB}">
      <dsp:nvSpPr>
        <dsp:cNvPr id="0" name=""/>
        <dsp:cNvSpPr/>
      </dsp:nvSpPr>
      <dsp:spPr>
        <a:xfrm>
          <a:off x="4584702" y="4026807"/>
          <a:ext cx="1639850" cy="1233339"/>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15240" rIns="0" bIns="15240" numCol="1" spcCol="1270" anchor="ctr" anchorCtr="0">
          <a:noAutofit/>
        </a:bodyPr>
        <a:lstStyle/>
        <a:p>
          <a:pPr marL="0" lvl="0" indent="0" algn="ctr" defTabSz="533400">
            <a:lnSpc>
              <a:spcPct val="90000"/>
            </a:lnSpc>
            <a:spcBef>
              <a:spcPct val="0"/>
            </a:spcBef>
            <a:spcAft>
              <a:spcPct val="35000"/>
            </a:spcAft>
            <a:buNone/>
          </a:pPr>
          <a:r>
            <a:rPr lang="el-GR" sz="1200" b="1" kern="1200" dirty="0"/>
            <a:t>Βία, εκμετάλλευση </a:t>
          </a:r>
          <a:endParaRPr lang="en-GB" sz="1200" b="1" kern="1200" dirty="0"/>
        </a:p>
      </dsp:txBody>
      <dsp:txXfrm>
        <a:off x="4824134" y="4206885"/>
        <a:ext cx="1160986" cy="873183"/>
      </dsp:txXfrm>
    </dsp:sp>
    <dsp:sp modelId="{DE39A730-2348-4C4E-8F22-D165A5EBBB69}">
      <dsp:nvSpPr>
        <dsp:cNvPr id="0" name=""/>
        <dsp:cNvSpPr/>
      </dsp:nvSpPr>
      <dsp:spPr>
        <a:xfrm>
          <a:off x="2380342" y="2241550"/>
          <a:ext cx="167300" cy="144440"/>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755717A-5D48-4F5D-AE7B-CA1A08A7BEC6}">
      <dsp:nvSpPr>
        <dsp:cNvPr id="0" name=""/>
        <dsp:cNvSpPr/>
      </dsp:nvSpPr>
      <dsp:spPr>
        <a:xfrm>
          <a:off x="223152" y="0"/>
          <a:ext cx="1485495" cy="1269426"/>
        </a:xfrm>
        <a:prstGeom prst="hexagon">
          <a:avLst>
            <a:gd name="adj" fmla="val 25000"/>
            <a:gd name="vf" fmla="val 115470"/>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t="-37000" b="-37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D8302BD-8C92-4388-93FA-0CABC151F926}">
      <dsp:nvSpPr>
        <dsp:cNvPr id="0" name=""/>
        <dsp:cNvSpPr/>
      </dsp:nvSpPr>
      <dsp:spPr>
        <a:xfrm>
          <a:off x="3868057" y="1906814"/>
          <a:ext cx="167300" cy="144440"/>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8C24F16-87E7-4813-8ACE-5F6A37F6ED98}">
      <dsp:nvSpPr>
        <dsp:cNvPr id="0" name=""/>
        <dsp:cNvSpPr/>
      </dsp:nvSpPr>
      <dsp:spPr>
        <a:xfrm>
          <a:off x="1338945" y="2204353"/>
          <a:ext cx="1538767" cy="1233339"/>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15240" rIns="0" bIns="15240" numCol="1" spcCol="1270" anchor="ctr" anchorCtr="0">
          <a:noAutofit/>
        </a:bodyPr>
        <a:lstStyle/>
        <a:p>
          <a:pPr marL="0" lvl="0" indent="0" algn="ctr" defTabSz="533400">
            <a:lnSpc>
              <a:spcPct val="90000"/>
            </a:lnSpc>
            <a:spcBef>
              <a:spcPct val="0"/>
            </a:spcBef>
            <a:spcAft>
              <a:spcPct val="35000"/>
            </a:spcAft>
            <a:buNone/>
          </a:pPr>
          <a:r>
            <a:rPr lang="el-GR" sz="1200" b="1" kern="1200" dirty="0"/>
            <a:t>Κλιματική αλλαγή, φυσικές καταστροφές</a:t>
          </a:r>
          <a:endParaRPr lang="en-GB" sz="1200" b="1" kern="1200" dirty="0"/>
        </a:p>
      </dsp:txBody>
      <dsp:txXfrm>
        <a:off x="1569954" y="2389509"/>
        <a:ext cx="1076749" cy="863027"/>
      </dsp:txXfrm>
    </dsp:sp>
    <dsp:sp modelId="{72197FE0-213F-4733-B682-03601960847D}">
      <dsp:nvSpPr>
        <dsp:cNvPr id="0" name=""/>
        <dsp:cNvSpPr/>
      </dsp:nvSpPr>
      <dsp:spPr>
        <a:xfrm>
          <a:off x="3942442" y="307521"/>
          <a:ext cx="167300" cy="144440"/>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D264CA1-EF89-4E5A-8ED3-DE8C3F8A85F4}">
      <dsp:nvSpPr>
        <dsp:cNvPr id="0" name=""/>
        <dsp:cNvSpPr/>
      </dsp:nvSpPr>
      <dsp:spPr>
        <a:xfrm>
          <a:off x="6099632" y="1944007"/>
          <a:ext cx="1436663" cy="1147005"/>
        </a:xfrm>
        <a:prstGeom prst="hexagon">
          <a:avLst>
            <a:gd name="adj" fmla="val 25000"/>
            <a:gd name="vf" fmla="val 115470"/>
          </a:avLst>
        </a:prstGeom>
        <a:blipFill>
          <a:blip xmlns:r="http://schemas.openxmlformats.org/officeDocument/2006/relationships" r:embed="rId4" cstate="print">
            <a:extLst>
              <a:ext uri="{28A0092B-C50C-407E-A947-70E740481C1C}">
                <a14:useLocalDpi xmlns:a14="http://schemas.microsoft.com/office/drawing/2010/main" val="0"/>
              </a:ext>
            </a:extLst>
          </a:blip>
          <a:srcRect/>
          <a:stretch>
            <a:fillRect t="-26000" b="-26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E1C4B63-D498-4BB2-885B-8664FD350599}">
      <dsp:nvSpPr>
        <dsp:cNvPr id="0" name=""/>
        <dsp:cNvSpPr/>
      </dsp:nvSpPr>
      <dsp:spPr>
        <a:xfrm>
          <a:off x="4909457" y="1869620"/>
          <a:ext cx="167300" cy="144440"/>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708116A-73B2-4E7E-9750-ADF1FEA1E6A5}">
      <dsp:nvSpPr>
        <dsp:cNvPr id="0" name=""/>
        <dsp:cNvSpPr/>
      </dsp:nvSpPr>
      <dsp:spPr>
        <a:xfrm>
          <a:off x="2677887" y="2985405"/>
          <a:ext cx="1436663" cy="1233339"/>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15240" rIns="0" bIns="15240" numCol="1" spcCol="1270" anchor="ctr" anchorCtr="0">
          <a:noAutofit/>
        </a:bodyPr>
        <a:lstStyle/>
        <a:p>
          <a:pPr marL="0" lvl="0" indent="0" algn="ctr" defTabSz="533400">
            <a:lnSpc>
              <a:spcPct val="90000"/>
            </a:lnSpc>
            <a:spcBef>
              <a:spcPct val="0"/>
            </a:spcBef>
            <a:spcAft>
              <a:spcPct val="35000"/>
            </a:spcAft>
            <a:buNone/>
          </a:pPr>
          <a:r>
            <a:rPr lang="el-GR" sz="1200" b="1" kern="1200" dirty="0"/>
            <a:t>Διωγμός</a:t>
          </a:r>
          <a:endParaRPr lang="en-GB" sz="1600" b="1" kern="1200" dirty="0"/>
        </a:p>
      </dsp:txBody>
      <dsp:txXfrm>
        <a:off x="2900387" y="3176416"/>
        <a:ext cx="991663" cy="851317"/>
      </dsp:txXfrm>
    </dsp:sp>
    <dsp:sp modelId="{49732828-F58E-4D2C-9019-4CFA976BB32E}">
      <dsp:nvSpPr>
        <dsp:cNvPr id="0" name=""/>
        <dsp:cNvSpPr/>
      </dsp:nvSpPr>
      <dsp:spPr>
        <a:xfrm>
          <a:off x="6397170" y="753836"/>
          <a:ext cx="167300" cy="144440"/>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B480AEE-F930-4E89-BD8A-6425B98FBB46}">
      <dsp:nvSpPr>
        <dsp:cNvPr id="0" name=""/>
        <dsp:cNvSpPr/>
      </dsp:nvSpPr>
      <dsp:spPr>
        <a:xfrm>
          <a:off x="1487708" y="828215"/>
          <a:ext cx="1436677" cy="1233351"/>
        </a:xfrm>
        <a:prstGeom prst="hexagon">
          <a:avLst>
            <a:gd name="adj" fmla="val 25000"/>
            <a:gd name="vf" fmla="val 115470"/>
          </a:avLst>
        </a:prstGeom>
        <a:blipFill>
          <a:blip xmlns:r="http://schemas.openxmlformats.org/officeDocument/2006/relationships" r:embed="rId5">
            <a:extLst>
              <a:ext uri="{28A0092B-C50C-407E-A947-70E740481C1C}">
                <a14:useLocalDpi xmlns:a14="http://schemas.microsoft.com/office/drawing/2010/main" val="0"/>
              </a:ext>
            </a:extLst>
          </a:blip>
          <a:srcRect/>
          <a:stretch>
            <a:fillRect l="-14000" r="-14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FA1D624-141E-4B74-846E-816F09C2F1C2}">
      <dsp:nvSpPr>
        <dsp:cNvPr id="0" name=""/>
        <dsp:cNvSpPr/>
      </dsp:nvSpPr>
      <dsp:spPr>
        <a:xfrm>
          <a:off x="6447155" y="834918"/>
          <a:ext cx="167300" cy="144440"/>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E7BDF14-4737-4980-828C-1B92A8AF30E2}">
      <dsp:nvSpPr>
        <dsp:cNvPr id="0" name=""/>
        <dsp:cNvSpPr/>
      </dsp:nvSpPr>
      <dsp:spPr>
        <a:xfrm>
          <a:off x="0" y="4287154"/>
          <a:ext cx="1436663" cy="1233339"/>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16510" rIns="0" bIns="16510" numCol="1" spcCol="1270" anchor="ctr" anchorCtr="0">
          <a:noAutofit/>
        </a:bodyPr>
        <a:lstStyle/>
        <a:p>
          <a:pPr marL="0" lvl="0" indent="0" algn="ctr" defTabSz="555625">
            <a:lnSpc>
              <a:spcPct val="90000"/>
            </a:lnSpc>
            <a:spcBef>
              <a:spcPct val="0"/>
            </a:spcBef>
            <a:spcAft>
              <a:spcPct val="35000"/>
            </a:spcAft>
            <a:buNone/>
          </a:pPr>
          <a:r>
            <a:rPr lang="el-GR" sz="1250" b="1" kern="1200" dirty="0"/>
            <a:t>Οικογενειακή επανένωση</a:t>
          </a:r>
          <a:endParaRPr lang="en-GB" sz="1250" b="1" kern="1200" dirty="0"/>
        </a:p>
      </dsp:txBody>
      <dsp:txXfrm>
        <a:off x="222500" y="4478165"/>
        <a:ext cx="991663" cy="851317"/>
      </dsp:txXfrm>
    </dsp:sp>
    <dsp:sp modelId="{B7412DC0-B566-4AB6-8831-7873F3E437F1}">
      <dsp:nvSpPr>
        <dsp:cNvPr id="0" name=""/>
        <dsp:cNvSpPr/>
      </dsp:nvSpPr>
      <dsp:spPr>
        <a:xfrm>
          <a:off x="7661729" y="1497692"/>
          <a:ext cx="167300" cy="144440"/>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909AEBF-EA10-45AF-9CAF-5F53C783A7CD}">
      <dsp:nvSpPr>
        <dsp:cNvPr id="0" name=""/>
        <dsp:cNvSpPr/>
      </dsp:nvSpPr>
      <dsp:spPr>
        <a:xfrm>
          <a:off x="4835066" y="0"/>
          <a:ext cx="1436663" cy="1233339"/>
        </a:xfrm>
        <a:prstGeom prst="hexagon">
          <a:avLst>
            <a:gd name="adj" fmla="val 25000"/>
            <a:gd name="vf" fmla="val 115470"/>
          </a:avLst>
        </a:prstGeom>
        <a:blipFill>
          <a:blip xmlns:r="http://schemas.openxmlformats.org/officeDocument/2006/relationships" r:embed="rId6" cstate="print">
            <a:extLst>
              <a:ext uri="{28A0092B-C50C-407E-A947-70E740481C1C}">
                <a14:useLocalDpi xmlns:a14="http://schemas.microsoft.com/office/drawing/2010/main" val="0"/>
              </a:ext>
            </a:extLst>
          </a:blip>
          <a:srcRect/>
          <a:stretch>
            <a:fillRect t="-25000" b="-25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10C87AD-CACC-4067-9A11-7A32DA693253}">
      <dsp:nvSpPr>
        <dsp:cNvPr id="0" name=""/>
        <dsp:cNvSpPr/>
      </dsp:nvSpPr>
      <dsp:spPr>
        <a:xfrm>
          <a:off x="967013" y="4287157"/>
          <a:ext cx="167300" cy="144440"/>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ECD250A-C3D4-44E4-86E6-F84B008E66C7}">
      <dsp:nvSpPr>
        <dsp:cNvPr id="0" name=""/>
        <dsp:cNvSpPr/>
      </dsp:nvSpPr>
      <dsp:spPr>
        <a:xfrm>
          <a:off x="4740222" y="1344098"/>
          <a:ext cx="1436663" cy="1084561"/>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15240" rIns="0" bIns="15240" numCol="1" spcCol="1270" anchor="ctr" anchorCtr="0">
          <a:noAutofit/>
        </a:bodyPr>
        <a:lstStyle/>
        <a:p>
          <a:pPr marL="0" lvl="0" indent="0" algn="ctr" defTabSz="533400">
            <a:lnSpc>
              <a:spcPct val="90000"/>
            </a:lnSpc>
            <a:spcBef>
              <a:spcPct val="0"/>
            </a:spcBef>
            <a:spcAft>
              <a:spcPct val="35000"/>
            </a:spcAft>
            <a:buNone/>
          </a:pPr>
          <a:r>
            <a:rPr lang="el-GR" sz="1200" b="1" kern="1200" dirty="0"/>
            <a:t>Φτώχεια</a:t>
          </a:r>
          <a:endParaRPr lang="en-GB" sz="1600" b="1" kern="1200" dirty="0"/>
        </a:p>
      </dsp:txBody>
      <dsp:txXfrm>
        <a:off x="4950324" y="1502708"/>
        <a:ext cx="1016459" cy="767341"/>
      </dsp:txXfrm>
    </dsp:sp>
    <dsp:sp modelId="{86995FEE-DAD9-4F5D-8742-5A24B6CEFA9D}">
      <dsp:nvSpPr>
        <dsp:cNvPr id="0" name=""/>
        <dsp:cNvSpPr/>
      </dsp:nvSpPr>
      <dsp:spPr>
        <a:xfrm>
          <a:off x="2380344" y="2241550"/>
          <a:ext cx="167300" cy="144440"/>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530BAF4-F062-41A4-ADAA-6924080A3A71}">
      <dsp:nvSpPr>
        <dsp:cNvPr id="0" name=""/>
        <dsp:cNvSpPr/>
      </dsp:nvSpPr>
      <dsp:spPr>
        <a:xfrm>
          <a:off x="0" y="2949923"/>
          <a:ext cx="1425356" cy="1202481"/>
        </a:xfrm>
        <a:prstGeom prst="hexagon">
          <a:avLst>
            <a:gd name="adj" fmla="val 25000"/>
            <a:gd name="vf" fmla="val 115470"/>
          </a:avLst>
        </a:prstGeom>
        <a:blipFill>
          <a:blip xmlns:r="http://schemas.openxmlformats.org/officeDocument/2006/relationships" r:embed="rId7" cstate="print">
            <a:extLst>
              <a:ext uri="{28A0092B-C50C-407E-A947-70E740481C1C}">
                <a14:useLocalDpi xmlns:a14="http://schemas.microsoft.com/office/drawing/2010/main" val="0"/>
              </a:ext>
            </a:extLst>
          </a:blip>
          <a:srcRect/>
          <a:stretch>
            <a:fillRect l="-14000" r="-14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1A34012-5C80-4492-B913-BD457056B163}">
      <dsp:nvSpPr>
        <dsp:cNvPr id="0" name=""/>
        <dsp:cNvSpPr/>
      </dsp:nvSpPr>
      <dsp:spPr>
        <a:xfrm>
          <a:off x="967014" y="1683656"/>
          <a:ext cx="167300" cy="144440"/>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8B2063B-CD60-4EFE-9BA2-AF18FDB15334}">
      <dsp:nvSpPr>
        <dsp:cNvPr id="0" name=""/>
        <dsp:cNvSpPr/>
      </dsp:nvSpPr>
      <dsp:spPr>
        <a:xfrm>
          <a:off x="148777" y="1460502"/>
          <a:ext cx="1436663" cy="1233339"/>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15240" rIns="0" bIns="15240" numCol="1" spcCol="1270" anchor="ctr" anchorCtr="0">
          <a:noAutofit/>
        </a:bodyPr>
        <a:lstStyle/>
        <a:p>
          <a:pPr marL="0" lvl="0" indent="0" algn="ctr" defTabSz="533400">
            <a:lnSpc>
              <a:spcPct val="90000"/>
            </a:lnSpc>
            <a:spcBef>
              <a:spcPct val="0"/>
            </a:spcBef>
            <a:spcAft>
              <a:spcPct val="35000"/>
            </a:spcAft>
            <a:buNone/>
          </a:pPr>
          <a:r>
            <a:rPr lang="el-GR" sz="1200" b="1" kern="1200" dirty="0"/>
            <a:t>Πολεμική σύρραξη</a:t>
          </a:r>
          <a:endParaRPr lang="en-GB" sz="1200" b="1" kern="1200" dirty="0"/>
        </a:p>
      </dsp:txBody>
      <dsp:txXfrm>
        <a:off x="371277" y="1651513"/>
        <a:ext cx="991663" cy="851317"/>
      </dsp:txXfrm>
    </dsp:sp>
    <dsp:sp modelId="{4924E945-26EB-4688-AE80-0623201C83D7}">
      <dsp:nvSpPr>
        <dsp:cNvPr id="0" name=""/>
        <dsp:cNvSpPr/>
      </dsp:nvSpPr>
      <dsp:spPr>
        <a:xfrm>
          <a:off x="6992257" y="3506107"/>
          <a:ext cx="167300" cy="144440"/>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0D3D69A-BC63-4589-A670-D35D7C54F22B}">
      <dsp:nvSpPr>
        <dsp:cNvPr id="0" name=""/>
        <dsp:cNvSpPr/>
      </dsp:nvSpPr>
      <dsp:spPr>
        <a:xfrm>
          <a:off x="7415236" y="2613483"/>
          <a:ext cx="1436663" cy="1233339"/>
        </a:xfrm>
        <a:prstGeom prst="hexagon">
          <a:avLst>
            <a:gd name="adj" fmla="val 25000"/>
            <a:gd name="vf" fmla="val 115470"/>
          </a:avLst>
        </a:prstGeom>
        <a:blipFill>
          <a:blip xmlns:r="http://schemas.openxmlformats.org/officeDocument/2006/relationships" r:embed="rId8" cstate="print">
            <a:extLst>
              <a:ext uri="{28A0092B-C50C-407E-A947-70E740481C1C}">
                <a14:useLocalDpi xmlns:a14="http://schemas.microsoft.com/office/drawing/2010/main" val="0"/>
              </a:ext>
            </a:extLst>
          </a:blip>
          <a:srcRect/>
          <a:stretch>
            <a:fillRect l="-16000" r="-16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E5DE37F-C508-4F08-A182-8FA9D396DA8C}">
      <dsp:nvSpPr>
        <dsp:cNvPr id="0" name=""/>
        <dsp:cNvSpPr/>
      </dsp:nvSpPr>
      <dsp:spPr>
        <a:xfrm>
          <a:off x="967015" y="1683657"/>
          <a:ext cx="167300" cy="144440"/>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F1993F7-EFC1-4EE7-8235-1135ED44A4F3}">
      <dsp:nvSpPr>
        <dsp:cNvPr id="0" name=""/>
        <dsp:cNvSpPr/>
      </dsp:nvSpPr>
      <dsp:spPr>
        <a:xfrm>
          <a:off x="6099633" y="530673"/>
          <a:ext cx="1436663" cy="1233339"/>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15240" rIns="0" bIns="15240" numCol="1" spcCol="1270" anchor="ctr" anchorCtr="0">
          <a:noAutofit/>
        </a:bodyPr>
        <a:lstStyle/>
        <a:p>
          <a:pPr marL="0" lvl="0" indent="0" algn="ctr" defTabSz="533400">
            <a:lnSpc>
              <a:spcPct val="90000"/>
            </a:lnSpc>
            <a:spcBef>
              <a:spcPct val="0"/>
            </a:spcBef>
            <a:spcAft>
              <a:spcPct val="35000"/>
            </a:spcAft>
            <a:buNone/>
          </a:pPr>
          <a:r>
            <a:rPr lang="el-GR" sz="1200" b="1" kern="1200" dirty="0"/>
            <a:t>Επισιτιστική ανασφάλεια</a:t>
          </a:r>
          <a:endParaRPr lang="en-US" sz="1200" b="1" kern="1200" dirty="0"/>
        </a:p>
        <a:p>
          <a:pPr marL="0" lvl="0" indent="0" algn="ctr" defTabSz="533400">
            <a:lnSpc>
              <a:spcPct val="90000"/>
            </a:lnSpc>
            <a:spcBef>
              <a:spcPct val="0"/>
            </a:spcBef>
            <a:spcAft>
              <a:spcPct val="35000"/>
            </a:spcAft>
            <a:buNone/>
          </a:pPr>
          <a:endParaRPr lang="en-GB" sz="1400" b="1" kern="1200" dirty="0"/>
        </a:p>
      </dsp:txBody>
      <dsp:txXfrm>
        <a:off x="6322133" y="721684"/>
        <a:ext cx="991663" cy="851317"/>
      </dsp:txXfrm>
    </dsp:sp>
    <dsp:sp modelId="{B4F7B186-77EF-49F6-B8FE-23C637A25EEC}">
      <dsp:nvSpPr>
        <dsp:cNvPr id="0" name=""/>
        <dsp:cNvSpPr/>
      </dsp:nvSpPr>
      <dsp:spPr>
        <a:xfrm>
          <a:off x="7661728" y="2129971"/>
          <a:ext cx="167300" cy="144440"/>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0189EAD-4EAE-4AF8-942F-7DEC8D272349}">
      <dsp:nvSpPr>
        <dsp:cNvPr id="0" name=""/>
        <dsp:cNvSpPr/>
      </dsp:nvSpPr>
      <dsp:spPr>
        <a:xfrm>
          <a:off x="4760692" y="2687865"/>
          <a:ext cx="1436663" cy="1233339"/>
        </a:xfrm>
        <a:prstGeom prst="hexagon">
          <a:avLst>
            <a:gd name="adj" fmla="val 25000"/>
            <a:gd name="vf" fmla="val 115470"/>
          </a:avLst>
        </a:prstGeom>
        <a:blipFill>
          <a:blip xmlns:r="http://schemas.openxmlformats.org/officeDocument/2006/relationships" r:embed="rId9">
            <a:extLst>
              <a:ext uri="{28A0092B-C50C-407E-A947-70E740481C1C}">
                <a14:useLocalDpi xmlns:a14="http://schemas.microsoft.com/office/drawing/2010/main" val="0"/>
              </a:ext>
            </a:extLst>
          </a:blip>
          <a:srcRect/>
          <a:stretch>
            <a:fillRect l="-15000" r="-15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D099EF3-C041-4A29-A771-D3F8E77952AE}">
      <dsp:nvSpPr>
        <dsp:cNvPr id="0" name=""/>
        <dsp:cNvSpPr/>
      </dsp:nvSpPr>
      <dsp:spPr>
        <a:xfrm>
          <a:off x="5653315" y="4101193"/>
          <a:ext cx="167300" cy="144440"/>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EE66488-4958-4576-A421-6E9A903320FE}">
      <dsp:nvSpPr>
        <dsp:cNvPr id="0" name=""/>
        <dsp:cNvSpPr/>
      </dsp:nvSpPr>
      <dsp:spPr>
        <a:xfrm>
          <a:off x="7272159" y="1274533"/>
          <a:ext cx="1579740" cy="1233339"/>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15240" rIns="0" bIns="15240" numCol="1" spcCol="1270" anchor="ctr" anchorCtr="0">
          <a:noAutofit/>
        </a:bodyPr>
        <a:lstStyle/>
        <a:p>
          <a:pPr marL="0" lvl="0" indent="0" algn="ctr" defTabSz="533400">
            <a:lnSpc>
              <a:spcPct val="90000"/>
            </a:lnSpc>
            <a:spcBef>
              <a:spcPct val="0"/>
            </a:spcBef>
            <a:spcAft>
              <a:spcPct val="35000"/>
            </a:spcAft>
            <a:buNone/>
          </a:pPr>
          <a:r>
            <a:rPr lang="el-GR" sz="1200" b="1" kern="1200" dirty="0"/>
            <a:t>Διακρίσεις, στίγμα, προκατάληψη</a:t>
          </a:r>
          <a:endParaRPr lang="en-GB" sz="1200" b="1" kern="1200" dirty="0"/>
        </a:p>
      </dsp:txBody>
      <dsp:txXfrm>
        <a:off x="7506582" y="1457553"/>
        <a:ext cx="1110894" cy="867299"/>
      </dsp:txXfrm>
    </dsp:sp>
    <dsp:sp modelId="{7149FAE3-AC6B-47B0-AF0D-558880819C41}">
      <dsp:nvSpPr>
        <dsp:cNvPr id="0" name=""/>
        <dsp:cNvSpPr/>
      </dsp:nvSpPr>
      <dsp:spPr>
        <a:xfrm>
          <a:off x="7066644" y="605063"/>
          <a:ext cx="167300" cy="144440"/>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26EE372-2397-4EC5-B1E1-2F1C7A5C7B12}">
      <dsp:nvSpPr>
        <dsp:cNvPr id="0" name=""/>
        <dsp:cNvSpPr/>
      </dsp:nvSpPr>
      <dsp:spPr>
        <a:xfrm>
          <a:off x="2901038" y="1646467"/>
          <a:ext cx="1436663" cy="1233339"/>
        </a:xfrm>
        <a:prstGeom prst="hexagon">
          <a:avLst>
            <a:gd name="adj" fmla="val 25000"/>
            <a:gd name="vf" fmla="val 115470"/>
          </a:avLst>
        </a:prstGeom>
        <a:blipFill>
          <a:blip xmlns:r="http://schemas.openxmlformats.org/officeDocument/2006/relationships" r:embed="rId10" cstate="print">
            <a:extLst>
              <a:ext uri="{28A0092B-C50C-407E-A947-70E740481C1C}">
                <a14:useLocalDpi xmlns:a14="http://schemas.microsoft.com/office/drawing/2010/main" val="0"/>
              </a:ext>
            </a:extLst>
          </a:blip>
          <a:srcRect/>
          <a:stretch>
            <a:fillRect t="-26000" b="-26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BA4D4D1-C1E0-41CF-9923-A07296835A7C}">
      <dsp:nvSpPr>
        <dsp:cNvPr id="0" name=""/>
        <dsp:cNvSpPr/>
      </dsp:nvSpPr>
      <dsp:spPr>
        <a:xfrm>
          <a:off x="3644900" y="3059792"/>
          <a:ext cx="167300" cy="144440"/>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DB1EFD-E6AF-486B-91DE-D3A3A2903850}">
      <dsp:nvSpPr>
        <dsp:cNvPr id="0" name=""/>
        <dsp:cNvSpPr/>
      </dsp:nvSpPr>
      <dsp:spPr>
        <a:xfrm>
          <a:off x="-195554" y="5203813"/>
          <a:ext cx="7566025"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0873F5C-7A6D-43E3-93DB-2E3C10016C42}">
      <dsp:nvSpPr>
        <dsp:cNvPr id="0" name=""/>
        <dsp:cNvSpPr/>
      </dsp:nvSpPr>
      <dsp:spPr>
        <a:xfrm>
          <a:off x="-134806" y="4606824"/>
          <a:ext cx="7566025"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FD4E9D5-43F0-4DCA-8E21-F313CC5FC1C0}">
      <dsp:nvSpPr>
        <dsp:cNvPr id="0" name=""/>
        <dsp:cNvSpPr/>
      </dsp:nvSpPr>
      <dsp:spPr>
        <a:xfrm>
          <a:off x="-134806" y="4028500"/>
          <a:ext cx="7566025"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29930A-B5E1-458A-9D0A-459055E2A88C}">
      <dsp:nvSpPr>
        <dsp:cNvPr id="0" name=""/>
        <dsp:cNvSpPr/>
      </dsp:nvSpPr>
      <dsp:spPr>
        <a:xfrm>
          <a:off x="-134806" y="3449893"/>
          <a:ext cx="7566025"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ED0A1FD-84D1-4490-8CA8-46676B850E09}">
      <dsp:nvSpPr>
        <dsp:cNvPr id="0" name=""/>
        <dsp:cNvSpPr/>
      </dsp:nvSpPr>
      <dsp:spPr>
        <a:xfrm>
          <a:off x="-134806" y="2870932"/>
          <a:ext cx="7566025"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A65EDDC-8EB3-4C5C-8F8D-BC686825262F}">
      <dsp:nvSpPr>
        <dsp:cNvPr id="0" name=""/>
        <dsp:cNvSpPr/>
      </dsp:nvSpPr>
      <dsp:spPr>
        <a:xfrm>
          <a:off x="-134806" y="2291526"/>
          <a:ext cx="7566025"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AD868DF-9721-4271-BF61-CC54650ACACF}">
      <dsp:nvSpPr>
        <dsp:cNvPr id="0" name=""/>
        <dsp:cNvSpPr/>
      </dsp:nvSpPr>
      <dsp:spPr>
        <a:xfrm>
          <a:off x="-135058" y="1703413"/>
          <a:ext cx="7566025"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D1D1831-161A-4CDB-869C-51B4F70159E5}">
      <dsp:nvSpPr>
        <dsp:cNvPr id="0" name=""/>
        <dsp:cNvSpPr/>
      </dsp:nvSpPr>
      <dsp:spPr>
        <a:xfrm>
          <a:off x="-134806" y="1113540"/>
          <a:ext cx="7566025"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ACE8D17-98DC-4172-AEC2-8E7A6307E61C}">
      <dsp:nvSpPr>
        <dsp:cNvPr id="0" name=""/>
        <dsp:cNvSpPr/>
      </dsp:nvSpPr>
      <dsp:spPr>
        <a:xfrm>
          <a:off x="-142938" y="508701"/>
          <a:ext cx="7566025"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6367E89-81BC-45D7-8846-5C71DC32CDC4}">
      <dsp:nvSpPr>
        <dsp:cNvPr id="0" name=""/>
        <dsp:cNvSpPr/>
      </dsp:nvSpPr>
      <dsp:spPr>
        <a:xfrm>
          <a:off x="1392219" y="3153"/>
          <a:ext cx="6170613" cy="505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l" defTabSz="622300">
            <a:lnSpc>
              <a:spcPct val="90000"/>
            </a:lnSpc>
            <a:spcBef>
              <a:spcPct val="0"/>
            </a:spcBef>
            <a:spcAft>
              <a:spcPct val="35000"/>
            </a:spcAft>
            <a:buNone/>
          </a:pPr>
          <a:r>
            <a:rPr lang="el-GR" sz="1400" b="1" kern="1200" dirty="0"/>
            <a:t>Διεθνές Σύμφωνο για τα ατομικά και πολιτικά δικαιώματα (1966) </a:t>
          </a:r>
          <a:endParaRPr lang="en-US" sz="1400" b="1" kern="1200" dirty="0"/>
        </a:p>
      </dsp:txBody>
      <dsp:txXfrm>
        <a:off x="1392219" y="3153"/>
        <a:ext cx="6170613" cy="505548"/>
      </dsp:txXfrm>
    </dsp:sp>
    <dsp:sp modelId="{6B1F6034-84AF-479F-9EA0-7D68BEADA5C9}">
      <dsp:nvSpPr>
        <dsp:cNvPr id="0" name=""/>
        <dsp:cNvSpPr/>
      </dsp:nvSpPr>
      <dsp:spPr>
        <a:xfrm>
          <a:off x="0" y="3153"/>
          <a:ext cx="1173591" cy="50554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GB" sz="1700" b="1" u="none" kern="1200" dirty="0"/>
            <a:t>ICCPR</a:t>
          </a:r>
          <a:endParaRPr lang="en-GB" kern="1200" dirty="0"/>
        </a:p>
      </dsp:txBody>
      <dsp:txXfrm>
        <a:off x="24683" y="27836"/>
        <a:ext cx="1124225" cy="480865"/>
      </dsp:txXfrm>
    </dsp:sp>
    <dsp:sp modelId="{6AE12881-833A-4222-96F2-313241160CFD}">
      <dsp:nvSpPr>
        <dsp:cNvPr id="0" name=""/>
        <dsp:cNvSpPr/>
      </dsp:nvSpPr>
      <dsp:spPr>
        <a:xfrm>
          <a:off x="0" y="508701"/>
          <a:ext cx="7566025" cy="740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 tIns="9525" rIns="9525" bIns="9525" numCol="1" spcCol="1270" anchor="t" anchorCtr="0">
          <a:noAutofit/>
        </a:bodyPr>
        <a:lstStyle/>
        <a:p>
          <a:pPr marL="57150" lvl="1" indent="-57150" algn="l" defTabSz="177800">
            <a:lnSpc>
              <a:spcPct val="90000"/>
            </a:lnSpc>
            <a:spcBef>
              <a:spcPct val="0"/>
            </a:spcBef>
            <a:spcAft>
              <a:spcPct val="15000"/>
            </a:spcAft>
            <a:buChar char="•"/>
          </a:pPr>
          <a:r>
            <a:rPr lang="en-GB" sz="400" kern="1200" dirty="0"/>
            <a:t> </a:t>
          </a:r>
        </a:p>
      </dsp:txBody>
      <dsp:txXfrm>
        <a:off x="0" y="508701"/>
        <a:ext cx="7566025" cy="74013"/>
      </dsp:txXfrm>
    </dsp:sp>
    <dsp:sp modelId="{F6C5EFEA-7C4B-4D7A-ACD3-211B5EB6A314}">
      <dsp:nvSpPr>
        <dsp:cNvPr id="0" name=""/>
        <dsp:cNvSpPr/>
      </dsp:nvSpPr>
      <dsp:spPr>
        <a:xfrm>
          <a:off x="1372609" y="607992"/>
          <a:ext cx="6138084" cy="505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l" defTabSz="622300">
            <a:lnSpc>
              <a:spcPct val="90000"/>
            </a:lnSpc>
            <a:spcBef>
              <a:spcPct val="0"/>
            </a:spcBef>
            <a:spcAft>
              <a:spcPct val="35000"/>
            </a:spcAft>
            <a:buNone/>
          </a:pPr>
          <a:r>
            <a:rPr lang="el-GR" sz="1400" b="1" kern="1200" dirty="0">
              <a:solidFill>
                <a:schemeClr val="tx1"/>
              </a:solidFill>
            </a:rPr>
            <a:t>Διεθνές Σύμφωνο για τα οικονομικά, κοινωνικά και πολιτιστικά δικαιώματα (1966)</a:t>
          </a:r>
          <a:endParaRPr lang="en-GB" sz="1400" b="1" kern="1200" dirty="0">
            <a:solidFill>
              <a:schemeClr val="tx1"/>
            </a:solidFill>
          </a:endParaRPr>
        </a:p>
      </dsp:txBody>
      <dsp:txXfrm>
        <a:off x="1372609" y="607992"/>
        <a:ext cx="6138084" cy="505548"/>
      </dsp:txXfrm>
    </dsp:sp>
    <dsp:sp modelId="{7F94DD27-7F7D-49C6-BEB3-F4059FA20BA1}">
      <dsp:nvSpPr>
        <dsp:cNvPr id="0" name=""/>
        <dsp:cNvSpPr/>
      </dsp:nvSpPr>
      <dsp:spPr>
        <a:xfrm>
          <a:off x="0" y="607992"/>
          <a:ext cx="1173454" cy="50554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GB" sz="1700" b="1" u="none" kern="1200" dirty="0"/>
            <a:t>ICESCR</a:t>
          </a:r>
        </a:p>
      </dsp:txBody>
      <dsp:txXfrm>
        <a:off x="24683" y="632675"/>
        <a:ext cx="1124088" cy="480865"/>
      </dsp:txXfrm>
    </dsp:sp>
    <dsp:sp modelId="{B1860B3E-6E72-46ED-9DF9-BC90A4E4337C}">
      <dsp:nvSpPr>
        <dsp:cNvPr id="0" name=""/>
        <dsp:cNvSpPr/>
      </dsp:nvSpPr>
      <dsp:spPr>
        <a:xfrm flipV="1">
          <a:off x="0" y="1113540"/>
          <a:ext cx="7566025" cy="59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Char char="•"/>
          </a:pPr>
          <a:endParaRPr lang="en-GB" sz="1600" kern="1200" dirty="0"/>
        </a:p>
      </dsp:txBody>
      <dsp:txXfrm rot="10800000">
        <a:off x="0" y="1113540"/>
        <a:ext cx="7566025" cy="59046"/>
      </dsp:txXfrm>
    </dsp:sp>
    <dsp:sp modelId="{5743F73D-F135-42FB-8FE3-B7951C9EA3A1}">
      <dsp:nvSpPr>
        <dsp:cNvPr id="0" name=""/>
        <dsp:cNvSpPr/>
      </dsp:nvSpPr>
      <dsp:spPr>
        <a:xfrm>
          <a:off x="1392233" y="1114449"/>
          <a:ext cx="6139092" cy="505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b" anchorCtr="0">
          <a:noAutofit/>
        </a:bodyPr>
        <a:lstStyle/>
        <a:p>
          <a:pPr marL="0" lvl="0" indent="0" algn="l" defTabSz="622300">
            <a:lnSpc>
              <a:spcPct val="90000"/>
            </a:lnSpc>
            <a:spcBef>
              <a:spcPct val="0"/>
            </a:spcBef>
            <a:spcAft>
              <a:spcPct val="35000"/>
            </a:spcAft>
            <a:buNone/>
          </a:pPr>
          <a:r>
            <a:rPr lang="el-GR" sz="1400" b="1" kern="1200"/>
            <a:t>Σύμβαση για την εξάλειψη κάθε μορφής  φυλετικών διακρίσεων (1965)</a:t>
          </a:r>
          <a:endParaRPr lang="en-GB" sz="1400" b="1" kern="1200" dirty="0"/>
        </a:p>
      </dsp:txBody>
      <dsp:txXfrm>
        <a:off x="1392233" y="1114449"/>
        <a:ext cx="6139092" cy="505548"/>
      </dsp:txXfrm>
    </dsp:sp>
    <dsp:sp modelId="{488FDD38-71E7-4C5D-A10E-71FB8B7EAE8E}">
      <dsp:nvSpPr>
        <dsp:cNvPr id="0" name=""/>
        <dsp:cNvSpPr/>
      </dsp:nvSpPr>
      <dsp:spPr>
        <a:xfrm>
          <a:off x="0" y="1197864"/>
          <a:ext cx="1173591" cy="50554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GB" sz="1700" b="1" kern="1200" dirty="0"/>
            <a:t>CERD</a:t>
          </a:r>
        </a:p>
      </dsp:txBody>
      <dsp:txXfrm>
        <a:off x="24683" y="1222547"/>
        <a:ext cx="1124225" cy="480865"/>
      </dsp:txXfrm>
    </dsp:sp>
    <dsp:sp modelId="{45387C14-5AE6-4E0D-8F86-92161D43CD66}">
      <dsp:nvSpPr>
        <dsp:cNvPr id="0" name=""/>
        <dsp:cNvSpPr/>
      </dsp:nvSpPr>
      <dsp:spPr>
        <a:xfrm>
          <a:off x="0" y="1703413"/>
          <a:ext cx="7566025" cy="572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t" anchorCtr="0">
          <a:noAutofit/>
        </a:bodyPr>
        <a:lstStyle/>
        <a:p>
          <a:pPr marL="171450" lvl="1" indent="-171450" algn="l" defTabSz="755650">
            <a:lnSpc>
              <a:spcPct val="90000"/>
            </a:lnSpc>
            <a:spcBef>
              <a:spcPct val="0"/>
            </a:spcBef>
            <a:spcAft>
              <a:spcPct val="15000"/>
            </a:spcAft>
            <a:buChar char="•"/>
          </a:pPr>
          <a:endParaRPr lang="en-GB" sz="1700" b="1" kern="1200" dirty="0"/>
        </a:p>
      </dsp:txBody>
      <dsp:txXfrm>
        <a:off x="0" y="1703413"/>
        <a:ext cx="7566025" cy="57287"/>
      </dsp:txXfrm>
    </dsp:sp>
    <dsp:sp modelId="{8F00A091-E4E1-423A-95D5-2D60FA386892}">
      <dsp:nvSpPr>
        <dsp:cNvPr id="0" name=""/>
        <dsp:cNvSpPr/>
      </dsp:nvSpPr>
      <dsp:spPr>
        <a:xfrm>
          <a:off x="1372609" y="1785977"/>
          <a:ext cx="6138084" cy="505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l" defTabSz="622300">
            <a:lnSpc>
              <a:spcPct val="90000"/>
            </a:lnSpc>
            <a:spcBef>
              <a:spcPct val="0"/>
            </a:spcBef>
            <a:spcAft>
              <a:spcPct val="35000"/>
            </a:spcAft>
            <a:buNone/>
          </a:pPr>
          <a:r>
            <a:rPr lang="el-GR" sz="1400" b="1" kern="1200" dirty="0"/>
            <a:t>Σύμβαση για την εξάλειψη όλων των μορφών διακρίσεων κατά των γυναικών (1979)</a:t>
          </a:r>
          <a:endParaRPr lang="en-GB" sz="1400" b="1" kern="1200" dirty="0"/>
        </a:p>
      </dsp:txBody>
      <dsp:txXfrm>
        <a:off x="1372609" y="1785977"/>
        <a:ext cx="6138084" cy="505548"/>
      </dsp:txXfrm>
    </dsp:sp>
    <dsp:sp modelId="{72C9927E-BD4B-4497-A965-5E7F90506263}">
      <dsp:nvSpPr>
        <dsp:cNvPr id="0" name=""/>
        <dsp:cNvSpPr/>
      </dsp:nvSpPr>
      <dsp:spPr>
        <a:xfrm>
          <a:off x="0" y="1785977"/>
          <a:ext cx="1173454" cy="50554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GB" sz="1700" b="1" kern="1200" dirty="0"/>
            <a:t>CEDAW</a:t>
          </a:r>
        </a:p>
      </dsp:txBody>
      <dsp:txXfrm>
        <a:off x="24683" y="1810660"/>
        <a:ext cx="1124088" cy="480865"/>
      </dsp:txXfrm>
    </dsp:sp>
    <dsp:sp modelId="{DE90A0EC-B472-45FC-9E5C-F4AD1B4BD527}">
      <dsp:nvSpPr>
        <dsp:cNvPr id="0" name=""/>
        <dsp:cNvSpPr/>
      </dsp:nvSpPr>
      <dsp:spPr>
        <a:xfrm flipV="1">
          <a:off x="0" y="2291526"/>
          <a:ext cx="7566025" cy="48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 tIns="9525" rIns="9525" bIns="9525" numCol="1" spcCol="1270" anchor="t" anchorCtr="0">
          <a:noAutofit/>
        </a:bodyPr>
        <a:lstStyle/>
        <a:p>
          <a:pPr marL="57150" lvl="1" indent="-57150" algn="l" defTabSz="177800">
            <a:lnSpc>
              <a:spcPct val="90000"/>
            </a:lnSpc>
            <a:spcBef>
              <a:spcPct val="0"/>
            </a:spcBef>
            <a:spcAft>
              <a:spcPct val="15000"/>
            </a:spcAft>
            <a:buChar char="•"/>
          </a:pPr>
          <a:endParaRPr lang="en-GB" sz="400" kern="1200" dirty="0"/>
        </a:p>
      </dsp:txBody>
      <dsp:txXfrm rot="10800000">
        <a:off x="0" y="2291526"/>
        <a:ext cx="7566025" cy="48580"/>
      </dsp:txXfrm>
    </dsp:sp>
    <dsp:sp modelId="{A5F089C4-1966-4CBA-B95E-B6B693019E72}">
      <dsp:nvSpPr>
        <dsp:cNvPr id="0" name=""/>
        <dsp:cNvSpPr/>
      </dsp:nvSpPr>
      <dsp:spPr>
        <a:xfrm>
          <a:off x="1372609" y="2365383"/>
          <a:ext cx="6138084" cy="505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l" defTabSz="622300">
            <a:lnSpc>
              <a:spcPct val="90000"/>
            </a:lnSpc>
            <a:spcBef>
              <a:spcPct val="0"/>
            </a:spcBef>
            <a:spcAft>
              <a:spcPct val="35000"/>
            </a:spcAft>
            <a:buNone/>
          </a:pPr>
          <a:r>
            <a:rPr lang="el-GR" sz="1400" b="1" kern="1200" dirty="0"/>
            <a:t>Σύμβαση κατά των βασανιστηρίων και άλλων τρόπων σκληρής, απάνθρωπης ή ταπεινωτικής μεταχείρισης ή τιμωρίας (1984)</a:t>
          </a:r>
          <a:endParaRPr lang="en-US" sz="1400" b="1" kern="1200" dirty="0"/>
        </a:p>
      </dsp:txBody>
      <dsp:txXfrm>
        <a:off x="1372609" y="2365383"/>
        <a:ext cx="6138084" cy="505548"/>
      </dsp:txXfrm>
    </dsp:sp>
    <dsp:sp modelId="{43F998F8-313A-4753-90C3-A99AA2C6C81B}">
      <dsp:nvSpPr>
        <dsp:cNvPr id="0" name=""/>
        <dsp:cNvSpPr/>
      </dsp:nvSpPr>
      <dsp:spPr>
        <a:xfrm>
          <a:off x="0" y="2365383"/>
          <a:ext cx="1173454" cy="50554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GB" sz="1700" b="1" kern="1200" dirty="0"/>
            <a:t>CAT</a:t>
          </a:r>
        </a:p>
      </dsp:txBody>
      <dsp:txXfrm>
        <a:off x="24683" y="2390066"/>
        <a:ext cx="1124088" cy="480865"/>
      </dsp:txXfrm>
    </dsp:sp>
    <dsp:sp modelId="{EDC56460-6FB1-4125-A8BA-86A129112174}">
      <dsp:nvSpPr>
        <dsp:cNvPr id="0" name=""/>
        <dsp:cNvSpPr/>
      </dsp:nvSpPr>
      <dsp:spPr>
        <a:xfrm>
          <a:off x="0" y="2870932"/>
          <a:ext cx="7566025" cy="481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 tIns="9525" rIns="9525" bIns="9525" numCol="1" spcCol="1270" anchor="t" anchorCtr="0">
          <a:noAutofit/>
        </a:bodyPr>
        <a:lstStyle/>
        <a:p>
          <a:pPr marL="57150" lvl="1" indent="-57150" algn="l" defTabSz="177800">
            <a:lnSpc>
              <a:spcPct val="90000"/>
            </a:lnSpc>
            <a:spcBef>
              <a:spcPct val="0"/>
            </a:spcBef>
            <a:spcAft>
              <a:spcPct val="15000"/>
            </a:spcAft>
            <a:buChar char="•"/>
          </a:pPr>
          <a:endParaRPr lang="en-GB" sz="400" kern="1200" dirty="0"/>
        </a:p>
      </dsp:txBody>
      <dsp:txXfrm>
        <a:off x="0" y="2870932"/>
        <a:ext cx="7566025" cy="48135"/>
      </dsp:txXfrm>
    </dsp:sp>
    <dsp:sp modelId="{C920283D-61C7-4A74-B34D-95489E69AE5F}">
      <dsp:nvSpPr>
        <dsp:cNvPr id="0" name=""/>
        <dsp:cNvSpPr/>
      </dsp:nvSpPr>
      <dsp:spPr>
        <a:xfrm>
          <a:off x="1372609" y="2944345"/>
          <a:ext cx="6138084" cy="505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l" defTabSz="622300">
            <a:lnSpc>
              <a:spcPct val="90000"/>
            </a:lnSpc>
            <a:spcBef>
              <a:spcPct val="0"/>
            </a:spcBef>
            <a:spcAft>
              <a:spcPct val="35000"/>
            </a:spcAft>
            <a:buNone/>
          </a:pPr>
          <a:r>
            <a:rPr lang="el-GR" sz="1400" b="1" kern="1200" dirty="0"/>
            <a:t>Σύμβαση για τα δικαιώματα του παιδιού (1989)</a:t>
          </a:r>
          <a:endParaRPr lang="en-US" sz="1400" b="1" kern="1200" dirty="0"/>
        </a:p>
      </dsp:txBody>
      <dsp:txXfrm>
        <a:off x="1372609" y="2944345"/>
        <a:ext cx="6138084" cy="505548"/>
      </dsp:txXfrm>
    </dsp:sp>
    <dsp:sp modelId="{E9A1311F-5F79-4976-8232-EDE82BB1BC5E}">
      <dsp:nvSpPr>
        <dsp:cNvPr id="0" name=""/>
        <dsp:cNvSpPr/>
      </dsp:nvSpPr>
      <dsp:spPr>
        <a:xfrm>
          <a:off x="0" y="2944345"/>
          <a:ext cx="1173454" cy="50554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GB" sz="1700" b="1" kern="1200" dirty="0"/>
            <a:t>CRC</a:t>
          </a:r>
        </a:p>
      </dsp:txBody>
      <dsp:txXfrm>
        <a:off x="24683" y="2969028"/>
        <a:ext cx="1124088" cy="480865"/>
      </dsp:txXfrm>
    </dsp:sp>
    <dsp:sp modelId="{91EC6BD7-F444-4C53-BAF0-45EE11405E3D}">
      <dsp:nvSpPr>
        <dsp:cNvPr id="0" name=""/>
        <dsp:cNvSpPr/>
      </dsp:nvSpPr>
      <dsp:spPr>
        <a:xfrm>
          <a:off x="0" y="3449893"/>
          <a:ext cx="7566025" cy="477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 tIns="9525" rIns="9525" bIns="9525" numCol="1" spcCol="1270" anchor="t" anchorCtr="0">
          <a:noAutofit/>
        </a:bodyPr>
        <a:lstStyle/>
        <a:p>
          <a:pPr marL="57150" lvl="1" indent="-57150" algn="l" defTabSz="177800">
            <a:lnSpc>
              <a:spcPct val="90000"/>
            </a:lnSpc>
            <a:spcBef>
              <a:spcPct val="0"/>
            </a:spcBef>
            <a:spcAft>
              <a:spcPct val="15000"/>
            </a:spcAft>
            <a:buChar char="•"/>
          </a:pPr>
          <a:endParaRPr lang="en-GB" sz="400" kern="1200" dirty="0"/>
        </a:p>
      </dsp:txBody>
      <dsp:txXfrm>
        <a:off x="0" y="3449893"/>
        <a:ext cx="7566025" cy="47781"/>
      </dsp:txXfrm>
    </dsp:sp>
    <dsp:sp modelId="{E2CF2BD1-7525-4406-B89D-554F299835F6}">
      <dsp:nvSpPr>
        <dsp:cNvPr id="0" name=""/>
        <dsp:cNvSpPr/>
      </dsp:nvSpPr>
      <dsp:spPr>
        <a:xfrm>
          <a:off x="1372609" y="3522952"/>
          <a:ext cx="6138084" cy="505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l" defTabSz="622300">
            <a:lnSpc>
              <a:spcPct val="90000"/>
            </a:lnSpc>
            <a:spcBef>
              <a:spcPct val="0"/>
            </a:spcBef>
            <a:spcAft>
              <a:spcPct val="35000"/>
            </a:spcAft>
            <a:buNone/>
          </a:pPr>
          <a:r>
            <a:rPr lang="el-GR" sz="1400" b="1" kern="1200" dirty="0"/>
            <a:t>Διεθνής Σύμβαση για την προστασία των δικαιωμάτων όλων των διακινούμενων εργαζομένων και των μελών των οικογενειών τους (1990)</a:t>
          </a:r>
          <a:endParaRPr lang="en-GB" sz="1400" b="1" kern="1200" dirty="0"/>
        </a:p>
      </dsp:txBody>
      <dsp:txXfrm>
        <a:off x="1372609" y="3522952"/>
        <a:ext cx="6138084" cy="505548"/>
      </dsp:txXfrm>
    </dsp:sp>
    <dsp:sp modelId="{4595BCEF-1158-4D6E-A109-F49F37D6F14A}">
      <dsp:nvSpPr>
        <dsp:cNvPr id="0" name=""/>
        <dsp:cNvSpPr/>
      </dsp:nvSpPr>
      <dsp:spPr>
        <a:xfrm>
          <a:off x="0" y="3522952"/>
          <a:ext cx="1173454" cy="50554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GB" sz="1700" b="1" kern="1200" dirty="0"/>
            <a:t>ICRMW</a:t>
          </a:r>
        </a:p>
      </dsp:txBody>
      <dsp:txXfrm>
        <a:off x="24683" y="3547635"/>
        <a:ext cx="1124088" cy="480865"/>
      </dsp:txXfrm>
    </dsp:sp>
    <dsp:sp modelId="{068D09D6-D8DE-421D-817C-EB0A9E5D86E5}">
      <dsp:nvSpPr>
        <dsp:cNvPr id="0" name=""/>
        <dsp:cNvSpPr/>
      </dsp:nvSpPr>
      <dsp:spPr>
        <a:xfrm>
          <a:off x="0" y="4028500"/>
          <a:ext cx="7566025" cy="47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ctr" anchorCtr="0">
          <a:noAutofit/>
        </a:bodyPr>
        <a:lstStyle/>
        <a:p>
          <a:pPr marL="171450" lvl="1" indent="-171450" algn="l" defTabSz="755650">
            <a:lnSpc>
              <a:spcPct val="90000"/>
            </a:lnSpc>
            <a:spcBef>
              <a:spcPct val="0"/>
            </a:spcBef>
            <a:spcAft>
              <a:spcPct val="15000"/>
            </a:spcAft>
            <a:buChar char="•"/>
          </a:pPr>
          <a:endParaRPr lang="en-GB" sz="1700" b="1" kern="1200" dirty="0"/>
        </a:p>
      </dsp:txBody>
      <dsp:txXfrm>
        <a:off x="0" y="4028500"/>
        <a:ext cx="7566025" cy="47498"/>
      </dsp:txXfrm>
    </dsp:sp>
    <dsp:sp modelId="{BF28608B-C5DE-4E12-A005-F0F234EC172A}">
      <dsp:nvSpPr>
        <dsp:cNvPr id="0" name=""/>
        <dsp:cNvSpPr/>
      </dsp:nvSpPr>
      <dsp:spPr>
        <a:xfrm>
          <a:off x="1372609" y="4101276"/>
          <a:ext cx="6138084" cy="505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l" defTabSz="622300">
            <a:lnSpc>
              <a:spcPct val="90000"/>
            </a:lnSpc>
            <a:spcBef>
              <a:spcPct val="0"/>
            </a:spcBef>
            <a:spcAft>
              <a:spcPct val="35000"/>
            </a:spcAft>
            <a:buNone/>
          </a:pPr>
          <a:endParaRPr lang="el-GR" sz="1400" b="1" kern="1200" dirty="0"/>
        </a:p>
        <a:p>
          <a:pPr marL="0" lvl="0" indent="0" algn="l" defTabSz="622300">
            <a:lnSpc>
              <a:spcPct val="90000"/>
            </a:lnSpc>
            <a:spcBef>
              <a:spcPct val="0"/>
            </a:spcBef>
            <a:spcAft>
              <a:spcPct val="35000"/>
            </a:spcAft>
            <a:buNone/>
          </a:pPr>
          <a:r>
            <a:rPr lang="el-GR" sz="1400" b="1" kern="1200" dirty="0"/>
            <a:t>Σύμβαση για τα δικαιώματα των ατόμων με αναπηρία (2006)</a:t>
          </a:r>
          <a:endParaRPr lang="en-US" sz="1400" b="1" kern="1200" dirty="0"/>
        </a:p>
        <a:p>
          <a:pPr marL="0" lvl="0" indent="0" algn="l" defTabSz="622300">
            <a:lnSpc>
              <a:spcPct val="90000"/>
            </a:lnSpc>
            <a:spcBef>
              <a:spcPct val="0"/>
            </a:spcBef>
            <a:spcAft>
              <a:spcPct val="35000"/>
            </a:spcAft>
            <a:buNone/>
          </a:pPr>
          <a:endParaRPr lang="en-GB" sz="1400" b="1" kern="1200" dirty="0"/>
        </a:p>
      </dsp:txBody>
      <dsp:txXfrm>
        <a:off x="1372609" y="4101276"/>
        <a:ext cx="6138084" cy="505548"/>
      </dsp:txXfrm>
    </dsp:sp>
    <dsp:sp modelId="{AC44DD9A-D2BC-47A1-8610-918D4C137F18}">
      <dsp:nvSpPr>
        <dsp:cNvPr id="0" name=""/>
        <dsp:cNvSpPr/>
      </dsp:nvSpPr>
      <dsp:spPr>
        <a:xfrm>
          <a:off x="0" y="4101276"/>
          <a:ext cx="1173454" cy="50554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GB" sz="1700" b="1" kern="1200" dirty="0"/>
            <a:t>CRPD</a:t>
          </a:r>
        </a:p>
      </dsp:txBody>
      <dsp:txXfrm>
        <a:off x="24683" y="4125959"/>
        <a:ext cx="1124088" cy="480865"/>
      </dsp:txXfrm>
    </dsp:sp>
    <dsp:sp modelId="{2E18CD95-0D01-49FF-9B62-E2B652ACFB30}">
      <dsp:nvSpPr>
        <dsp:cNvPr id="0" name=""/>
        <dsp:cNvSpPr/>
      </dsp:nvSpPr>
      <dsp:spPr>
        <a:xfrm flipV="1">
          <a:off x="0" y="4606824"/>
          <a:ext cx="7566025" cy="610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ctr" anchorCtr="0">
          <a:noAutofit/>
        </a:bodyPr>
        <a:lstStyle/>
        <a:p>
          <a:pPr marL="171450" lvl="1" indent="-171450" algn="l" defTabSz="755650">
            <a:lnSpc>
              <a:spcPct val="90000"/>
            </a:lnSpc>
            <a:spcBef>
              <a:spcPct val="0"/>
            </a:spcBef>
            <a:spcAft>
              <a:spcPct val="15000"/>
            </a:spcAft>
            <a:buChar char="•"/>
          </a:pPr>
          <a:endParaRPr lang="en-GB" sz="1700" b="1" kern="1200" dirty="0"/>
        </a:p>
      </dsp:txBody>
      <dsp:txXfrm rot="10800000">
        <a:off x="0" y="4606824"/>
        <a:ext cx="7566025" cy="61049"/>
      </dsp:txXfrm>
    </dsp:sp>
    <dsp:sp modelId="{C63E8E36-F73F-4E85-86B9-012B803220DC}">
      <dsp:nvSpPr>
        <dsp:cNvPr id="0" name=""/>
        <dsp:cNvSpPr/>
      </dsp:nvSpPr>
      <dsp:spPr>
        <a:xfrm>
          <a:off x="1380504" y="4698264"/>
          <a:ext cx="6381075" cy="505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b" anchorCtr="0">
          <a:noAutofit/>
        </a:bodyPr>
        <a:lstStyle/>
        <a:p>
          <a:pPr marL="0" lvl="0" indent="0" algn="l" defTabSz="622300">
            <a:lnSpc>
              <a:spcPct val="90000"/>
            </a:lnSpc>
            <a:spcBef>
              <a:spcPct val="0"/>
            </a:spcBef>
            <a:spcAft>
              <a:spcPct val="35000"/>
            </a:spcAft>
            <a:buNone/>
          </a:pPr>
          <a:r>
            <a:rPr lang="el-GR" sz="1400" b="1" kern="1200" dirty="0"/>
            <a:t>Σύμβαση για την προστασία όλων των προσώπων από την εξαναγκαστική εξαφάνιση (2006)</a:t>
          </a:r>
          <a:endParaRPr lang="en-US" sz="1400" b="1" kern="1200" dirty="0"/>
        </a:p>
      </dsp:txBody>
      <dsp:txXfrm>
        <a:off x="1380504" y="4698264"/>
        <a:ext cx="6381075" cy="505548"/>
      </dsp:txXfrm>
    </dsp:sp>
    <dsp:sp modelId="{E46CAED2-F8D8-475C-B341-6F5A2F850E48}">
      <dsp:nvSpPr>
        <dsp:cNvPr id="0" name=""/>
        <dsp:cNvSpPr/>
      </dsp:nvSpPr>
      <dsp:spPr>
        <a:xfrm>
          <a:off x="0" y="4695881"/>
          <a:ext cx="1173591" cy="515775"/>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GB" sz="1700" b="1" kern="1200" dirty="0"/>
            <a:t>CED</a:t>
          </a:r>
        </a:p>
      </dsp:txBody>
      <dsp:txXfrm>
        <a:off x="25183" y="4721064"/>
        <a:ext cx="1123225" cy="490592"/>
      </dsp:txXfrm>
    </dsp:sp>
  </dsp:spTree>
</dsp:drawing>
</file>

<file path=ppt/diagrams/layout1.xml><?xml version="1.0" encoding="utf-8"?>
<dgm:layoutDef xmlns:dgm="http://schemas.openxmlformats.org/drawingml/2006/diagram" xmlns:a="http://schemas.openxmlformats.org/drawingml/2006/main" uniqueId="urn:microsoft.com/office/officeart/2008/layout/HexagonCluster">
  <dgm:title val=""/>
  <dgm:desc val=""/>
  <dgm:catLst>
    <dgm:cat type="picture" pri="21000"/>
    <dgm:cat type="relationship" pri="3200"/>
    <dgm:cat type="pictureconvert" pri="21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21"/>
      <dgm:chPref val="21"/>
    </dgm:varLst>
    <dgm:shape xmlns:r="http://schemas.openxmlformats.org/officeDocument/2006/relationships" r:blip="">
      <dgm:adjLst/>
    </dgm:shape>
    <dgm:choose name="Name1">
      <dgm:if name="Name2" axis="ch" ptType="node" func="cnt" op="equ" val="1">
        <dgm:alg type="composite">
          <dgm:param type="ar" val="1.3871"/>
        </dgm:alg>
        <dgm:constrLst>
          <dgm:constr type="primFontSz" for="des" ptType="node" op="equ" val="65"/>
          <dgm:constr type="l" for="ch" forName="text1" refType="w" fact="0.4525"/>
          <dgm:constr type="t" for="ch" forName="text1" refType="h" fact="0.346"/>
          <dgm:constr type="w" for="ch" forName="text1" refType="w" fact="0.5475"/>
          <dgm:constr type="h" for="ch" forName="text1" refType="h" fact="0.654"/>
          <dgm:constr type="l" for="ch" forName="textaccent1" refType="w" fact="0.4652"/>
          <dgm:constr type="t" for="ch" forName="textaccent1" refType="h" fact="0.6348"/>
          <dgm:constr type="w" for="ch" forName="textaccent1" refType="w" fact="0.0639"/>
          <dgm:constr type="h" for="ch" forName="textaccent1" refType="h" fact="0.0765"/>
          <dgm:constr type="l" for="ch" forName="image1" refType="w" fact="0"/>
          <dgm:constr type="t" for="ch" forName="image1" refType="h" fact="0"/>
          <dgm:constr type="w" for="ch" forName="image1" refType="w" fact="0.5468"/>
          <dgm:constr type="h" for="ch" forName="image1" refType="h" fact="0.6538"/>
          <dgm:constr type="l" for="ch" forName="imageaccent1" refType="w" fact="0.3702"/>
          <dgm:constr type="t" for="ch" forName="imageaccent1" refType="h" fact="0.5633"/>
          <dgm:constr type="w" for="ch" forName="imageaccent1" refType="w" fact="0.0639"/>
          <dgm:constr type="h" for="ch" forName="imageaccent1" refType="h" fact="0.0765"/>
        </dgm:constrLst>
      </dgm:if>
      <dgm:if name="Name3" axis="ch" ptType="node" func="cnt" op="equ" val="2">
        <dgm:alg type="composite">
          <dgm:param type="ar" val="2.6443"/>
        </dgm:alg>
        <dgm:constrLst>
          <dgm:constr type="primFontSz" for="des" ptType="node" op="equ" val="65"/>
          <dgm:constr type="l" for="ch" forName="text1" refType="w" fact="0.2383"/>
          <dgm:constr type="t" for="ch" forName="text1" refType="h" fact="0.3501"/>
          <dgm:constr type="w" for="ch" forName="text1" refType="w" fact="0.285"/>
          <dgm:constr type="h" for="ch" forName="text1" refType="h" fact="0.6499"/>
          <dgm:constr type="l" for="ch" forName="textaccent1" refType="w" fact="0.2472"/>
          <dgm:constr type="t" for="ch" forName="textaccent1" refType="h" fact="0.6371"/>
          <dgm:constr type="w" for="ch" forName="textaccent1" refType="w" fact="0.0333"/>
          <dgm:constr type="h" for="ch" forName="textaccent1" refType="h" fact="0.076"/>
          <dgm:constr type="l" for="ch" forName="image1" refType="w" fact="0"/>
          <dgm:constr type="t" for="ch" forName="image1" refType="h" fact="0"/>
          <dgm:constr type="w" for="ch" forName="image1" refType="w" fact="0.285"/>
          <dgm:constr type="h" for="ch" forName="image1" refType="h" fact="0.6499"/>
          <dgm:constr type="l" for="ch" forName="imageaccent1" refType="w" fact="0.1942"/>
          <dgm:constr type="t" for="ch" forName="imageaccent1" refType="h" fact="0.5602"/>
          <dgm:constr type="w" for="ch" forName="imageaccent1" refType="w" fact="0.0333"/>
          <dgm:constr type="h" for="ch" forName="imageaccent1" refType="h" fact="0.076"/>
          <dgm:constr type="l" for="ch" forName="text2" refType="w" fact="0.4767"/>
          <dgm:constr type="t" for="ch" forName="text2" refType="h" fact="0"/>
          <dgm:constr type="w" for="ch" forName="text2" refType="w" fact="0.285"/>
          <dgm:constr type="h" for="ch" forName="text2" refType="h" fact="0.6499"/>
          <dgm:constr type="l" for="ch" forName="textaccent2" refType="w" fact="0.6709"/>
          <dgm:constr type="t" for="ch" forName="textaccent2" refType="h" fact="0.5602"/>
          <dgm:constr type="w" for="ch" forName="textaccent2" refType="w" fact="0.0333"/>
          <dgm:constr type="h" for="ch" forName="textaccent2" refType="h" fact="0.076"/>
          <dgm:constr type="l" for="ch" forName="image2" refType="w" fact="0.715"/>
          <dgm:constr type="t" for="ch" forName="image2" refType="h" fact="0.3501"/>
          <dgm:constr type="w" for="ch" forName="image2" refType="w" fact="0.285"/>
          <dgm:constr type="h" for="ch" forName="image2" refType="h" fact="0.6499"/>
          <dgm:constr type="l" for="ch" forName="imageaccent2" refType="w" fact="0.7239"/>
          <dgm:constr type="t" for="ch" forName="imageaccent2" refType="h" fact="0.6371"/>
          <dgm:constr type="w" for="ch" forName="imageaccent2" refType="w" fact="0.0333"/>
          <dgm:constr type="h" for="ch" forName="imageaccent2" refType="h" fact="0.076"/>
        </dgm:constrLst>
      </dgm:if>
      <dgm:if name="Name4" axis="ch" ptType="node" func="cnt" op="equ" val="3">
        <dgm:alg type="composite">
          <dgm:param type="ar" val="1.5623"/>
        </dgm:alg>
        <dgm:constrLst>
          <dgm:constr type="primFontSz" for="des" ptType="node" op="equ" val="65"/>
          <dgm:constr type="l" for="ch" forName="text1" refType="w" fact="0.2402"/>
          <dgm:constr type="t" for="ch" forName="text1" refType="h" fact="0.6215"/>
          <dgm:constr type="w" for="ch" forName="text1" refType="w" fact="0.281"/>
          <dgm:constr type="h" for="ch" forName="text1" refType="h" fact="0.3785"/>
          <dgm:constr type="l" for="ch" forName="textaccent1" refType="w" fact="0.2475"/>
          <dgm:constr type="t" for="ch" forName="textaccent1" refType="h" fact="0.7886"/>
          <dgm:constr type="w" for="ch" forName="textaccent1" refType="w" fact="0.0329"/>
          <dgm:constr type="h" for="ch" forName="textaccent1" refType="h" fact="0.0443"/>
          <dgm:constr type="l" for="ch" forName="image1" refType="w" fact="0"/>
          <dgm:constr type="t" for="ch" forName="image1" refType="h" fact="0.4182"/>
          <dgm:constr type="w" for="ch" forName="image1" refType="w" fact="0.281"/>
          <dgm:constr type="h" for="ch" forName="image1" refType="h" fact="0.3785"/>
          <dgm:constr type="l" for="ch" forName="imageaccent1" refType="w" fact="0.1913"/>
          <dgm:constr type="t" for="ch" forName="imageaccent1" refType="h" fact="0.7467"/>
          <dgm:constr type="w" for="ch" forName="imageaccent1" refType="w" fact="0.0329"/>
          <dgm:constr type="h" for="ch" forName="imageaccent1" refType="h" fact="0.0443"/>
          <dgm:constr type="l" for="ch" forName="text2" refType="w" fact="0.4796"/>
          <dgm:constr type="t" for="ch" forName="text2" refType="h" fact="0.4137"/>
          <dgm:constr type="w" for="ch" forName="text2" refType="w" fact="0.281"/>
          <dgm:constr type="h" for="ch" forName="text2" refType="h" fact="0.3785"/>
          <dgm:constr type="l" for="ch" forName="textaccent2" refType="w" fact="0.6717"/>
          <dgm:constr type="t" for="ch" forName="textaccent2" refType="h" fact="0.7418"/>
          <dgm:constr type="w" for="ch" forName="textaccent2" refType="w" fact="0.0329"/>
          <dgm:constr type="h" for="ch" forName="textaccent2" refType="h" fact="0.0443"/>
          <dgm:constr type="l" for="ch" forName="image2" refType="w" fact="0.719"/>
          <dgm:constr type="t" for="ch" forName="image2" refType="h" fact="0.6215"/>
          <dgm:constr type="w" for="ch" forName="image2" refType="w" fact="0.281"/>
          <dgm:constr type="h" for="ch" forName="image2" refType="h" fact="0.3785"/>
          <dgm:constr type="l" for="ch" forName="imageaccent2" refType="w" fact="0.7263"/>
          <dgm:constr type="t" for="ch" forName="imageaccent2" refType="h" fact="0.7886"/>
          <dgm:constr type="w" for="ch" forName="imageaccent2" refType="w" fact="0.0329"/>
          <dgm:constr type="h" for="ch" forName="imageaccent2" refType="h" fact="0.0443"/>
          <dgm:constr type="l" for="ch" forName="text3" refType="w" fact="0.2402"/>
          <dgm:constr type="t" for="ch" forName="text3" refType="h" fact="0.2068"/>
          <dgm:constr type="w" for="ch" forName="text3" refType="w" fact="0.281"/>
          <dgm:constr type="h" for="ch" forName="text3" refType="h" fact="0.3785"/>
          <dgm:constr type="l" for="ch" forName="textaccent3" refType="w" fact="0.4307"/>
          <dgm:constr type="t" for="ch" forName="textaccent3" refType="h" fact="0.215"/>
          <dgm:constr type="w" for="ch" forName="textaccent3" refType="w" fact="0.0329"/>
          <dgm:constr type="h" for="ch" forName="textaccent3" refType="h" fact="0.0443"/>
          <dgm:constr type="l" for="ch" forName="image3" refType="w" fact="0.4796"/>
          <dgm:constr type="t" for="ch" forName="image3" refType="h" fact="0"/>
          <dgm:constr type="w" for="ch" forName="image3" refType="w" fact="0.281"/>
          <dgm:constr type="h" for="ch" forName="image3" refType="h" fact="0.3785"/>
          <dgm:constr type="l" for="ch" forName="imageaccent3" refType="w" fact="0.4879"/>
          <dgm:constr type="t" for="ch" forName="imageaccent3" refType="h" fact="0.1662"/>
          <dgm:constr type="w" for="ch" forName="imageaccent3" refType="w" fact="0.0329"/>
          <dgm:constr type="h" for="ch" forName="imageaccent3" refType="h" fact="0.0443"/>
        </dgm:constrLst>
      </dgm:if>
      <dgm:if name="Name5" axis="ch" ptType="node" func="cnt" op="equ" val="4">
        <dgm:alg type="composite">
          <dgm:param type="ar" val="1.943"/>
        </dgm:alg>
        <dgm:constrLst>
          <dgm:constr type="primFontSz" for="des" ptType="node" op="equ" val="65"/>
          <dgm:constr type="l" for="ch" forName="image2" refType="w" fact="0.5787"/>
          <dgm:constr type="t" for="ch" forName="image2" refType="h" fact="0.6208"/>
          <dgm:constr type="w" for="ch" forName="image2" refType="w" fact="0.227"/>
          <dgm:constr type="h" for="ch" forName="image2" refType="h" fact="0.3786"/>
          <dgm:constr type="l" for="ch" forName="text4" refType="w" fact="0.5787"/>
          <dgm:constr type="t" for="ch" forName="text4" refType="h" fact="0.2081"/>
          <dgm:constr type="w" for="ch" forName="text4" refType="w" fact="0.227"/>
          <dgm:constr type="h" for="ch" forName="text4" refType="h" fact="0.3786"/>
          <dgm:constr type="l" for="ch" forName="text2" refType="w" fact="0.3852"/>
          <dgm:constr type="t" for="ch" forName="text2" refType="h" fact="0.4127"/>
          <dgm:constr type="w" for="ch" forName="text2" refType="w" fact="0.227"/>
          <dgm:constr type="h" for="ch" forName="text2" refType="h" fact="0.3786"/>
          <dgm:constr type="l" for="ch" forName="image3" refType="w" fact="0.3852"/>
          <dgm:constr type="t" for="ch" forName="image3" refType="h" fact="0"/>
          <dgm:constr type="w" for="ch" forName="image3" refType="w" fact="0.227"/>
          <dgm:constr type="h" for="ch" forName="image3" refType="h" fact="0.3786"/>
          <dgm:constr type="l" for="ch" forName="text1" refType="w" fact="0.1927"/>
          <dgm:constr type="t" for="ch" forName="text1" refType="h" fact="0.6214"/>
          <dgm:constr type="w" for="ch" forName="text1" refType="w" fact="0.227"/>
          <dgm:constr type="h" for="ch" forName="text1" refType="h" fact="0.3786"/>
          <dgm:constr type="l" for="ch" forName="textaccent1" refType="w" fact="0.1998"/>
          <dgm:constr type="t" for="ch" forName="textaccent1" refType="h" fact="0.7887"/>
          <dgm:constr type="w" for="ch" forName="textaccent1" refType="w" fact="0.0265"/>
          <dgm:constr type="h" for="ch" forName="textaccent1" refType="h" fact="0.0444"/>
          <dgm:constr type="l" for="ch" forName="image1" refType="w" fact="0"/>
          <dgm:constr type="t" for="ch" forName="image1" refType="h" fact="0.4156"/>
          <dgm:constr type="w" for="ch" forName="image1" refType="w" fact="0.227"/>
          <dgm:constr type="h" for="ch" forName="image1" refType="h" fact="0.3786"/>
          <dgm:constr type="l" for="ch" forName="imageaccent1" refType="w" fact="0.1537"/>
          <dgm:constr type="t" for="ch" forName="imageaccent1" refType="h" fact="0.7417"/>
          <dgm:constr type="w" for="ch" forName="imageaccent1" refType="w" fact="0.0265"/>
          <dgm:constr type="h" for="ch" forName="imageaccent1" refType="h" fact="0.0444"/>
          <dgm:constr type="l" for="ch" forName="textaccent2" refType="w" fact="0.5407"/>
          <dgm:constr type="t" for="ch" forName="textaccent2" refType="h" fact="0.7384"/>
          <dgm:constr type="w" for="ch" forName="textaccent2" refType="w" fact="0.0265"/>
          <dgm:constr type="h" for="ch" forName="textaccent2" refType="h" fact="0.0444"/>
          <dgm:constr type="l" for="ch" forName="imageaccent2" refType="w" fact="0.5839"/>
          <dgm:constr type="t" for="ch" forName="imageaccent2" refType="h" fact="0.7904"/>
          <dgm:constr type="w" for="ch" forName="imageaccent2" refType="w" fact="0.0265"/>
          <dgm:constr type="h" for="ch" forName="imageaccent2" refType="h" fact="0.0444"/>
          <dgm:constr type="l" for="ch" forName="text3" refType="w" fact="0.1927"/>
          <dgm:constr type="t" for="ch" forName="text3" refType="h" fact="0.2087"/>
          <dgm:constr type="w" for="ch" forName="text3" refType="w" fact="0.227"/>
          <dgm:constr type="h" for="ch" forName="text3" refType="h" fact="0.3786"/>
          <dgm:constr type="l" for="ch" forName="textaccent3" refType="w" fact="0.3472"/>
          <dgm:constr type="t" for="ch" forName="textaccent3" refType="h" fact="0.2165"/>
          <dgm:constr type="w" for="ch" forName="textaccent3" refType="w" fact="0.0265"/>
          <dgm:constr type="h" for="ch" forName="textaccent3" refType="h" fact="0.0444"/>
          <dgm:constr type="l" for="ch" forName="imageaccent3" refType="w" fact="0.3904"/>
          <dgm:constr type="t" for="ch" forName="imageaccent3" refType="h" fact="0.1678"/>
          <dgm:constr type="w" for="ch" forName="imageaccent3" refType="w" fact="0.0265"/>
          <dgm:constr type="h" for="ch" forName="imageaccent3" refType="h" fact="0.0444"/>
          <dgm:constr type="l" for="ch" forName="textaccent4" refType="w" fact="0.7739"/>
          <dgm:constr type="t" for="ch" forName="textaccent4" refType="h" fact="0.3752"/>
          <dgm:constr type="w" for="ch" forName="textaccent4" refType="w" fact="0.0265"/>
          <dgm:constr type="h" for="ch" forName="textaccent4" refType="h" fact="0.0444"/>
          <dgm:constr type="l" for="ch" forName="image4" refType="w" fact="0.773"/>
          <dgm:constr type="t" for="ch" forName="image4" refType="h" fact="0.4162"/>
          <dgm:constr type="w" for="ch" forName="image4" refType="w" fact="0.227"/>
          <dgm:constr type="h" for="ch" forName="image4" refType="h" fact="0.3786"/>
          <dgm:constr type="l" for="ch" forName="imageaccent4" refType="w" fact="0.8188"/>
          <dgm:constr type="t" for="ch" forName="imageaccent4" refType="h" fact="0.4229"/>
          <dgm:constr type="w" for="ch" forName="imageaccent4" refType="w" fact="0.0265"/>
          <dgm:constr type="h" for="ch" forName="imageaccent4" refType="h" fact="0.0444"/>
        </dgm:constrLst>
      </dgm:if>
      <dgm:if name="Name6" axis="ch" ptType="node" func="cnt" op="equ" val="5">
        <dgm:alg type="composite">
          <dgm:param type="ar" val="2.3203"/>
        </dgm:alg>
        <dgm:constrLst>
          <dgm:constr type="primFontSz" for="des" ptType="node" op="equ" val="65"/>
          <dgm:constr type="l" for="ch" forName="image4" refType="w" fact="0.6491"/>
          <dgm:constr type="t" for="ch" forName="image4" refType="h" fact="0.4193"/>
          <dgm:constr type="w" for="ch" forName="image4" refType="w" fact="0.1886"/>
          <dgm:constr type="h" for="ch" forName="image4" refType="h" fact="0.3757"/>
          <dgm:constr type="l" for="ch" forName="text5" refType="w" fact="0.6491"/>
          <dgm:constr type="t" for="ch" forName="text5" refType="h" fact="0.004"/>
          <dgm:constr type="w" for="ch" forName="text5" refType="w" fact="0.1886"/>
          <dgm:constr type="h" for="ch" forName="text5" refType="h" fact="0.3757"/>
          <dgm:constr type="l" for="ch" forName="image5" refType="w" fact="0.8114"/>
          <dgm:constr type="t" for="ch" forName="image5" refType="h" fact="0.2136"/>
          <dgm:constr type="w" for="ch" forName="image5" refType="w" fact="0.1886"/>
          <dgm:constr type="h" for="ch" forName="image5" refType="h" fact="0.3757"/>
          <dgm:constr type="l" for="ch" forName="image2" refType="w" fact="0.4868"/>
          <dgm:constr type="t" for="ch" forName="image2" refType="h" fact="0.6235"/>
          <dgm:constr type="w" for="ch" forName="image2" refType="w" fact="0.1886"/>
          <dgm:constr type="h" for="ch" forName="image2" refType="h" fact="0.3757"/>
          <dgm:constr type="l" for="ch" forName="text4" refType="w" fact="0.4868"/>
          <dgm:constr type="t" for="ch" forName="text4" refType="h" fact="0.2081"/>
          <dgm:constr type="w" for="ch" forName="text4" refType="w" fact="0.1886"/>
          <dgm:constr type="h" for="ch" forName="text4" refType="h" fact="0.3757"/>
          <dgm:constr type="l" for="ch" forName="text2" refType="w" fact="0.3246"/>
          <dgm:constr type="t" for="ch" forName="text2" refType="h" fact="0.4154"/>
          <dgm:constr type="w" for="ch" forName="text2" refType="w" fact="0.1886"/>
          <dgm:constr type="h" for="ch" forName="text2" refType="h" fact="0.3757"/>
          <dgm:constr type="l" for="ch" forName="image3" refType="w" fact="0.3246"/>
          <dgm:constr type="t" for="ch" forName="image3" refType="h" fact="0"/>
          <dgm:constr type="w" for="ch" forName="image3" refType="w" fact="0.1886"/>
          <dgm:constr type="h" for="ch" forName="image3" refType="h" fact="0.3757"/>
          <dgm:constr type="l" for="ch" forName="text1" refType="w" fact="0.1623"/>
          <dgm:constr type="t" for="ch" forName="text1" refType="h" fact="0.6243"/>
          <dgm:constr type="w" for="ch" forName="text1" refType="w" fact="0.1886"/>
          <dgm:constr type="h" for="ch" forName="text1" refType="h" fact="0.3757"/>
          <dgm:constr type="l" for="ch" forName="text3" refType="w" fact="0.1623"/>
          <dgm:constr type="t" for="ch" forName="text3" refType="h" fact="0.2089"/>
          <dgm:constr type="w" for="ch" forName="text3" refType="w" fact="0.1886"/>
          <dgm:constr type="h" for="ch" forName="text3" refType="h" fact="0.3757"/>
          <dgm:constr type="l" for="ch" forName="textaccent1" refType="w" fact="0.1668"/>
          <dgm:constr type="t" for="ch" forName="textaccent1" refType="h" fact="0.7923"/>
          <dgm:constr type="w" for="ch" forName="textaccent1" refType="w" fact="0.022"/>
          <dgm:constr type="h" for="ch" forName="textaccent1" refType="h" fact="0.044"/>
          <dgm:constr type="l" for="ch" forName="image1" refType="w" fact="0"/>
          <dgm:constr type="t" for="ch" forName="image1" refType="h" fact="0.4166"/>
          <dgm:constr type="w" for="ch" forName="image1" refType="w" fact="0.1886"/>
          <dgm:constr type="h" for="ch" forName="image1" refType="h" fact="0.3757"/>
          <dgm:constr type="l" for="ch" forName="imageaccent1" refType="w" fact="0.1292"/>
          <dgm:constr type="t" for="ch" forName="imageaccent1" refType="h" fact="0.7424"/>
          <dgm:constr type="w" for="ch" forName="imageaccent1" refType="w" fact="0.022"/>
          <dgm:constr type="h" for="ch" forName="imageaccent1" refType="h" fact="0.044"/>
          <dgm:constr type="l" for="ch" forName="textaccent2" refType="w" fact="0.4544"/>
          <dgm:constr type="t" for="ch" forName="textaccent2" refType="h" fact="0.7404"/>
          <dgm:constr type="w" for="ch" forName="textaccent2" refType="w" fact="0.022"/>
          <dgm:constr type="h" for="ch" forName="textaccent2" refType="h" fact="0.044"/>
          <dgm:constr type="l" for="ch" forName="imageaccent2" refType="w" fact="0.4914"/>
          <dgm:constr type="t" for="ch" forName="imageaccent2" refType="h" fact="0.7907"/>
          <dgm:constr type="w" for="ch" forName="imageaccent2" refType="w" fact="0.022"/>
          <dgm:constr type="h" for="ch" forName="imageaccent2" refType="h" fact="0.044"/>
          <dgm:constr type="l" for="ch" forName="textaccent3" refType="w" fact="0.2915"/>
          <dgm:constr type="t" for="ch" forName="textaccent3" refType="h" fact="0.216"/>
          <dgm:constr type="w" for="ch" forName="textaccent3" refType="w" fact="0.022"/>
          <dgm:constr type="h" for="ch" forName="textaccent3" refType="h" fact="0.044"/>
          <dgm:constr type="l" for="ch" forName="imageaccent3" refType="w" fact="0.3299"/>
          <dgm:constr type="t" for="ch" forName="imageaccent3" refType="h" fact="0.1665"/>
          <dgm:constr type="w" for="ch" forName="imageaccent3" refType="w" fact="0.022"/>
          <dgm:constr type="h" for="ch" forName="imageaccent3" refType="h" fact="0.044"/>
          <dgm:constr type="l" for="ch" forName="textaccent4" refType="w" fact="0.65"/>
          <dgm:constr type="t" for="ch" forName="textaccent4" refType="h" fact="0.3746"/>
          <dgm:constr type="w" for="ch" forName="textaccent4" refType="w" fact="0.022"/>
          <dgm:constr type="h" for="ch" forName="textaccent4" refType="h" fact="0.044"/>
          <dgm:constr type="l" for="ch" forName="imageaccent4" refType="w" fact="0.6859"/>
          <dgm:constr type="t" for="ch" forName="imageaccent4" refType="h" fact="0.4261"/>
          <dgm:constr type="w" for="ch" forName="imageaccent4" refType="w" fact="0.022"/>
          <dgm:constr type="h" for="ch" forName="imageaccent4" refType="h" fact="0.044"/>
          <dgm:constr type="l" for="ch" forName="textaccent5" refType="w" fact="0.8123"/>
          <dgm:constr type="t" for="ch" forName="textaccent5" refType="h" fact="0.1724"/>
          <dgm:constr type="w" for="ch" forName="textaccent5" refType="w" fact="0.022"/>
          <dgm:constr type="h" for="ch" forName="textaccent5" refType="h" fact="0.044"/>
          <dgm:constr type="l" for="ch" forName="imageaccent5" refType="w" fact="0.849"/>
          <dgm:constr type="t" for="ch" forName="imageaccent5" refType="h" fact="0.222"/>
          <dgm:constr type="w" for="ch" forName="imageaccent5" refType="w" fact="0.022"/>
          <dgm:constr type="h" for="ch" forName="imageaccent5" refType="h" fact="0.044"/>
        </dgm:constrLst>
      </dgm:if>
      <dgm:if name="Name7" axis="ch" ptType="node" func="cnt" op="equ" val="6">
        <dgm:alg type="composite">
          <dgm:param type="ar" val="1.9179"/>
        </dgm:alg>
        <dgm:constrLst>
          <dgm:constr type="primFontSz" for="des" ptType="node" op="equ" val="65"/>
          <dgm:constr type="l" for="ch" forName="image4" refType="w" fact="0.6491"/>
          <dgm:constr type="t" for="ch" forName="image4" refType="h" fact="0.3466"/>
          <dgm:constr type="w" for="ch" forName="image4" refType="w" fact="0.1886"/>
          <dgm:constr type="h" for="ch" forName="image4" refType="h" fact="0.3106"/>
          <dgm:constr type="l" for="ch" forName="text5" refType="w" fact="0.6491"/>
          <dgm:constr type="t" for="ch" forName="text5" refType="h" fact="0.0033"/>
          <dgm:constr type="w" for="ch" forName="text5" refType="w" fact="0.1886"/>
          <dgm:constr type="h" for="ch" forName="text5" refType="h" fact="0.3106"/>
          <dgm:constr type="l" for="ch" forName="image5" refType="w" fact="0.8114"/>
          <dgm:constr type="t" for="ch" forName="image5" refType="h" fact="0.1766"/>
          <dgm:constr type="w" for="ch" forName="image5" refType="w" fact="0.1886"/>
          <dgm:constr type="h" for="ch" forName="image5" refType="h" fact="0.3106"/>
          <dgm:constr type="l" for="ch" forName="image2" refType="w" fact="0.4868"/>
          <dgm:constr type="t" for="ch" forName="image2" refType="h" fact="0.5154"/>
          <dgm:constr type="w" for="ch" forName="image2" refType="w" fact="0.1886"/>
          <dgm:constr type="h" for="ch" forName="image2" refType="h" fact="0.3106"/>
          <dgm:constr type="l" for="ch" forName="text4" refType="w" fact="0.4868"/>
          <dgm:constr type="t" for="ch" forName="text4" refType="h" fact="0.172"/>
          <dgm:constr type="w" for="ch" forName="text4" refType="w" fact="0.1886"/>
          <dgm:constr type="h" for="ch" forName="text4" refType="h" fact="0.3106"/>
          <dgm:constr type="l" for="ch" forName="text2" refType="w" fact="0.3246"/>
          <dgm:constr type="t" for="ch" forName="text2" refType="h" fact="0.3434"/>
          <dgm:constr type="w" for="ch" forName="text2" refType="w" fact="0.1886"/>
          <dgm:constr type="h" for="ch" forName="text2" refType="h" fact="0.3106"/>
          <dgm:constr type="l" for="ch" forName="image3" refType="w" fact="0.3246"/>
          <dgm:constr type="t" for="ch" forName="image3" refType="h" fact="0"/>
          <dgm:constr type="w" for="ch" forName="image3" refType="w" fact="0.1886"/>
          <dgm:constr type="h" for="ch" forName="image3" refType="h" fact="0.3106"/>
          <dgm:constr type="l" for="ch" forName="text1" refType="w" fact="0.1623"/>
          <dgm:constr type="t" for="ch" forName="text1" refType="h" fact="0.516"/>
          <dgm:constr type="w" for="ch" forName="text1" refType="w" fact="0.1886"/>
          <dgm:constr type="h" for="ch" forName="text1" refType="h" fact="0.3106"/>
          <dgm:constr type="l" for="ch" forName="text3" refType="w" fact="0.1623"/>
          <dgm:constr type="t" for="ch" forName="text3" refType="h" fact="0.1727"/>
          <dgm:constr type="w" for="ch" forName="text3" refType="w" fact="0.1886"/>
          <dgm:constr type="h" for="ch" forName="text3" refType="h" fact="0.3106"/>
          <dgm:constr type="l" for="ch" forName="textaccent1" refType="w" fact="0.1668"/>
          <dgm:constr type="t" for="ch" forName="textaccent1" refType="h" fact="0.6549"/>
          <dgm:constr type="w" for="ch" forName="textaccent1" refType="w" fact="0.022"/>
          <dgm:constr type="h" for="ch" forName="textaccent1" refType="h" fact="0.0364"/>
          <dgm:constr type="l" for="ch" forName="image1" refType="w" fact="0"/>
          <dgm:constr type="t" for="ch" forName="image1" refType="h" fact="0.3443"/>
          <dgm:constr type="w" for="ch" forName="image1" refType="w" fact="0.1886"/>
          <dgm:constr type="h" for="ch" forName="image1" refType="h" fact="0.3106"/>
          <dgm:constr type="l" for="ch" forName="imageaccent1" refType="w" fact="0.1292"/>
          <dgm:constr type="t" for="ch" forName="imageaccent1" refType="h" fact="0.6137"/>
          <dgm:constr type="w" for="ch" forName="imageaccent1" refType="w" fact="0.022"/>
          <dgm:constr type="h" for="ch" forName="imageaccent1" refType="h" fact="0.0364"/>
          <dgm:constr type="l" for="ch" forName="textaccent2" refType="w" fact="0.4544"/>
          <dgm:constr type="t" for="ch" forName="textaccent2" refType="h" fact="0.612"/>
          <dgm:constr type="w" for="ch" forName="textaccent2" refType="w" fact="0.022"/>
          <dgm:constr type="h" for="ch" forName="textaccent2" refType="h" fact="0.0364"/>
          <dgm:constr type="l" for="ch" forName="imageaccent2" refType="w" fact="0.4914"/>
          <dgm:constr type="t" for="ch" forName="imageaccent2" refType="h" fact="0.6536"/>
          <dgm:constr type="w" for="ch" forName="imageaccent2" refType="w" fact="0.022"/>
          <dgm:constr type="h" for="ch" forName="imageaccent2" refType="h" fact="0.0364"/>
          <dgm:constr type="l" for="ch" forName="textaccent3" refType="w" fact="0.2915"/>
          <dgm:constr type="t" for="ch" forName="textaccent3" refType="h" fact="0.1786"/>
          <dgm:constr type="w" for="ch" forName="textaccent3" refType="w" fact="0.022"/>
          <dgm:constr type="h" for="ch" forName="textaccent3" refType="h" fact="0.0364"/>
          <dgm:constr type="l" for="ch" forName="imageaccent3" refType="w" fact="0.3299"/>
          <dgm:constr type="t" for="ch" forName="imageaccent3" refType="h" fact="0.1376"/>
          <dgm:constr type="w" for="ch" forName="imageaccent3" refType="w" fact="0.022"/>
          <dgm:constr type="h" for="ch" forName="imageaccent3" refType="h" fact="0.0364"/>
          <dgm:constr type="l" for="ch" forName="textaccent4" refType="w" fact="0.65"/>
          <dgm:constr type="t" for="ch" forName="textaccent4" refType="h" fact="0.3096"/>
          <dgm:constr type="w" for="ch" forName="textaccent4" refType="w" fact="0.022"/>
          <dgm:constr type="h" for="ch" forName="textaccent4" refType="h" fact="0.0364"/>
          <dgm:constr type="l" for="ch" forName="imageaccent4" refType="w" fact="0.6859"/>
          <dgm:constr type="t" for="ch" forName="imageaccent4" refType="h" fact="0.3522"/>
          <dgm:constr type="w" for="ch" forName="imageaccent4" refType="w" fact="0.022"/>
          <dgm:constr type="h" for="ch" forName="imageaccent4" refType="h" fact="0.0364"/>
          <dgm:constr type="l" for="ch" forName="textaccent5" refType="w" fact="0.8123"/>
          <dgm:constr type="t" for="ch" forName="textaccent5" refType="h" fact="0.1425"/>
          <dgm:constr type="w" for="ch" forName="textaccent5" refType="w" fact="0.022"/>
          <dgm:constr type="h" for="ch" forName="textaccent5" refType="h" fact="0.0364"/>
          <dgm:constr type="l" for="ch" forName="imageaccent5" refType="w" fact="0.849"/>
          <dgm:constr type="t" for="ch" forName="imageaccent5" refType="h" fact="0.1835"/>
          <dgm:constr type="w" for="ch" forName="imageaccent5" refType="w" fact="0.022"/>
          <dgm:constr type="h" for="ch" forName="imageaccent5" refType="h" fact="0.0364"/>
          <dgm:constr type="l" for="ch" forName="image6" refType="w" fact="0.6491"/>
          <dgm:constr type="t" for="ch" forName="image6" refType="h" fact="0.6894"/>
          <dgm:constr type="w" for="ch" forName="image6" refType="w" fact="0.1886"/>
          <dgm:constr type="h" for="ch" forName="image6" refType="h" fact="0.3106"/>
          <dgm:constr type="l" for="ch" forName="text6" refType="w" fact="0.8114"/>
          <dgm:constr type="t" for="ch" forName="text6" refType="h" fact="0.5194"/>
          <dgm:constr type="w" for="ch" forName="text6" refType="w" fact="0.1886"/>
          <dgm:constr type="h" for="ch" forName="text6" refType="h" fact="0.3106"/>
          <dgm:constr type="l" for="ch" forName="imageaccent6" refType="w" fact="0.8138"/>
          <dgm:constr type="t" for="ch" forName="imageaccent6" refType="h" fact="0.8257"/>
          <dgm:constr type="w" for="ch" forName="imageaccent6" refType="w" fact="0.022"/>
          <dgm:constr type="h" for="ch" forName="imageaccent6" refType="h" fact="0.0364"/>
          <dgm:constr type="l" for="ch" forName="textaccent6" refType="w" fact="0.8488"/>
          <dgm:constr type="t" for="ch" forName="textaccent6" refType="h" fact="0.7914"/>
          <dgm:constr type="w" for="ch" forName="textaccent6" refType="w" fact="0.022"/>
          <dgm:constr type="h" for="ch" forName="textaccent6" refType="h" fact="0.0364"/>
        </dgm:constrLst>
      </dgm:if>
      <dgm:if name="Name8" axis="ch" ptType="node" func="cnt" op="equ" val="7">
        <dgm:alg type="composite">
          <dgm:param type="ar" val="1.6382"/>
        </dgm:alg>
        <dgm:constrLst>
          <dgm:constr type="primFontSz" for="des" ptType="node" op="equ" val="65"/>
          <dgm:constr type="l" for="ch" forName="image4" refType="w" fact="0.6491"/>
          <dgm:constr type="t" for="ch" forName="image4" refType="h" fact="0.2961"/>
          <dgm:constr type="w" for="ch" forName="image4" refType="w" fact="0.1886"/>
          <dgm:constr type="h" for="ch" forName="image4" refType="h" fact="0.2653"/>
          <dgm:constr type="l" for="ch" forName="text5" refType="w" fact="0.6491"/>
          <dgm:constr type="t" for="ch" forName="text5" refType="h" fact="0.0028"/>
          <dgm:constr type="w" for="ch" forName="text5" refType="w" fact="0.1886"/>
          <dgm:constr type="h" for="ch" forName="text5" refType="h" fact="0.2653"/>
          <dgm:constr type="l" for="ch" forName="image5" refType="w" fact="0.8114"/>
          <dgm:constr type="t" for="ch" forName="image5" refType="h" fact="0.1508"/>
          <dgm:constr type="w" for="ch" forName="image5" refType="w" fact="0.1886"/>
          <dgm:constr type="h" for="ch" forName="image5" refType="h" fact="0.2653"/>
          <dgm:constr type="l" for="ch" forName="image2" refType="w" fact="0.4868"/>
          <dgm:constr type="t" for="ch" forName="image2" refType="h" fact="0.4402"/>
          <dgm:constr type="w" for="ch" forName="image2" refType="w" fact="0.1886"/>
          <dgm:constr type="h" for="ch" forName="image2" refType="h" fact="0.2653"/>
          <dgm:constr type="l" for="ch" forName="text4" refType="w" fact="0.4868"/>
          <dgm:constr type="t" for="ch" forName="text4" refType="h" fact="0.1469"/>
          <dgm:constr type="w" for="ch" forName="text4" refType="w" fact="0.1886"/>
          <dgm:constr type="h" for="ch" forName="text4" refType="h" fact="0.2653"/>
          <dgm:constr type="l" for="ch" forName="text2" refType="w" fact="0.3246"/>
          <dgm:constr type="t" for="ch" forName="text2" refType="h" fact="0.2933"/>
          <dgm:constr type="w" for="ch" forName="text2" refType="w" fact="0.1886"/>
          <dgm:constr type="h" for="ch" forName="text2" refType="h" fact="0.2653"/>
          <dgm:constr type="l" for="ch" forName="image3" refType="w" fact="0.3246"/>
          <dgm:constr type="t" for="ch" forName="image3" refType="h" fact="0"/>
          <dgm:constr type="w" for="ch" forName="image3" refType="w" fact="0.1886"/>
          <dgm:constr type="h" for="ch" forName="image3" refType="h" fact="0.2653"/>
          <dgm:constr type="l" for="ch" forName="text1" refType="w" fact="0.1623"/>
          <dgm:constr type="t" for="ch" forName="text1" refType="h" fact="0.4408"/>
          <dgm:constr type="w" for="ch" forName="text1" refType="w" fact="0.1886"/>
          <dgm:constr type="h" for="ch" forName="text1" refType="h" fact="0.2653"/>
          <dgm:constr type="l" for="ch" forName="text3" refType="w" fact="0.1623"/>
          <dgm:constr type="t" for="ch" forName="text3" refType="h" fact="0.1475"/>
          <dgm:constr type="w" for="ch" forName="text3" refType="w" fact="0.1886"/>
          <dgm:constr type="h" for="ch" forName="text3" refType="h" fact="0.2653"/>
          <dgm:constr type="l" for="ch" forName="textaccent1" refType="w" fact="0.1668"/>
          <dgm:constr type="t" for="ch" forName="textaccent1" refType="h" fact="0.5594"/>
          <dgm:constr type="w" for="ch" forName="textaccent1" refType="w" fact="0.022"/>
          <dgm:constr type="h" for="ch" forName="textaccent1" refType="h" fact="0.0311"/>
          <dgm:constr type="l" for="ch" forName="image1" refType="w" fact="0"/>
          <dgm:constr type="t" for="ch" forName="image1" refType="h" fact="0.2941"/>
          <dgm:constr type="w" for="ch" forName="image1" refType="w" fact="0.1886"/>
          <dgm:constr type="h" for="ch" forName="image1" refType="h" fact="0.2653"/>
          <dgm:constr type="l" for="ch" forName="imageaccent1" refType="w" fact="0.1292"/>
          <dgm:constr type="t" for="ch" forName="imageaccent1" refType="h" fact="0.5242"/>
          <dgm:constr type="w" for="ch" forName="imageaccent1" refType="w" fact="0.022"/>
          <dgm:constr type="h" for="ch" forName="imageaccent1" refType="h" fact="0.0311"/>
          <dgm:constr type="l" for="ch" forName="textaccent2" refType="w" fact="0.4544"/>
          <dgm:constr type="t" for="ch" forName="textaccent2" refType="h" fact="0.5228"/>
          <dgm:constr type="w" for="ch" forName="textaccent2" refType="w" fact="0.022"/>
          <dgm:constr type="h" for="ch" forName="textaccent2" refType="h" fact="0.0311"/>
          <dgm:constr type="l" for="ch" forName="imageaccent2" refType="w" fact="0.4914"/>
          <dgm:constr type="t" for="ch" forName="imageaccent2" refType="h" fact="0.5583"/>
          <dgm:constr type="w" for="ch" forName="imageaccent2" refType="w" fact="0.022"/>
          <dgm:constr type="h" for="ch" forName="imageaccent2" refType="h" fact="0.0311"/>
          <dgm:constr type="l" for="ch" forName="textaccent3" refType="w" fact="0.2907"/>
          <dgm:constr type="t" for="ch" forName="textaccent3" refType="h" fact="0.1511"/>
          <dgm:constr type="w" for="ch" forName="textaccent3" refType="w" fact="0.022"/>
          <dgm:constr type="h" for="ch" forName="textaccent3" refType="h" fact="0.0311"/>
          <dgm:constr type="l" for="ch" forName="imageaccent3" refType="w" fact="0.3299"/>
          <dgm:constr type="t" for="ch" forName="imageaccent3" refType="h" fact="0.1175"/>
          <dgm:constr type="w" for="ch" forName="imageaccent3" refType="w" fact="0.022"/>
          <dgm:constr type="h" for="ch" forName="imageaccent3" refType="h" fact="0.0311"/>
          <dgm:constr type="l" for="ch" forName="textaccent4" refType="w" fact="0.65"/>
          <dgm:constr type="t" for="ch" forName="textaccent4" refType="h" fact="0.2645"/>
          <dgm:constr type="w" for="ch" forName="textaccent4" refType="w" fact="0.022"/>
          <dgm:constr type="h" for="ch" forName="textaccent4" refType="h" fact="0.0311"/>
          <dgm:constr type="l" for="ch" forName="imageaccent4" refType="w" fact="0.6859"/>
          <dgm:constr type="t" for="ch" forName="imageaccent4" refType="h" fact="0.3008"/>
          <dgm:constr type="w" for="ch" forName="imageaccent4" refType="w" fact="0.022"/>
          <dgm:constr type="h" for="ch" forName="imageaccent4" refType="h" fact="0.0311"/>
          <dgm:constr type="l" for="ch" forName="textaccent5" refType="w" fact="0.8123"/>
          <dgm:constr type="t" for="ch" forName="textaccent5" refType="h" fact="0.1217"/>
          <dgm:constr type="w" for="ch" forName="textaccent5" refType="w" fact="0.022"/>
          <dgm:constr type="h" for="ch" forName="textaccent5" refType="h" fact="0.0311"/>
          <dgm:constr type="l" for="ch" forName="imageaccent5" refType="w" fact="0.849"/>
          <dgm:constr type="t" for="ch" forName="imageaccent5" refType="h" fact="0.1567"/>
          <dgm:constr type="w" for="ch" forName="imageaccent5" refType="w" fact="0.022"/>
          <dgm:constr type="h" for="ch" forName="imageaccent5" refType="h" fact="0.0311"/>
          <dgm:constr type="l" for="ch" forName="image6" refType="w" fact="0.6491"/>
          <dgm:constr type="t" for="ch" forName="image6" refType="h" fact="0.5889"/>
          <dgm:constr type="w" for="ch" forName="image6" refType="w" fact="0.1886"/>
          <dgm:constr type="h" for="ch" forName="image6" refType="h" fact="0.2653"/>
          <dgm:constr type="l" for="ch" forName="text6" refType="w" fact="0.8114"/>
          <dgm:constr type="t" for="ch" forName="text6" refType="h" fact="0.4436"/>
          <dgm:constr type="w" for="ch" forName="text6" refType="w" fact="0.1886"/>
          <dgm:constr type="h" for="ch" forName="text6" refType="h" fact="0.2653"/>
          <dgm:constr type="l" for="ch" forName="imageaccent6" refType="w" fact="0.8138"/>
          <dgm:constr type="t" for="ch" forName="imageaccent6" refType="h" fact="0.7053"/>
          <dgm:constr type="w" for="ch" forName="imageaccent6" refType="w" fact="0.022"/>
          <dgm:constr type="h" for="ch" forName="imageaccent6" refType="h" fact="0.0311"/>
          <dgm:constr type="l" for="ch" forName="textaccent6" refType="w" fact="0.8488"/>
          <dgm:constr type="t" for="ch" forName="textaccent6" refType="h" fact="0.676"/>
          <dgm:constr type="w" for="ch" forName="textaccent6" refType="w" fact="0.022"/>
          <dgm:constr type="h" for="ch" forName="textaccent6" refType="h" fact="0.0311"/>
          <dgm:constr type="l" for="ch" forName="text7" refType="w" fact="0.3244"/>
          <dgm:constr type="t" for="ch" forName="text7" refType="h" fact="0.5872"/>
          <dgm:constr type="w" for="ch" forName="text7" refType="w" fact="0.1886"/>
          <dgm:constr type="h" for="ch" forName="text7" refType="h" fact="0.2653"/>
          <dgm:constr type="l" for="ch" forName="image7" refType="w" fact="0.1622"/>
          <dgm:constr type="t" for="ch" forName="image7" refType="h" fact="0.7347"/>
          <dgm:constr type="w" for="ch" forName="image7" refType="w" fact="0.1886"/>
          <dgm:constr type="h" for="ch" forName="image7" refType="h" fact="0.2653"/>
          <dgm:constr type="l" for="ch" forName="imageaccent7" refType="w" fact="0.2905"/>
          <dgm:constr type="t" for="ch" forName="imageaccent7" refType="h" fact="0.7384"/>
          <dgm:constr type="w" for="ch" forName="imageaccent7" refType="w" fact="0.022"/>
          <dgm:constr type="h" for="ch" forName="imageaccent7" refType="h" fact="0.0311"/>
          <dgm:constr type="l" for="ch" forName="textaccent7" refType="w" fact="0.3298"/>
          <dgm:constr type="t" for="ch" forName="textaccent7" refType="h" fact="0.7048"/>
          <dgm:constr type="w" for="ch" forName="textaccent7" refType="w" fact="0.022"/>
          <dgm:constr type="h" for="ch" forName="textaccent7" refType="h" fact="0.0311"/>
        </dgm:constrLst>
      </dgm:if>
      <dgm:if name="Name9" axis="ch" ptType="node" func="cnt" op="equ" val="8">
        <dgm:alg type="composite">
          <dgm:param type="ar" val="1.8974"/>
        </dgm:alg>
        <dgm:constrLst>
          <dgm:constr type="primFontSz" for="des" ptType="node" op="equ" val="65"/>
          <dgm:constr type="l" for="ch" forName="image4" refType="w" fact="0.5589"/>
          <dgm:constr type="t" for="ch" forName="image4" refType="h" fact="0.2952"/>
          <dgm:constr type="w" for="ch" forName="image4" refType="w" fact="0.1624"/>
          <dgm:constr type="h" for="ch" forName="image4" refType="h" fact="0.2645"/>
          <dgm:constr type="l" for="ch" forName="text5" refType="w" fact="0.5589"/>
          <dgm:constr type="t" for="ch" forName="text5" refType="h" fact="0.0028"/>
          <dgm:constr type="w" for="ch" forName="text5" refType="w" fact="0.1624"/>
          <dgm:constr type="h" for="ch" forName="text5" refType="h" fact="0.2645"/>
          <dgm:constr type="l" for="ch" forName="image5" refType="w" fact="0.6986"/>
          <dgm:constr type="t" for="ch" forName="image5" refType="h" fact="0.1504"/>
          <dgm:constr type="w" for="ch" forName="image5" refType="w" fact="0.1624"/>
          <dgm:constr type="h" for="ch" forName="image5" refType="h" fact="0.2645"/>
          <dgm:constr type="l" for="ch" forName="image2" refType="w" fact="0.4192"/>
          <dgm:constr type="t" for="ch" forName="image2" refType="h" fact="0.439"/>
          <dgm:constr type="w" for="ch" forName="image2" refType="w" fact="0.1624"/>
          <dgm:constr type="h" for="ch" forName="image2" refType="h" fact="0.2645"/>
          <dgm:constr type="l" for="ch" forName="text4" refType="w" fact="0.4192"/>
          <dgm:constr type="t" for="ch" forName="text4" refType="h" fact="0.1465"/>
          <dgm:constr type="w" for="ch" forName="text4" refType="w" fact="0.1624"/>
          <dgm:constr type="h" for="ch" forName="text4" refType="h" fact="0.2645"/>
          <dgm:constr type="l" for="ch" forName="text2" refType="w" fact="0.2794"/>
          <dgm:constr type="t" for="ch" forName="text2" refType="h" fact="0.2925"/>
          <dgm:constr type="w" for="ch" forName="text2" refType="w" fact="0.1624"/>
          <dgm:constr type="h" for="ch" forName="text2" refType="h" fact="0.2645"/>
          <dgm:constr type="l" for="ch" forName="image3" refType="w" fact="0.2794"/>
          <dgm:constr type="t" for="ch" forName="image3" refType="h" fact="0"/>
          <dgm:constr type="w" for="ch" forName="image3" refType="w" fact="0.1624"/>
          <dgm:constr type="h" for="ch" forName="image3" refType="h" fact="0.2645"/>
          <dgm:constr type="l" for="ch" forName="text1" refType="w" fact="0.1397"/>
          <dgm:constr type="t" for="ch" forName="text1" refType="h" fact="0.4395"/>
          <dgm:constr type="w" for="ch" forName="text1" refType="w" fact="0.1624"/>
          <dgm:constr type="h" for="ch" forName="text1" refType="h" fact="0.2645"/>
          <dgm:constr type="l" for="ch" forName="text3" refType="w" fact="0.1397"/>
          <dgm:constr type="t" for="ch" forName="text3" refType="h" fact="0.1471"/>
          <dgm:constr type="w" for="ch" forName="text3" refType="w" fact="0.1624"/>
          <dgm:constr type="h" for="ch" forName="text3" refType="h" fact="0.2645"/>
          <dgm:constr type="l" for="ch" forName="textaccent1" refType="w" fact="0.1436"/>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4"/>
          <dgm:constr type="h" for="ch" forName="image1" refType="h" fact="0.2645"/>
          <dgm:constr type="l" for="ch" forName="imageaccent1" refType="w" fact="0.1112"/>
          <dgm:constr type="t" for="ch" forName="imageaccent1" refType="h" fact="0.5227"/>
          <dgm:constr type="w" for="ch" forName="imageaccent1" refType="w" fact="0.0189"/>
          <dgm:constr type="h" for="ch" forName="imageaccent1" refType="h" fact="0.031"/>
          <dgm:constr type="l" for="ch" forName="textaccent2" refType="w" fact="0.3912"/>
          <dgm:constr type="t" for="ch" forName="textaccent2" refType="h" fact="0.5213"/>
          <dgm:constr type="w" for="ch" forName="textaccent2" refType="w" fact="0.0189"/>
          <dgm:constr type="h" for="ch" forName="textaccent2" refType="h" fact="0.031"/>
          <dgm:constr type="l" for="ch" forName="imageaccent2" refType="w" fact="0.4231"/>
          <dgm:constr type="t" for="ch" forName="imageaccent2" refType="h" fact="0.5567"/>
          <dgm:constr type="w" for="ch" forName="imageaccent2" refType="w" fact="0.0189"/>
          <dgm:constr type="h" for="ch" forName="imageaccent2" refType="h" fact="0.031"/>
          <dgm:constr type="l" for="ch" forName="textaccent3" refType="w" fact="0.2502"/>
          <dgm:constr type="t" for="ch" forName="textaccent3" refType="h" fact="0.1507"/>
          <dgm:constr type="w" for="ch" forName="textaccent3" refType="w" fact="0.0189"/>
          <dgm:constr type="h" for="ch" forName="textaccent3" refType="h" fact="0.031"/>
          <dgm:constr type="l" for="ch" forName="imageaccent3" refType="w" fact="0.2841"/>
          <dgm:constr type="t" for="ch" forName="imageaccent3" refType="h" fact="0.1172"/>
          <dgm:constr type="w" for="ch" forName="imageaccent3" refType="w" fact="0.0189"/>
          <dgm:constr type="h" for="ch" forName="imageaccent3" refType="h" fact="0.031"/>
          <dgm:constr type="l" for="ch" forName="textaccent4" refType="w" fact="0.5596"/>
          <dgm:constr type="t" for="ch" forName="textaccent4" refType="h" fact="0.2637"/>
          <dgm:constr type="w" for="ch" forName="textaccent4" refType="w" fact="0.0189"/>
          <dgm:constr type="h" for="ch" forName="textaccent4" refType="h" fact="0.031"/>
          <dgm:constr type="l" for="ch" forName="imageaccent4" refType="w" fact="0.5905"/>
          <dgm:constr type="t" for="ch" forName="imageaccent4" refType="h" fact="0.3"/>
          <dgm:constr type="w" for="ch" forName="imageaccent4" refType="w" fact="0.0189"/>
          <dgm:constr type="h" for="ch" forName="imageaccent4" refType="h" fact="0.031"/>
          <dgm:constr type="l" for="ch" forName="textaccent5" refType="w" fact="0.6993"/>
          <dgm:constr type="t" for="ch" forName="textaccent5" refType="h" fact="0.1214"/>
          <dgm:constr type="w" for="ch" forName="textaccent5" refType="w" fact="0.0189"/>
          <dgm:constr type="h" for="ch" forName="textaccent5" refType="h" fact="0.031"/>
          <dgm:constr type="l" for="ch" forName="imageaccent5" refType="w" fact="0.731"/>
          <dgm:constr type="t" for="ch" forName="imageaccent5" refType="h" fact="0.1563"/>
          <dgm:constr type="w" for="ch" forName="imageaccent5" refType="w" fact="0.0189"/>
          <dgm:constr type="h" for="ch" forName="imageaccent5" refType="h" fact="0.031"/>
          <dgm:constr type="l" for="ch" forName="image6" refType="w" fact="0.5589"/>
          <dgm:constr type="t" for="ch" forName="image6" refType="h" fact="0.5872"/>
          <dgm:constr type="w" for="ch" forName="image6" refType="w" fact="0.1624"/>
          <dgm:constr type="h" for="ch" forName="image6" refType="h" fact="0.2645"/>
          <dgm:constr type="l" for="ch" forName="text6" refType="w" fact="0.6986"/>
          <dgm:constr type="t" for="ch" forName="text6" refType="h" fact="0.4424"/>
          <dgm:constr type="w" for="ch" forName="text6" refType="w" fact="0.1624"/>
          <dgm:constr type="h" for="ch" forName="text6" refType="h" fact="0.2645"/>
          <dgm:constr type="l" for="ch" forName="imageaccent6" refType="w" fact="0.7007"/>
          <dgm:constr type="t" for="ch" forName="imageaccent6" refType="h" fact="0.7033"/>
          <dgm:constr type="w" for="ch" forName="imageaccent6" refType="w" fact="0.0189"/>
          <dgm:constr type="h" for="ch" forName="imageaccent6" refType="h" fact="0.031"/>
          <dgm:constr type="l" for="ch" forName="textaccent6" refType="w" fact="0.7308"/>
          <dgm:constr type="t" for="ch" forName="textaccent6" refType="h" fact="0.6741"/>
          <dgm:constr type="w" for="ch" forName="textaccent6" refType="w" fact="0.0189"/>
          <dgm:constr type="h" for="ch" forName="textaccent6" refType="h" fact="0.031"/>
          <dgm:constr type="l" for="ch" forName="text7" refType="w" fact="0.2793"/>
          <dgm:constr type="t" for="ch" forName="text7" refType="h" fact="0.5856"/>
          <dgm:constr type="w" for="ch" forName="text7" refType="w" fact="0.1624"/>
          <dgm:constr type="h" for="ch" forName="text7" refType="h" fact="0.2645"/>
          <dgm:constr type="l" for="ch" forName="image7" refType="w" fact="0.1396"/>
          <dgm:constr type="t" for="ch" forName="image7" refType="h" fact="0.7326"/>
          <dgm:constr type="w" for="ch" forName="image7" refType="w" fact="0.1624"/>
          <dgm:constr type="h" for="ch" forName="image7" refType="h" fact="0.2645"/>
          <dgm:constr type="l" for="ch" forName="imageaccent7" refType="w" fact="0.2501"/>
          <dgm:constr type="t" for="ch" forName="imageaccent7" refType="h" fact="0.7363"/>
          <dgm:constr type="w" for="ch" forName="imageaccent7" refType="w" fact="0.0189"/>
          <dgm:constr type="h" for="ch" forName="imageaccent7" refType="h" fact="0.031"/>
          <dgm:constr type="l" for="ch" forName="textaccent7" refType="w" fact="0.284"/>
          <dgm:constr type="t" for="ch" forName="textaccent7" refType="h" fact="0.7028"/>
          <dgm:constr type="w" for="ch" forName="textaccent7" refType="w" fact="0.0189"/>
          <dgm:constr type="h" for="ch" forName="textaccent7" refType="h" fact="0.031"/>
          <dgm:constr type="l" for="ch" forName="image8" refType="w" fact="0.6979"/>
          <dgm:constr type="t" for="ch" forName="image8" refType="h" fact="0.7355"/>
          <dgm:constr type="w" for="ch" forName="image8" refType="w" fact="0.1624"/>
          <dgm:constr type="h" for="ch" forName="image8" refType="h" fact="0.2645"/>
          <dgm:constr type="l" for="ch" forName="text8" refType="w" fact="0.8376"/>
          <dgm:constr type="t" for="ch" forName="text8" refType="h" fact="0.5906"/>
          <dgm:constr type="w" for="ch" forName="text8" refType="w" fact="0.1624"/>
          <dgm:constr type="h" for="ch" forName="text8" refType="h" fact="0.2645"/>
          <dgm:constr type="l" for="ch" forName="imageaccent8" refType="w" fact="0.8397"/>
          <dgm:constr type="t" for="ch" forName="imageaccent8" refType="h" fact="0.8516"/>
          <dgm:constr type="w" for="ch" forName="imageaccent8" refType="w" fact="0.0189"/>
          <dgm:constr type="h" for="ch" forName="imageaccent8" refType="h" fact="0.031"/>
          <dgm:constr type="l" for="ch" forName="textaccent8" refType="w" fact="0.8698"/>
          <dgm:constr type="t" for="ch" forName="textaccent8" refType="h" fact="0.8223"/>
          <dgm:constr type="w" for="ch" forName="textaccent8" refType="w" fact="0.0189"/>
          <dgm:constr type="h" for="ch" forName="textaccent8" refType="h" fact="0.031"/>
        </dgm:constrLst>
      </dgm:if>
      <dgm:if name="Name10" axis="ch" ptType="node" func="cnt" op="equ" val="9">
        <dgm:alg type="composite">
          <dgm:param type="ar" val="1.8986"/>
        </dgm:alg>
        <dgm:constrLst>
          <dgm:constr type="primFontSz" for="des" ptType="node" op="equ" val="65"/>
          <dgm:constr type="l" for="ch" forName="image4" refType="w" fact="0.5585"/>
          <dgm:constr type="t" for="ch" forName="image4" refType="h" fact="0.2952"/>
          <dgm:constr type="w" for="ch" forName="image4" refType="w" fact="0.1623"/>
          <dgm:constr type="h" for="ch" forName="image4" refType="h" fact="0.2645"/>
          <dgm:constr type="l" for="ch" forName="text5" refType="w" fact="0.5585"/>
          <dgm:constr type="t" for="ch" forName="text5" refType="h" fact="0.0028"/>
          <dgm:constr type="w" for="ch" forName="text5" refType="w" fact="0.1623"/>
          <dgm:constr type="h" for="ch" forName="text5" refType="h" fact="0.2645"/>
          <dgm:constr type="l" for="ch" forName="image5" refType="w" fact="0.6982"/>
          <dgm:constr type="t" for="ch" forName="image5" refType="h" fact="0.1504"/>
          <dgm:constr type="w" for="ch" forName="image5" refType="w" fact="0.1623"/>
          <dgm:constr type="h" for="ch" forName="image5" refType="h" fact="0.2645"/>
          <dgm:constr type="l" for="ch" forName="image2" refType="w" fact="0.4189"/>
          <dgm:constr type="t" for="ch" forName="image2" refType="h" fact="0.439"/>
          <dgm:constr type="w" for="ch" forName="image2" refType="w" fact="0.1623"/>
          <dgm:constr type="h" for="ch" forName="image2" refType="h" fact="0.2645"/>
          <dgm:constr type="l" for="ch" forName="text4" refType="w" fact="0.4189"/>
          <dgm:constr type="t" for="ch" forName="text4" refType="h" fact="0.1465"/>
          <dgm:constr type="w" for="ch" forName="text4" refType="w" fact="0.1623"/>
          <dgm:constr type="h" for="ch" forName="text4" refType="h" fact="0.2645"/>
          <dgm:constr type="l" for="ch" forName="text2" refType="w" fact="0.2793"/>
          <dgm:constr type="t" for="ch" forName="text2" refType="h" fact="0.2925"/>
          <dgm:constr type="w" for="ch" forName="text2" refType="w" fact="0.1623"/>
          <dgm:constr type="h" for="ch" forName="text2" refType="h" fact="0.2645"/>
          <dgm:constr type="l" for="ch" forName="image3" refType="w" fact="0.2793"/>
          <dgm:constr type="t" for="ch" forName="image3" refType="h" fact="0"/>
          <dgm:constr type="w" for="ch" forName="image3" refType="w" fact="0.1623"/>
          <dgm:constr type="h" for="ch" forName="image3" refType="h" fact="0.2645"/>
          <dgm:constr type="l" for="ch" forName="text1" refType="w" fact="0.1396"/>
          <dgm:constr type="t" for="ch" forName="text1" refType="h" fact="0.4395"/>
          <dgm:constr type="w" for="ch" forName="text1" refType="w" fact="0.1623"/>
          <dgm:constr type="h" for="ch" forName="text1" refType="h" fact="0.2645"/>
          <dgm:constr type="l" for="ch" forName="text3" refType="w" fact="0.1396"/>
          <dgm:constr type="t" for="ch" forName="text3" refType="h" fact="0.1471"/>
          <dgm:constr type="w" for="ch" forName="text3" refType="w" fact="0.1623"/>
          <dgm:constr type="h" for="ch" forName="text3" refType="h" fact="0.2645"/>
          <dgm:constr type="l" for="ch" forName="textaccent1" refType="w" fact="0.1435"/>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3"/>
          <dgm:constr type="h" for="ch" forName="image1" refType="h" fact="0.2645"/>
          <dgm:constr type="l" for="ch" forName="imageaccent1" refType="w" fact="0.1111"/>
          <dgm:constr type="t" for="ch" forName="imageaccent1" refType="h" fact="0.5227"/>
          <dgm:constr type="w" for="ch" forName="imageaccent1" refType="w" fact="0.0189"/>
          <dgm:constr type="h" for="ch" forName="imageaccent1" refType="h" fact="0.031"/>
          <dgm:constr type="l" for="ch" forName="textaccent2" refType="w" fact="0.391"/>
          <dgm:constr type="t" for="ch" forName="textaccent2" refType="h" fact="0.5213"/>
          <dgm:constr type="w" for="ch" forName="textaccent2" refType="w" fact="0.0189"/>
          <dgm:constr type="h" for="ch" forName="textaccent2" refType="h" fact="0.031"/>
          <dgm:constr type="l" for="ch" forName="imageaccent2" refType="w" fact="0.4228"/>
          <dgm:constr type="t" for="ch" forName="imageaccent2" refType="h" fact="0.5567"/>
          <dgm:constr type="w" for="ch" forName="imageaccent2" refType="w" fact="0.0189"/>
          <dgm:constr type="h" for="ch" forName="imageaccent2" refType="h" fact="0.031"/>
          <dgm:constr type="l" for="ch" forName="textaccent3" refType="w" fact="0.2501"/>
          <dgm:constr type="t" for="ch" forName="textaccent3" refType="h" fact="0.1507"/>
          <dgm:constr type="w" for="ch" forName="textaccent3" refType="w" fact="0.0189"/>
          <dgm:constr type="h" for="ch" forName="textaccent3" refType="h" fact="0.031"/>
          <dgm:constr type="l" for="ch" forName="imageaccent3" refType="w" fact="0.2839"/>
          <dgm:constr type="t" for="ch" forName="imageaccent3" refType="h" fact="0.1172"/>
          <dgm:constr type="w" for="ch" forName="imageaccent3" refType="w" fact="0.0189"/>
          <dgm:constr type="h" for="ch" forName="imageaccent3" refType="h" fact="0.031"/>
          <dgm:constr type="l" for="ch" forName="textaccent4" refType="w" fact="0.5593"/>
          <dgm:constr type="t" for="ch" forName="textaccent4" refType="h" fact="0.2637"/>
          <dgm:constr type="w" for="ch" forName="textaccent4" refType="w" fact="0.0189"/>
          <dgm:constr type="h" for="ch" forName="textaccent4" refType="h" fact="0.031"/>
          <dgm:constr type="l" for="ch" forName="imageaccent4" refType="w" fact="0.5901"/>
          <dgm:constr type="t" for="ch" forName="imageaccent4" refType="h" fact="0.3"/>
          <dgm:constr type="w" for="ch" forName="imageaccent4" refType="w" fact="0.0189"/>
          <dgm:constr type="h" for="ch" forName="imageaccent4" refType="h" fact="0.031"/>
          <dgm:constr type="l" for="ch" forName="textaccent5" refType="w" fact="0.6989"/>
          <dgm:constr type="t" for="ch" forName="textaccent5" refType="h" fact="0.1214"/>
          <dgm:constr type="w" for="ch" forName="textaccent5" refType="w" fact="0.0189"/>
          <dgm:constr type="h" for="ch" forName="textaccent5" refType="h" fact="0.031"/>
          <dgm:constr type="l" for="ch" forName="imageaccent5" refType="w" fact="0.7305"/>
          <dgm:constr type="t" for="ch" forName="imageaccent5" refType="h" fact="0.1563"/>
          <dgm:constr type="w" for="ch" forName="imageaccent5" refType="w" fact="0.0189"/>
          <dgm:constr type="h" for="ch" forName="imageaccent5" refType="h" fact="0.031"/>
          <dgm:constr type="l" for="ch" forName="image6" refType="w" fact="0.5585"/>
          <dgm:constr type="t" for="ch" forName="image6" refType="h" fact="0.5872"/>
          <dgm:constr type="w" for="ch" forName="image6" refType="w" fact="0.1623"/>
          <dgm:constr type="h" for="ch" forName="image6" refType="h" fact="0.2645"/>
          <dgm:constr type="l" for="ch" forName="text6" refType="w" fact="0.6982"/>
          <dgm:constr type="t" for="ch" forName="text6" refType="h" fact="0.4424"/>
          <dgm:constr type="w" for="ch" forName="text6" refType="w" fact="0.1623"/>
          <dgm:constr type="h" for="ch" forName="text6" refType="h" fact="0.2645"/>
          <dgm:constr type="l" for="ch" forName="imageaccent6" refType="w" fact="0.7002"/>
          <dgm:constr type="t" for="ch" forName="imageaccent6" refType="h" fact="0.7033"/>
          <dgm:constr type="w" for="ch" forName="imageaccent6" refType="w" fact="0.0189"/>
          <dgm:constr type="h" for="ch" forName="imageaccent6" refType="h" fact="0.031"/>
          <dgm:constr type="l" for="ch" forName="textaccent6" refType="w" fact="0.7303"/>
          <dgm:constr type="t" for="ch" forName="textaccent6" refType="h" fact="0.6741"/>
          <dgm:constr type="w" for="ch" forName="textaccent6" refType="w" fact="0.0189"/>
          <dgm:constr type="h" for="ch" forName="textaccent6" refType="h" fact="0.031"/>
          <dgm:constr type="l" for="ch" forName="text7" refType="w" fact="0.2792"/>
          <dgm:constr type="t" for="ch" forName="text7" refType="h" fact="0.5856"/>
          <dgm:constr type="w" for="ch" forName="text7" refType="w" fact="0.1623"/>
          <dgm:constr type="h" for="ch" forName="text7" refType="h" fact="0.2645"/>
          <dgm:constr type="l" for="ch" forName="image7" refType="w" fact="0.1395"/>
          <dgm:constr type="t" for="ch" forName="image7" refType="h" fact="0.7326"/>
          <dgm:constr type="w" for="ch" forName="image7" refType="w" fact="0.1623"/>
          <dgm:constr type="h" for="ch" forName="image7" refType="h" fact="0.2645"/>
          <dgm:constr type="l" for="ch" forName="imageaccent7" refType="w" fact="0.25"/>
          <dgm:constr type="t" for="ch" forName="imageaccent7" refType="h" fact="0.7363"/>
          <dgm:constr type="w" for="ch" forName="imageaccent7" refType="w" fact="0.0189"/>
          <dgm:constr type="h" for="ch" forName="imageaccent7" refType="h" fact="0.031"/>
          <dgm:constr type="l" for="ch" forName="textaccent7" refType="w" fact="0.2838"/>
          <dgm:constr type="t" for="ch" forName="textaccent7" refType="h" fact="0.7028"/>
          <dgm:constr type="w" for="ch" forName="textaccent7" refType="w" fact="0.0189"/>
          <dgm:constr type="h" for="ch" forName="textaccent7" refType="h" fact="0.031"/>
          <dgm:constr type="l" for="ch" forName="image8" refType="w" fact="0.6975"/>
          <dgm:constr type="t" for="ch" forName="image8" refType="h" fact="0.7355"/>
          <dgm:constr type="w" for="ch" forName="image8" refType="w" fact="0.1623"/>
          <dgm:constr type="h" for="ch" forName="image8" refType="h" fact="0.2645"/>
          <dgm:constr type="l" for="ch" forName="text8" refType="w" fact="0.8371"/>
          <dgm:constr type="t" for="ch" forName="text8" refType="h" fact="0.5906"/>
          <dgm:constr type="w" for="ch" forName="text8" refType="w" fact="0.1623"/>
          <dgm:constr type="h" for="ch" forName="text8" refType="h" fact="0.2645"/>
          <dgm:constr type="l" for="ch" forName="imageaccent8" refType="w" fact="0.8392"/>
          <dgm:constr type="t" for="ch" forName="imageaccent8" refType="h" fact="0.8516"/>
          <dgm:constr type="w" for="ch" forName="imageaccent8" refType="w" fact="0.0189"/>
          <dgm:constr type="h" for="ch" forName="imageaccent8" refType="h" fact="0.031"/>
          <dgm:constr type="l" for="ch" forName="textaccent8" refType="w" fact="0.8693"/>
          <dgm:constr type="t" for="ch" forName="textaccent8" refType="h" fact="0.8223"/>
          <dgm:constr type="w" for="ch" forName="textaccent8" refType="w" fact="0.0189"/>
          <dgm:constr type="h" for="ch" forName="textaccent8" refType="h" fact="0.031"/>
          <dgm:constr type="l" for="ch" forName="text9" refType="w" fact="0.8377"/>
          <dgm:constr type="t" for="ch" forName="text9" refType="h" fact="0.0057"/>
          <dgm:constr type="w" for="ch" forName="text9" refType="w" fact="0.1623"/>
          <dgm:constr type="h" for="ch" forName="text9" refType="h" fact="0.2645"/>
          <dgm:constr type="l" for="ch" forName="textaccent9" refType="w" fact="0.95"/>
          <dgm:constr type="t" for="ch" forName="textaccent9" refType="h" fact="0.2383"/>
          <dgm:constr type="w" for="ch" forName="textaccent9" refType="w" fact="0.0189"/>
          <dgm:constr type="h" for="ch" forName="textaccent9" refType="h" fact="0.031"/>
          <dgm:constr type="l" for="ch" forName="image9" refType="w" fact="0.8377"/>
          <dgm:constr type="t" for="ch" forName="image9" refType="h" fact="0.2977"/>
          <dgm:constr type="w" for="ch" forName="image9" refType="w" fact="0.1623"/>
          <dgm:constr type="h" for="ch" forName="image9" refType="h" fact="0.2645"/>
          <dgm:constr type="l" for="ch" forName="imageaccent9" refType="w" fact="0.95"/>
          <dgm:constr type="t" for="ch" forName="imageaccent9" refType="h" fact="0.2993"/>
          <dgm:constr type="w" for="ch" forName="imageaccent9" refType="w" fact="0.0189"/>
          <dgm:constr type="h" for="ch" forName="imageaccent9" refType="h" fact="0.031"/>
        </dgm:constrLst>
      </dgm:if>
      <dgm:if name="Name11" axis="ch" ptType="node" func="cnt" op="equ" val="10">
        <dgm:alg type="composite">
          <dgm:param type="ar" val="1.6608"/>
        </dgm:alg>
        <dgm:constrLst>
          <dgm:constr type="primFontSz" for="des" ptType="node" op="equ" val="65"/>
          <dgm:constr type="l" for="ch" forName="image4" refType="w" fact="0.5585"/>
          <dgm:constr type="t" for="ch" forName="image4" refType="h" fact="0.2583"/>
          <dgm:constr type="w" for="ch" forName="image4" refType="w" fact="0.1623"/>
          <dgm:constr type="h" for="ch" forName="image4" refType="h" fact="0.2314"/>
          <dgm:constr type="l" for="ch" forName="text5" refType="w" fact="0.5585"/>
          <dgm:constr type="t" for="ch" forName="text5" refType="h" fact="0.0024"/>
          <dgm:constr type="w" for="ch" forName="text5" refType="w" fact="0.1623"/>
          <dgm:constr type="h" for="ch" forName="text5" refType="h" fact="0.2314"/>
          <dgm:constr type="l" for="ch" forName="image5" refType="w" fact="0.6982"/>
          <dgm:constr type="t" for="ch" forName="image5" refType="h" fact="0.1316"/>
          <dgm:constr type="w" for="ch" forName="image5" refType="w" fact="0.1623"/>
          <dgm:constr type="h" for="ch" forName="image5" refType="h" fact="0.2314"/>
          <dgm:constr type="l" for="ch" forName="image2" refType="w" fact="0.4189"/>
          <dgm:constr type="t" for="ch" forName="image2" refType="h" fact="0.384"/>
          <dgm:constr type="w" for="ch" forName="image2" refType="w" fact="0.1623"/>
          <dgm:constr type="h" for="ch" forName="image2" refType="h" fact="0.2314"/>
          <dgm:constr type="l" for="ch" forName="text4" refType="w" fact="0.4189"/>
          <dgm:constr type="t" for="ch" forName="text4" refType="h" fact="0.1282"/>
          <dgm:constr type="w" for="ch" forName="text4" refType="w" fact="0.1623"/>
          <dgm:constr type="h" for="ch" forName="text4" refType="h" fact="0.2314"/>
          <dgm:constr type="l" for="ch" forName="text2" refType="w" fact="0.2793"/>
          <dgm:constr type="t" for="ch" forName="text2" refType="h" fact="0.2558"/>
          <dgm:constr type="w" for="ch" forName="text2" refType="w" fact="0.1623"/>
          <dgm:constr type="h" for="ch" forName="text2" refType="h" fact="0.2314"/>
          <dgm:constr type="l" for="ch" forName="image3" refType="w" fact="0.2793"/>
          <dgm:constr type="t" for="ch" forName="image3" refType="h" fact="0"/>
          <dgm:constr type="w" for="ch" forName="image3" refType="w" fact="0.1623"/>
          <dgm:constr type="h" for="ch" forName="image3" refType="h" fact="0.2314"/>
          <dgm:constr type="l" for="ch" forName="text1" refType="w" fact="0.1396"/>
          <dgm:constr type="t" for="ch" forName="text1" refType="h" fact="0.3845"/>
          <dgm:constr type="w" for="ch" forName="text1" refType="w" fact="0.1623"/>
          <dgm:constr type="h" for="ch" forName="text1" refType="h" fact="0.2314"/>
          <dgm:constr type="l" for="ch" forName="text3" refType="w" fact="0.1396"/>
          <dgm:constr type="t" for="ch" forName="text3" refType="h" fact="0.1286"/>
          <dgm:constr type="w" for="ch" forName="text3" refType="w" fact="0.1623"/>
          <dgm:constr type="h" for="ch" forName="text3" refType="h" fact="0.2314"/>
          <dgm:constr type="l" for="ch" forName="textaccent1" refType="w" fact="0.1435"/>
          <dgm:constr type="t" for="ch" forName="textaccent1" refType="h" fact="0.488"/>
          <dgm:constr type="w" for="ch" forName="textaccent1" refType="w" fact="0.0189"/>
          <dgm:constr type="h" for="ch" forName="textaccent1" refType="h" fact="0.0271"/>
          <dgm:constr type="l" for="ch" forName="image1" refType="w" fact="0"/>
          <dgm:constr type="t" for="ch" forName="image1" refType="h" fact="0.2566"/>
          <dgm:constr type="w" for="ch" forName="image1" refType="w" fact="0.1623"/>
          <dgm:constr type="h" for="ch" forName="image1" refType="h" fact="0.2314"/>
          <dgm:constr type="l" for="ch" forName="imageaccent1" refType="w" fact="0.1111"/>
          <dgm:constr type="t" for="ch" forName="imageaccent1" refType="h" fact="0.4572"/>
          <dgm:constr type="w" for="ch" forName="imageaccent1" refType="w" fact="0.0189"/>
          <dgm:constr type="h" for="ch" forName="imageaccent1" refType="h" fact="0.0271"/>
          <dgm:constr type="l" for="ch" forName="textaccent2" refType="w" fact="0.391"/>
          <dgm:constr type="t" for="ch" forName="textaccent2" refType="h" fact="0.456"/>
          <dgm:constr type="w" for="ch" forName="textaccent2" refType="w" fact="0.0189"/>
          <dgm:constr type="h" for="ch" forName="textaccent2" refType="h" fact="0.0271"/>
          <dgm:constr type="l" for="ch" forName="imageaccent2" refType="w" fact="0.4228"/>
          <dgm:constr type="t" for="ch" forName="imageaccent2" refType="h" fact="0.487"/>
          <dgm:constr type="w" for="ch" forName="imageaccent2" refType="w" fact="0.0189"/>
          <dgm:constr type="h" for="ch" forName="imageaccent2" refType="h" fact="0.0271"/>
          <dgm:constr type="l" for="ch" forName="textaccent3" refType="w" fact="0.2501"/>
          <dgm:constr type="t" for="ch" forName="textaccent3" refType="h" fact="0.1318"/>
          <dgm:constr type="w" for="ch" forName="textaccent3" refType="w" fact="0.0189"/>
          <dgm:constr type="h" for="ch" forName="textaccent3" refType="h" fact="0.0271"/>
          <dgm:constr type="l" for="ch" forName="imageaccent3" refType="w" fact="0.2839"/>
          <dgm:constr type="t" for="ch" forName="imageaccent3" refType="h" fact="0.1025"/>
          <dgm:constr type="w" for="ch" forName="imageaccent3" refType="w" fact="0.0189"/>
          <dgm:constr type="h" for="ch" forName="imageaccent3" refType="h" fact="0.0271"/>
          <dgm:constr type="l" for="ch" forName="textaccent4" refType="w" fact="0.5593"/>
          <dgm:constr type="t" for="ch" forName="textaccent4" refType="h" fact="0.2307"/>
          <dgm:constr type="w" for="ch" forName="textaccent4" refType="w" fact="0.0189"/>
          <dgm:constr type="h" for="ch" forName="textaccent4" refType="h" fact="0.0271"/>
          <dgm:constr type="l" for="ch" forName="imageaccent4" refType="w" fact="0.5901"/>
          <dgm:constr type="t" for="ch" forName="imageaccent4" refType="h" fact="0.2624"/>
          <dgm:constr type="w" for="ch" forName="imageaccent4" refType="w" fact="0.0189"/>
          <dgm:constr type="h" for="ch" forName="imageaccent4" refType="h" fact="0.0271"/>
          <dgm:constr type="l" for="ch" forName="textaccent5" refType="w" fact="0.6989"/>
          <dgm:constr type="t" for="ch" forName="textaccent5" refType="h" fact="0.1062"/>
          <dgm:constr type="w" for="ch" forName="textaccent5" refType="w" fact="0.0189"/>
          <dgm:constr type="h" for="ch" forName="textaccent5" refType="h" fact="0.0271"/>
          <dgm:constr type="l" for="ch" forName="imageaccent5" refType="w" fact="0.7305"/>
          <dgm:constr type="t" for="ch" forName="imageaccent5" refType="h" fact="0.1367"/>
          <dgm:constr type="w" for="ch" forName="imageaccent5" refType="w" fact="0.0189"/>
          <dgm:constr type="h" for="ch" forName="imageaccent5" refType="h" fact="0.0271"/>
          <dgm:constr type="l" for="ch" forName="image6" refType="w" fact="0.5585"/>
          <dgm:constr type="t" for="ch" forName="image6" refType="h" fact="0.5137"/>
          <dgm:constr type="w" for="ch" forName="image6" refType="w" fact="0.1623"/>
          <dgm:constr type="h" for="ch" forName="image6" refType="h" fact="0.2314"/>
          <dgm:constr type="l" for="ch" forName="text6" refType="w" fact="0.6982"/>
          <dgm:constr type="t" for="ch" forName="text6" refType="h" fact="0.387"/>
          <dgm:constr type="w" for="ch" forName="text6" refType="w" fact="0.1623"/>
          <dgm:constr type="h" for="ch" forName="text6" refType="h" fact="0.2314"/>
          <dgm:constr type="l" for="ch" forName="imageaccent6" refType="w" fact="0.7002"/>
          <dgm:constr type="t" for="ch" forName="imageaccent6" refType="h" fact="0.6152"/>
          <dgm:constr type="w" for="ch" forName="imageaccent6" refType="w" fact="0.0189"/>
          <dgm:constr type="h" for="ch" forName="imageaccent6" refType="h" fact="0.0271"/>
          <dgm:constr type="l" for="ch" forName="textaccent6" refType="w" fact="0.7303"/>
          <dgm:constr type="t" for="ch" forName="textaccent6" refType="h" fact="0.5897"/>
          <dgm:constr type="w" for="ch" forName="textaccent6" refType="w" fact="0.0189"/>
          <dgm:constr type="h" for="ch" forName="textaccent6" refType="h" fact="0.0271"/>
          <dgm:constr type="l" for="ch" forName="text7" refType="w" fact="0.2792"/>
          <dgm:constr type="t" for="ch" forName="text7" refType="h" fact="0.5122"/>
          <dgm:constr type="w" for="ch" forName="text7" refType="w" fact="0.1623"/>
          <dgm:constr type="h" for="ch" forName="text7" refType="h" fact="0.2314"/>
          <dgm:constr type="l" for="ch" forName="image7" refType="w" fact="0.1395"/>
          <dgm:constr type="t" for="ch" forName="image7" refType="h" fact="0.6409"/>
          <dgm:constr type="w" for="ch" forName="image7" refType="w" fact="0.1623"/>
          <dgm:constr type="h" for="ch" forName="image7" refType="h" fact="0.2314"/>
          <dgm:constr type="l" for="ch" forName="imageaccent7" refType="w" fact="0.25"/>
          <dgm:constr type="t" for="ch" forName="imageaccent7" refType="h" fact="0.6441"/>
          <dgm:constr type="w" for="ch" forName="imageaccent7" refType="w" fact="0.0189"/>
          <dgm:constr type="h" for="ch" forName="imageaccent7" refType="h" fact="0.0271"/>
          <dgm:constr type="l" for="ch" forName="textaccent7" refType="w" fact="0.2838"/>
          <dgm:constr type="t" for="ch" forName="textaccent7" refType="h" fact="0.6148"/>
          <dgm:constr type="w" for="ch" forName="textaccent7" refType="w" fact="0.0189"/>
          <dgm:constr type="h" for="ch" forName="textaccent7" refType="h" fact="0.0271"/>
          <dgm:constr type="l" for="ch" forName="image8" refType="w" fact="0.6975"/>
          <dgm:constr type="t" for="ch" forName="image8" refType="h" fact="0.6433"/>
          <dgm:constr type="w" for="ch" forName="image8" refType="w" fact="0.1623"/>
          <dgm:constr type="h" for="ch" forName="image8" refType="h" fact="0.2314"/>
          <dgm:constr type="l" for="ch" forName="text8" refType="w" fact="0.8371"/>
          <dgm:constr type="t" for="ch" forName="text8" refType="h" fact="0.5167"/>
          <dgm:constr type="w" for="ch" forName="text8" refType="w" fact="0.1623"/>
          <dgm:constr type="h" for="ch" forName="text8" refType="h" fact="0.2314"/>
          <dgm:constr type="l" for="ch" forName="imageaccent8" refType="w" fact="0.8392"/>
          <dgm:constr type="t" for="ch" forName="imageaccent8" refType="h" fact="0.7449"/>
          <dgm:constr type="w" for="ch" forName="imageaccent8" refType="w" fact="0.0189"/>
          <dgm:constr type="h" for="ch" forName="imageaccent8" refType="h" fact="0.0271"/>
          <dgm:constr type="l" for="ch" forName="textaccent8" refType="w" fact="0.8693"/>
          <dgm:constr type="t" for="ch" forName="textaccent8" refType="h" fact="0.7194"/>
          <dgm:constr type="w" for="ch" forName="textaccent8" refType="w" fact="0.0189"/>
          <dgm:constr type="h" for="ch" forName="textaccent8" refType="h" fact="0.0271"/>
          <dgm:constr type="l" for="ch" forName="text9" refType="w" fact="0.8377"/>
          <dgm:constr type="t" for="ch" forName="text9" refType="h" fact="0.005"/>
          <dgm:constr type="w" for="ch" forName="text9" refType="w" fact="0.1623"/>
          <dgm:constr type="h" for="ch" forName="text9" refType="h" fact="0.2314"/>
          <dgm:constr type="l" for="ch" forName="textaccent9" refType="w" fact="0.95"/>
          <dgm:constr type="t" for="ch" forName="textaccent9" refType="h" fact="0.2084"/>
          <dgm:constr type="w" for="ch" forName="textaccent9" refType="w" fact="0.0189"/>
          <dgm:constr type="h" for="ch" forName="textaccent9" refType="h" fact="0.0271"/>
          <dgm:constr type="l" for="ch" forName="image9" refType="w" fact="0.8377"/>
          <dgm:constr type="t" for="ch" forName="image9" refType="h" fact="0.2604"/>
          <dgm:constr type="w" for="ch" forName="image9" refType="w" fact="0.1623"/>
          <dgm:constr type="h" for="ch" forName="image9" refType="h" fact="0.2314"/>
          <dgm:constr type="l" for="ch" forName="imageaccent9" refType="w" fact="0.95"/>
          <dgm:constr type="t" for="ch" forName="imageaccent9" refType="h" fact="0.2618"/>
          <dgm:constr type="w" for="ch" forName="imageaccent9" refType="w" fact="0.0189"/>
          <dgm:constr type="h" for="ch" forName="imageaccent9" refType="h" fact="0.0271"/>
          <dgm:constr type="l" for="ch" forName="image10" refType="w" fact="0.2786"/>
          <dgm:constr type="t" for="ch" forName="image10" refType="h" fact="0.7686"/>
          <dgm:constr type="w" for="ch" forName="image10" refType="w" fact="0.1623"/>
          <dgm:constr type="h" for="ch" forName="image10" refType="h" fact="0.2314"/>
          <dgm:constr type="l" for="ch" forName="text10" refType="w" fact="0.4183"/>
          <dgm:constr type="t" for="ch" forName="text10" refType="h" fact="0.6419"/>
          <dgm:constr type="w" for="ch" forName="text10" refType="w" fact="0.1623"/>
          <dgm:constr type="h" for="ch" forName="text10" refType="h" fact="0.2314"/>
          <dgm:constr type="l" for="ch" forName="imageaccent10" refType="w" fact="0.4203"/>
          <dgm:constr type="t" for="ch" forName="imageaccent10" refType="h" fact="0.8701"/>
          <dgm:constr type="w" for="ch" forName="imageaccent10" refType="w" fact="0.0189"/>
          <dgm:constr type="h" for="ch" forName="imageaccent10" refType="h" fact="0.0271"/>
          <dgm:constr type="l" for="ch" forName="textaccent10" refType="w" fact="0.4504"/>
          <dgm:constr type="t" for="ch" forName="textaccent10" refType="h" fact="0.8446"/>
          <dgm:constr type="w" for="ch" forName="textaccent10" refType="w" fact="0.0189"/>
          <dgm:constr type="h" for="ch" forName="textaccent10" refType="h" fact="0.0271"/>
        </dgm:constrLst>
      </dgm:if>
      <dgm:if name="Name12" axis="ch" ptType="node" func="cnt" op="equ" val="11">
        <dgm:alg type="composite">
          <dgm:param type="ar" val="1.4704"/>
        </dgm:alg>
        <dgm:constrLst>
          <dgm:constr type="primFontSz" for="des" ptType="node" op="equ" val="65"/>
          <dgm:constr type="l" for="ch" forName="image4" refType="w" fact="0.5585"/>
          <dgm:constr type="t" for="ch" forName="image4" refType="h" fact="0.2287"/>
          <dgm:constr type="w" for="ch" forName="image4" refType="w" fact="0.1623"/>
          <dgm:constr type="h" for="ch" forName="image4" refType="h" fact="0.2049"/>
          <dgm:constr type="l" for="ch" forName="text5" refType="w" fact="0.5585"/>
          <dgm:constr type="t" for="ch" forName="text5" refType="h" fact="0.0022"/>
          <dgm:constr type="w" for="ch" forName="text5" refType="w" fact="0.1623"/>
          <dgm:constr type="h" for="ch" forName="text5" refType="h" fact="0.2049"/>
          <dgm:constr type="l" for="ch" forName="image5" refType="w" fact="0.6982"/>
          <dgm:constr type="t" for="ch" forName="image5" refType="h" fact="0.1165"/>
          <dgm:constr type="w" for="ch" forName="image5" refType="w" fact="0.1623"/>
          <dgm:constr type="h" for="ch" forName="image5" refType="h" fact="0.2049"/>
          <dgm:constr type="l" for="ch" forName="image2" refType="w" fact="0.4189"/>
          <dgm:constr type="t" for="ch" forName="image2" refType="h" fact="0.34"/>
          <dgm:constr type="w" for="ch" forName="image2" refType="w" fact="0.1623"/>
          <dgm:constr type="h" for="ch" forName="image2" refType="h" fact="0.2049"/>
          <dgm:constr type="l" for="ch" forName="text4" refType="w" fact="0.4189"/>
          <dgm:constr type="t" for="ch" forName="text4" refType="h" fact="0.1135"/>
          <dgm:constr type="w" for="ch" forName="text4" refType="w" fact="0.1623"/>
          <dgm:constr type="h" for="ch" forName="text4" refType="h" fact="0.2049"/>
          <dgm:constr type="l" for="ch" forName="text2" refType="w" fact="0.2793"/>
          <dgm:constr type="t" for="ch" forName="text2" refType="h" fact="0.2265"/>
          <dgm:constr type="w" for="ch" forName="text2" refType="w" fact="0.1623"/>
          <dgm:constr type="h" for="ch" forName="text2" refType="h" fact="0.2049"/>
          <dgm:constr type="l" for="ch" forName="image3" refType="w" fact="0.2793"/>
          <dgm:constr type="t" for="ch" forName="image3" refType="h" fact="0"/>
          <dgm:constr type="w" for="ch" forName="image3" refType="w" fact="0.1623"/>
          <dgm:constr type="h" for="ch" forName="image3" refType="h" fact="0.2049"/>
          <dgm:constr type="l" for="ch" forName="text1" refType="w" fact="0.1396"/>
          <dgm:constr type="t" for="ch" forName="text1" refType="h" fact="0.3404"/>
          <dgm:constr type="w" for="ch" forName="text1" refType="w" fact="0.1623"/>
          <dgm:constr type="h" for="ch" forName="text1" refType="h" fact="0.2049"/>
          <dgm:constr type="l" for="ch" forName="text3" refType="w" fact="0.1396"/>
          <dgm:constr type="t" for="ch" forName="text3" refType="h" fact="0.1139"/>
          <dgm:constr type="w" for="ch" forName="text3" refType="w" fact="0.1623"/>
          <dgm:constr type="h" for="ch" forName="text3" refType="h" fact="0.2049"/>
          <dgm:constr type="l" for="ch" forName="textaccent1" refType="w" fact="0.1435"/>
          <dgm:constr type="t" for="ch" forName="textaccent1" refType="h" fact="0.432"/>
          <dgm:constr type="w" for="ch" forName="textaccent1" refType="w" fact="0.0189"/>
          <dgm:constr type="h" for="ch" forName="textaccent1" refType="h" fact="0.024"/>
          <dgm:constr type="l" for="ch" forName="image1" refType="w" fact="0"/>
          <dgm:constr type="t" for="ch" forName="image1" refType="h" fact="0.2272"/>
          <dgm:constr type="w" for="ch" forName="image1" refType="w" fact="0.1623"/>
          <dgm:constr type="h" for="ch" forName="image1" refType="h" fact="0.2049"/>
          <dgm:constr type="l" for="ch" forName="imageaccent1" refType="w" fact="0.1111"/>
          <dgm:constr type="t" for="ch" forName="imageaccent1" refType="h" fact="0.4048"/>
          <dgm:constr type="w" for="ch" forName="imageaccent1" refType="w" fact="0.0189"/>
          <dgm:constr type="h" for="ch" forName="imageaccent1" refType="h" fact="0.024"/>
          <dgm:constr type="l" for="ch" forName="textaccent2" refType="w" fact="0.391"/>
          <dgm:constr type="t" for="ch" forName="textaccent2" refType="h" fact="0.4038"/>
          <dgm:constr type="w" for="ch" forName="textaccent2" refType="w" fact="0.0189"/>
          <dgm:constr type="h" for="ch" forName="textaccent2" refType="h" fact="0.024"/>
          <dgm:constr type="l" for="ch" forName="imageaccent2" refType="w" fact="0.4228"/>
          <dgm:constr type="t" for="ch" forName="imageaccent2" refType="h" fact="0.4312"/>
          <dgm:constr type="w" for="ch" forName="imageaccent2" refType="w" fact="0.0189"/>
          <dgm:constr type="h" for="ch" forName="imageaccent2" refType="h" fact="0.024"/>
          <dgm:constr type="l" for="ch" forName="textaccent3" refType="w" fact="0.2501"/>
          <dgm:constr type="t" for="ch" forName="textaccent3" refType="h" fact="0.1167"/>
          <dgm:constr type="w" for="ch" forName="textaccent3" refType="w" fact="0.0189"/>
          <dgm:constr type="h" for="ch" forName="textaccent3" refType="h" fact="0.024"/>
          <dgm:constr type="l" for="ch" forName="imageaccent3" refType="w" fact="0.2839"/>
          <dgm:constr type="t" for="ch" forName="imageaccent3" refType="h" fact="0.0908"/>
          <dgm:constr type="w" for="ch" forName="imageaccent3" refType="w" fact="0.0189"/>
          <dgm:constr type="h" for="ch" forName="imageaccent3" refType="h" fact="0.024"/>
          <dgm:constr type="l" for="ch" forName="textaccent4" refType="w" fact="0.5593"/>
          <dgm:constr type="t" for="ch" forName="textaccent4" refType="h" fact="0.2042"/>
          <dgm:constr type="w" for="ch" forName="textaccent4" refType="w" fact="0.0189"/>
          <dgm:constr type="h" for="ch" forName="textaccent4" refType="h" fact="0.024"/>
          <dgm:constr type="l" for="ch" forName="imageaccent4" refType="w" fact="0.5901"/>
          <dgm:constr type="t" for="ch" forName="imageaccent4" refType="h" fact="0.2323"/>
          <dgm:constr type="w" for="ch" forName="imageaccent4" refType="w" fact="0.0189"/>
          <dgm:constr type="h" for="ch" forName="imageaccent4" refType="h" fact="0.024"/>
          <dgm:constr type="l" for="ch" forName="textaccent5" refType="w" fact="0.6989"/>
          <dgm:constr type="t" for="ch" forName="textaccent5" refType="h" fact="0.094"/>
          <dgm:constr type="w" for="ch" forName="textaccent5" refType="w" fact="0.0189"/>
          <dgm:constr type="h" for="ch" forName="textaccent5" refType="h" fact="0.024"/>
          <dgm:constr type="l" for="ch" forName="imageaccent5" refType="w" fact="0.7305"/>
          <dgm:constr type="t" for="ch" forName="imageaccent5" refType="h" fact="0.121"/>
          <dgm:constr type="w" for="ch" forName="imageaccent5" refType="w" fact="0.0189"/>
          <dgm:constr type="h" for="ch" forName="imageaccent5" refType="h" fact="0.024"/>
          <dgm:constr type="l" for="ch" forName="image6" refType="w" fact="0.5585"/>
          <dgm:constr type="t" for="ch" forName="image6" refType="h" fact="0.4548"/>
          <dgm:constr type="w" for="ch" forName="image6" refType="w" fact="0.1623"/>
          <dgm:constr type="h" for="ch" forName="image6" refType="h" fact="0.2049"/>
          <dgm:constr type="l" for="ch" forName="text6" refType="w" fact="0.6982"/>
          <dgm:constr type="t" for="ch" forName="text6" refType="h" fact="0.3426"/>
          <dgm:constr type="w" for="ch" forName="text6" refType="w" fact="0.1623"/>
          <dgm:constr type="h" for="ch" forName="text6" refType="h" fact="0.2049"/>
          <dgm:constr type="l" for="ch" forName="imageaccent6" refType="w" fact="0.7002"/>
          <dgm:constr type="t" for="ch" forName="imageaccent6" refType="h" fact="0.5447"/>
          <dgm:constr type="w" for="ch" forName="imageaccent6" refType="w" fact="0.0189"/>
          <dgm:constr type="h" for="ch" forName="imageaccent6" refType="h" fact="0.024"/>
          <dgm:constr type="l" for="ch" forName="textaccent6" refType="w" fact="0.7303"/>
          <dgm:constr type="t" for="ch" forName="textaccent6" refType="h" fact="0.5221"/>
          <dgm:constr type="w" for="ch" forName="textaccent6" refType="w" fact="0.0189"/>
          <dgm:constr type="h" for="ch" forName="textaccent6" refType="h" fact="0.024"/>
          <dgm:constr type="l" for="ch" forName="text7" refType="w" fact="0.2792"/>
          <dgm:constr type="t" for="ch" forName="text7" refType="h" fact="0.4535"/>
          <dgm:constr type="w" for="ch" forName="text7" refType="w" fact="0.1623"/>
          <dgm:constr type="h" for="ch" forName="text7" refType="h" fact="0.2049"/>
          <dgm:constr type="l" for="ch" forName="image7" refType="w" fact="0.1395"/>
          <dgm:constr type="t" for="ch" forName="image7" refType="h" fact="0.5674"/>
          <dgm:constr type="w" for="ch" forName="image7" refType="w" fact="0.1623"/>
          <dgm:constr type="h" for="ch" forName="image7" refType="h" fact="0.2049"/>
          <dgm:constr type="l" for="ch" forName="imageaccent7" refType="w" fact="0.25"/>
          <dgm:constr type="t" for="ch" forName="imageaccent7" refType="h" fact="0.5703"/>
          <dgm:constr type="w" for="ch" forName="imageaccent7" refType="w" fact="0.0189"/>
          <dgm:constr type="h" for="ch" forName="imageaccent7" refType="h" fact="0.024"/>
          <dgm:constr type="l" for="ch" forName="textaccent7" refType="w" fact="0.2838"/>
          <dgm:constr type="t" for="ch" forName="textaccent7" refType="h" fact="0.5443"/>
          <dgm:constr type="w" for="ch" forName="textaccent7" refType="w" fact="0.0189"/>
          <dgm:constr type="h" for="ch" forName="textaccent7" refType="h" fact="0.024"/>
          <dgm:constr type="l" for="ch" forName="image8" refType="w" fact="0.6975"/>
          <dgm:constr type="t" for="ch" forName="image8" refType="h" fact="0.5696"/>
          <dgm:constr type="w" for="ch" forName="image8" refType="w" fact="0.1623"/>
          <dgm:constr type="h" for="ch" forName="image8" refType="h" fact="0.2049"/>
          <dgm:constr type="l" for="ch" forName="text8" refType="w" fact="0.8371"/>
          <dgm:constr type="t" for="ch" forName="text8" refType="h" fact="0.4574"/>
          <dgm:constr type="w" for="ch" forName="text8" refType="w" fact="0.1623"/>
          <dgm:constr type="h" for="ch" forName="text8" refType="h" fact="0.2049"/>
          <dgm:constr type="l" for="ch" forName="imageaccent8" refType="w" fact="0.8392"/>
          <dgm:constr type="t" for="ch" forName="imageaccent8" refType="h" fact="0.6595"/>
          <dgm:constr type="w" for="ch" forName="imageaccent8" refType="w" fact="0.0189"/>
          <dgm:constr type="h" for="ch" forName="imageaccent8" refType="h" fact="0.024"/>
          <dgm:constr type="l" for="ch" forName="textaccent8" refType="w" fact="0.8693"/>
          <dgm:constr type="t" for="ch" forName="textaccent8" refType="h" fact="0.6369"/>
          <dgm:constr type="w" for="ch" forName="textaccent8" refType="w" fact="0.0189"/>
          <dgm:constr type="h" for="ch" forName="textaccent8" refType="h" fact="0.024"/>
          <dgm:constr type="l" for="ch" forName="text9" refType="w" fact="0.8377"/>
          <dgm:constr type="t" for="ch" forName="text9" refType="h" fact="0.0044"/>
          <dgm:constr type="w" for="ch" forName="text9" refType="w" fact="0.1623"/>
          <dgm:constr type="h" for="ch" forName="text9" refType="h" fact="0.2049"/>
          <dgm:constr type="l" for="ch" forName="textaccent9" refType="w" fact="0.95"/>
          <dgm:constr type="t" for="ch" forName="textaccent9" refType="h" fact="0.1846"/>
          <dgm:constr type="w" for="ch" forName="textaccent9" refType="w" fact="0.0189"/>
          <dgm:constr type="h" for="ch" forName="textaccent9" refType="h" fact="0.024"/>
          <dgm:constr type="l" for="ch" forName="image9" refType="w" fact="0.8377"/>
          <dgm:constr type="t" for="ch" forName="image9" refType="h" fact="0.2306"/>
          <dgm:constr type="w" for="ch" forName="image9" refType="w" fact="0.1623"/>
          <dgm:constr type="h" for="ch" forName="image9" refType="h" fact="0.2049"/>
          <dgm:constr type="l" for="ch" forName="imageaccent9" refType="w" fact="0.95"/>
          <dgm:constr type="t" for="ch" forName="imageaccent9" refType="h" fact="0.2318"/>
          <dgm:constr type="w" for="ch" forName="imageaccent9" refType="w" fact="0.0189"/>
          <dgm:constr type="h" for="ch" forName="imageaccent9" refType="h" fact="0.024"/>
          <dgm:constr type="l" for="ch" forName="image10" refType="w" fact="0.2786"/>
          <dgm:constr type="t" for="ch" forName="image10" refType="h" fact="0.6805"/>
          <dgm:constr type="w" for="ch" forName="image10" refType="w" fact="0.1623"/>
          <dgm:constr type="h" for="ch" forName="image10" refType="h" fact="0.2049"/>
          <dgm:constr type="l" for="ch" forName="text10" refType="w" fact="0.4183"/>
          <dgm:constr type="t" for="ch" forName="text10" refType="h" fact="0.5683"/>
          <dgm:constr type="w" for="ch" forName="text10" refType="w" fact="0.1623"/>
          <dgm:constr type="h" for="ch" forName="text10" refType="h" fact="0.2049"/>
          <dgm:constr type="l" for="ch" forName="imageaccent10" refType="w" fact="0.4203"/>
          <dgm:constr type="t" for="ch" forName="imageaccent10" refType="h" fact="0.7704"/>
          <dgm:constr type="w" for="ch" forName="imageaccent10" refType="w" fact="0.0189"/>
          <dgm:constr type="h" for="ch" forName="imageaccent10" refType="h" fact="0.024"/>
          <dgm:constr type="l" for="ch" forName="textaccent10" refType="w" fact="0.4504"/>
          <dgm:constr type="t" for="ch" forName="textaccent10" refType="h" fact="0.7478"/>
          <dgm:constr type="w" for="ch" forName="textaccent10" refType="w" fact="0.0189"/>
          <dgm:constr type="h" for="ch" forName="textaccent10" refType="h" fact="0.024"/>
          <dgm:constr type="l" for="ch" forName="text11" refType="w" fact="0.6971"/>
          <dgm:constr type="t" for="ch" forName="text11" refType="h" fact="0.7951"/>
          <dgm:constr type="w" for="ch" forName="text11" refType="w" fact="0.1623"/>
          <dgm:constr type="h" for="ch" forName="text11" refType="h" fact="0.2049"/>
          <dgm:constr type="l" for="ch" forName="image11" refType="w" fact="0.5575"/>
          <dgm:constr type="t" for="ch" forName="image11" refType="h" fact="0.6816"/>
          <dgm:constr type="w" for="ch" forName="image11" refType="w" fact="0.1623"/>
          <dgm:constr type="h" for="ch" forName="image11" refType="h" fact="0.2049"/>
          <dgm:constr type="l" for="ch" forName="imageaccent11" refType="w" fact="0.6692"/>
          <dgm:constr type="t" for="ch" forName="imageaccent11" refType="h" fact="0.8589"/>
          <dgm:constr type="w" for="ch" forName="imageaccent11" refType="w" fact="0.0189"/>
          <dgm:constr type="h" for="ch" forName="imageaccent11" refType="h" fact="0.024"/>
          <dgm:constr type="l" for="ch" forName="textaccent11" refType="w" fact="0.701"/>
          <dgm:constr type="t" for="ch" forName="textaccent11" refType="h" fact="0.8863"/>
          <dgm:constr type="w" for="ch" forName="textaccent11" refType="w" fact="0.0189"/>
          <dgm:constr type="h" for="ch" forName="textaccent11" refType="h" fact="0.024"/>
        </dgm:constrLst>
      </dgm:if>
      <dgm:else name="Name13">
        <dgm:alg type="composite">
          <dgm:param type="ar" val="1.675"/>
        </dgm:alg>
        <dgm:constrLst>
          <dgm:constr type="primFontSz" for="des" ptType="node" op="equ" val="65"/>
          <dgm:constr type="l" for="ch" forName="image4" refType="w" fact="0.4903"/>
          <dgm:constr type="t" for="ch" forName="image4" refType="h" fact="0.2287"/>
          <dgm:constr type="w" for="ch" forName="image4" refType="w" fact="0.1425"/>
          <dgm:constr type="h" for="ch" forName="image4" refType="h" fact="0.2049"/>
          <dgm:constr type="l" for="ch" forName="text5" refType="w" fact="0.4903"/>
          <dgm:constr type="t" for="ch" forName="text5" refType="h" fact="0.0022"/>
          <dgm:constr type="w" for="ch" forName="text5" refType="w" fact="0.1425"/>
          <dgm:constr type="h" for="ch" forName="text5" refType="h" fact="0.2049"/>
          <dgm:constr type="l" for="ch" forName="image5" refType="w" fact="0.6129"/>
          <dgm:constr type="t" for="ch" forName="image5" refType="h" fact="0.1165"/>
          <dgm:constr type="w" for="ch" forName="image5" refType="w" fact="0.1425"/>
          <dgm:constr type="h" for="ch" forName="image5" refType="h" fact="0.2049"/>
          <dgm:constr type="l" for="ch" forName="image2" refType="w" fact="0.3677"/>
          <dgm:constr type="t" for="ch" forName="image2" refType="h" fact="0.34"/>
          <dgm:constr type="w" for="ch" forName="image2" refType="w" fact="0.1425"/>
          <dgm:constr type="h" for="ch" forName="image2" refType="h" fact="0.2049"/>
          <dgm:constr type="l" for="ch" forName="text4" refType="w" fact="0.3677"/>
          <dgm:constr type="t" for="ch" forName="text4" refType="h" fact="0.1135"/>
          <dgm:constr type="w" for="ch" forName="text4" refType="w" fact="0.1425"/>
          <dgm:constr type="h" for="ch" forName="text4" refType="h" fact="0.2049"/>
          <dgm:constr type="l" for="ch" forName="text2" refType="w" fact="0.2452"/>
          <dgm:constr type="t" for="ch" forName="text2" refType="h" fact="0.2265"/>
          <dgm:constr type="w" for="ch" forName="text2" refType="w" fact="0.1425"/>
          <dgm:constr type="h" for="ch" forName="text2" refType="h" fact="0.2049"/>
          <dgm:constr type="l" for="ch" forName="image3" refType="w" fact="0.2452"/>
          <dgm:constr type="t" for="ch" forName="image3" refType="h" fact="0"/>
          <dgm:constr type="w" for="ch" forName="image3" refType="w" fact="0.1425"/>
          <dgm:constr type="h" for="ch" forName="image3" refType="h" fact="0.2049"/>
          <dgm:constr type="l" for="ch" forName="text1" refType="w" fact="0.1226"/>
          <dgm:constr type="t" for="ch" forName="text1" refType="h" fact="0.3404"/>
          <dgm:constr type="w" for="ch" forName="text1" refType="w" fact="0.1425"/>
          <dgm:constr type="h" for="ch" forName="text1" refType="h" fact="0.2049"/>
          <dgm:constr type="l" for="ch" forName="text3" refType="w" fact="0.1226"/>
          <dgm:constr type="t" for="ch" forName="text3" refType="h" fact="0.1139"/>
          <dgm:constr type="w" for="ch" forName="text3" refType="w" fact="0.1425"/>
          <dgm:constr type="h" for="ch" forName="text3" refType="h" fact="0.2049"/>
          <dgm:constr type="l" for="ch" forName="textaccent1" refType="w" fact="0.126"/>
          <dgm:constr type="t" for="ch" forName="textaccent1" refType="h" fact="0.432"/>
          <dgm:constr type="w" for="ch" forName="textaccent1" refType="w" fact="0.0166"/>
          <dgm:constr type="h" for="ch" forName="textaccent1" refType="h" fact="0.024"/>
          <dgm:constr type="l" for="ch" forName="image1" refType="w" fact="0"/>
          <dgm:constr type="t" for="ch" forName="image1" refType="h" fact="0.2272"/>
          <dgm:constr type="w" for="ch" forName="image1" refType="w" fact="0.1425"/>
          <dgm:constr type="h" for="ch" forName="image1" refType="h" fact="0.2049"/>
          <dgm:constr type="l" for="ch" forName="imageaccent1" refType="w" fact="0.0976"/>
          <dgm:constr type="t" for="ch" forName="imageaccent1" refType="h" fact="0.4048"/>
          <dgm:constr type="w" for="ch" forName="imageaccent1" refType="w" fact="0.0166"/>
          <dgm:constr type="h" for="ch" forName="imageaccent1" refType="h" fact="0.024"/>
          <dgm:constr type="l" for="ch" forName="textaccent2" refType="w" fact="0.3432"/>
          <dgm:constr type="t" for="ch" forName="textaccent2" refType="h" fact="0.4038"/>
          <dgm:constr type="w" for="ch" forName="textaccent2" refType="w" fact="0.0166"/>
          <dgm:constr type="h" for="ch" forName="textaccent2" refType="h" fact="0.024"/>
          <dgm:constr type="l" for="ch" forName="imageaccent2" refType="w" fact="0.3712"/>
          <dgm:constr type="t" for="ch" forName="imageaccent2" refType="h" fact="0.4312"/>
          <dgm:constr type="w" for="ch" forName="imageaccent2" refType="w" fact="0.0166"/>
          <dgm:constr type="h" for="ch" forName="imageaccent2" refType="h" fact="0.024"/>
          <dgm:constr type="l" for="ch" forName="textaccent3" refType="w" fact="0.2196"/>
          <dgm:constr type="t" for="ch" forName="textaccent3" refType="h" fact="0.1167"/>
          <dgm:constr type="w" for="ch" forName="textaccent3" refType="w" fact="0.0166"/>
          <dgm:constr type="h" for="ch" forName="textaccent3" refType="h" fact="0.024"/>
          <dgm:constr type="l" for="ch" forName="imageaccent3" refType="w" fact="0.2492"/>
          <dgm:constr type="t" for="ch" forName="imageaccent3" refType="h" fact="0.0908"/>
          <dgm:constr type="w" for="ch" forName="imageaccent3" refType="w" fact="0.0166"/>
          <dgm:constr type="h" for="ch" forName="imageaccent3" refType="h" fact="0.024"/>
          <dgm:constr type="l" for="ch" forName="textaccent4" refType="w" fact="0.491"/>
          <dgm:constr type="t" for="ch" forName="textaccent4" refType="h" fact="0.2042"/>
          <dgm:constr type="w" for="ch" forName="textaccent4" refType="w" fact="0.0166"/>
          <dgm:constr type="h" for="ch" forName="textaccent4" refType="h" fact="0.024"/>
          <dgm:constr type="l" for="ch" forName="imageaccent4" refType="w" fact="0.5181"/>
          <dgm:constr type="t" for="ch" forName="imageaccent4" refType="h" fact="0.2323"/>
          <dgm:constr type="w" for="ch" forName="imageaccent4" refType="w" fact="0.0166"/>
          <dgm:constr type="h" for="ch" forName="imageaccent4" refType="h" fact="0.024"/>
          <dgm:constr type="l" for="ch" forName="textaccent5" refType="w" fact="0.6136"/>
          <dgm:constr type="t" for="ch" forName="textaccent5" refType="h" fact="0.094"/>
          <dgm:constr type="w" for="ch" forName="textaccent5" refType="w" fact="0.0166"/>
          <dgm:constr type="h" for="ch" forName="textaccent5" refType="h" fact="0.024"/>
          <dgm:constr type="l" for="ch" forName="imageaccent5" refType="w" fact="0.6413"/>
          <dgm:constr type="t" for="ch" forName="imageaccent5" refType="h" fact="0.121"/>
          <dgm:constr type="w" for="ch" forName="imageaccent5" refType="w" fact="0.0166"/>
          <dgm:constr type="h" for="ch" forName="imageaccent5" refType="h" fact="0.024"/>
          <dgm:constr type="l" for="ch" forName="image6" refType="w" fact="0.4903"/>
          <dgm:constr type="t" for="ch" forName="image6" refType="h" fact="0.4548"/>
          <dgm:constr type="w" for="ch" forName="image6" refType="w" fact="0.1425"/>
          <dgm:constr type="h" for="ch" forName="image6" refType="h" fact="0.2049"/>
          <dgm:constr type="l" for="ch" forName="text6" refType="w" fact="0.6129"/>
          <dgm:constr type="t" for="ch" forName="text6" refType="h" fact="0.3426"/>
          <dgm:constr type="w" for="ch" forName="text6" refType="w" fact="0.1425"/>
          <dgm:constr type="h" for="ch" forName="text6" refType="h" fact="0.2049"/>
          <dgm:constr type="l" for="ch" forName="imageaccent6" refType="w" fact="0.6147"/>
          <dgm:constr type="t" for="ch" forName="imageaccent6" refType="h" fact="0.5447"/>
          <dgm:constr type="w" for="ch" forName="imageaccent6" refType="w" fact="0.0166"/>
          <dgm:constr type="h" for="ch" forName="imageaccent6" refType="h" fact="0.024"/>
          <dgm:constr type="l" for="ch" forName="textaccent6" refType="w" fact="0.6411"/>
          <dgm:constr type="t" for="ch" forName="textaccent6" refType="h" fact="0.5221"/>
          <dgm:constr type="w" for="ch" forName="textaccent6" refType="w" fact="0.0166"/>
          <dgm:constr type="h" for="ch" forName="textaccent6" refType="h" fact="0.024"/>
          <dgm:constr type="l" for="ch" forName="text7" refType="w" fact="0.2451"/>
          <dgm:constr type="t" for="ch" forName="text7" refType="h" fact="0.4535"/>
          <dgm:constr type="w" for="ch" forName="text7" refType="w" fact="0.1425"/>
          <dgm:constr type="h" for="ch" forName="text7" refType="h" fact="0.2049"/>
          <dgm:constr type="l" for="ch" forName="image7" refType="w" fact="0.1225"/>
          <dgm:constr type="t" for="ch" forName="image7" refType="h" fact="0.5674"/>
          <dgm:constr type="w" for="ch" forName="image7" refType="w" fact="0.1425"/>
          <dgm:constr type="h" for="ch" forName="image7" refType="h" fact="0.2049"/>
          <dgm:constr type="l" for="ch" forName="imageaccent7" refType="w" fact="0.2195"/>
          <dgm:constr type="t" for="ch" forName="imageaccent7" refType="h" fact="0.5703"/>
          <dgm:constr type="w" for="ch" forName="imageaccent7" refType="w" fact="0.0166"/>
          <dgm:constr type="h" for="ch" forName="imageaccent7" refType="h" fact="0.024"/>
          <dgm:constr type="l" for="ch" forName="textaccent7" refType="w" fact="0.2491"/>
          <dgm:constr type="t" for="ch" forName="textaccent7" refType="h" fact="0.5443"/>
          <dgm:constr type="w" for="ch" forName="textaccent7" refType="w" fact="0.0166"/>
          <dgm:constr type="h" for="ch" forName="textaccent7" refType="h" fact="0.024"/>
          <dgm:constr type="l" for="ch" forName="image8" refType="w" fact="0.6123"/>
          <dgm:constr type="t" for="ch" forName="image8" refType="h" fact="0.5696"/>
          <dgm:constr type="w" for="ch" forName="image8" refType="w" fact="0.1425"/>
          <dgm:constr type="h" for="ch" forName="image8" refType="h" fact="0.2049"/>
          <dgm:constr type="l" for="ch" forName="text8" refType="w" fact="0.7349"/>
          <dgm:constr type="t" for="ch" forName="text8" refType="h" fact="0.4574"/>
          <dgm:constr type="w" for="ch" forName="text8" refType="w" fact="0.1425"/>
          <dgm:constr type="h" for="ch" forName="text8" refType="h" fact="0.2049"/>
          <dgm:constr type="l" for="ch" forName="imageaccent8" refType="w" fact="0.7367"/>
          <dgm:constr type="t" for="ch" forName="imageaccent8" refType="h" fact="0.6595"/>
          <dgm:constr type="w" for="ch" forName="imageaccent8" refType="w" fact="0.0166"/>
          <dgm:constr type="h" for="ch" forName="imageaccent8" refType="h" fact="0.024"/>
          <dgm:constr type="l" for="ch" forName="textaccent8" refType="w" fact="0.7631"/>
          <dgm:constr type="t" for="ch" forName="textaccent8" refType="h" fact="0.6369"/>
          <dgm:constr type="w" for="ch" forName="textaccent8" refType="w" fact="0.0166"/>
          <dgm:constr type="h" for="ch" forName="textaccent8" refType="h" fact="0.024"/>
          <dgm:constr type="l" for="ch" forName="text9" refType="w" fact="0.7354"/>
          <dgm:constr type="t" for="ch" forName="text9" refType="h" fact="0.0044"/>
          <dgm:constr type="w" for="ch" forName="text9" refType="w" fact="0.1425"/>
          <dgm:constr type="h" for="ch" forName="text9" refType="h" fact="0.2049"/>
          <dgm:constr type="l" for="ch" forName="textaccent9" refType="w" fact="0.8339"/>
          <dgm:constr type="t" for="ch" forName="textaccent9" refType="h" fact="0.1846"/>
          <dgm:constr type="w" for="ch" forName="textaccent9" refType="w" fact="0.0166"/>
          <dgm:constr type="h" for="ch" forName="textaccent9" refType="h" fact="0.024"/>
          <dgm:constr type="l" for="ch" forName="image9" refType="w" fact="0.7354"/>
          <dgm:constr type="t" for="ch" forName="image9" refType="h" fact="0.2306"/>
          <dgm:constr type="w" for="ch" forName="image9" refType="w" fact="0.1425"/>
          <dgm:constr type="h" for="ch" forName="image9" refType="h" fact="0.2049"/>
          <dgm:constr type="l" for="ch" forName="imageaccent9" refType="w" fact="0.8339"/>
          <dgm:constr type="t" for="ch" forName="imageaccent9" refType="h" fact="0.2318"/>
          <dgm:constr type="w" for="ch" forName="imageaccent9" refType="w" fact="0.0166"/>
          <dgm:constr type="h" for="ch" forName="imageaccent9" refType="h" fact="0.024"/>
          <dgm:constr type="l" for="ch" forName="image10" refType="w" fact="0.2446"/>
          <dgm:constr type="t" for="ch" forName="image10" refType="h" fact="0.6805"/>
          <dgm:constr type="w" for="ch" forName="image10" refType="w" fact="0.1425"/>
          <dgm:constr type="h" for="ch" forName="image10" refType="h" fact="0.2049"/>
          <dgm:constr type="l" for="ch" forName="text10" refType="w" fact="0.3672"/>
          <dgm:constr type="t" for="ch" forName="text10" refType="h" fact="0.5683"/>
          <dgm:constr type="w" for="ch" forName="text10" refType="w" fact="0.1425"/>
          <dgm:constr type="h" for="ch" forName="text10" refType="h" fact="0.2049"/>
          <dgm:constr type="l" for="ch" forName="imageaccent10" refType="w" fact="0.369"/>
          <dgm:constr type="t" for="ch" forName="imageaccent10" refType="h" fact="0.7704"/>
          <dgm:constr type="w" for="ch" forName="imageaccent10" refType="w" fact="0.0166"/>
          <dgm:constr type="h" for="ch" forName="imageaccent10" refType="h" fact="0.024"/>
          <dgm:constr type="l" for="ch" forName="textaccent10" refType="w" fact="0.3954"/>
          <dgm:constr type="t" for="ch" forName="textaccent10" refType="h" fact="0.7478"/>
          <dgm:constr type="w" for="ch" forName="textaccent10" refType="w" fact="0.0166"/>
          <dgm:constr type="h" for="ch" forName="textaccent10" refType="h" fact="0.024"/>
          <dgm:constr type="l" for="ch" forName="text11" refType="w" fact="0.612"/>
          <dgm:constr type="t" for="ch" forName="text11" refType="h" fact="0.7951"/>
          <dgm:constr type="w" for="ch" forName="text11" refType="w" fact="0.1425"/>
          <dgm:constr type="h" for="ch" forName="text11" refType="h" fact="0.2049"/>
          <dgm:constr type="l" for="ch" forName="image11" refType="w" fact="0.4894"/>
          <dgm:constr type="t" for="ch" forName="image11" refType="h" fact="0.6816"/>
          <dgm:constr type="w" for="ch" forName="image11" refType="w" fact="0.1425"/>
          <dgm:constr type="h" for="ch" forName="image11" refType="h" fact="0.2049"/>
          <dgm:constr type="l" for="ch" forName="imageaccent11" refType="w" fact="0.5874"/>
          <dgm:constr type="t" for="ch" forName="imageaccent11" refType="h" fact="0.8589"/>
          <dgm:constr type="w" for="ch" forName="imageaccent11" refType="w" fact="0.0166"/>
          <dgm:constr type="h" for="ch" forName="imageaccent11" refType="h" fact="0.024"/>
          <dgm:constr type="l" for="ch" forName="textaccent11" refType="w" fact="0.6154"/>
          <dgm:constr type="t" for="ch" forName="textaccent11" refType="h" fact="0.8863"/>
          <dgm:constr type="w" for="ch" forName="textaccent11" refType="w" fact="0.0166"/>
          <dgm:constr type="h" for="ch" forName="textaccent11" refType="h" fact="0.024"/>
          <dgm:constr type="l" for="ch" forName="text12" refType="w" fact="0.735"/>
          <dgm:constr type="t" for="ch" forName="text12" refType="h" fact="0.684"/>
          <dgm:constr type="w" for="ch" forName="text12" refType="w" fact="0.1425"/>
          <dgm:constr type="h" for="ch" forName="text12" refType="h" fact="0.2049"/>
          <dgm:constr type="l" for="ch" forName="image12" refType="w" fact="0.8575"/>
          <dgm:constr type="t" for="ch" forName="image12" refType="h" fact="0.5718"/>
          <dgm:constr type="w" for="ch" forName="image12" refType="w" fact="0.1425"/>
          <dgm:constr type="h" for="ch" forName="image12" refType="h" fact="0.2049"/>
          <dgm:constr type="l" for="ch" forName="textaccent12" refType="w" fact="0.8594"/>
          <dgm:constr type="t" for="ch" forName="textaccent12" refType="h" fact="0.7739"/>
          <dgm:constr type="w" for="ch" forName="textaccent12" refType="w" fact="0.0166"/>
          <dgm:constr type="h" for="ch" forName="textaccent12" refType="h" fact="0.024"/>
          <dgm:constr type="l" for="ch" forName="imageaccent12" refType="w" fact="0.8858"/>
          <dgm:constr type="t" for="ch" forName="imageaccent12" refType="h" fact="0.7513"/>
          <dgm:constr type="w" for="ch" forName="imageaccent12" refType="w" fact="0.0166"/>
          <dgm:constr type="h" for="ch" forName="imageaccent12" refType="h" fact="0.024"/>
        </dgm:constrLst>
      </dgm:else>
    </dgm:choose>
    <dgm:forEach name="wrapper" axis="self" ptType="parTrans">
      <dgm:forEach name="wrapper2" axis="self" ptType="sibTrans" st="2">
        <dgm:forEach name="textRepeat" axis="self">
          <dgm:layoutNode name="textRepeatNode" styleLbl="alignNode1">
            <dgm:varLst>
              <dgm:chMax val="0"/>
              <dgm:chPref val="0"/>
              <dgm:bulletEnabled val="1"/>
            </dgm:varLst>
            <dgm:alg type="tx"/>
            <dgm:shape xmlns:r="http://schemas.openxmlformats.org/officeDocument/2006/relationships" type="hexagon" r:blip="">
              <dgm:adjLst>
                <dgm:adj idx="1" val="0.25"/>
                <dgm:adj idx="2" val="1.1547"/>
              </dgm:adjLst>
            </dgm:shape>
            <dgm:presOf axis="desOrSelf" ptType="node"/>
            <dgm:constrLst>
              <dgm:constr type="lMarg" refType="primFontSz" fact="0"/>
              <dgm:constr type="rMarg" refType="primFontSz" fact="0"/>
              <dgm:constr type="tMarg" refType="primFontSz" fact="0.1"/>
              <dgm:constr type="bMarg" refType="primFontSz" fact="0.1"/>
            </dgm:constrLst>
            <dgm:ruleLst>
              <dgm:rule type="primFontSz" val="5" fact="NaN" max="NaN"/>
            </dgm:ruleLst>
          </dgm:layoutNode>
        </dgm:forEach>
        <dgm:forEach name="accentRepeat" axis="self">
          <dgm:layoutNode name="accentRepeatNode" styleLbl="solidAlignAcc1">
            <dgm:alg type="sp"/>
            <dgm:shape xmlns:r="http://schemas.openxmlformats.org/officeDocument/2006/relationships" type="hexagon" r:blip="">
              <dgm:adjLst>
                <dgm:adj idx="1" val="0.25"/>
                <dgm:adj idx="2" val="1.1547"/>
              </dgm:adjLst>
            </dgm:shape>
            <dgm:presOf/>
          </dgm:layoutNode>
        </dgm:forEach>
        <dgm:forEach name="imageRepeat" axis="self">
          <dgm:layoutNode name="imageRepeatNode" styleLbl="alignAcc1">
            <dgm:alg type="sp"/>
            <dgm:shape xmlns:r="http://schemas.openxmlformats.org/officeDocument/2006/relationships" type="hexagon" r:blip="" blipPhldr="1">
              <dgm:adjLst>
                <dgm:adj idx="1" val="0.25"/>
                <dgm:adj idx="2" val="1.1547"/>
              </dgm:adjLst>
            </dgm:shape>
            <dgm:presOf axis="self"/>
          </dgm:layoutNode>
        </dgm:forEach>
      </dgm:forEach>
    </dgm:forEach>
    <dgm:forEach name="Name14" axis="ch" ptType="node" cnt="1">
      <dgm:layoutNode name="text1">
        <dgm:alg type="sp"/>
        <dgm:shape xmlns:r="http://schemas.openxmlformats.org/officeDocument/2006/relationships" r:blip="">
          <dgm:adjLst/>
        </dgm:shape>
        <dgm:presOf/>
        <dgm:constrLst/>
        <dgm:forEach name="Name15" ref="textRepeat"/>
      </dgm:layoutNode>
      <dgm:layoutNode name="textaccent1">
        <dgm:alg type="sp"/>
        <dgm:shape xmlns:r="http://schemas.openxmlformats.org/officeDocument/2006/relationships" r:blip="">
          <dgm:adjLst/>
        </dgm:shape>
        <dgm:presOf/>
        <dgm:constrLst/>
        <dgm:forEach name="Name16" ref="accentRepeat"/>
      </dgm:layoutNode>
    </dgm:forEach>
    <dgm:forEach name="Name17" axis="ch" ptType="sibTrans" hideLastTrans="0" cnt="1">
      <dgm:layoutNode name="image1">
        <dgm:alg type="sp"/>
        <dgm:shape xmlns:r="http://schemas.openxmlformats.org/officeDocument/2006/relationships" r:blip="">
          <dgm:adjLst/>
        </dgm:shape>
        <dgm:presOf/>
        <dgm:constrLst/>
        <dgm:forEach name="Name18" ref="imageRepeat"/>
      </dgm:layoutNode>
      <dgm:layoutNode name="imageaccent1">
        <dgm:alg type="sp"/>
        <dgm:shape xmlns:r="http://schemas.openxmlformats.org/officeDocument/2006/relationships" r:blip="">
          <dgm:adjLst/>
        </dgm:shape>
        <dgm:presOf/>
        <dgm:constrLst/>
        <dgm:forEach name="Name19" ref="accentRepeat"/>
      </dgm:layoutNode>
    </dgm:forEach>
    <dgm:forEach name="Name20" axis="ch" ptType="node" st="2" cnt="1">
      <dgm:layoutNode name="text2">
        <dgm:alg type="sp"/>
        <dgm:shape xmlns:r="http://schemas.openxmlformats.org/officeDocument/2006/relationships" r:blip="">
          <dgm:adjLst/>
        </dgm:shape>
        <dgm:presOf/>
        <dgm:constrLst/>
        <dgm:forEach name="Name21" ref="textRepeat"/>
      </dgm:layoutNode>
      <dgm:layoutNode name="textaccent2">
        <dgm:alg type="sp"/>
        <dgm:shape xmlns:r="http://schemas.openxmlformats.org/officeDocument/2006/relationships" r:blip="">
          <dgm:adjLst/>
        </dgm:shape>
        <dgm:presOf/>
        <dgm:constrLst/>
        <dgm:forEach name="Name22" ref="accentRepeat"/>
      </dgm:layoutNode>
    </dgm:forEach>
    <dgm:forEach name="Name23" axis="ch" ptType="sibTrans" hideLastTrans="0" st="2" cnt="1">
      <dgm:layoutNode name="image2">
        <dgm:alg type="sp"/>
        <dgm:shape xmlns:r="http://schemas.openxmlformats.org/officeDocument/2006/relationships" r:blip="">
          <dgm:adjLst/>
        </dgm:shape>
        <dgm:presOf/>
        <dgm:constrLst/>
        <dgm:forEach name="Name24" ref="imageRepeat"/>
      </dgm:layoutNode>
      <dgm:layoutNode name="imageaccent2">
        <dgm:alg type="sp"/>
        <dgm:shape xmlns:r="http://schemas.openxmlformats.org/officeDocument/2006/relationships" r:blip="">
          <dgm:adjLst/>
        </dgm:shape>
        <dgm:presOf/>
        <dgm:constrLst/>
        <dgm:forEach name="Name25" ref="accentRepeat"/>
      </dgm:layoutNode>
    </dgm:forEach>
    <dgm:forEach name="Name26" axis="ch" ptType="node" st="3" cnt="1">
      <dgm:layoutNode name="text3">
        <dgm:alg type="sp"/>
        <dgm:shape xmlns:r="http://schemas.openxmlformats.org/officeDocument/2006/relationships" r:blip="">
          <dgm:adjLst/>
        </dgm:shape>
        <dgm:presOf/>
        <dgm:constrLst/>
        <dgm:forEach name="Name27" ref="textRepeat"/>
      </dgm:layoutNode>
      <dgm:layoutNode name="textaccent3">
        <dgm:alg type="sp"/>
        <dgm:shape xmlns:r="http://schemas.openxmlformats.org/officeDocument/2006/relationships" r:blip="">
          <dgm:adjLst/>
        </dgm:shape>
        <dgm:presOf/>
        <dgm:constrLst/>
        <dgm:forEach name="Name28" ref="accentRepeat"/>
      </dgm:layoutNode>
    </dgm:forEach>
    <dgm:forEach name="Name29" axis="ch" ptType="sibTrans" hideLastTrans="0" st="3" cnt="1">
      <dgm:layoutNode name="image3">
        <dgm:alg type="sp"/>
        <dgm:shape xmlns:r="http://schemas.openxmlformats.org/officeDocument/2006/relationships" r:blip="">
          <dgm:adjLst/>
        </dgm:shape>
        <dgm:presOf/>
        <dgm:constrLst/>
        <dgm:forEach name="Name30" ref="imageRepeat"/>
      </dgm:layoutNode>
      <dgm:layoutNode name="imageaccent3">
        <dgm:alg type="sp"/>
        <dgm:shape xmlns:r="http://schemas.openxmlformats.org/officeDocument/2006/relationships" r:blip="">
          <dgm:adjLst/>
        </dgm:shape>
        <dgm:presOf/>
        <dgm:constrLst/>
        <dgm:forEach name="Name31" ref="accentRepeat"/>
      </dgm:layoutNode>
    </dgm:forEach>
    <dgm:forEach name="Name32" axis="ch" ptType="node" st="4" cnt="1">
      <dgm:layoutNode name="text4">
        <dgm:alg type="sp"/>
        <dgm:shape xmlns:r="http://schemas.openxmlformats.org/officeDocument/2006/relationships" r:blip="">
          <dgm:adjLst/>
        </dgm:shape>
        <dgm:presOf/>
        <dgm:constrLst/>
        <dgm:forEach name="Name33" ref="textRepeat"/>
      </dgm:layoutNode>
      <dgm:layoutNode name="textaccent4">
        <dgm:alg type="sp"/>
        <dgm:shape xmlns:r="http://schemas.openxmlformats.org/officeDocument/2006/relationships" r:blip="">
          <dgm:adjLst/>
        </dgm:shape>
        <dgm:presOf/>
        <dgm:constrLst/>
        <dgm:forEach name="Name34" ref="accentRepeat"/>
      </dgm:layoutNode>
    </dgm:forEach>
    <dgm:forEach name="Name35" axis="ch" ptType="sibTrans" hideLastTrans="0" st="4" cnt="1">
      <dgm:layoutNode name="image4">
        <dgm:alg type="sp"/>
        <dgm:shape xmlns:r="http://schemas.openxmlformats.org/officeDocument/2006/relationships" r:blip="">
          <dgm:adjLst/>
        </dgm:shape>
        <dgm:presOf/>
        <dgm:constrLst/>
        <dgm:forEach name="Name36" ref="imageRepeat"/>
      </dgm:layoutNode>
      <dgm:layoutNode name="imageaccent4">
        <dgm:alg type="sp"/>
        <dgm:shape xmlns:r="http://schemas.openxmlformats.org/officeDocument/2006/relationships" r:blip="">
          <dgm:adjLst/>
        </dgm:shape>
        <dgm:presOf/>
        <dgm:constrLst/>
        <dgm:forEach name="Name37" ref="accentRepeat"/>
      </dgm:layoutNode>
    </dgm:forEach>
    <dgm:forEach name="Name38" axis="ch" ptType="node" st="5" cnt="1">
      <dgm:layoutNode name="text5">
        <dgm:alg type="sp"/>
        <dgm:shape xmlns:r="http://schemas.openxmlformats.org/officeDocument/2006/relationships" r:blip="">
          <dgm:adjLst/>
        </dgm:shape>
        <dgm:presOf/>
        <dgm:constrLst/>
        <dgm:forEach name="Name39" ref="textRepeat"/>
      </dgm:layoutNode>
      <dgm:layoutNode name="textaccent5">
        <dgm:alg type="sp"/>
        <dgm:shape xmlns:r="http://schemas.openxmlformats.org/officeDocument/2006/relationships" r:blip="">
          <dgm:adjLst/>
        </dgm:shape>
        <dgm:presOf/>
        <dgm:constrLst/>
        <dgm:forEach name="Name40" ref="accentRepeat"/>
      </dgm:layoutNode>
    </dgm:forEach>
    <dgm:forEach name="Name41" axis="ch" ptType="sibTrans" hideLastTrans="0" st="5" cnt="1">
      <dgm:layoutNode name="image5">
        <dgm:alg type="sp"/>
        <dgm:shape xmlns:r="http://schemas.openxmlformats.org/officeDocument/2006/relationships" r:blip="">
          <dgm:adjLst/>
        </dgm:shape>
        <dgm:presOf/>
        <dgm:constrLst/>
        <dgm:forEach name="Name42" ref="imageRepeat"/>
      </dgm:layoutNode>
      <dgm:layoutNode name="imageaccent5">
        <dgm:alg type="sp"/>
        <dgm:shape xmlns:r="http://schemas.openxmlformats.org/officeDocument/2006/relationships" r:blip="">
          <dgm:adjLst/>
        </dgm:shape>
        <dgm:presOf/>
        <dgm:constrLst/>
        <dgm:forEach name="Name43" ref="accentRepeat"/>
      </dgm:layoutNode>
    </dgm:forEach>
    <dgm:forEach name="Name44" axis="ch" ptType="node" st="6" cnt="1">
      <dgm:layoutNode name="text6">
        <dgm:alg type="sp"/>
        <dgm:shape xmlns:r="http://schemas.openxmlformats.org/officeDocument/2006/relationships" r:blip="">
          <dgm:adjLst/>
        </dgm:shape>
        <dgm:presOf/>
        <dgm:constrLst/>
        <dgm:forEach name="Name45" ref="textRepeat"/>
      </dgm:layoutNode>
      <dgm:layoutNode name="textaccent6">
        <dgm:alg type="sp"/>
        <dgm:shape xmlns:r="http://schemas.openxmlformats.org/officeDocument/2006/relationships" r:blip="">
          <dgm:adjLst/>
        </dgm:shape>
        <dgm:presOf/>
        <dgm:constrLst/>
        <dgm:forEach name="Name46" ref="accentRepeat"/>
      </dgm:layoutNode>
    </dgm:forEach>
    <dgm:forEach name="Name47" axis="ch" ptType="sibTrans" hideLastTrans="0" st="6" cnt="1">
      <dgm:layoutNode name="image6">
        <dgm:alg type="sp"/>
        <dgm:shape xmlns:r="http://schemas.openxmlformats.org/officeDocument/2006/relationships" r:blip="">
          <dgm:adjLst/>
        </dgm:shape>
        <dgm:presOf/>
        <dgm:constrLst/>
        <dgm:forEach name="Name48" ref="imageRepeat"/>
      </dgm:layoutNode>
      <dgm:layoutNode name="imageaccent6">
        <dgm:alg type="sp"/>
        <dgm:shape xmlns:r="http://schemas.openxmlformats.org/officeDocument/2006/relationships" r:blip="">
          <dgm:adjLst/>
        </dgm:shape>
        <dgm:presOf/>
        <dgm:constrLst/>
        <dgm:forEach name="Name49" ref="accentRepeat"/>
      </dgm:layoutNode>
    </dgm:forEach>
    <dgm:forEach name="Name50" axis="ch" ptType="node" st="7" cnt="1">
      <dgm:layoutNode name="text7">
        <dgm:alg type="sp"/>
        <dgm:shape xmlns:r="http://schemas.openxmlformats.org/officeDocument/2006/relationships" r:blip="">
          <dgm:adjLst/>
        </dgm:shape>
        <dgm:presOf/>
        <dgm:constrLst/>
        <dgm:forEach name="Name51" ref="textRepeat"/>
      </dgm:layoutNode>
      <dgm:layoutNode name="textaccent7">
        <dgm:alg type="sp"/>
        <dgm:shape xmlns:r="http://schemas.openxmlformats.org/officeDocument/2006/relationships" r:blip="">
          <dgm:adjLst/>
        </dgm:shape>
        <dgm:presOf/>
        <dgm:constrLst/>
        <dgm:forEach name="Name52" ref="accentRepeat"/>
      </dgm:layoutNode>
    </dgm:forEach>
    <dgm:forEach name="Name53" axis="ch" ptType="sibTrans" hideLastTrans="0" st="7" cnt="1">
      <dgm:layoutNode name="image7">
        <dgm:alg type="sp"/>
        <dgm:shape xmlns:r="http://schemas.openxmlformats.org/officeDocument/2006/relationships" r:blip="">
          <dgm:adjLst/>
        </dgm:shape>
        <dgm:presOf/>
        <dgm:constrLst/>
        <dgm:forEach name="Name54" ref="imageRepeat"/>
      </dgm:layoutNode>
      <dgm:layoutNode name="imageaccent7">
        <dgm:alg type="sp"/>
        <dgm:shape xmlns:r="http://schemas.openxmlformats.org/officeDocument/2006/relationships" r:blip="">
          <dgm:adjLst/>
        </dgm:shape>
        <dgm:presOf/>
        <dgm:constrLst/>
        <dgm:forEach name="Name55" ref="accentRepeat"/>
      </dgm:layoutNode>
    </dgm:forEach>
    <dgm:forEach name="Name56" axis="ch" ptType="node" st="8" cnt="1">
      <dgm:layoutNode name="text8">
        <dgm:alg type="sp"/>
        <dgm:shape xmlns:r="http://schemas.openxmlformats.org/officeDocument/2006/relationships" r:blip="">
          <dgm:adjLst/>
        </dgm:shape>
        <dgm:presOf/>
        <dgm:constrLst/>
        <dgm:forEach name="Name57" ref="textRepeat"/>
      </dgm:layoutNode>
      <dgm:layoutNode name="textaccent8">
        <dgm:alg type="sp"/>
        <dgm:shape xmlns:r="http://schemas.openxmlformats.org/officeDocument/2006/relationships" r:blip="">
          <dgm:adjLst/>
        </dgm:shape>
        <dgm:presOf/>
        <dgm:constrLst/>
        <dgm:forEach name="Name58" ref="accentRepeat"/>
      </dgm:layoutNode>
    </dgm:forEach>
    <dgm:forEach name="Name59" axis="ch" ptType="sibTrans" hideLastTrans="0" st="8" cnt="1">
      <dgm:layoutNode name="image8">
        <dgm:alg type="sp"/>
        <dgm:shape xmlns:r="http://schemas.openxmlformats.org/officeDocument/2006/relationships" r:blip="">
          <dgm:adjLst/>
        </dgm:shape>
        <dgm:presOf/>
        <dgm:constrLst/>
        <dgm:forEach name="Name60" ref="imageRepeat"/>
      </dgm:layoutNode>
      <dgm:layoutNode name="imageaccent8">
        <dgm:alg type="sp"/>
        <dgm:shape xmlns:r="http://schemas.openxmlformats.org/officeDocument/2006/relationships" r:blip="">
          <dgm:adjLst/>
        </dgm:shape>
        <dgm:presOf/>
        <dgm:constrLst/>
        <dgm:forEach name="Name61" ref="accentRepeat"/>
      </dgm:layoutNode>
    </dgm:forEach>
    <dgm:forEach name="Name62" axis="ch" ptType="node" st="9" cnt="1">
      <dgm:layoutNode name="text9">
        <dgm:alg type="sp"/>
        <dgm:shape xmlns:r="http://schemas.openxmlformats.org/officeDocument/2006/relationships" r:blip="">
          <dgm:adjLst/>
        </dgm:shape>
        <dgm:presOf/>
        <dgm:constrLst/>
        <dgm:forEach name="Name63" ref="textRepeat"/>
      </dgm:layoutNode>
      <dgm:layoutNode name="textaccent9">
        <dgm:alg type="sp"/>
        <dgm:shape xmlns:r="http://schemas.openxmlformats.org/officeDocument/2006/relationships" r:blip="">
          <dgm:adjLst/>
        </dgm:shape>
        <dgm:presOf/>
        <dgm:constrLst/>
        <dgm:forEach name="Name64" ref="accentRepeat"/>
      </dgm:layoutNode>
    </dgm:forEach>
    <dgm:forEach name="Name65" axis="ch" ptType="sibTrans" hideLastTrans="0" st="9" cnt="1">
      <dgm:layoutNode name="image9">
        <dgm:alg type="sp"/>
        <dgm:shape xmlns:r="http://schemas.openxmlformats.org/officeDocument/2006/relationships" r:blip="">
          <dgm:adjLst/>
        </dgm:shape>
        <dgm:presOf/>
        <dgm:constrLst/>
        <dgm:forEach name="Name66" ref="imageRepeat"/>
      </dgm:layoutNode>
      <dgm:layoutNode name="imageaccent9">
        <dgm:alg type="sp"/>
        <dgm:shape xmlns:r="http://schemas.openxmlformats.org/officeDocument/2006/relationships" r:blip="">
          <dgm:adjLst/>
        </dgm:shape>
        <dgm:presOf/>
        <dgm:constrLst/>
        <dgm:forEach name="Name67" ref="accentRepeat"/>
      </dgm:layoutNode>
    </dgm:forEach>
    <dgm:forEach name="Name68" axis="ch" ptType="node" st="10" cnt="1">
      <dgm:layoutNode name="text10">
        <dgm:alg type="sp"/>
        <dgm:shape xmlns:r="http://schemas.openxmlformats.org/officeDocument/2006/relationships" r:blip="">
          <dgm:adjLst/>
        </dgm:shape>
        <dgm:presOf/>
        <dgm:constrLst/>
        <dgm:forEach name="Name69" ref="textRepeat"/>
      </dgm:layoutNode>
      <dgm:layoutNode name="textaccent10">
        <dgm:alg type="sp"/>
        <dgm:shape xmlns:r="http://schemas.openxmlformats.org/officeDocument/2006/relationships" r:blip="">
          <dgm:adjLst/>
        </dgm:shape>
        <dgm:presOf/>
        <dgm:constrLst/>
        <dgm:forEach name="Name70" ref="accentRepeat"/>
      </dgm:layoutNode>
    </dgm:forEach>
    <dgm:forEach name="Name71" axis="ch" ptType="sibTrans" hideLastTrans="0" st="10" cnt="1">
      <dgm:layoutNode name="image10">
        <dgm:alg type="sp"/>
        <dgm:shape xmlns:r="http://schemas.openxmlformats.org/officeDocument/2006/relationships" r:blip="">
          <dgm:adjLst/>
        </dgm:shape>
        <dgm:presOf/>
        <dgm:constrLst/>
        <dgm:forEach name="Name72" ref="imageRepeat"/>
      </dgm:layoutNode>
      <dgm:layoutNode name="imageaccent10">
        <dgm:alg type="sp"/>
        <dgm:shape xmlns:r="http://schemas.openxmlformats.org/officeDocument/2006/relationships" r:blip="">
          <dgm:adjLst/>
        </dgm:shape>
        <dgm:presOf/>
        <dgm:constrLst/>
        <dgm:forEach name="Name73" ref="accentRepeat"/>
      </dgm:layoutNode>
    </dgm:forEach>
    <dgm:forEach name="Name74" axis="ch" ptType="node" st="11" cnt="1">
      <dgm:layoutNode name="text11">
        <dgm:alg type="sp"/>
        <dgm:shape xmlns:r="http://schemas.openxmlformats.org/officeDocument/2006/relationships" r:blip="">
          <dgm:adjLst/>
        </dgm:shape>
        <dgm:presOf/>
        <dgm:constrLst/>
        <dgm:forEach name="Name75" ref="textRepeat"/>
      </dgm:layoutNode>
      <dgm:layoutNode name="textaccent11">
        <dgm:alg type="sp"/>
        <dgm:shape xmlns:r="http://schemas.openxmlformats.org/officeDocument/2006/relationships" r:blip="">
          <dgm:adjLst/>
        </dgm:shape>
        <dgm:presOf/>
        <dgm:constrLst/>
        <dgm:forEach name="Name76" ref="accentRepeat"/>
      </dgm:layoutNode>
    </dgm:forEach>
    <dgm:forEach name="Name77" axis="ch" ptType="sibTrans" hideLastTrans="0" st="11" cnt="1">
      <dgm:layoutNode name="image11">
        <dgm:alg type="sp"/>
        <dgm:shape xmlns:r="http://schemas.openxmlformats.org/officeDocument/2006/relationships" r:blip="">
          <dgm:adjLst/>
        </dgm:shape>
        <dgm:presOf/>
        <dgm:constrLst/>
        <dgm:forEach name="Name78" ref="imageRepeat"/>
      </dgm:layoutNode>
      <dgm:layoutNode name="imageaccent11">
        <dgm:alg type="sp"/>
        <dgm:shape xmlns:r="http://schemas.openxmlformats.org/officeDocument/2006/relationships" r:blip="">
          <dgm:adjLst/>
        </dgm:shape>
        <dgm:presOf/>
        <dgm:constrLst/>
        <dgm:forEach name="Name79" ref="accentRepeat"/>
      </dgm:layoutNode>
    </dgm:forEach>
    <dgm:forEach name="Name80" axis="ch" ptType="node" st="12" cnt="1">
      <dgm:layoutNode name="text12">
        <dgm:alg type="sp"/>
        <dgm:shape xmlns:r="http://schemas.openxmlformats.org/officeDocument/2006/relationships" r:blip="">
          <dgm:adjLst/>
        </dgm:shape>
        <dgm:presOf/>
        <dgm:constrLst/>
        <dgm:forEach name="Name81" ref="textRepeat"/>
      </dgm:layoutNode>
      <dgm:layoutNode name="textaccent12">
        <dgm:alg type="sp"/>
        <dgm:shape xmlns:r="http://schemas.openxmlformats.org/officeDocument/2006/relationships" r:blip="">
          <dgm:adjLst/>
        </dgm:shape>
        <dgm:presOf/>
        <dgm:constrLst/>
        <dgm:forEach name="Name82" ref="accentRepeat"/>
      </dgm:layoutNode>
    </dgm:forEach>
    <dgm:forEach name="Name83" axis="ch" ptType="sibTrans" hideLastTrans="0" st="12" cnt="1">
      <dgm:layoutNode name="image12">
        <dgm:alg type="sp"/>
        <dgm:shape xmlns:r="http://schemas.openxmlformats.org/officeDocument/2006/relationships" r:blip="">
          <dgm:adjLst/>
        </dgm:shape>
        <dgm:presOf/>
        <dgm:constrLst/>
        <dgm:forEach name="Name84" ref="imageRepeat"/>
      </dgm:layoutNode>
      <dgm:layoutNode name="imageaccent12">
        <dgm:alg type="sp"/>
        <dgm:shape xmlns:r="http://schemas.openxmlformats.org/officeDocument/2006/relationships" r:blip="">
          <dgm:adjLst/>
        </dgm:shape>
        <dgm:presOf/>
        <dgm:constrLst/>
        <dgm:forEach name="Name85" ref="accentRepeat"/>
      </dgm:layoutNode>
    </dgm:forEach>
  </dgm:layoutNode>
</dgm:layoutDef>
</file>

<file path=ppt/diagrams/layout2.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F460EF-59A7-40A3-9711-5222EAB5F0D7}" type="datetimeFigureOut">
              <a:rPr lang="en-US" smtClean="0"/>
              <a:t>11/28/2022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604E39-3EEE-4EB9-B969-74202BB447DB}" type="slidenum">
              <a:rPr lang="en-US" smtClean="0"/>
              <a:t>‹#›</a:t>
            </a:fld>
            <a:endParaRPr lang="en-US"/>
          </a:p>
        </p:txBody>
      </p:sp>
    </p:spTree>
    <p:extLst>
      <p:ext uri="{BB962C8B-B14F-4D97-AF65-F5344CB8AC3E}">
        <p14:creationId xmlns:p14="http://schemas.microsoft.com/office/powerpoint/2010/main" val="3708602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6D9F2-9AEE-784B-ABBA-DBB20D03FB9A}" type="slidenum">
              <a:rPr kumimoji="0" lang="x-non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x-non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8401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a:p>
            <a:endParaRPr lang="en-US" baseline="0" dirty="0"/>
          </a:p>
        </p:txBody>
      </p:sp>
      <p:sp>
        <p:nvSpPr>
          <p:cNvPr id="4" name="Slide Number Placeholder 3"/>
          <p:cNvSpPr>
            <a:spLocks noGrp="1"/>
          </p:cNvSpPr>
          <p:nvPr>
            <p:ph type="sldNum" sz="quarter" idx="10"/>
          </p:nvPr>
        </p:nvSpPr>
        <p:spPr/>
        <p:txBody>
          <a:bodyPr/>
          <a:lstStyle/>
          <a:p>
            <a:fld id="{82C28DE9-82CC-426B-B453-E9DA6A0D9653}" type="slidenum">
              <a:rPr lang="en-GB" smtClean="0">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226295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17475C85-4597-4D81-A1CA-55F2DA8E9DD1}" type="slidenum">
              <a:rPr lang="en-GB" smtClean="0"/>
              <a:t>6</a:t>
            </a:fld>
            <a:endParaRPr lang="en-GB"/>
          </a:p>
        </p:txBody>
      </p:sp>
    </p:spTree>
    <p:extLst>
      <p:ext uri="{BB962C8B-B14F-4D97-AF65-F5344CB8AC3E}">
        <p14:creationId xmlns:p14="http://schemas.microsoft.com/office/powerpoint/2010/main" val="182400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In addition to persecution and conflict, today, the reasons that </a:t>
            </a:r>
            <a:r>
              <a:rPr lang="en-GB" sz="1200" kern="1200" baseline="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compel movement include poverty, discrimination, lack of access to rights, including education and health, lack of access to decent work, violence, gender inequality, the wide-ranging consequences of </a:t>
            </a:r>
          </a:p>
          <a:p>
            <a:r>
              <a:rPr lang="en-GB" sz="1200" kern="1200" dirty="0">
                <a:solidFill>
                  <a:schemeClr val="tx1"/>
                </a:solidFill>
                <a:effectLst/>
                <a:latin typeface="+mn-lt"/>
                <a:ea typeface="+mn-ea"/>
                <a:cs typeface="+mn-cs"/>
              </a:rPr>
              <a:t>climate change and environmental degradation, and </a:t>
            </a:r>
            <a:r>
              <a:rPr lang="fr-CH" dirty="0" err="1"/>
              <a:t>separation</a:t>
            </a:r>
            <a:r>
              <a:rPr lang="fr-CH" dirty="0"/>
              <a:t> </a:t>
            </a:r>
            <a:r>
              <a:rPr lang="fr-CH" dirty="0" err="1"/>
              <a:t>from</a:t>
            </a:r>
            <a:r>
              <a:rPr lang="fr-CH" dirty="0"/>
              <a:t> </a:t>
            </a:r>
            <a:r>
              <a:rPr lang="fr-CH" dirty="0" err="1"/>
              <a:t>family</a:t>
            </a:r>
            <a:r>
              <a:rPr lang="fr-CH" dirty="0"/>
              <a:t>.</a:t>
            </a:r>
          </a:p>
          <a:p>
            <a:endParaRPr lang="fr-CH"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Migrants who move out of necessity rather than free choice are at greater risk of human rights violations throughout their migration, are less likely to be able to formulate exit strategies if migration does not go to plan, and are therefore more likely to migrate in conditions which do not respect the dignity of the human being.</a:t>
            </a:r>
          </a:p>
          <a:p>
            <a:endParaRPr lang="en-GB"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Tree>
    <p:extLst>
      <p:ext uri="{BB962C8B-B14F-4D97-AF65-F5344CB8AC3E}">
        <p14:creationId xmlns:p14="http://schemas.microsoft.com/office/powerpoint/2010/main" val="385153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acronym</a:t>
            </a:r>
            <a:r>
              <a:rPr lang="en-GB" baseline="0" dirty="0"/>
              <a:t> boxes are hyperlinks in the presentation view </a:t>
            </a:r>
            <a:r>
              <a:rPr lang="en-GB" baseline="0"/>
              <a:t>(except CMW)</a:t>
            </a:r>
            <a:endParaRPr lang="en-GB" dirty="0"/>
          </a:p>
        </p:txBody>
      </p:sp>
      <p:sp>
        <p:nvSpPr>
          <p:cNvPr id="4" name="Slide Number Placeholder 3"/>
          <p:cNvSpPr>
            <a:spLocks noGrp="1"/>
          </p:cNvSpPr>
          <p:nvPr>
            <p:ph type="sldNum" sz="quarter" idx="10"/>
          </p:nvPr>
        </p:nvSpPr>
        <p:spPr/>
        <p:txBody>
          <a:bodyPr/>
          <a:lstStyle/>
          <a:p>
            <a:fld id="{82C28DE9-82CC-426B-B453-E9DA6A0D9653}" type="slidenum">
              <a:rPr lang="en-GB">
                <a:solidFill>
                  <a:prstClr val="black"/>
                </a:solidFill>
              </a:rPr>
              <a:pPr/>
              <a:t>11</a:t>
            </a:fld>
            <a:endParaRPr lang="en-GB">
              <a:solidFill>
                <a:prstClr val="black"/>
              </a:solidFill>
            </a:endParaRPr>
          </a:p>
        </p:txBody>
      </p:sp>
    </p:spTree>
    <p:extLst>
      <p:ext uri="{BB962C8B-B14F-4D97-AF65-F5344CB8AC3E}">
        <p14:creationId xmlns:p14="http://schemas.microsoft.com/office/powerpoint/2010/main" val="14166904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1ED54A6-1C5B-45D5-8112-FB1C6E3AB657}" type="slidenum">
              <a:rPr lang="en-GB" smtClean="0">
                <a:solidFill>
                  <a:prstClr val="black"/>
                </a:solidFill>
              </a:rPr>
              <a:pPr/>
              <a:t>12</a:t>
            </a:fld>
            <a:endParaRPr lang="en-GB">
              <a:solidFill>
                <a:prstClr val="black"/>
              </a:solidFill>
            </a:endParaRPr>
          </a:p>
        </p:txBody>
      </p:sp>
    </p:spTree>
    <p:extLst>
      <p:ext uri="{BB962C8B-B14F-4D97-AF65-F5344CB8AC3E}">
        <p14:creationId xmlns:p14="http://schemas.microsoft.com/office/powerpoint/2010/main" val="3160575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C8F3C-BA66-42F0-B6F1-B2E04AAC92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EC3F7E7-6DE8-47AB-943E-E30CBACD0E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600D44A-3502-4A25-A62E-A2B280862398}"/>
              </a:ext>
            </a:extLst>
          </p:cNvPr>
          <p:cNvSpPr>
            <a:spLocks noGrp="1"/>
          </p:cNvSpPr>
          <p:nvPr>
            <p:ph type="dt" sz="half" idx="10"/>
          </p:nvPr>
        </p:nvSpPr>
        <p:spPr/>
        <p:txBody>
          <a:bodyPr/>
          <a:lstStyle/>
          <a:p>
            <a:fld id="{663A99D0-6096-43F6-A5FE-AA98358F5FAF}" type="datetimeFigureOut">
              <a:rPr lang="en-US" smtClean="0"/>
              <a:t>11/28/2022</a:t>
            </a:fld>
            <a:endParaRPr lang="en-US"/>
          </a:p>
        </p:txBody>
      </p:sp>
      <p:sp>
        <p:nvSpPr>
          <p:cNvPr id="5" name="Footer Placeholder 4">
            <a:extLst>
              <a:ext uri="{FF2B5EF4-FFF2-40B4-BE49-F238E27FC236}">
                <a16:creationId xmlns:a16="http://schemas.microsoft.com/office/drawing/2014/main" id="{A641B2F5-EBD2-40BE-BD00-36D662C1E1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07EBCC-855C-478B-8929-643DC9EC065C}"/>
              </a:ext>
            </a:extLst>
          </p:cNvPr>
          <p:cNvSpPr>
            <a:spLocks noGrp="1"/>
          </p:cNvSpPr>
          <p:nvPr>
            <p:ph type="sldNum" sz="quarter" idx="12"/>
          </p:nvPr>
        </p:nvSpPr>
        <p:spPr/>
        <p:txBody>
          <a:bodyPr/>
          <a:lstStyle/>
          <a:p>
            <a:fld id="{6572B151-E8ED-4A60-BA12-244CBF2124CC}" type="slidenum">
              <a:rPr lang="en-US" smtClean="0"/>
              <a:t>‹#›</a:t>
            </a:fld>
            <a:endParaRPr lang="en-US"/>
          </a:p>
        </p:txBody>
      </p:sp>
    </p:spTree>
    <p:extLst>
      <p:ext uri="{BB962C8B-B14F-4D97-AF65-F5344CB8AC3E}">
        <p14:creationId xmlns:p14="http://schemas.microsoft.com/office/powerpoint/2010/main" val="3492573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102CC-342B-4B2C-8C75-9E98B023FF4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B9BF814-F5D1-48AA-859D-21081E8B37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C5A181-5DE2-475F-9D7F-F6542CA6C4E3}"/>
              </a:ext>
            </a:extLst>
          </p:cNvPr>
          <p:cNvSpPr>
            <a:spLocks noGrp="1"/>
          </p:cNvSpPr>
          <p:nvPr>
            <p:ph type="dt" sz="half" idx="10"/>
          </p:nvPr>
        </p:nvSpPr>
        <p:spPr/>
        <p:txBody>
          <a:bodyPr/>
          <a:lstStyle/>
          <a:p>
            <a:fld id="{663A99D0-6096-43F6-A5FE-AA98358F5FAF}" type="datetimeFigureOut">
              <a:rPr lang="en-US" smtClean="0"/>
              <a:t>11/28/2022</a:t>
            </a:fld>
            <a:endParaRPr lang="en-US"/>
          </a:p>
        </p:txBody>
      </p:sp>
      <p:sp>
        <p:nvSpPr>
          <p:cNvPr id="5" name="Footer Placeholder 4">
            <a:extLst>
              <a:ext uri="{FF2B5EF4-FFF2-40B4-BE49-F238E27FC236}">
                <a16:creationId xmlns:a16="http://schemas.microsoft.com/office/drawing/2014/main" id="{513CC94D-9F39-4AF0-B0BB-7F4FF0BE58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E96A17-F907-44EC-A50D-D0444DEA4EDF}"/>
              </a:ext>
            </a:extLst>
          </p:cNvPr>
          <p:cNvSpPr>
            <a:spLocks noGrp="1"/>
          </p:cNvSpPr>
          <p:nvPr>
            <p:ph type="sldNum" sz="quarter" idx="12"/>
          </p:nvPr>
        </p:nvSpPr>
        <p:spPr/>
        <p:txBody>
          <a:bodyPr/>
          <a:lstStyle/>
          <a:p>
            <a:fld id="{6572B151-E8ED-4A60-BA12-244CBF2124CC}" type="slidenum">
              <a:rPr lang="en-US" smtClean="0"/>
              <a:t>‹#›</a:t>
            </a:fld>
            <a:endParaRPr lang="en-US"/>
          </a:p>
        </p:txBody>
      </p:sp>
    </p:spTree>
    <p:extLst>
      <p:ext uri="{BB962C8B-B14F-4D97-AF65-F5344CB8AC3E}">
        <p14:creationId xmlns:p14="http://schemas.microsoft.com/office/powerpoint/2010/main" val="1136710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8C3CEE-97DB-4B75-A0B2-9F966FCBFD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CF61CC3-E3C9-4998-885F-6489EF90C3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953F7D-049B-4624-AEF1-539AE282DED9}"/>
              </a:ext>
            </a:extLst>
          </p:cNvPr>
          <p:cNvSpPr>
            <a:spLocks noGrp="1"/>
          </p:cNvSpPr>
          <p:nvPr>
            <p:ph type="dt" sz="half" idx="10"/>
          </p:nvPr>
        </p:nvSpPr>
        <p:spPr/>
        <p:txBody>
          <a:bodyPr/>
          <a:lstStyle/>
          <a:p>
            <a:fld id="{663A99D0-6096-43F6-A5FE-AA98358F5FAF}" type="datetimeFigureOut">
              <a:rPr lang="en-US" smtClean="0"/>
              <a:t>11/28/2022</a:t>
            </a:fld>
            <a:endParaRPr lang="en-US"/>
          </a:p>
        </p:txBody>
      </p:sp>
      <p:sp>
        <p:nvSpPr>
          <p:cNvPr id="5" name="Footer Placeholder 4">
            <a:extLst>
              <a:ext uri="{FF2B5EF4-FFF2-40B4-BE49-F238E27FC236}">
                <a16:creationId xmlns:a16="http://schemas.microsoft.com/office/drawing/2014/main" id="{E801D529-5FB0-4F56-80CF-DF315C3C77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649418-7CF5-4FA3-829E-B90E1F1473D2}"/>
              </a:ext>
            </a:extLst>
          </p:cNvPr>
          <p:cNvSpPr>
            <a:spLocks noGrp="1"/>
          </p:cNvSpPr>
          <p:nvPr>
            <p:ph type="sldNum" sz="quarter" idx="12"/>
          </p:nvPr>
        </p:nvSpPr>
        <p:spPr/>
        <p:txBody>
          <a:bodyPr/>
          <a:lstStyle/>
          <a:p>
            <a:fld id="{6572B151-E8ED-4A60-BA12-244CBF2124CC}" type="slidenum">
              <a:rPr lang="en-US" smtClean="0"/>
              <a:t>‹#›</a:t>
            </a:fld>
            <a:endParaRPr lang="en-US"/>
          </a:p>
        </p:txBody>
      </p:sp>
    </p:spTree>
    <p:extLst>
      <p:ext uri="{BB962C8B-B14F-4D97-AF65-F5344CB8AC3E}">
        <p14:creationId xmlns:p14="http://schemas.microsoft.com/office/powerpoint/2010/main" val="27890842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2FC69B4-FB4F-4BAF-B957-F7DAE9ED0386}"/>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n-GB"/>
          </a:p>
        </p:txBody>
      </p:sp>
      <p:sp>
        <p:nvSpPr>
          <p:cNvPr id="3" name="Υπότιτλος 2">
            <a:extLst>
              <a:ext uri="{FF2B5EF4-FFF2-40B4-BE49-F238E27FC236}">
                <a16:creationId xmlns:a16="http://schemas.microsoft.com/office/drawing/2014/main" id="{8A2544DB-935D-4E8B-A962-E4B850700E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GB"/>
          </a:p>
        </p:txBody>
      </p:sp>
      <p:sp>
        <p:nvSpPr>
          <p:cNvPr id="4" name="Θέση ημερομηνίας 3">
            <a:extLst>
              <a:ext uri="{FF2B5EF4-FFF2-40B4-BE49-F238E27FC236}">
                <a16:creationId xmlns:a16="http://schemas.microsoft.com/office/drawing/2014/main" id="{6019D3E4-C424-4D70-AD97-BB5FBE7A52C0}"/>
              </a:ext>
            </a:extLst>
          </p:cNvPr>
          <p:cNvSpPr>
            <a:spLocks noGrp="1"/>
          </p:cNvSpPr>
          <p:nvPr>
            <p:ph type="dt" sz="half" idx="10"/>
          </p:nvPr>
        </p:nvSpPr>
        <p:spPr/>
        <p:txBody>
          <a:bodyPr/>
          <a:lstStyle/>
          <a:p>
            <a:fld id="{0B98329E-E266-4E07-9C17-7336C54EBB49}" type="datetimeFigureOut">
              <a:rPr lang="en-GB" smtClean="0"/>
              <a:t>28/11/2022</a:t>
            </a:fld>
            <a:endParaRPr lang="en-GB"/>
          </a:p>
        </p:txBody>
      </p:sp>
      <p:sp>
        <p:nvSpPr>
          <p:cNvPr id="5" name="Θέση υποσέλιδου 4">
            <a:extLst>
              <a:ext uri="{FF2B5EF4-FFF2-40B4-BE49-F238E27FC236}">
                <a16:creationId xmlns:a16="http://schemas.microsoft.com/office/drawing/2014/main" id="{643D6BA5-CAE4-4F39-BF9A-B8D4E98D269A}"/>
              </a:ext>
            </a:extLst>
          </p:cNvPr>
          <p:cNvSpPr>
            <a:spLocks noGrp="1"/>
          </p:cNvSpPr>
          <p:nvPr>
            <p:ph type="ftr" sz="quarter" idx="11"/>
          </p:nvPr>
        </p:nvSpPr>
        <p:spPr/>
        <p:txBody>
          <a:bodyPr/>
          <a:lstStyle/>
          <a:p>
            <a:endParaRPr lang="en-GB"/>
          </a:p>
        </p:txBody>
      </p:sp>
      <p:sp>
        <p:nvSpPr>
          <p:cNvPr id="6" name="Θέση αριθμού διαφάνειας 5">
            <a:extLst>
              <a:ext uri="{FF2B5EF4-FFF2-40B4-BE49-F238E27FC236}">
                <a16:creationId xmlns:a16="http://schemas.microsoft.com/office/drawing/2014/main" id="{3C8DD6D1-984A-4E05-94F1-EB96F9843796}"/>
              </a:ext>
            </a:extLst>
          </p:cNvPr>
          <p:cNvSpPr>
            <a:spLocks noGrp="1"/>
          </p:cNvSpPr>
          <p:nvPr>
            <p:ph type="sldNum" sz="quarter" idx="12"/>
          </p:nvPr>
        </p:nvSpPr>
        <p:spPr/>
        <p:txBody>
          <a:bodyPr/>
          <a:lstStyle/>
          <a:p>
            <a:fld id="{D8725878-9619-488C-BC12-AC8D9C238389}" type="slidenum">
              <a:rPr lang="en-GB" smtClean="0"/>
              <a:t>‹#›</a:t>
            </a:fld>
            <a:endParaRPr lang="en-GB"/>
          </a:p>
        </p:txBody>
      </p:sp>
    </p:spTree>
    <p:extLst>
      <p:ext uri="{BB962C8B-B14F-4D97-AF65-F5344CB8AC3E}">
        <p14:creationId xmlns:p14="http://schemas.microsoft.com/office/powerpoint/2010/main" val="41798438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6E86787-09F7-4532-BBB1-AA7BFF3AED04}"/>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περιεχομένου 2">
            <a:extLst>
              <a:ext uri="{FF2B5EF4-FFF2-40B4-BE49-F238E27FC236}">
                <a16:creationId xmlns:a16="http://schemas.microsoft.com/office/drawing/2014/main" id="{A4F584AD-E30C-4DFF-A2B9-4455A4330CC7}"/>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ημερομηνίας 3">
            <a:extLst>
              <a:ext uri="{FF2B5EF4-FFF2-40B4-BE49-F238E27FC236}">
                <a16:creationId xmlns:a16="http://schemas.microsoft.com/office/drawing/2014/main" id="{29AE3755-4177-4337-B431-A67FA70D10E9}"/>
              </a:ext>
            </a:extLst>
          </p:cNvPr>
          <p:cNvSpPr>
            <a:spLocks noGrp="1"/>
          </p:cNvSpPr>
          <p:nvPr>
            <p:ph type="dt" sz="half" idx="10"/>
          </p:nvPr>
        </p:nvSpPr>
        <p:spPr/>
        <p:txBody>
          <a:bodyPr/>
          <a:lstStyle/>
          <a:p>
            <a:fld id="{0B98329E-E266-4E07-9C17-7336C54EBB49}" type="datetimeFigureOut">
              <a:rPr lang="en-GB" smtClean="0"/>
              <a:t>28/11/2022</a:t>
            </a:fld>
            <a:endParaRPr lang="en-GB"/>
          </a:p>
        </p:txBody>
      </p:sp>
      <p:sp>
        <p:nvSpPr>
          <p:cNvPr id="5" name="Θέση υποσέλιδου 4">
            <a:extLst>
              <a:ext uri="{FF2B5EF4-FFF2-40B4-BE49-F238E27FC236}">
                <a16:creationId xmlns:a16="http://schemas.microsoft.com/office/drawing/2014/main" id="{C84E9B9C-E6EC-4FED-AA91-DC0F392CBE78}"/>
              </a:ext>
            </a:extLst>
          </p:cNvPr>
          <p:cNvSpPr>
            <a:spLocks noGrp="1"/>
          </p:cNvSpPr>
          <p:nvPr>
            <p:ph type="ftr" sz="quarter" idx="11"/>
          </p:nvPr>
        </p:nvSpPr>
        <p:spPr/>
        <p:txBody>
          <a:bodyPr/>
          <a:lstStyle/>
          <a:p>
            <a:endParaRPr lang="en-GB"/>
          </a:p>
        </p:txBody>
      </p:sp>
      <p:sp>
        <p:nvSpPr>
          <p:cNvPr id="6" name="Θέση αριθμού διαφάνειας 5">
            <a:extLst>
              <a:ext uri="{FF2B5EF4-FFF2-40B4-BE49-F238E27FC236}">
                <a16:creationId xmlns:a16="http://schemas.microsoft.com/office/drawing/2014/main" id="{A36E905C-CEB0-49C4-AD19-58D0AA60DD10}"/>
              </a:ext>
            </a:extLst>
          </p:cNvPr>
          <p:cNvSpPr>
            <a:spLocks noGrp="1"/>
          </p:cNvSpPr>
          <p:nvPr>
            <p:ph type="sldNum" sz="quarter" idx="12"/>
          </p:nvPr>
        </p:nvSpPr>
        <p:spPr/>
        <p:txBody>
          <a:bodyPr/>
          <a:lstStyle/>
          <a:p>
            <a:fld id="{D8725878-9619-488C-BC12-AC8D9C238389}" type="slidenum">
              <a:rPr lang="en-GB" smtClean="0"/>
              <a:t>‹#›</a:t>
            </a:fld>
            <a:endParaRPr lang="en-GB"/>
          </a:p>
        </p:txBody>
      </p:sp>
    </p:spTree>
    <p:extLst>
      <p:ext uri="{BB962C8B-B14F-4D97-AF65-F5344CB8AC3E}">
        <p14:creationId xmlns:p14="http://schemas.microsoft.com/office/powerpoint/2010/main" val="26668480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4247B7B-D4DF-45A9-912F-F4BAAEC910DB}"/>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n-GB"/>
          </a:p>
        </p:txBody>
      </p:sp>
      <p:sp>
        <p:nvSpPr>
          <p:cNvPr id="3" name="Θέση κειμένου 2">
            <a:extLst>
              <a:ext uri="{FF2B5EF4-FFF2-40B4-BE49-F238E27FC236}">
                <a16:creationId xmlns:a16="http://schemas.microsoft.com/office/drawing/2014/main" id="{92048150-2ABC-4066-9FB8-5F49176873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68B51CEA-8BCF-45D1-B0F0-E171F020BEDC}"/>
              </a:ext>
            </a:extLst>
          </p:cNvPr>
          <p:cNvSpPr>
            <a:spLocks noGrp="1"/>
          </p:cNvSpPr>
          <p:nvPr>
            <p:ph type="dt" sz="half" idx="10"/>
          </p:nvPr>
        </p:nvSpPr>
        <p:spPr/>
        <p:txBody>
          <a:bodyPr/>
          <a:lstStyle/>
          <a:p>
            <a:fld id="{0B98329E-E266-4E07-9C17-7336C54EBB49}" type="datetimeFigureOut">
              <a:rPr lang="en-GB" smtClean="0"/>
              <a:t>28/11/2022</a:t>
            </a:fld>
            <a:endParaRPr lang="en-GB"/>
          </a:p>
        </p:txBody>
      </p:sp>
      <p:sp>
        <p:nvSpPr>
          <p:cNvPr id="5" name="Θέση υποσέλιδου 4">
            <a:extLst>
              <a:ext uri="{FF2B5EF4-FFF2-40B4-BE49-F238E27FC236}">
                <a16:creationId xmlns:a16="http://schemas.microsoft.com/office/drawing/2014/main" id="{8ED02644-6169-407B-858E-BBBE327C9000}"/>
              </a:ext>
            </a:extLst>
          </p:cNvPr>
          <p:cNvSpPr>
            <a:spLocks noGrp="1"/>
          </p:cNvSpPr>
          <p:nvPr>
            <p:ph type="ftr" sz="quarter" idx="11"/>
          </p:nvPr>
        </p:nvSpPr>
        <p:spPr/>
        <p:txBody>
          <a:bodyPr/>
          <a:lstStyle/>
          <a:p>
            <a:endParaRPr lang="en-GB"/>
          </a:p>
        </p:txBody>
      </p:sp>
      <p:sp>
        <p:nvSpPr>
          <p:cNvPr id="6" name="Θέση αριθμού διαφάνειας 5">
            <a:extLst>
              <a:ext uri="{FF2B5EF4-FFF2-40B4-BE49-F238E27FC236}">
                <a16:creationId xmlns:a16="http://schemas.microsoft.com/office/drawing/2014/main" id="{50EF08FE-D758-4021-83D6-379646BEDFB1}"/>
              </a:ext>
            </a:extLst>
          </p:cNvPr>
          <p:cNvSpPr>
            <a:spLocks noGrp="1"/>
          </p:cNvSpPr>
          <p:nvPr>
            <p:ph type="sldNum" sz="quarter" idx="12"/>
          </p:nvPr>
        </p:nvSpPr>
        <p:spPr/>
        <p:txBody>
          <a:bodyPr/>
          <a:lstStyle/>
          <a:p>
            <a:fld id="{D8725878-9619-488C-BC12-AC8D9C238389}" type="slidenum">
              <a:rPr lang="en-GB" smtClean="0"/>
              <a:t>‹#›</a:t>
            </a:fld>
            <a:endParaRPr lang="en-GB"/>
          </a:p>
        </p:txBody>
      </p:sp>
    </p:spTree>
    <p:extLst>
      <p:ext uri="{BB962C8B-B14F-4D97-AF65-F5344CB8AC3E}">
        <p14:creationId xmlns:p14="http://schemas.microsoft.com/office/powerpoint/2010/main" val="12300799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9EED807-E90C-4157-A29D-C5D98DB17A9D}"/>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περιεχομένου 2">
            <a:extLst>
              <a:ext uri="{FF2B5EF4-FFF2-40B4-BE49-F238E27FC236}">
                <a16:creationId xmlns:a16="http://schemas.microsoft.com/office/drawing/2014/main" id="{80445ED4-B314-4E4C-83CE-DC57FDDA54DF}"/>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περιεχομένου 3">
            <a:extLst>
              <a:ext uri="{FF2B5EF4-FFF2-40B4-BE49-F238E27FC236}">
                <a16:creationId xmlns:a16="http://schemas.microsoft.com/office/drawing/2014/main" id="{DBD02549-AD7D-4411-A890-3B725EDEDE52}"/>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5" name="Θέση ημερομηνίας 4">
            <a:extLst>
              <a:ext uri="{FF2B5EF4-FFF2-40B4-BE49-F238E27FC236}">
                <a16:creationId xmlns:a16="http://schemas.microsoft.com/office/drawing/2014/main" id="{C06687FC-764A-4BD8-8CCB-02EB3CFAC211}"/>
              </a:ext>
            </a:extLst>
          </p:cNvPr>
          <p:cNvSpPr>
            <a:spLocks noGrp="1"/>
          </p:cNvSpPr>
          <p:nvPr>
            <p:ph type="dt" sz="half" idx="10"/>
          </p:nvPr>
        </p:nvSpPr>
        <p:spPr/>
        <p:txBody>
          <a:bodyPr/>
          <a:lstStyle/>
          <a:p>
            <a:fld id="{0B98329E-E266-4E07-9C17-7336C54EBB49}" type="datetimeFigureOut">
              <a:rPr lang="en-GB" smtClean="0"/>
              <a:t>28/11/2022</a:t>
            </a:fld>
            <a:endParaRPr lang="en-GB"/>
          </a:p>
        </p:txBody>
      </p:sp>
      <p:sp>
        <p:nvSpPr>
          <p:cNvPr id="6" name="Θέση υποσέλιδου 5">
            <a:extLst>
              <a:ext uri="{FF2B5EF4-FFF2-40B4-BE49-F238E27FC236}">
                <a16:creationId xmlns:a16="http://schemas.microsoft.com/office/drawing/2014/main" id="{684B25A1-F825-483F-BA30-804EBDD7CB4A}"/>
              </a:ext>
            </a:extLst>
          </p:cNvPr>
          <p:cNvSpPr>
            <a:spLocks noGrp="1"/>
          </p:cNvSpPr>
          <p:nvPr>
            <p:ph type="ftr" sz="quarter" idx="11"/>
          </p:nvPr>
        </p:nvSpPr>
        <p:spPr/>
        <p:txBody>
          <a:bodyPr/>
          <a:lstStyle/>
          <a:p>
            <a:endParaRPr lang="en-GB"/>
          </a:p>
        </p:txBody>
      </p:sp>
      <p:sp>
        <p:nvSpPr>
          <p:cNvPr id="7" name="Θέση αριθμού διαφάνειας 6">
            <a:extLst>
              <a:ext uri="{FF2B5EF4-FFF2-40B4-BE49-F238E27FC236}">
                <a16:creationId xmlns:a16="http://schemas.microsoft.com/office/drawing/2014/main" id="{8ED5CF25-851C-4861-994E-E7354634C146}"/>
              </a:ext>
            </a:extLst>
          </p:cNvPr>
          <p:cNvSpPr>
            <a:spLocks noGrp="1"/>
          </p:cNvSpPr>
          <p:nvPr>
            <p:ph type="sldNum" sz="quarter" idx="12"/>
          </p:nvPr>
        </p:nvSpPr>
        <p:spPr/>
        <p:txBody>
          <a:bodyPr/>
          <a:lstStyle/>
          <a:p>
            <a:fld id="{D8725878-9619-488C-BC12-AC8D9C238389}" type="slidenum">
              <a:rPr lang="en-GB" smtClean="0"/>
              <a:t>‹#›</a:t>
            </a:fld>
            <a:endParaRPr lang="en-GB"/>
          </a:p>
        </p:txBody>
      </p:sp>
    </p:spTree>
    <p:extLst>
      <p:ext uri="{BB962C8B-B14F-4D97-AF65-F5344CB8AC3E}">
        <p14:creationId xmlns:p14="http://schemas.microsoft.com/office/powerpoint/2010/main" val="23273571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92C781E-8D7F-49E7-AE1A-F9F49DE3681A}"/>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n-GB"/>
          </a:p>
        </p:txBody>
      </p:sp>
      <p:sp>
        <p:nvSpPr>
          <p:cNvPr id="3" name="Θέση κειμένου 2">
            <a:extLst>
              <a:ext uri="{FF2B5EF4-FFF2-40B4-BE49-F238E27FC236}">
                <a16:creationId xmlns:a16="http://schemas.microsoft.com/office/drawing/2014/main" id="{86506536-E17C-4263-BBB7-9771829445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D1E4FCBA-01CD-4AEA-93B6-B46F7A96B6EB}"/>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5" name="Θέση κειμένου 4">
            <a:extLst>
              <a:ext uri="{FF2B5EF4-FFF2-40B4-BE49-F238E27FC236}">
                <a16:creationId xmlns:a16="http://schemas.microsoft.com/office/drawing/2014/main" id="{0706D864-FA81-49C9-A658-8C41D5BCB8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379A2DB8-FE87-4148-BFE9-412CD494E835}"/>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7" name="Θέση ημερομηνίας 6">
            <a:extLst>
              <a:ext uri="{FF2B5EF4-FFF2-40B4-BE49-F238E27FC236}">
                <a16:creationId xmlns:a16="http://schemas.microsoft.com/office/drawing/2014/main" id="{D10FEBC1-B11C-4C47-9ACB-4FF945A028FE}"/>
              </a:ext>
            </a:extLst>
          </p:cNvPr>
          <p:cNvSpPr>
            <a:spLocks noGrp="1"/>
          </p:cNvSpPr>
          <p:nvPr>
            <p:ph type="dt" sz="half" idx="10"/>
          </p:nvPr>
        </p:nvSpPr>
        <p:spPr/>
        <p:txBody>
          <a:bodyPr/>
          <a:lstStyle/>
          <a:p>
            <a:fld id="{0B98329E-E266-4E07-9C17-7336C54EBB49}" type="datetimeFigureOut">
              <a:rPr lang="en-GB" smtClean="0"/>
              <a:t>28/11/2022</a:t>
            </a:fld>
            <a:endParaRPr lang="en-GB"/>
          </a:p>
        </p:txBody>
      </p:sp>
      <p:sp>
        <p:nvSpPr>
          <p:cNvPr id="8" name="Θέση υποσέλιδου 7">
            <a:extLst>
              <a:ext uri="{FF2B5EF4-FFF2-40B4-BE49-F238E27FC236}">
                <a16:creationId xmlns:a16="http://schemas.microsoft.com/office/drawing/2014/main" id="{E34D7CB1-C9CC-4209-9A7F-A713B5111FF6}"/>
              </a:ext>
            </a:extLst>
          </p:cNvPr>
          <p:cNvSpPr>
            <a:spLocks noGrp="1"/>
          </p:cNvSpPr>
          <p:nvPr>
            <p:ph type="ftr" sz="quarter" idx="11"/>
          </p:nvPr>
        </p:nvSpPr>
        <p:spPr/>
        <p:txBody>
          <a:bodyPr/>
          <a:lstStyle/>
          <a:p>
            <a:endParaRPr lang="en-GB"/>
          </a:p>
        </p:txBody>
      </p:sp>
      <p:sp>
        <p:nvSpPr>
          <p:cNvPr id="9" name="Θέση αριθμού διαφάνειας 8">
            <a:extLst>
              <a:ext uri="{FF2B5EF4-FFF2-40B4-BE49-F238E27FC236}">
                <a16:creationId xmlns:a16="http://schemas.microsoft.com/office/drawing/2014/main" id="{183D3F37-5918-428C-9F9F-53415FACC6DE}"/>
              </a:ext>
            </a:extLst>
          </p:cNvPr>
          <p:cNvSpPr>
            <a:spLocks noGrp="1"/>
          </p:cNvSpPr>
          <p:nvPr>
            <p:ph type="sldNum" sz="quarter" idx="12"/>
          </p:nvPr>
        </p:nvSpPr>
        <p:spPr/>
        <p:txBody>
          <a:bodyPr/>
          <a:lstStyle/>
          <a:p>
            <a:fld id="{D8725878-9619-488C-BC12-AC8D9C238389}" type="slidenum">
              <a:rPr lang="en-GB" smtClean="0"/>
              <a:t>‹#›</a:t>
            </a:fld>
            <a:endParaRPr lang="en-GB"/>
          </a:p>
        </p:txBody>
      </p:sp>
    </p:spTree>
    <p:extLst>
      <p:ext uri="{BB962C8B-B14F-4D97-AF65-F5344CB8AC3E}">
        <p14:creationId xmlns:p14="http://schemas.microsoft.com/office/powerpoint/2010/main" val="38467202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905271-B4FF-40A5-8432-373EE1C72A85}"/>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ημερομηνίας 2">
            <a:extLst>
              <a:ext uri="{FF2B5EF4-FFF2-40B4-BE49-F238E27FC236}">
                <a16:creationId xmlns:a16="http://schemas.microsoft.com/office/drawing/2014/main" id="{88081763-B31E-467C-BCE2-890FC53252DB}"/>
              </a:ext>
            </a:extLst>
          </p:cNvPr>
          <p:cNvSpPr>
            <a:spLocks noGrp="1"/>
          </p:cNvSpPr>
          <p:nvPr>
            <p:ph type="dt" sz="half" idx="10"/>
          </p:nvPr>
        </p:nvSpPr>
        <p:spPr/>
        <p:txBody>
          <a:bodyPr/>
          <a:lstStyle/>
          <a:p>
            <a:fld id="{0B98329E-E266-4E07-9C17-7336C54EBB49}" type="datetimeFigureOut">
              <a:rPr lang="en-GB" smtClean="0"/>
              <a:t>28/11/2022</a:t>
            </a:fld>
            <a:endParaRPr lang="en-GB"/>
          </a:p>
        </p:txBody>
      </p:sp>
      <p:sp>
        <p:nvSpPr>
          <p:cNvPr id="4" name="Θέση υποσέλιδου 3">
            <a:extLst>
              <a:ext uri="{FF2B5EF4-FFF2-40B4-BE49-F238E27FC236}">
                <a16:creationId xmlns:a16="http://schemas.microsoft.com/office/drawing/2014/main" id="{95B48129-9E75-43C4-874F-A27D3D36BAD3}"/>
              </a:ext>
            </a:extLst>
          </p:cNvPr>
          <p:cNvSpPr>
            <a:spLocks noGrp="1"/>
          </p:cNvSpPr>
          <p:nvPr>
            <p:ph type="ftr" sz="quarter" idx="11"/>
          </p:nvPr>
        </p:nvSpPr>
        <p:spPr/>
        <p:txBody>
          <a:bodyPr/>
          <a:lstStyle/>
          <a:p>
            <a:endParaRPr lang="en-GB"/>
          </a:p>
        </p:txBody>
      </p:sp>
      <p:sp>
        <p:nvSpPr>
          <p:cNvPr id="5" name="Θέση αριθμού διαφάνειας 4">
            <a:extLst>
              <a:ext uri="{FF2B5EF4-FFF2-40B4-BE49-F238E27FC236}">
                <a16:creationId xmlns:a16="http://schemas.microsoft.com/office/drawing/2014/main" id="{5DFD5697-2139-4BB1-96D6-5E7F21D8D475}"/>
              </a:ext>
            </a:extLst>
          </p:cNvPr>
          <p:cNvSpPr>
            <a:spLocks noGrp="1"/>
          </p:cNvSpPr>
          <p:nvPr>
            <p:ph type="sldNum" sz="quarter" idx="12"/>
          </p:nvPr>
        </p:nvSpPr>
        <p:spPr/>
        <p:txBody>
          <a:bodyPr/>
          <a:lstStyle/>
          <a:p>
            <a:fld id="{D8725878-9619-488C-BC12-AC8D9C238389}" type="slidenum">
              <a:rPr lang="en-GB" smtClean="0"/>
              <a:t>‹#›</a:t>
            </a:fld>
            <a:endParaRPr lang="en-GB"/>
          </a:p>
        </p:txBody>
      </p:sp>
    </p:spTree>
    <p:extLst>
      <p:ext uri="{BB962C8B-B14F-4D97-AF65-F5344CB8AC3E}">
        <p14:creationId xmlns:p14="http://schemas.microsoft.com/office/powerpoint/2010/main" val="31149229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BF797898-52CC-424A-B829-5C6BDECFCE6E}"/>
              </a:ext>
            </a:extLst>
          </p:cNvPr>
          <p:cNvSpPr>
            <a:spLocks noGrp="1"/>
          </p:cNvSpPr>
          <p:nvPr>
            <p:ph type="dt" sz="half" idx="10"/>
          </p:nvPr>
        </p:nvSpPr>
        <p:spPr/>
        <p:txBody>
          <a:bodyPr/>
          <a:lstStyle/>
          <a:p>
            <a:fld id="{0B98329E-E266-4E07-9C17-7336C54EBB49}" type="datetimeFigureOut">
              <a:rPr lang="en-GB" smtClean="0"/>
              <a:t>28/11/2022</a:t>
            </a:fld>
            <a:endParaRPr lang="en-GB"/>
          </a:p>
        </p:txBody>
      </p:sp>
      <p:sp>
        <p:nvSpPr>
          <p:cNvPr id="3" name="Θέση υποσέλιδου 2">
            <a:extLst>
              <a:ext uri="{FF2B5EF4-FFF2-40B4-BE49-F238E27FC236}">
                <a16:creationId xmlns:a16="http://schemas.microsoft.com/office/drawing/2014/main" id="{C44E6A91-7B61-4E26-B9DC-90099DC16DAA}"/>
              </a:ext>
            </a:extLst>
          </p:cNvPr>
          <p:cNvSpPr>
            <a:spLocks noGrp="1"/>
          </p:cNvSpPr>
          <p:nvPr>
            <p:ph type="ftr" sz="quarter" idx="11"/>
          </p:nvPr>
        </p:nvSpPr>
        <p:spPr/>
        <p:txBody>
          <a:bodyPr/>
          <a:lstStyle/>
          <a:p>
            <a:endParaRPr lang="en-GB"/>
          </a:p>
        </p:txBody>
      </p:sp>
      <p:sp>
        <p:nvSpPr>
          <p:cNvPr id="4" name="Θέση αριθμού διαφάνειας 3">
            <a:extLst>
              <a:ext uri="{FF2B5EF4-FFF2-40B4-BE49-F238E27FC236}">
                <a16:creationId xmlns:a16="http://schemas.microsoft.com/office/drawing/2014/main" id="{A92D44A2-4DFE-476F-A131-FBA3126EC90A}"/>
              </a:ext>
            </a:extLst>
          </p:cNvPr>
          <p:cNvSpPr>
            <a:spLocks noGrp="1"/>
          </p:cNvSpPr>
          <p:nvPr>
            <p:ph type="sldNum" sz="quarter" idx="12"/>
          </p:nvPr>
        </p:nvSpPr>
        <p:spPr/>
        <p:txBody>
          <a:bodyPr/>
          <a:lstStyle/>
          <a:p>
            <a:fld id="{D8725878-9619-488C-BC12-AC8D9C238389}" type="slidenum">
              <a:rPr lang="en-GB" smtClean="0"/>
              <a:t>‹#›</a:t>
            </a:fld>
            <a:endParaRPr lang="en-GB"/>
          </a:p>
        </p:txBody>
      </p:sp>
    </p:spTree>
    <p:extLst>
      <p:ext uri="{BB962C8B-B14F-4D97-AF65-F5344CB8AC3E}">
        <p14:creationId xmlns:p14="http://schemas.microsoft.com/office/powerpoint/2010/main" val="16276128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9C2F5A7-8A1B-4940-AEEA-B30D291F4941}"/>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GB"/>
          </a:p>
        </p:txBody>
      </p:sp>
      <p:sp>
        <p:nvSpPr>
          <p:cNvPr id="3" name="Θέση περιεχομένου 2">
            <a:extLst>
              <a:ext uri="{FF2B5EF4-FFF2-40B4-BE49-F238E27FC236}">
                <a16:creationId xmlns:a16="http://schemas.microsoft.com/office/drawing/2014/main" id="{7A1878AD-5108-4FB6-B932-B5C1CF9A45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κειμένου 3">
            <a:extLst>
              <a:ext uri="{FF2B5EF4-FFF2-40B4-BE49-F238E27FC236}">
                <a16:creationId xmlns:a16="http://schemas.microsoft.com/office/drawing/2014/main" id="{56DAF1B7-4C23-49B3-877C-193A73AAC5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98392064-FDB5-4153-B68C-FADF3FB8DFCE}"/>
              </a:ext>
            </a:extLst>
          </p:cNvPr>
          <p:cNvSpPr>
            <a:spLocks noGrp="1"/>
          </p:cNvSpPr>
          <p:nvPr>
            <p:ph type="dt" sz="half" idx="10"/>
          </p:nvPr>
        </p:nvSpPr>
        <p:spPr/>
        <p:txBody>
          <a:bodyPr/>
          <a:lstStyle/>
          <a:p>
            <a:fld id="{0B98329E-E266-4E07-9C17-7336C54EBB49}" type="datetimeFigureOut">
              <a:rPr lang="en-GB" smtClean="0"/>
              <a:t>28/11/2022</a:t>
            </a:fld>
            <a:endParaRPr lang="en-GB"/>
          </a:p>
        </p:txBody>
      </p:sp>
      <p:sp>
        <p:nvSpPr>
          <p:cNvPr id="6" name="Θέση υποσέλιδου 5">
            <a:extLst>
              <a:ext uri="{FF2B5EF4-FFF2-40B4-BE49-F238E27FC236}">
                <a16:creationId xmlns:a16="http://schemas.microsoft.com/office/drawing/2014/main" id="{C389793C-EBC7-450E-8F0D-583B07DBE5D7}"/>
              </a:ext>
            </a:extLst>
          </p:cNvPr>
          <p:cNvSpPr>
            <a:spLocks noGrp="1"/>
          </p:cNvSpPr>
          <p:nvPr>
            <p:ph type="ftr" sz="quarter" idx="11"/>
          </p:nvPr>
        </p:nvSpPr>
        <p:spPr/>
        <p:txBody>
          <a:bodyPr/>
          <a:lstStyle/>
          <a:p>
            <a:endParaRPr lang="en-GB"/>
          </a:p>
        </p:txBody>
      </p:sp>
      <p:sp>
        <p:nvSpPr>
          <p:cNvPr id="7" name="Θέση αριθμού διαφάνειας 6">
            <a:extLst>
              <a:ext uri="{FF2B5EF4-FFF2-40B4-BE49-F238E27FC236}">
                <a16:creationId xmlns:a16="http://schemas.microsoft.com/office/drawing/2014/main" id="{257F4B18-017B-4D01-87D8-3EF1E963A064}"/>
              </a:ext>
            </a:extLst>
          </p:cNvPr>
          <p:cNvSpPr>
            <a:spLocks noGrp="1"/>
          </p:cNvSpPr>
          <p:nvPr>
            <p:ph type="sldNum" sz="quarter" idx="12"/>
          </p:nvPr>
        </p:nvSpPr>
        <p:spPr/>
        <p:txBody>
          <a:bodyPr/>
          <a:lstStyle/>
          <a:p>
            <a:fld id="{D8725878-9619-488C-BC12-AC8D9C238389}" type="slidenum">
              <a:rPr lang="en-GB" smtClean="0"/>
              <a:t>‹#›</a:t>
            </a:fld>
            <a:endParaRPr lang="en-GB"/>
          </a:p>
        </p:txBody>
      </p:sp>
    </p:spTree>
    <p:extLst>
      <p:ext uri="{BB962C8B-B14F-4D97-AF65-F5344CB8AC3E}">
        <p14:creationId xmlns:p14="http://schemas.microsoft.com/office/powerpoint/2010/main" val="1160984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BFC2A-2A6B-48B0-94C0-7263AA5C56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EE937A-5165-44B0-8B48-5AC591CCB07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A995AA-4D8E-455D-9B58-794ACE6C90E1}"/>
              </a:ext>
            </a:extLst>
          </p:cNvPr>
          <p:cNvSpPr>
            <a:spLocks noGrp="1"/>
          </p:cNvSpPr>
          <p:nvPr>
            <p:ph type="dt" sz="half" idx="10"/>
          </p:nvPr>
        </p:nvSpPr>
        <p:spPr/>
        <p:txBody>
          <a:bodyPr/>
          <a:lstStyle/>
          <a:p>
            <a:fld id="{663A99D0-6096-43F6-A5FE-AA98358F5FAF}" type="datetimeFigureOut">
              <a:rPr lang="en-US" smtClean="0"/>
              <a:t>11/28/2022</a:t>
            </a:fld>
            <a:endParaRPr lang="en-US"/>
          </a:p>
        </p:txBody>
      </p:sp>
      <p:sp>
        <p:nvSpPr>
          <p:cNvPr id="5" name="Footer Placeholder 4">
            <a:extLst>
              <a:ext uri="{FF2B5EF4-FFF2-40B4-BE49-F238E27FC236}">
                <a16:creationId xmlns:a16="http://schemas.microsoft.com/office/drawing/2014/main" id="{A5721FCE-38EE-4F5C-AE0B-D6CEFF7DB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DF311B-20F6-403F-A010-407357CDFFB9}"/>
              </a:ext>
            </a:extLst>
          </p:cNvPr>
          <p:cNvSpPr>
            <a:spLocks noGrp="1"/>
          </p:cNvSpPr>
          <p:nvPr>
            <p:ph type="sldNum" sz="quarter" idx="12"/>
          </p:nvPr>
        </p:nvSpPr>
        <p:spPr/>
        <p:txBody>
          <a:bodyPr/>
          <a:lstStyle/>
          <a:p>
            <a:fld id="{6572B151-E8ED-4A60-BA12-244CBF2124CC}" type="slidenum">
              <a:rPr lang="en-US" smtClean="0"/>
              <a:t>‹#›</a:t>
            </a:fld>
            <a:endParaRPr lang="en-US"/>
          </a:p>
        </p:txBody>
      </p:sp>
    </p:spTree>
    <p:extLst>
      <p:ext uri="{BB962C8B-B14F-4D97-AF65-F5344CB8AC3E}">
        <p14:creationId xmlns:p14="http://schemas.microsoft.com/office/powerpoint/2010/main" val="1796144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DC56A8-C0AD-44C2-96A9-2C79E56A794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GB"/>
          </a:p>
        </p:txBody>
      </p:sp>
      <p:sp>
        <p:nvSpPr>
          <p:cNvPr id="3" name="Θέση εικόνας 2">
            <a:extLst>
              <a:ext uri="{FF2B5EF4-FFF2-40B4-BE49-F238E27FC236}">
                <a16:creationId xmlns:a16="http://schemas.microsoft.com/office/drawing/2014/main" id="{4C718E34-7DE3-437D-A4D8-A940F99895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Θέση κειμένου 3">
            <a:extLst>
              <a:ext uri="{FF2B5EF4-FFF2-40B4-BE49-F238E27FC236}">
                <a16:creationId xmlns:a16="http://schemas.microsoft.com/office/drawing/2014/main" id="{A0E04994-5D42-4354-8D44-704E6B2D0E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F9E22C5D-94D9-4A05-8EC7-F23AB2DEC733}"/>
              </a:ext>
            </a:extLst>
          </p:cNvPr>
          <p:cNvSpPr>
            <a:spLocks noGrp="1"/>
          </p:cNvSpPr>
          <p:nvPr>
            <p:ph type="dt" sz="half" idx="10"/>
          </p:nvPr>
        </p:nvSpPr>
        <p:spPr/>
        <p:txBody>
          <a:bodyPr/>
          <a:lstStyle/>
          <a:p>
            <a:fld id="{0B98329E-E266-4E07-9C17-7336C54EBB49}" type="datetimeFigureOut">
              <a:rPr lang="en-GB" smtClean="0"/>
              <a:t>28/11/2022</a:t>
            </a:fld>
            <a:endParaRPr lang="en-GB"/>
          </a:p>
        </p:txBody>
      </p:sp>
      <p:sp>
        <p:nvSpPr>
          <p:cNvPr id="6" name="Θέση υποσέλιδου 5">
            <a:extLst>
              <a:ext uri="{FF2B5EF4-FFF2-40B4-BE49-F238E27FC236}">
                <a16:creationId xmlns:a16="http://schemas.microsoft.com/office/drawing/2014/main" id="{C2DC96BA-547A-46E3-BF72-975AD007FBE4}"/>
              </a:ext>
            </a:extLst>
          </p:cNvPr>
          <p:cNvSpPr>
            <a:spLocks noGrp="1"/>
          </p:cNvSpPr>
          <p:nvPr>
            <p:ph type="ftr" sz="quarter" idx="11"/>
          </p:nvPr>
        </p:nvSpPr>
        <p:spPr/>
        <p:txBody>
          <a:bodyPr/>
          <a:lstStyle/>
          <a:p>
            <a:endParaRPr lang="en-GB"/>
          </a:p>
        </p:txBody>
      </p:sp>
      <p:sp>
        <p:nvSpPr>
          <p:cNvPr id="7" name="Θέση αριθμού διαφάνειας 6">
            <a:extLst>
              <a:ext uri="{FF2B5EF4-FFF2-40B4-BE49-F238E27FC236}">
                <a16:creationId xmlns:a16="http://schemas.microsoft.com/office/drawing/2014/main" id="{24D0A5F3-66BB-4C39-85AE-2A8E9470DA6C}"/>
              </a:ext>
            </a:extLst>
          </p:cNvPr>
          <p:cNvSpPr>
            <a:spLocks noGrp="1"/>
          </p:cNvSpPr>
          <p:nvPr>
            <p:ph type="sldNum" sz="quarter" idx="12"/>
          </p:nvPr>
        </p:nvSpPr>
        <p:spPr/>
        <p:txBody>
          <a:bodyPr/>
          <a:lstStyle/>
          <a:p>
            <a:fld id="{D8725878-9619-488C-BC12-AC8D9C238389}" type="slidenum">
              <a:rPr lang="en-GB" smtClean="0"/>
              <a:t>‹#›</a:t>
            </a:fld>
            <a:endParaRPr lang="en-GB"/>
          </a:p>
        </p:txBody>
      </p:sp>
    </p:spTree>
    <p:extLst>
      <p:ext uri="{BB962C8B-B14F-4D97-AF65-F5344CB8AC3E}">
        <p14:creationId xmlns:p14="http://schemas.microsoft.com/office/powerpoint/2010/main" val="35285189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91F587-700C-4DD2-ACF7-DA25EEDFA0B2}"/>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κατακόρυφου κειμένου 2">
            <a:extLst>
              <a:ext uri="{FF2B5EF4-FFF2-40B4-BE49-F238E27FC236}">
                <a16:creationId xmlns:a16="http://schemas.microsoft.com/office/drawing/2014/main" id="{58097F1A-C513-45E5-9760-7604F232BF08}"/>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ημερομηνίας 3">
            <a:extLst>
              <a:ext uri="{FF2B5EF4-FFF2-40B4-BE49-F238E27FC236}">
                <a16:creationId xmlns:a16="http://schemas.microsoft.com/office/drawing/2014/main" id="{DFCDD4CD-8A48-468A-880E-99B69CA1D399}"/>
              </a:ext>
            </a:extLst>
          </p:cNvPr>
          <p:cNvSpPr>
            <a:spLocks noGrp="1"/>
          </p:cNvSpPr>
          <p:nvPr>
            <p:ph type="dt" sz="half" idx="10"/>
          </p:nvPr>
        </p:nvSpPr>
        <p:spPr/>
        <p:txBody>
          <a:bodyPr/>
          <a:lstStyle/>
          <a:p>
            <a:fld id="{0B98329E-E266-4E07-9C17-7336C54EBB49}" type="datetimeFigureOut">
              <a:rPr lang="en-GB" smtClean="0"/>
              <a:t>28/11/2022</a:t>
            </a:fld>
            <a:endParaRPr lang="en-GB"/>
          </a:p>
        </p:txBody>
      </p:sp>
      <p:sp>
        <p:nvSpPr>
          <p:cNvPr id="5" name="Θέση υποσέλιδου 4">
            <a:extLst>
              <a:ext uri="{FF2B5EF4-FFF2-40B4-BE49-F238E27FC236}">
                <a16:creationId xmlns:a16="http://schemas.microsoft.com/office/drawing/2014/main" id="{41E4E8D3-8691-4BAC-864B-6E9F5D058639}"/>
              </a:ext>
            </a:extLst>
          </p:cNvPr>
          <p:cNvSpPr>
            <a:spLocks noGrp="1"/>
          </p:cNvSpPr>
          <p:nvPr>
            <p:ph type="ftr" sz="quarter" idx="11"/>
          </p:nvPr>
        </p:nvSpPr>
        <p:spPr/>
        <p:txBody>
          <a:bodyPr/>
          <a:lstStyle/>
          <a:p>
            <a:endParaRPr lang="en-GB"/>
          </a:p>
        </p:txBody>
      </p:sp>
      <p:sp>
        <p:nvSpPr>
          <p:cNvPr id="6" name="Θέση αριθμού διαφάνειας 5">
            <a:extLst>
              <a:ext uri="{FF2B5EF4-FFF2-40B4-BE49-F238E27FC236}">
                <a16:creationId xmlns:a16="http://schemas.microsoft.com/office/drawing/2014/main" id="{BB7FD396-C315-46A3-AC2A-BAC732B88297}"/>
              </a:ext>
            </a:extLst>
          </p:cNvPr>
          <p:cNvSpPr>
            <a:spLocks noGrp="1"/>
          </p:cNvSpPr>
          <p:nvPr>
            <p:ph type="sldNum" sz="quarter" idx="12"/>
          </p:nvPr>
        </p:nvSpPr>
        <p:spPr/>
        <p:txBody>
          <a:bodyPr/>
          <a:lstStyle/>
          <a:p>
            <a:fld id="{D8725878-9619-488C-BC12-AC8D9C238389}" type="slidenum">
              <a:rPr lang="en-GB" smtClean="0"/>
              <a:t>‹#›</a:t>
            </a:fld>
            <a:endParaRPr lang="en-GB"/>
          </a:p>
        </p:txBody>
      </p:sp>
    </p:spTree>
    <p:extLst>
      <p:ext uri="{BB962C8B-B14F-4D97-AF65-F5344CB8AC3E}">
        <p14:creationId xmlns:p14="http://schemas.microsoft.com/office/powerpoint/2010/main" val="26878988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E6B83387-6E08-4625-846E-A1343A904AB1}"/>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n-GB"/>
          </a:p>
        </p:txBody>
      </p:sp>
      <p:sp>
        <p:nvSpPr>
          <p:cNvPr id="3" name="Θέση κατακόρυφου κειμένου 2">
            <a:extLst>
              <a:ext uri="{FF2B5EF4-FFF2-40B4-BE49-F238E27FC236}">
                <a16:creationId xmlns:a16="http://schemas.microsoft.com/office/drawing/2014/main" id="{7C147566-C772-465B-919B-CB2A728F1E4F}"/>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ημερομηνίας 3">
            <a:extLst>
              <a:ext uri="{FF2B5EF4-FFF2-40B4-BE49-F238E27FC236}">
                <a16:creationId xmlns:a16="http://schemas.microsoft.com/office/drawing/2014/main" id="{9AD5ED5D-2E87-4127-8BFC-B5D3BC50E6F9}"/>
              </a:ext>
            </a:extLst>
          </p:cNvPr>
          <p:cNvSpPr>
            <a:spLocks noGrp="1"/>
          </p:cNvSpPr>
          <p:nvPr>
            <p:ph type="dt" sz="half" idx="10"/>
          </p:nvPr>
        </p:nvSpPr>
        <p:spPr/>
        <p:txBody>
          <a:bodyPr/>
          <a:lstStyle/>
          <a:p>
            <a:fld id="{0B98329E-E266-4E07-9C17-7336C54EBB49}" type="datetimeFigureOut">
              <a:rPr lang="en-GB" smtClean="0"/>
              <a:t>28/11/2022</a:t>
            </a:fld>
            <a:endParaRPr lang="en-GB"/>
          </a:p>
        </p:txBody>
      </p:sp>
      <p:sp>
        <p:nvSpPr>
          <p:cNvPr id="5" name="Θέση υποσέλιδου 4">
            <a:extLst>
              <a:ext uri="{FF2B5EF4-FFF2-40B4-BE49-F238E27FC236}">
                <a16:creationId xmlns:a16="http://schemas.microsoft.com/office/drawing/2014/main" id="{A0899045-56C7-44A5-AA97-93212A50ADFE}"/>
              </a:ext>
            </a:extLst>
          </p:cNvPr>
          <p:cNvSpPr>
            <a:spLocks noGrp="1"/>
          </p:cNvSpPr>
          <p:nvPr>
            <p:ph type="ftr" sz="quarter" idx="11"/>
          </p:nvPr>
        </p:nvSpPr>
        <p:spPr/>
        <p:txBody>
          <a:bodyPr/>
          <a:lstStyle/>
          <a:p>
            <a:endParaRPr lang="en-GB"/>
          </a:p>
        </p:txBody>
      </p:sp>
      <p:sp>
        <p:nvSpPr>
          <p:cNvPr id="6" name="Θέση αριθμού διαφάνειας 5">
            <a:extLst>
              <a:ext uri="{FF2B5EF4-FFF2-40B4-BE49-F238E27FC236}">
                <a16:creationId xmlns:a16="http://schemas.microsoft.com/office/drawing/2014/main" id="{8E113EDA-3D2E-477B-9949-C54A819DCF74}"/>
              </a:ext>
            </a:extLst>
          </p:cNvPr>
          <p:cNvSpPr>
            <a:spLocks noGrp="1"/>
          </p:cNvSpPr>
          <p:nvPr>
            <p:ph type="sldNum" sz="quarter" idx="12"/>
          </p:nvPr>
        </p:nvSpPr>
        <p:spPr/>
        <p:txBody>
          <a:bodyPr/>
          <a:lstStyle/>
          <a:p>
            <a:fld id="{D8725878-9619-488C-BC12-AC8D9C238389}" type="slidenum">
              <a:rPr lang="en-GB" smtClean="0"/>
              <a:t>‹#›</a:t>
            </a:fld>
            <a:endParaRPr lang="en-GB"/>
          </a:p>
        </p:txBody>
      </p:sp>
    </p:spTree>
    <p:extLst>
      <p:ext uri="{BB962C8B-B14F-4D97-AF65-F5344CB8AC3E}">
        <p14:creationId xmlns:p14="http://schemas.microsoft.com/office/powerpoint/2010/main" val="3561000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4015F-DC9E-4A20-834E-7C4F7748C7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A3FE38D-C82C-4D1F-8A0E-E2A7BB9217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E599AA-5899-4261-8FDE-B70D24A84103}"/>
              </a:ext>
            </a:extLst>
          </p:cNvPr>
          <p:cNvSpPr>
            <a:spLocks noGrp="1"/>
          </p:cNvSpPr>
          <p:nvPr>
            <p:ph type="dt" sz="half" idx="10"/>
          </p:nvPr>
        </p:nvSpPr>
        <p:spPr/>
        <p:txBody>
          <a:bodyPr/>
          <a:lstStyle/>
          <a:p>
            <a:fld id="{663A99D0-6096-43F6-A5FE-AA98358F5FAF}" type="datetimeFigureOut">
              <a:rPr lang="en-US" smtClean="0"/>
              <a:t>11/28/2022</a:t>
            </a:fld>
            <a:endParaRPr lang="en-US"/>
          </a:p>
        </p:txBody>
      </p:sp>
      <p:sp>
        <p:nvSpPr>
          <p:cNvPr id="5" name="Footer Placeholder 4">
            <a:extLst>
              <a:ext uri="{FF2B5EF4-FFF2-40B4-BE49-F238E27FC236}">
                <a16:creationId xmlns:a16="http://schemas.microsoft.com/office/drawing/2014/main" id="{BE7BBACD-D706-4562-AE9B-1FF875CBF9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700D35-7308-4C07-B8D3-4B6863225723}"/>
              </a:ext>
            </a:extLst>
          </p:cNvPr>
          <p:cNvSpPr>
            <a:spLocks noGrp="1"/>
          </p:cNvSpPr>
          <p:nvPr>
            <p:ph type="sldNum" sz="quarter" idx="12"/>
          </p:nvPr>
        </p:nvSpPr>
        <p:spPr/>
        <p:txBody>
          <a:bodyPr/>
          <a:lstStyle/>
          <a:p>
            <a:fld id="{6572B151-E8ED-4A60-BA12-244CBF2124CC}" type="slidenum">
              <a:rPr lang="en-US" smtClean="0"/>
              <a:t>‹#›</a:t>
            </a:fld>
            <a:endParaRPr lang="en-US"/>
          </a:p>
        </p:txBody>
      </p:sp>
    </p:spTree>
    <p:extLst>
      <p:ext uri="{BB962C8B-B14F-4D97-AF65-F5344CB8AC3E}">
        <p14:creationId xmlns:p14="http://schemas.microsoft.com/office/powerpoint/2010/main" val="2773586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DBC2F-E7F7-458E-963C-EC9F48389D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53F2B2-29DE-44CC-A217-661205EB52E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24220F-6CFE-4F12-8DE2-6665D05CE1F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F54718-42BF-42E2-B6E0-F96C1BF74C50}"/>
              </a:ext>
            </a:extLst>
          </p:cNvPr>
          <p:cNvSpPr>
            <a:spLocks noGrp="1"/>
          </p:cNvSpPr>
          <p:nvPr>
            <p:ph type="dt" sz="half" idx="10"/>
          </p:nvPr>
        </p:nvSpPr>
        <p:spPr/>
        <p:txBody>
          <a:bodyPr/>
          <a:lstStyle/>
          <a:p>
            <a:fld id="{663A99D0-6096-43F6-A5FE-AA98358F5FAF}" type="datetimeFigureOut">
              <a:rPr lang="en-US" smtClean="0"/>
              <a:t>11/28/2022</a:t>
            </a:fld>
            <a:endParaRPr lang="en-US"/>
          </a:p>
        </p:txBody>
      </p:sp>
      <p:sp>
        <p:nvSpPr>
          <p:cNvPr id="6" name="Footer Placeholder 5">
            <a:extLst>
              <a:ext uri="{FF2B5EF4-FFF2-40B4-BE49-F238E27FC236}">
                <a16:creationId xmlns:a16="http://schemas.microsoft.com/office/drawing/2014/main" id="{4CD89735-F872-4DDE-9E72-B55EF19467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AA7B57-E416-4A0B-AB4A-2ED78598CD48}"/>
              </a:ext>
            </a:extLst>
          </p:cNvPr>
          <p:cNvSpPr>
            <a:spLocks noGrp="1"/>
          </p:cNvSpPr>
          <p:nvPr>
            <p:ph type="sldNum" sz="quarter" idx="12"/>
          </p:nvPr>
        </p:nvSpPr>
        <p:spPr/>
        <p:txBody>
          <a:bodyPr/>
          <a:lstStyle/>
          <a:p>
            <a:fld id="{6572B151-E8ED-4A60-BA12-244CBF2124CC}" type="slidenum">
              <a:rPr lang="en-US" smtClean="0"/>
              <a:t>‹#›</a:t>
            </a:fld>
            <a:endParaRPr lang="en-US"/>
          </a:p>
        </p:txBody>
      </p:sp>
    </p:spTree>
    <p:extLst>
      <p:ext uri="{BB962C8B-B14F-4D97-AF65-F5344CB8AC3E}">
        <p14:creationId xmlns:p14="http://schemas.microsoft.com/office/powerpoint/2010/main" val="4085596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97142-E1F6-4743-A521-4CDE2C6522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841A58A-90DE-48F9-AE48-0109A24A26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9F6F2A-479C-4F5E-A58B-FE1A56B414A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AFB280D-4BAF-4324-80CF-32846D73E8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F2047C4-E9EF-47B4-AB96-2B6FD02651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26E4A7-1CA1-40C3-9C8C-E1AD3C68BED8}"/>
              </a:ext>
            </a:extLst>
          </p:cNvPr>
          <p:cNvSpPr>
            <a:spLocks noGrp="1"/>
          </p:cNvSpPr>
          <p:nvPr>
            <p:ph type="dt" sz="half" idx="10"/>
          </p:nvPr>
        </p:nvSpPr>
        <p:spPr/>
        <p:txBody>
          <a:bodyPr/>
          <a:lstStyle/>
          <a:p>
            <a:fld id="{663A99D0-6096-43F6-A5FE-AA98358F5FAF}" type="datetimeFigureOut">
              <a:rPr lang="en-US" smtClean="0"/>
              <a:t>11/28/2022</a:t>
            </a:fld>
            <a:endParaRPr lang="en-US"/>
          </a:p>
        </p:txBody>
      </p:sp>
      <p:sp>
        <p:nvSpPr>
          <p:cNvPr id="8" name="Footer Placeholder 7">
            <a:extLst>
              <a:ext uri="{FF2B5EF4-FFF2-40B4-BE49-F238E27FC236}">
                <a16:creationId xmlns:a16="http://schemas.microsoft.com/office/drawing/2014/main" id="{096A09F3-42B3-4808-B869-AE41EB8F8CE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58D639-AA51-437C-B974-8E6B9D41BA69}"/>
              </a:ext>
            </a:extLst>
          </p:cNvPr>
          <p:cNvSpPr>
            <a:spLocks noGrp="1"/>
          </p:cNvSpPr>
          <p:nvPr>
            <p:ph type="sldNum" sz="quarter" idx="12"/>
          </p:nvPr>
        </p:nvSpPr>
        <p:spPr/>
        <p:txBody>
          <a:bodyPr/>
          <a:lstStyle/>
          <a:p>
            <a:fld id="{6572B151-E8ED-4A60-BA12-244CBF2124CC}" type="slidenum">
              <a:rPr lang="en-US" smtClean="0"/>
              <a:t>‹#›</a:t>
            </a:fld>
            <a:endParaRPr lang="en-US"/>
          </a:p>
        </p:txBody>
      </p:sp>
    </p:spTree>
    <p:extLst>
      <p:ext uri="{BB962C8B-B14F-4D97-AF65-F5344CB8AC3E}">
        <p14:creationId xmlns:p14="http://schemas.microsoft.com/office/powerpoint/2010/main" val="2174057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B65C7-CD27-4EE2-885B-43B4FEF07D7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387E42C-2D70-49B6-8DEA-86F2641D527F}"/>
              </a:ext>
            </a:extLst>
          </p:cNvPr>
          <p:cNvSpPr>
            <a:spLocks noGrp="1"/>
          </p:cNvSpPr>
          <p:nvPr>
            <p:ph type="dt" sz="half" idx="10"/>
          </p:nvPr>
        </p:nvSpPr>
        <p:spPr/>
        <p:txBody>
          <a:bodyPr/>
          <a:lstStyle/>
          <a:p>
            <a:fld id="{663A99D0-6096-43F6-A5FE-AA98358F5FAF}" type="datetimeFigureOut">
              <a:rPr lang="en-US" smtClean="0"/>
              <a:t>11/28/2022</a:t>
            </a:fld>
            <a:endParaRPr lang="en-US"/>
          </a:p>
        </p:txBody>
      </p:sp>
      <p:sp>
        <p:nvSpPr>
          <p:cNvPr id="4" name="Footer Placeholder 3">
            <a:extLst>
              <a:ext uri="{FF2B5EF4-FFF2-40B4-BE49-F238E27FC236}">
                <a16:creationId xmlns:a16="http://schemas.microsoft.com/office/drawing/2014/main" id="{D06AB445-8C25-45B7-BDCC-01E16622AD9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90E662-2FE7-4281-AA0D-A8C13DA88E61}"/>
              </a:ext>
            </a:extLst>
          </p:cNvPr>
          <p:cNvSpPr>
            <a:spLocks noGrp="1"/>
          </p:cNvSpPr>
          <p:nvPr>
            <p:ph type="sldNum" sz="quarter" idx="12"/>
          </p:nvPr>
        </p:nvSpPr>
        <p:spPr/>
        <p:txBody>
          <a:bodyPr/>
          <a:lstStyle/>
          <a:p>
            <a:fld id="{6572B151-E8ED-4A60-BA12-244CBF2124CC}" type="slidenum">
              <a:rPr lang="en-US" smtClean="0"/>
              <a:t>‹#›</a:t>
            </a:fld>
            <a:endParaRPr lang="en-US"/>
          </a:p>
        </p:txBody>
      </p:sp>
    </p:spTree>
    <p:extLst>
      <p:ext uri="{BB962C8B-B14F-4D97-AF65-F5344CB8AC3E}">
        <p14:creationId xmlns:p14="http://schemas.microsoft.com/office/powerpoint/2010/main" val="1169691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50D7D4-3227-4AE8-991B-448C1AAA43F0}"/>
              </a:ext>
            </a:extLst>
          </p:cNvPr>
          <p:cNvSpPr>
            <a:spLocks noGrp="1"/>
          </p:cNvSpPr>
          <p:nvPr>
            <p:ph type="dt" sz="half" idx="10"/>
          </p:nvPr>
        </p:nvSpPr>
        <p:spPr/>
        <p:txBody>
          <a:bodyPr/>
          <a:lstStyle/>
          <a:p>
            <a:fld id="{663A99D0-6096-43F6-A5FE-AA98358F5FAF}" type="datetimeFigureOut">
              <a:rPr lang="en-US" smtClean="0"/>
              <a:t>11/28/2022</a:t>
            </a:fld>
            <a:endParaRPr lang="en-US"/>
          </a:p>
        </p:txBody>
      </p:sp>
      <p:sp>
        <p:nvSpPr>
          <p:cNvPr id="3" name="Footer Placeholder 2">
            <a:extLst>
              <a:ext uri="{FF2B5EF4-FFF2-40B4-BE49-F238E27FC236}">
                <a16:creationId xmlns:a16="http://schemas.microsoft.com/office/drawing/2014/main" id="{820A396D-617A-4E94-ADEF-A5E7204A673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75F881-ECE1-41F8-A9C2-C92A2C5D6B26}"/>
              </a:ext>
            </a:extLst>
          </p:cNvPr>
          <p:cNvSpPr>
            <a:spLocks noGrp="1"/>
          </p:cNvSpPr>
          <p:nvPr>
            <p:ph type="sldNum" sz="quarter" idx="12"/>
          </p:nvPr>
        </p:nvSpPr>
        <p:spPr/>
        <p:txBody>
          <a:bodyPr/>
          <a:lstStyle/>
          <a:p>
            <a:fld id="{6572B151-E8ED-4A60-BA12-244CBF2124CC}" type="slidenum">
              <a:rPr lang="en-US" smtClean="0"/>
              <a:t>‹#›</a:t>
            </a:fld>
            <a:endParaRPr lang="en-US"/>
          </a:p>
        </p:txBody>
      </p:sp>
    </p:spTree>
    <p:extLst>
      <p:ext uri="{BB962C8B-B14F-4D97-AF65-F5344CB8AC3E}">
        <p14:creationId xmlns:p14="http://schemas.microsoft.com/office/powerpoint/2010/main" val="2089567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53160-0C93-4E21-875C-A1DDF6CC9B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4B2BFA-0E4A-4EBF-9DE2-F8059CEB9B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6714DEF-A1C1-4F04-A184-7F0692301B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F4DEC1-F8F5-400A-958A-CB5453C3B95F}"/>
              </a:ext>
            </a:extLst>
          </p:cNvPr>
          <p:cNvSpPr>
            <a:spLocks noGrp="1"/>
          </p:cNvSpPr>
          <p:nvPr>
            <p:ph type="dt" sz="half" idx="10"/>
          </p:nvPr>
        </p:nvSpPr>
        <p:spPr/>
        <p:txBody>
          <a:bodyPr/>
          <a:lstStyle/>
          <a:p>
            <a:fld id="{663A99D0-6096-43F6-A5FE-AA98358F5FAF}" type="datetimeFigureOut">
              <a:rPr lang="en-US" smtClean="0"/>
              <a:t>11/28/2022</a:t>
            </a:fld>
            <a:endParaRPr lang="en-US"/>
          </a:p>
        </p:txBody>
      </p:sp>
      <p:sp>
        <p:nvSpPr>
          <p:cNvPr id="6" name="Footer Placeholder 5">
            <a:extLst>
              <a:ext uri="{FF2B5EF4-FFF2-40B4-BE49-F238E27FC236}">
                <a16:creationId xmlns:a16="http://schemas.microsoft.com/office/drawing/2014/main" id="{3355FBFC-68CE-41F8-B470-7BE660E444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55960A-5591-4AD6-B099-0AEC862B8E94}"/>
              </a:ext>
            </a:extLst>
          </p:cNvPr>
          <p:cNvSpPr>
            <a:spLocks noGrp="1"/>
          </p:cNvSpPr>
          <p:nvPr>
            <p:ph type="sldNum" sz="quarter" idx="12"/>
          </p:nvPr>
        </p:nvSpPr>
        <p:spPr/>
        <p:txBody>
          <a:bodyPr/>
          <a:lstStyle/>
          <a:p>
            <a:fld id="{6572B151-E8ED-4A60-BA12-244CBF2124CC}" type="slidenum">
              <a:rPr lang="en-US" smtClean="0"/>
              <a:t>‹#›</a:t>
            </a:fld>
            <a:endParaRPr lang="en-US"/>
          </a:p>
        </p:txBody>
      </p:sp>
    </p:spTree>
    <p:extLst>
      <p:ext uri="{BB962C8B-B14F-4D97-AF65-F5344CB8AC3E}">
        <p14:creationId xmlns:p14="http://schemas.microsoft.com/office/powerpoint/2010/main" val="4046897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15BB4-AB00-4B13-AA5E-E29B79F7C6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7352B66-6056-4940-B930-1ECCAC2E78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96DAF06-455C-43E7-8E97-001877A065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518EB5-8446-483A-8126-A4EA1FCF46AE}"/>
              </a:ext>
            </a:extLst>
          </p:cNvPr>
          <p:cNvSpPr>
            <a:spLocks noGrp="1"/>
          </p:cNvSpPr>
          <p:nvPr>
            <p:ph type="dt" sz="half" idx="10"/>
          </p:nvPr>
        </p:nvSpPr>
        <p:spPr/>
        <p:txBody>
          <a:bodyPr/>
          <a:lstStyle/>
          <a:p>
            <a:fld id="{663A99D0-6096-43F6-A5FE-AA98358F5FAF}" type="datetimeFigureOut">
              <a:rPr lang="en-US" smtClean="0"/>
              <a:t>11/28/2022</a:t>
            </a:fld>
            <a:endParaRPr lang="en-US"/>
          </a:p>
        </p:txBody>
      </p:sp>
      <p:sp>
        <p:nvSpPr>
          <p:cNvPr id="6" name="Footer Placeholder 5">
            <a:extLst>
              <a:ext uri="{FF2B5EF4-FFF2-40B4-BE49-F238E27FC236}">
                <a16:creationId xmlns:a16="http://schemas.microsoft.com/office/drawing/2014/main" id="{C0A62D21-9651-4AB8-A3CC-9E36D9AE3A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76D35B-DEB8-4DE8-B31A-12D692824990}"/>
              </a:ext>
            </a:extLst>
          </p:cNvPr>
          <p:cNvSpPr>
            <a:spLocks noGrp="1"/>
          </p:cNvSpPr>
          <p:nvPr>
            <p:ph type="sldNum" sz="quarter" idx="12"/>
          </p:nvPr>
        </p:nvSpPr>
        <p:spPr/>
        <p:txBody>
          <a:bodyPr/>
          <a:lstStyle/>
          <a:p>
            <a:fld id="{6572B151-E8ED-4A60-BA12-244CBF2124CC}" type="slidenum">
              <a:rPr lang="en-US" smtClean="0"/>
              <a:t>‹#›</a:t>
            </a:fld>
            <a:endParaRPr lang="en-US"/>
          </a:p>
        </p:txBody>
      </p:sp>
    </p:spTree>
    <p:extLst>
      <p:ext uri="{BB962C8B-B14F-4D97-AF65-F5344CB8AC3E}">
        <p14:creationId xmlns:p14="http://schemas.microsoft.com/office/powerpoint/2010/main" val="2885257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CAFDCA-AE6A-495B-AD2E-BE3460E0F9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F41975D-7917-4859-91CD-F4AEAF59AF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B0467A-5B26-4484-B6A0-895AE58033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3A99D0-6096-43F6-A5FE-AA98358F5FAF}" type="datetimeFigureOut">
              <a:rPr lang="en-US" smtClean="0"/>
              <a:t>11/28/2022</a:t>
            </a:fld>
            <a:endParaRPr lang="en-US"/>
          </a:p>
        </p:txBody>
      </p:sp>
      <p:sp>
        <p:nvSpPr>
          <p:cNvPr id="5" name="Footer Placeholder 4">
            <a:extLst>
              <a:ext uri="{FF2B5EF4-FFF2-40B4-BE49-F238E27FC236}">
                <a16:creationId xmlns:a16="http://schemas.microsoft.com/office/drawing/2014/main" id="{82919310-B23D-4B4C-B811-F59798B81A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868A8D6-133A-4FC8-8D14-8B6EF33DDD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72B151-E8ED-4A60-BA12-244CBF2124CC}" type="slidenum">
              <a:rPr lang="en-US" smtClean="0"/>
              <a:t>‹#›</a:t>
            </a:fld>
            <a:endParaRPr lang="en-US"/>
          </a:p>
        </p:txBody>
      </p:sp>
    </p:spTree>
    <p:extLst>
      <p:ext uri="{BB962C8B-B14F-4D97-AF65-F5344CB8AC3E}">
        <p14:creationId xmlns:p14="http://schemas.microsoft.com/office/powerpoint/2010/main" val="26938674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B2BB052C-E87E-4171-8D20-18B9808543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GB"/>
          </a:p>
        </p:txBody>
      </p:sp>
      <p:sp>
        <p:nvSpPr>
          <p:cNvPr id="3" name="Θέση κειμένου 2">
            <a:extLst>
              <a:ext uri="{FF2B5EF4-FFF2-40B4-BE49-F238E27FC236}">
                <a16:creationId xmlns:a16="http://schemas.microsoft.com/office/drawing/2014/main" id="{94F0E76C-3C7D-4328-B4D2-9B5EA01CBA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ημερομηνίας 3">
            <a:extLst>
              <a:ext uri="{FF2B5EF4-FFF2-40B4-BE49-F238E27FC236}">
                <a16:creationId xmlns:a16="http://schemas.microsoft.com/office/drawing/2014/main" id="{F4D96C76-C944-436A-996E-BFFAC4C5AF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98329E-E266-4E07-9C17-7336C54EBB49}" type="datetimeFigureOut">
              <a:rPr lang="en-GB" smtClean="0"/>
              <a:t>28/11/2022</a:t>
            </a:fld>
            <a:endParaRPr lang="en-GB"/>
          </a:p>
        </p:txBody>
      </p:sp>
      <p:sp>
        <p:nvSpPr>
          <p:cNvPr id="5" name="Θέση υποσέλιδου 4">
            <a:extLst>
              <a:ext uri="{FF2B5EF4-FFF2-40B4-BE49-F238E27FC236}">
                <a16:creationId xmlns:a16="http://schemas.microsoft.com/office/drawing/2014/main" id="{75013175-EDE0-494A-81C6-D829C918F9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Θέση αριθμού διαφάνειας 5">
            <a:extLst>
              <a:ext uri="{FF2B5EF4-FFF2-40B4-BE49-F238E27FC236}">
                <a16:creationId xmlns:a16="http://schemas.microsoft.com/office/drawing/2014/main" id="{316DBB0C-3268-4F45-AE68-D2F76CBA2C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725878-9619-488C-BC12-AC8D9C238389}" type="slidenum">
              <a:rPr lang="en-GB" smtClean="0"/>
              <a:t>‹#›</a:t>
            </a:fld>
            <a:endParaRPr lang="en-GB"/>
          </a:p>
        </p:txBody>
      </p:sp>
    </p:spTree>
    <p:extLst>
      <p:ext uri="{BB962C8B-B14F-4D97-AF65-F5344CB8AC3E}">
        <p14:creationId xmlns:p14="http://schemas.microsoft.com/office/powerpoint/2010/main" val="22955195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5.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refugeesmigrants.un.org/new-york-declaration-refugees-and-migrants-0" TargetMode="External"/><Relationship Id="rId2" Type="http://schemas.openxmlformats.org/officeDocument/2006/relationships/hyperlink" Target="https://www.youtube.com/watch?v=r2plN4VgUPI"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jmonnet.symbiosis.org.gr/en/notebooks-educational-tools/" TargetMode="Externa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E9AEA-4E51-4CC3-B266-489FD75A354B}"/>
              </a:ext>
            </a:extLst>
          </p:cNvPr>
          <p:cNvSpPr>
            <a:spLocks noGrp="1"/>
          </p:cNvSpPr>
          <p:nvPr>
            <p:ph type="ctrTitle"/>
          </p:nvPr>
        </p:nvSpPr>
        <p:spPr>
          <a:xfrm>
            <a:off x="582797" y="1651504"/>
            <a:ext cx="10951977" cy="2387600"/>
          </a:xfrm>
        </p:spPr>
        <p:txBody>
          <a:bodyPr>
            <a:normAutofit/>
          </a:bodyPr>
          <a:lstStyle/>
          <a:p>
            <a:pPr algn="l"/>
            <a:r>
              <a:rPr lang="el-GR" sz="4000" b="1" dirty="0">
                <a:solidFill>
                  <a:schemeClr val="accent1">
                    <a:lumMod val="50000"/>
                  </a:schemeClr>
                </a:solidFill>
                <a:latin typeface="+mn-lt"/>
                <a:ea typeface="+mj-lt"/>
                <a:cs typeface="+mj-lt"/>
              </a:rPr>
              <a:t>Δικαιώματα των μεταναστών και των προσφύγων</a:t>
            </a:r>
            <a:endParaRPr lang="en-US" sz="4000" b="1" dirty="0">
              <a:solidFill>
                <a:schemeClr val="accent1">
                  <a:lumMod val="50000"/>
                </a:schemeClr>
              </a:solidFill>
              <a:latin typeface="+mn-lt"/>
            </a:endParaRPr>
          </a:p>
        </p:txBody>
      </p:sp>
      <p:pic>
        <p:nvPicPr>
          <p:cNvPr id="3" name="Google Shape;86;p1">
            <a:extLst>
              <a:ext uri="{FF2B5EF4-FFF2-40B4-BE49-F238E27FC236}">
                <a16:creationId xmlns:a16="http://schemas.microsoft.com/office/drawing/2014/main" id="{AF15B260-0380-D6F7-92FE-00AC9279A8A3}"/>
              </a:ext>
            </a:extLst>
          </p:cNvPr>
          <p:cNvPicPr preferRelativeResize="0"/>
          <p:nvPr/>
        </p:nvPicPr>
        <p:blipFill rotWithShape="1">
          <a:blip r:embed="rId2">
            <a:alphaModFix/>
          </a:blip>
          <a:srcRect r="714" b="1167"/>
          <a:stretch/>
        </p:blipFill>
        <p:spPr>
          <a:xfrm>
            <a:off x="10209384" y="231498"/>
            <a:ext cx="1325390" cy="1036644"/>
          </a:xfrm>
          <a:prstGeom prst="rect">
            <a:avLst/>
          </a:prstGeom>
          <a:noFill/>
          <a:ln>
            <a:noFill/>
          </a:ln>
        </p:spPr>
      </p:pic>
      <p:pic>
        <p:nvPicPr>
          <p:cNvPr id="4" name="Google Shape;89;p1" descr="Text&#10;&#10;Description automatically generated">
            <a:extLst>
              <a:ext uri="{FF2B5EF4-FFF2-40B4-BE49-F238E27FC236}">
                <a16:creationId xmlns:a16="http://schemas.microsoft.com/office/drawing/2014/main" id="{AC1015B9-1B99-55A1-351C-6E95FAFD97C4}"/>
              </a:ext>
            </a:extLst>
          </p:cNvPr>
          <p:cNvPicPr preferRelativeResize="0"/>
          <p:nvPr/>
        </p:nvPicPr>
        <p:blipFill rotWithShape="1">
          <a:blip r:embed="rId3">
            <a:alphaModFix/>
          </a:blip>
          <a:srcRect/>
          <a:stretch/>
        </p:blipFill>
        <p:spPr>
          <a:xfrm>
            <a:off x="582797" y="345393"/>
            <a:ext cx="2416167" cy="539387"/>
          </a:xfrm>
          <a:prstGeom prst="rect">
            <a:avLst/>
          </a:prstGeom>
          <a:noFill/>
          <a:ln>
            <a:noFill/>
          </a:ln>
        </p:spPr>
      </p:pic>
      <p:sp>
        <p:nvSpPr>
          <p:cNvPr id="5" name="Google Shape;90;p1">
            <a:extLst>
              <a:ext uri="{FF2B5EF4-FFF2-40B4-BE49-F238E27FC236}">
                <a16:creationId xmlns:a16="http://schemas.microsoft.com/office/drawing/2014/main" id="{9456A3EF-CEF5-FF47-ECFC-9C9916E892B5}"/>
              </a:ext>
            </a:extLst>
          </p:cNvPr>
          <p:cNvSpPr txBox="1"/>
          <p:nvPr/>
        </p:nvSpPr>
        <p:spPr>
          <a:xfrm>
            <a:off x="1476603" y="4805828"/>
            <a:ext cx="3968700" cy="1015622"/>
          </a:xfrm>
          <a:prstGeom prst="rect">
            <a:avLst/>
          </a:prstGeom>
          <a:noFill/>
          <a:ln>
            <a:noFill/>
          </a:ln>
        </p:spPr>
        <p:txBody>
          <a:bodyPr spcFirstLastPara="1" wrap="square" lIns="91425" tIns="45700" rIns="91425" bIns="45700" anchor="t" anchorCtr="0">
            <a:spAutoFit/>
          </a:bodyPr>
          <a:lstStyle/>
          <a:p>
            <a:pPr marL="0" marR="0" lvl="0" indent="0" algn="just">
              <a:spcBef>
                <a:spcPts val="0"/>
              </a:spcBef>
              <a:spcAft>
                <a:spcPts val="0"/>
              </a:spcAft>
              <a:buNone/>
              <a:defRPr/>
            </a:pPr>
            <a:r>
              <a:rPr lang="el-GR" sz="1000" b="0" i="1" u="none" strike="noStrike" cap="none" dirty="0">
                <a:solidFill>
                  <a:schemeClr val="dk1"/>
                </a:solidFill>
                <a:latin typeface="Calibri"/>
                <a:ea typeface="Calibri"/>
                <a:cs typeface="Calibri"/>
              </a:rPr>
              <a:t>Το έργο συγχρηματοδοτείται από το Ταμείο Ασύλου, Μετανάστευσης και Ένταξης της Ευρωπαϊκής Ένωσης. Το περιεχόμενο αυτής της παρουσίασης αντιπροσωπεύει μόνο τις απόψεις της σύμπραξης του έργου EMVI, η οποία φέρει αποκλειστική ευθύνη. Η Ευρωπαϊκή Επιτροπή δεν φέρει καμία ευθύνη για οποιαδήποτε χρήση των πληροφοριών  που περιέχονται σε αυτό. </a:t>
            </a:r>
          </a:p>
        </p:txBody>
      </p:sp>
      <p:pic>
        <p:nvPicPr>
          <p:cNvPr id="6" name="Picture 5" descr="A close-up of a sign&#10;&#10;Description automatically generated with low confidence">
            <a:extLst>
              <a:ext uri="{FF2B5EF4-FFF2-40B4-BE49-F238E27FC236}">
                <a16:creationId xmlns:a16="http://schemas.microsoft.com/office/drawing/2014/main" id="{3D84B645-4B21-7133-59D6-C1CE309AF9A2}"/>
              </a:ext>
            </a:extLst>
          </p:cNvPr>
          <p:cNvPicPr>
            <a:picLocks noChangeAspect="1"/>
          </p:cNvPicPr>
          <p:nvPr/>
        </p:nvPicPr>
        <p:blipFill>
          <a:blip r:embed="rId4"/>
          <a:stretch>
            <a:fillRect/>
          </a:stretch>
        </p:blipFill>
        <p:spPr>
          <a:xfrm>
            <a:off x="582797" y="4805828"/>
            <a:ext cx="893806" cy="893806"/>
          </a:xfrm>
          <a:prstGeom prst="rect">
            <a:avLst/>
          </a:prstGeom>
        </p:spPr>
      </p:pic>
    </p:spTree>
    <p:extLst>
      <p:ext uri="{BB962C8B-B14F-4D97-AF65-F5344CB8AC3E}">
        <p14:creationId xmlns:p14="http://schemas.microsoft.com/office/powerpoint/2010/main" val="1210209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Το διεθνές νομικό πλαίσιο προστασίας περιλαμβάνει ...</a:t>
            </a:r>
            <a:endParaRPr lang="en-GB" sz="3600" dirty="0"/>
          </a:p>
        </p:txBody>
      </p:sp>
      <p:sp>
        <p:nvSpPr>
          <p:cNvPr id="4" name="Rounded Rectangle 3"/>
          <p:cNvSpPr/>
          <p:nvPr/>
        </p:nvSpPr>
        <p:spPr>
          <a:xfrm>
            <a:off x="2207568" y="3124200"/>
            <a:ext cx="7632848" cy="1832606"/>
          </a:xfrm>
          <a:prstGeom prst="roundRect">
            <a:avLst/>
          </a:prstGeom>
        </p:spPr>
        <p:style>
          <a:lnRef idx="1">
            <a:schemeClr val="accent1"/>
          </a:lnRef>
          <a:fillRef idx="3">
            <a:schemeClr val="accent1"/>
          </a:fillRef>
          <a:effectRef idx="2">
            <a:schemeClr val="accent1"/>
          </a:effectRef>
          <a:fontRef idx="minor">
            <a:schemeClr val="lt1"/>
          </a:fontRef>
        </p:style>
        <p:txBody>
          <a:bodyPr rtlCol="0" anchor="t" anchorCtr="0"/>
          <a:lstStyle/>
          <a:p>
            <a:pPr algn="ctr"/>
            <a:r>
              <a:rPr lang="el-GR" b="1" dirty="0">
                <a:solidFill>
                  <a:srgbClr val="333333">
                    <a:lumMod val="50000"/>
                  </a:srgbClr>
                </a:solidFill>
              </a:rPr>
              <a:t>Διεθνές Δίκαιο Ανθρωπίνων Δικαιωμάτων</a:t>
            </a:r>
          </a:p>
          <a:p>
            <a:pPr algn="ctr"/>
            <a:endParaRPr lang="en-GB" sz="1100" b="1" dirty="0">
              <a:solidFill>
                <a:srgbClr val="CCCCCC">
                  <a:lumMod val="10000"/>
                </a:srgbClr>
              </a:solidFill>
            </a:endParaRPr>
          </a:p>
          <a:p>
            <a:pPr algn="ctr"/>
            <a:r>
              <a:rPr lang="el-GR" b="1" dirty="0">
                <a:solidFill>
                  <a:srgbClr val="CCCCCC">
                    <a:lumMod val="10000"/>
                  </a:srgbClr>
                </a:solidFill>
              </a:rPr>
              <a:t>Χωρίς διακρίσεις</a:t>
            </a:r>
          </a:p>
        </p:txBody>
      </p:sp>
      <p:grpSp>
        <p:nvGrpSpPr>
          <p:cNvPr id="5" name="Group 4"/>
          <p:cNvGrpSpPr/>
          <p:nvPr/>
        </p:nvGrpSpPr>
        <p:grpSpPr>
          <a:xfrm>
            <a:off x="2281569" y="4213585"/>
            <a:ext cx="7484845" cy="754729"/>
            <a:chOff x="713714" y="5229200"/>
            <a:chExt cx="7484845" cy="754729"/>
          </a:xfrm>
        </p:grpSpPr>
        <p:pic>
          <p:nvPicPr>
            <p:cNvPr id="1026" name="Picture 2" descr="C:\Users\Genevieve.Sauberli\AppData\Local\Microsoft\Windows\Temporary Internet Files\Content.IE5\THL05YS5\Icon_people.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3714" y="5241631"/>
              <a:ext cx="1260942" cy="727750"/>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2" descr="C:\Users\Genevieve.Sauberli\AppData\Local\Microsoft\Windows\Temporary Internet Files\Content.IE5\THL05YS5\Icon_people.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72633" y="5252960"/>
              <a:ext cx="1260942" cy="727750"/>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2" descr="C:\Users\Genevieve.Sauberli\AppData\Local\Microsoft\Windows\Temporary Internet Files\Content.IE5\THL05YS5\Icon_people.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69065" y="5244850"/>
              <a:ext cx="1260942" cy="727750"/>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2" descr="C:\Users\Genevieve.Sauberli\AppData\Local\Microsoft\Windows\Temporary Internet Files\Content.IE5\THL05YS5\Icon_people.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27984" y="5256179"/>
              <a:ext cx="1260942" cy="727750"/>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2" descr="C:\Users\Genevieve.Sauberli\AppData\Local\Microsoft\Windows\Temporary Internet Files\Content.IE5\THL05YS5\Icon_people.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78698" y="5229200"/>
              <a:ext cx="1260942" cy="727750"/>
            </a:xfrm>
            <a:prstGeom prst="rect">
              <a:avLst/>
            </a:prstGeom>
            <a:noFill/>
            <a:extLst>
              <a:ext uri="{909E8E84-426E-40dd-AFC4-6F175D3DCCD1}">
                <a14:hiddenFill xmlns:a14="http://schemas.microsoft.com/office/drawing/2010/main" xmlns="">
                  <a:solidFill>
                    <a:srgbClr val="FFFFFF"/>
                  </a:solidFill>
                </a14:hiddenFill>
              </a:ext>
            </a:extLst>
          </p:spPr>
        </p:pic>
        <p:pic>
          <p:nvPicPr>
            <p:cNvPr id="10" name="Picture 2" descr="C:\Users\Genevieve.Sauberli\AppData\Local\Microsoft\Windows\Temporary Internet Files\Content.IE5\THL05YS5\Icon_people.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37617" y="5240529"/>
              <a:ext cx="1260942" cy="727750"/>
            </a:xfrm>
            <a:prstGeom prst="rect">
              <a:avLst/>
            </a:prstGeom>
            <a:noFill/>
            <a:extLst>
              <a:ext uri="{909E8E84-426E-40dd-AFC4-6F175D3DCCD1}">
                <a14:hiddenFill xmlns:a14="http://schemas.microsoft.com/office/drawing/2010/main" xmlns="">
                  <a:solidFill>
                    <a:srgbClr val="FFFFFF"/>
                  </a:solidFill>
                </a14:hiddenFill>
              </a:ext>
            </a:extLst>
          </p:spPr>
        </p:pic>
      </p:grpSp>
      <p:sp>
        <p:nvSpPr>
          <p:cNvPr id="12" name="Rounded Rectangle 11"/>
          <p:cNvSpPr/>
          <p:nvPr/>
        </p:nvSpPr>
        <p:spPr>
          <a:xfrm>
            <a:off x="2207568" y="1556793"/>
            <a:ext cx="1754832" cy="3407685"/>
          </a:xfrm>
          <a:prstGeom prst="roundRect">
            <a:avLst/>
          </a:prstGeom>
          <a:solidFill>
            <a:srgbClr val="009900">
              <a:alpha val="45098"/>
            </a:srgbClr>
          </a:solidFill>
        </p:spPr>
        <p:style>
          <a:lnRef idx="1">
            <a:schemeClr val="accent1"/>
          </a:lnRef>
          <a:fillRef idx="3">
            <a:schemeClr val="accent1"/>
          </a:fillRef>
          <a:effectRef idx="2">
            <a:schemeClr val="accent1"/>
          </a:effectRef>
          <a:fontRef idx="minor">
            <a:schemeClr val="lt1"/>
          </a:fontRef>
        </p:style>
        <p:txBody>
          <a:bodyPr rtlCol="0" anchor="t" anchorCtr="0"/>
          <a:lstStyle/>
          <a:p>
            <a:pPr algn="ctr"/>
            <a:endParaRPr lang="el-GR" b="1" dirty="0">
              <a:solidFill>
                <a:prstClr val="white"/>
              </a:solidFill>
            </a:endParaRPr>
          </a:p>
          <a:p>
            <a:pPr algn="ctr"/>
            <a:r>
              <a:rPr lang="el-GR" b="1" dirty="0">
                <a:solidFill>
                  <a:prstClr val="white"/>
                </a:solidFill>
              </a:rPr>
              <a:t>Προσφυγικό δίκαιο</a:t>
            </a:r>
          </a:p>
          <a:p>
            <a:pPr algn="ctr"/>
            <a:endParaRPr lang="en-GB" sz="1400" b="1" dirty="0">
              <a:solidFill>
                <a:prstClr val="white"/>
              </a:solidFill>
            </a:endParaRPr>
          </a:p>
        </p:txBody>
      </p:sp>
      <p:sp>
        <p:nvSpPr>
          <p:cNvPr id="14" name="Rounded Rectangle 13"/>
          <p:cNvSpPr/>
          <p:nvPr/>
        </p:nvSpPr>
        <p:spPr>
          <a:xfrm>
            <a:off x="8153401" y="1559764"/>
            <a:ext cx="1687015" cy="3407685"/>
          </a:xfrm>
          <a:prstGeom prst="roundRect">
            <a:avLst/>
          </a:prstGeom>
          <a:solidFill>
            <a:schemeClr val="accent3">
              <a:lumMod val="60000"/>
              <a:lumOff val="40000"/>
              <a:alpha val="45098"/>
            </a:schemeClr>
          </a:solidFill>
        </p:spPr>
        <p:style>
          <a:lnRef idx="1">
            <a:schemeClr val="accent1"/>
          </a:lnRef>
          <a:fillRef idx="3">
            <a:schemeClr val="accent1"/>
          </a:fillRef>
          <a:effectRef idx="2">
            <a:schemeClr val="accent1"/>
          </a:effectRef>
          <a:fontRef idx="minor">
            <a:schemeClr val="lt1"/>
          </a:fontRef>
        </p:style>
        <p:txBody>
          <a:bodyPr lIns="108000" rIns="0" rtlCol="0" anchor="t" anchorCtr="0"/>
          <a:lstStyle/>
          <a:p>
            <a:pPr algn="ctr"/>
            <a:endParaRPr lang="el-GR" b="1" dirty="0">
              <a:solidFill>
                <a:prstClr val="white"/>
              </a:solidFill>
            </a:endParaRPr>
          </a:p>
          <a:p>
            <a:pPr algn="ctr"/>
            <a:r>
              <a:rPr lang="el-GR" b="1" dirty="0">
                <a:solidFill>
                  <a:prstClr val="white"/>
                </a:solidFill>
              </a:rPr>
              <a:t>Διεθνές εργατικό δίκαιο</a:t>
            </a:r>
          </a:p>
        </p:txBody>
      </p:sp>
      <p:sp>
        <p:nvSpPr>
          <p:cNvPr id="13" name="Rounded Rectangle 12"/>
          <p:cNvSpPr/>
          <p:nvPr/>
        </p:nvSpPr>
        <p:spPr>
          <a:xfrm>
            <a:off x="3808602" y="1556792"/>
            <a:ext cx="4496499" cy="1703842"/>
          </a:xfrm>
          <a:prstGeom prst="roundRect">
            <a:avLst/>
          </a:prstGeom>
          <a:solidFill>
            <a:schemeClr val="accent6">
              <a:lumMod val="60000"/>
              <a:lumOff val="40000"/>
              <a:alpha val="50196"/>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l-GR" b="1" dirty="0">
                <a:solidFill>
                  <a:sysClr val="window" lastClr="FFFFFF"/>
                </a:solidFill>
              </a:rPr>
              <a:t>Διεθνές ανθρωπιστικό δίκαιο</a:t>
            </a:r>
          </a:p>
          <a:p>
            <a:pPr algn="ctr"/>
            <a:r>
              <a:rPr lang="el-GR" b="1" dirty="0">
                <a:solidFill>
                  <a:prstClr val="white"/>
                </a:solidFill>
              </a:rPr>
              <a:t>Δίκαιο της θάλασσας</a:t>
            </a:r>
          </a:p>
          <a:p>
            <a:pPr algn="ctr"/>
            <a:r>
              <a:rPr lang="el-GR" b="1" dirty="0">
                <a:solidFill>
                  <a:prstClr val="white"/>
                </a:solidFill>
              </a:rPr>
              <a:t>Πρωτόκολλα </a:t>
            </a:r>
            <a:r>
              <a:rPr lang="en-US" b="1" dirty="0">
                <a:solidFill>
                  <a:prstClr val="white"/>
                </a:solidFill>
              </a:rPr>
              <a:t>UNTOC</a:t>
            </a:r>
            <a:endParaRPr lang="el-GR" b="1" dirty="0">
              <a:solidFill>
                <a:prstClr val="white"/>
              </a:solidFill>
            </a:endParaRPr>
          </a:p>
          <a:p>
            <a:pPr algn="ctr"/>
            <a:r>
              <a:rPr lang="el-GR" b="1" dirty="0">
                <a:solidFill>
                  <a:prstClr val="white"/>
                </a:solidFill>
              </a:rPr>
              <a:t>Συμβάσεις για την ανιθαγένεια</a:t>
            </a:r>
          </a:p>
        </p:txBody>
      </p:sp>
      <p:cxnSp>
        <p:nvCxnSpPr>
          <p:cNvPr id="3" name="Google Shape;233;p13">
            <a:extLst>
              <a:ext uri="{FF2B5EF4-FFF2-40B4-BE49-F238E27FC236}">
                <a16:creationId xmlns:a16="http://schemas.microsoft.com/office/drawing/2014/main" id="{68DBEAC6-7193-B6B7-09B2-CD700522E05F}"/>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11" name="Google Shape;234;p13">
            <a:extLst>
              <a:ext uri="{FF2B5EF4-FFF2-40B4-BE49-F238E27FC236}">
                <a16:creationId xmlns:a16="http://schemas.microsoft.com/office/drawing/2014/main" id="{268CE5DC-732E-9D08-434E-D89B8C1AB412}"/>
              </a:ext>
            </a:extLst>
          </p:cNvPr>
          <p:cNvPicPr preferRelativeResize="0"/>
          <p:nvPr/>
        </p:nvPicPr>
        <p:blipFill rotWithShape="1">
          <a:blip r:embed="rId3">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338482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1988"/>
            <a:ext cx="10515600" cy="1325563"/>
          </a:xfrm>
        </p:spPr>
        <p:txBody>
          <a:bodyPr>
            <a:noAutofit/>
          </a:bodyPr>
          <a:lstStyle/>
          <a:p>
            <a:r>
              <a:rPr lang="el-GR" sz="2400" dirty="0"/>
              <a:t>Κύριες διεθνείς πράξεις για τα ανθρώπινα δικαιώματα</a:t>
            </a:r>
            <a:endParaRPr lang="en-GB" sz="1800" dirty="0"/>
          </a:p>
        </p:txBody>
      </p:sp>
      <p:graphicFrame>
        <p:nvGraphicFramePr>
          <p:cNvPr id="6" name="Content Placeholder 3"/>
          <p:cNvGraphicFramePr>
            <a:graphicFrameLocks/>
          </p:cNvGraphicFramePr>
          <p:nvPr>
            <p:extLst>
              <p:ext uri="{D42A27DB-BD31-4B8C-83A1-F6EECF244321}">
                <p14:modId xmlns:p14="http://schemas.microsoft.com/office/powerpoint/2010/main" val="2742268604"/>
              </p:ext>
            </p:extLst>
          </p:nvPr>
        </p:nvGraphicFramePr>
        <p:xfrm>
          <a:off x="2265364" y="1205345"/>
          <a:ext cx="7566025" cy="5212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3" name="Google Shape;233;p13">
            <a:extLst>
              <a:ext uri="{FF2B5EF4-FFF2-40B4-BE49-F238E27FC236}">
                <a16:creationId xmlns:a16="http://schemas.microsoft.com/office/drawing/2014/main" id="{B566DDB7-52E4-BCD2-9993-BAB3D448AF2D}"/>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4" name="Google Shape;234;p13">
            <a:extLst>
              <a:ext uri="{FF2B5EF4-FFF2-40B4-BE49-F238E27FC236}">
                <a16:creationId xmlns:a16="http://schemas.microsoft.com/office/drawing/2014/main" id="{56C9FC8A-495F-8558-A235-9FC2011C07D7}"/>
              </a:ext>
            </a:extLst>
          </p:cNvPr>
          <p:cNvPicPr preferRelativeResize="0"/>
          <p:nvPr/>
        </p:nvPicPr>
        <p:blipFill rotWithShape="1">
          <a:blip r:embed="rId8">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3670949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a:t>Οικουμενική Διακήρυξη Ανθρωπίνων Δικαιωμάτων (1948)</a:t>
            </a:r>
            <a:endParaRPr lang="en-GB" sz="3200"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657147049"/>
              </p:ext>
            </p:extLst>
          </p:nvPr>
        </p:nvGraphicFramePr>
        <p:xfrm>
          <a:off x="3276600" y="1600200"/>
          <a:ext cx="5562600" cy="4038600"/>
        </p:xfrm>
        <a:graphic>
          <a:graphicData uri="http://schemas.openxmlformats.org/drawingml/2006/table">
            <a:tbl>
              <a:tblPr firstRow="1" bandRow="1">
                <a:tableStyleId>{5C22544A-7EE6-4342-B048-85BDC9FD1C3A}</a:tableStyleId>
              </a:tblPr>
              <a:tblGrid>
                <a:gridCol w="5562600">
                  <a:extLst>
                    <a:ext uri="{9D8B030D-6E8A-4147-A177-3AD203B41FA5}">
                      <a16:colId xmlns:a16="http://schemas.microsoft.com/office/drawing/2014/main" val="20000"/>
                    </a:ext>
                  </a:extLst>
                </a:gridCol>
              </a:tblGrid>
              <a:tr h="4038600">
                <a:tc>
                  <a:txBody>
                    <a:bodyPr/>
                    <a:lstStyle/>
                    <a:p>
                      <a:pPr algn="just"/>
                      <a:r>
                        <a:rPr lang="el-GR" sz="1800" dirty="0"/>
                        <a:t>Αναγνώριση της αξιοπρέπειας, που είναι σύμφυτη σε όλα τα μέλη της ανθρώπινης οικογένειας, καθώς και των ίσων και αναπαλλοτρίωτων δικαιωμάτων τους  (Προοίμιο)</a:t>
                      </a:r>
                    </a:p>
                    <a:p>
                      <a:pPr algn="just"/>
                      <a:endParaRPr lang="el-GR" sz="1800" dirty="0"/>
                    </a:p>
                    <a:p>
                      <a:pPr algn="just"/>
                      <a:r>
                        <a:rPr lang="el-GR" sz="1800" b="1" kern="1200" dirty="0">
                          <a:solidFill>
                            <a:schemeClr val="lt1"/>
                          </a:solidFill>
                          <a:latin typeface="+mn-lt"/>
                          <a:ea typeface="+mn-ea"/>
                          <a:cs typeface="+mn-cs"/>
                        </a:rPr>
                        <a:t>'Ολοι οι άνθρωποι γεννιούνται ελεύθεροι και ίσοι στην αξιοπρέπεια και τα δικαιώματα.(άρθρο 1)</a:t>
                      </a:r>
                    </a:p>
                    <a:p>
                      <a:pPr algn="just"/>
                      <a:endParaRPr lang="el-GR" sz="1800" b="1" kern="1200" dirty="0">
                        <a:solidFill>
                          <a:schemeClr val="lt1"/>
                        </a:solidFill>
                        <a:latin typeface="+mn-lt"/>
                        <a:ea typeface="+mn-ea"/>
                        <a:cs typeface="+mn-cs"/>
                      </a:endParaRPr>
                    </a:p>
                    <a:p>
                      <a:pPr algn="just"/>
                      <a:r>
                        <a:rPr lang="el-GR" sz="1800" b="1" kern="1200" dirty="0">
                          <a:solidFill>
                            <a:schemeClr val="lt1"/>
                          </a:solidFill>
                          <a:latin typeface="+mn-lt"/>
                          <a:ea typeface="+mn-ea"/>
                          <a:cs typeface="+mn-cs"/>
                        </a:rPr>
                        <a:t>Κάθε άνθρωπος δικαιούται να επικαλείται όλα τα δικαιώματα και όλες τις ελευθερίες που προκηρύσσει η παρούσα Διακήρυξη, χωρίς καμία απολύτως διάκριση (άρθρο 2)</a:t>
                      </a:r>
                    </a:p>
                    <a:p>
                      <a:pPr algn="just"/>
                      <a:endParaRPr lang="el-GR" sz="1800" dirty="0"/>
                    </a:p>
                  </a:txBody>
                  <a:tcPr/>
                </a:tc>
                <a:extLst>
                  <a:ext uri="{0D108BD9-81ED-4DB2-BD59-A6C34878D82A}">
                    <a16:rowId xmlns:a16="http://schemas.microsoft.com/office/drawing/2014/main" val="10000"/>
                  </a:ext>
                </a:extLst>
              </a:tr>
            </a:tbl>
          </a:graphicData>
        </a:graphic>
      </p:graphicFrame>
      <p:sp>
        <p:nvSpPr>
          <p:cNvPr id="7" name="5-Point Star 6"/>
          <p:cNvSpPr/>
          <p:nvPr/>
        </p:nvSpPr>
        <p:spPr>
          <a:xfrm>
            <a:off x="1600200" y="4572000"/>
            <a:ext cx="2362200" cy="2209800"/>
          </a:xfrm>
          <a:prstGeom prst="star5">
            <a:avLst>
              <a:gd name="adj" fmla="val 22841"/>
              <a:gd name="hf" fmla="val 105146"/>
              <a:gd name="vf" fmla="val 110557"/>
            </a:avLst>
          </a:prstGeom>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a:solidFill>
                  <a:srgbClr val="660066"/>
                </a:solidFill>
              </a:rPr>
              <a:t>Όλοι</a:t>
            </a:r>
            <a:endParaRPr lang="en-GB" b="1" dirty="0">
              <a:solidFill>
                <a:srgbClr val="660066"/>
              </a:solidFill>
            </a:endParaRPr>
          </a:p>
        </p:txBody>
      </p:sp>
      <p:cxnSp>
        <p:nvCxnSpPr>
          <p:cNvPr id="3" name="Google Shape;233;p13">
            <a:extLst>
              <a:ext uri="{FF2B5EF4-FFF2-40B4-BE49-F238E27FC236}">
                <a16:creationId xmlns:a16="http://schemas.microsoft.com/office/drawing/2014/main" id="{F02B5267-6794-8318-08B8-B7E97DCC7E74}"/>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4" name="Google Shape;234;p13">
            <a:extLst>
              <a:ext uri="{FF2B5EF4-FFF2-40B4-BE49-F238E27FC236}">
                <a16:creationId xmlns:a16="http://schemas.microsoft.com/office/drawing/2014/main" id="{AD1E2D2E-E425-52DC-55B2-AB1E0CE17FD2}"/>
              </a:ext>
            </a:extLst>
          </p:cNvPr>
          <p:cNvPicPr preferRelativeResize="0"/>
          <p:nvPr/>
        </p:nvPicPr>
        <p:blipFill rotWithShape="1">
          <a:blip r:embed="rId3">
            <a:alphaModFix/>
          </a:blip>
          <a:srcRect/>
          <a:stretch/>
        </p:blipFill>
        <p:spPr>
          <a:xfrm>
            <a:off x="9144000" y="5229225"/>
            <a:ext cx="3048000" cy="1628775"/>
          </a:xfrm>
          <a:prstGeom prst="rect">
            <a:avLst/>
          </a:prstGeom>
          <a:noFill/>
          <a:ln>
            <a:noFill/>
          </a:ln>
        </p:spPr>
      </p:pic>
      <p:sp>
        <p:nvSpPr>
          <p:cNvPr id="6" name="5-Point Star 5"/>
          <p:cNvSpPr/>
          <p:nvPr/>
        </p:nvSpPr>
        <p:spPr>
          <a:xfrm>
            <a:off x="8351168" y="1800225"/>
            <a:ext cx="2316832" cy="2286000"/>
          </a:xfrm>
          <a:prstGeom prst="star5">
            <a:avLst>
              <a:gd name="adj" fmla="val 20645"/>
              <a:gd name="hf" fmla="val 105146"/>
              <a:gd name="vf" fmla="val 110557"/>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b="1" dirty="0">
                <a:solidFill>
                  <a:srgbClr val="CC3300"/>
                </a:solidFill>
              </a:rPr>
              <a:t>Όλοι οι άνθρωποι</a:t>
            </a:r>
            <a:endParaRPr lang="en-GB" sz="1400" b="1" dirty="0">
              <a:solidFill>
                <a:srgbClr val="CC3300"/>
              </a:solidFill>
            </a:endParaRPr>
          </a:p>
        </p:txBody>
      </p:sp>
    </p:spTree>
    <p:extLst>
      <p:ext uri="{BB962C8B-B14F-4D97-AF65-F5344CB8AC3E}">
        <p14:creationId xmlns:p14="http://schemas.microsoft.com/office/powerpoint/2010/main" val="844186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Η υπόθεση των αρχών και της πρακτικής καθοδήγησης</a:t>
            </a:r>
            <a:endParaRPr lang="en-GB" sz="3600" dirty="0"/>
          </a:p>
        </p:txBody>
      </p:sp>
      <p:sp>
        <p:nvSpPr>
          <p:cNvPr id="3" name="Content Placeholder 2"/>
          <p:cNvSpPr>
            <a:spLocks noGrp="1"/>
          </p:cNvSpPr>
          <p:nvPr>
            <p:ph idx="1"/>
          </p:nvPr>
        </p:nvSpPr>
        <p:spPr>
          <a:xfrm>
            <a:off x="974387" y="1588417"/>
            <a:ext cx="7567085" cy="4746568"/>
          </a:xfrm>
        </p:spPr>
        <p:txBody>
          <a:bodyPr>
            <a:normAutofit lnSpcReduction="10000"/>
          </a:bodyPr>
          <a:lstStyle/>
          <a:p>
            <a:pPr algn="just"/>
            <a:r>
              <a:rPr lang="el-GR" sz="2400" dirty="0"/>
              <a:t>Υπάρχει ένα διεθνές νομικό πλαίσιο που προστατεύει ρητά τα δικαιώματα όλων των μεταναστών.</a:t>
            </a:r>
          </a:p>
          <a:p>
            <a:pPr algn="just"/>
            <a:r>
              <a:rPr lang="el-GR" sz="2400" dirty="0"/>
              <a:t>Ωστόσο, απουσιάζει η πιο λεπτομερής κατανόηση των προτύπων ανθρωπίνων δικαιωμάτων για τους μετανάστες (σε μεγάλες μετακινήσεις), καθώς και του τρόπου με τον οποίο τα κράτη (και άλλοι ενδιαφερόμενοι) μπορούν να θέσουν σε εφαρμογή αυτά τα πρότυπα στην πράξη.</a:t>
            </a:r>
          </a:p>
          <a:p>
            <a:pPr algn="just"/>
            <a:r>
              <a:rPr lang="el-GR" sz="2400" dirty="0"/>
              <a:t>Υπάρχει ανάγκη ιδιαίτερης κατανόησης των κενών προστασίας που βιώνουν οι μετανάστες που δεν θα επωφεληθούν από το καθεστώς προστασίας των προσφύγων, αλλά παρ' όλα αυτά δεν μετακινούνται εκούσια ή/και με προστατευμένο τρόπο. (π.χ. μετανάστευση λόγω της κλιματικής αλλαγής)</a:t>
            </a:r>
            <a:endParaRPr lang="en-GB" sz="2400" dirty="0"/>
          </a:p>
        </p:txBody>
      </p:sp>
      <p:cxnSp>
        <p:nvCxnSpPr>
          <p:cNvPr id="4" name="Google Shape;233;p13">
            <a:extLst>
              <a:ext uri="{FF2B5EF4-FFF2-40B4-BE49-F238E27FC236}">
                <a16:creationId xmlns:a16="http://schemas.microsoft.com/office/drawing/2014/main" id="{F14EDA2F-48D1-8174-459B-257C521A7ADA}"/>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a16="http://schemas.microsoft.com/office/drawing/2014/main" id="{D66923EB-27F3-C130-855E-846E120F2A04}"/>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3398540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5A8112-1656-4064-A392-76DA8C3A2859}"/>
              </a:ext>
            </a:extLst>
          </p:cNvPr>
          <p:cNvSpPr>
            <a:spLocks noGrp="1"/>
          </p:cNvSpPr>
          <p:nvPr>
            <p:ph type="title"/>
          </p:nvPr>
        </p:nvSpPr>
        <p:spPr>
          <a:xfrm>
            <a:off x="441274" y="372145"/>
            <a:ext cx="11309451" cy="811522"/>
          </a:xfrm>
        </p:spPr>
        <p:txBody>
          <a:bodyPr>
            <a:noAutofit/>
          </a:bodyPr>
          <a:lstStyle/>
          <a:p>
            <a:r>
              <a:rPr lang="el-GR" sz="2800" dirty="0"/>
              <a:t>Γιατί τα δικαιώματα έχουν σημασία στη μετανάστευση, τον εκτοπισμό, την ανθρωπιστική βοήθεια και την εξορία; </a:t>
            </a:r>
            <a:endParaRPr lang="en-US" sz="2800" dirty="0"/>
          </a:p>
        </p:txBody>
      </p:sp>
      <p:sp>
        <p:nvSpPr>
          <p:cNvPr id="11" name="Content Placeholder 10">
            <a:extLst>
              <a:ext uri="{FF2B5EF4-FFF2-40B4-BE49-F238E27FC236}">
                <a16:creationId xmlns:a16="http://schemas.microsoft.com/office/drawing/2014/main" id="{FE9BB38B-523D-4BBE-9160-33FC76322C39}"/>
              </a:ext>
            </a:extLst>
          </p:cNvPr>
          <p:cNvSpPr>
            <a:spLocks noGrp="1"/>
          </p:cNvSpPr>
          <p:nvPr>
            <p:ph idx="1"/>
          </p:nvPr>
        </p:nvSpPr>
        <p:spPr>
          <a:xfrm>
            <a:off x="441274" y="1321882"/>
            <a:ext cx="11309451" cy="4754722"/>
          </a:xfrm>
        </p:spPr>
        <p:txBody>
          <a:bodyPr>
            <a:normAutofit fontScale="85000" lnSpcReduction="20000"/>
          </a:bodyPr>
          <a:lstStyle/>
          <a:p>
            <a:r>
              <a:rPr lang="el-GR" dirty="0"/>
              <a:t>Μεγάλο μέρος των συζητήσεων επικεντρώθηκε στις προσεγγίσεις ανθρωπιστικής βοήθειας που βασίζονται στις ανάγκες: </a:t>
            </a:r>
          </a:p>
          <a:p>
            <a:pPr lvl="1"/>
            <a:r>
              <a:rPr lang="el-GR" dirty="0"/>
              <a:t>Οι πρόσφυγες και οι εκτοπισμένοι θεωρούνταν αποδέκτες φιλανθρωπίας και πρόνοιας</a:t>
            </a:r>
          </a:p>
          <a:p>
            <a:pPr lvl="1"/>
            <a:r>
              <a:rPr lang="el-GR" dirty="0"/>
              <a:t>Οι πρόσφυγες αντιμετωπίζονται ως "προβλήματα" και "θύματα"</a:t>
            </a:r>
          </a:p>
          <a:p>
            <a:pPr lvl="1"/>
            <a:r>
              <a:rPr lang="el-GR" dirty="0"/>
              <a:t>Έμφαση στις "βιώσιμες λύσεις"</a:t>
            </a:r>
          </a:p>
          <a:p>
            <a:r>
              <a:rPr lang="el-GR" dirty="0"/>
              <a:t>Ανάγκη να υπερβούμε τις φυσικές ανάγκες των ανθρώπων που αντιμετωπίζουν αναγκαστικό εκτοπισμό</a:t>
            </a:r>
          </a:p>
          <a:p>
            <a:pPr lvl="1"/>
            <a:r>
              <a:rPr lang="el-GR" dirty="0"/>
              <a:t>Συζητήσεις από τη δεκαετία του 1980</a:t>
            </a:r>
          </a:p>
          <a:p>
            <a:pPr marL="457200" lvl="1" indent="0">
              <a:buNone/>
            </a:pPr>
            <a:endParaRPr lang="el-GR" dirty="0"/>
          </a:p>
          <a:p>
            <a:r>
              <a:rPr lang="el-GR" dirty="0"/>
              <a:t>Ανάγκη ενίσχυσης των θεσμών που υποτίθεται ότι προστατεύουν και προωθούν ένα ευρύ φάσμα δικαιωμάτων</a:t>
            </a:r>
          </a:p>
          <a:p>
            <a:pPr lvl="1"/>
            <a:r>
              <a:rPr lang="el-GR" dirty="0"/>
              <a:t>στο βιοπορισμό</a:t>
            </a:r>
          </a:p>
          <a:p>
            <a:pPr lvl="1"/>
            <a:r>
              <a:rPr lang="el-GR" dirty="0"/>
              <a:t>στην επιβίωση</a:t>
            </a:r>
          </a:p>
          <a:p>
            <a:pPr lvl="1"/>
            <a:r>
              <a:rPr lang="el-GR" dirty="0"/>
              <a:t>στην αυτονομία</a:t>
            </a:r>
          </a:p>
          <a:p>
            <a:pPr lvl="1"/>
            <a:r>
              <a:rPr lang="el-GR" dirty="0"/>
              <a:t>στην ευημερία</a:t>
            </a:r>
          </a:p>
          <a:p>
            <a:pPr lvl="1"/>
            <a:r>
              <a:rPr lang="el-GR" dirty="0"/>
              <a:t>στην κοινωνική προστασία και τα εργασιακά δικαιώματα</a:t>
            </a:r>
          </a:p>
          <a:p>
            <a:endParaRPr lang="el-GR" dirty="0"/>
          </a:p>
          <a:p>
            <a:endParaRPr lang="el-GR" dirty="0"/>
          </a:p>
          <a:p>
            <a:pPr lvl="1"/>
            <a:endParaRPr lang="en-US" dirty="0"/>
          </a:p>
          <a:p>
            <a:endParaRPr lang="en-US" dirty="0"/>
          </a:p>
        </p:txBody>
      </p:sp>
      <p:cxnSp>
        <p:nvCxnSpPr>
          <p:cNvPr id="2" name="Google Shape;233;p13">
            <a:extLst>
              <a:ext uri="{FF2B5EF4-FFF2-40B4-BE49-F238E27FC236}">
                <a16:creationId xmlns:a16="http://schemas.microsoft.com/office/drawing/2014/main" id="{A5A98F3E-4EC8-89F8-4BDC-3D96AF9FEBF1}"/>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id="{4CEA12D3-18FD-9B0F-0D09-CEF26D23C914}"/>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670698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5A8112-1656-4064-A392-76DA8C3A2859}"/>
              </a:ext>
            </a:extLst>
          </p:cNvPr>
          <p:cNvSpPr>
            <a:spLocks noGrp="1"/>
          </p:cNvSpPr>
          <p:nvPr>
            <p:ph type="title"/>
          </p:nvPr>
        </p:nvSpPr>
        <p:spPr>
          <a:xfrm>
            <a:off x="441274" y="372145"/>
            <a:ext cx="11309451" cy="811522"/>
          </a:xfrm>
        </p:spPr>
        <p:txBody>
          <a:bodyPr>
            <a:noAutofit/>
          </a:bodyPr>
          <a:lstStyle/>
          <a:p>
            <a:r>
              <a:rPr lang="el-GR" sz="2800" b="1" dirty="0"/>
              <a:t>Κεντρικός ισχυρισμός: Ανθρωπιστική ανταπόκριση με επίκεντρο τους μετανάστες/πρόσφυγες και  τα δικαιώματα </a:t>
            </a:r>
            <a:endParaRPr lang="en-US" sz="2800" i="1" dirty="0"/>
          </a:p>
        </p:txBody>
      </p:sp>
      <p:sp>
        <p:nvSpPr>
          <p:cNvPr id="11" name="Content Placeholder 10">
            <a:extLst>
              <a:ext uri="{FF2B5EF4-FFF2-40B4-BE49-F238E27FC236}">
                <a16:creationId xmlns:a16="http://schemas.microsoft.com/office/drawing/2014/main" id="{FE9BB38B-523D-4BBE-9160-33FC76322C39}"/>
              </a:ext>
            </a:extLst>
          </p:cNvPr>
          <p:cNvSpPr>
            <a:spLocks noGrp="1"/>
          </p:cNvSpPr>
          <p:nvPr>
            <p:ph idx="1"/>
          </p:nvPr>
        </p:nvSpPr>
        <p:spPr>
          <a:xfrm>
            <a:off x="441274" y="1321882"/>
            <a:ext cx="11309451" cy="4313972"/>
          </a:xfrm>
        </p:spPr>
        <p:txBody>
          <a:bodyPr>
            <a:normAutofit/>
          </a:bodyPr>
          <a:lstStyle/>
          <a:p>
            <a:pPr lvl="1"/>
            <a:r>
              <a:rPr lang="el-GR" dirty="0"/>
              <a:t>Συμβάσεις της Γενεύης του 1949, πρωτόκολλα και παρατηρήσεις - το διεθνές ανθρωπιστικό δίκαιο </a:t>
            </a:r>
            <a:endParaRPr lang="en-US" dirty="0"/>
          </a:p>
          <a:p>
            <a:pPr marL="457200" lvl="1" indent="0">
              <a:buNone/>
            </a:pPr>
            <a:r>
              <a:rPr lang="en-US" dirty="0"/>
              <a:t>	</a:t>
            </a:r>
            <a:r>
              <a:rPr lang="el-GR" dirty="0"/>
              <a:t>(https://ihl-databases.icrc.org/applic/ihl/ihl.nsf/vwTreaties1949.xsp) </a:t>
            </a:r>
          </a:p>
          <a:p>
            <a:pPr lvl="1"/>
            <a:r>
              <a:rPr lang="el-GR" dirty="0"/>
              <a:t>Η Σύμβαση του 1951 για τους πρόσφυγες και η Σύμβαση του 1954 για την ανιθαγένεια </a:t>
            </a:r>
          </a:p>
          <a:p>
            <a:pPr lvl="1"/>
            <a:r>
              <a:rPr lang="el-GR" dirty="0"/>
              <a:t>Οι συζητήσεις της δεκαετίας του 1980</a:t>
            </a:r>
          </a:p>
          <a:p>
            <a:pPr lvl="1"/>
            <a:r>
              <a:rPr lang="el-GR" dirty="0"/>
              <a:t>Οι κύριοι ισχυρισμοί του Imposing Aid</a:t>
            </a:r>
            <a:r>
              <a:rPr lang="el-GR" dirty="0">
                <a:solidFill>
                  <a:srgbClr val="FF0000"/>
                </a:solidFill>
              </a:rPr>
              <a:t> </a:t>
            </a:r>
            <a:r>
              <a:rPr lang="el-GR" dirty="0"/>
              <a:t>και η εστιασμένη στους πρόσφυγες απάντηση: </a:t>
            </a:r>
          </a:p>
          <a:p>
            <a:pPr lvl="2"/>
            <a:r>
              <a:rPr lang="el-GR" dirty="0"/>
              <a:t>Η ανθρωπιστική βοήθεια από πάνω προς τα κάτω και ως φιλανθρωπία</a:t>
            </a:r>
          </a:p>
          <a:p>
            <a:pPr lvl="2"/>
            <a:r>
              <a:rPr lang="el-GR" dirty="0"/>
              <a:t>Εξουσία και προσφορά</a:t>
            </a:r>
          </a:p>
        </p:txBody>
      </p:sp>
      <p:cxnSp>
        <p:nvCxnSpPr>
          <p:cNvPr id="2" name="Google Shape;233;p13">
            <a:extLst>
              <a:ext uri="{FF2B5EF4-FFF2-40B4-BE49-F238E27FC236}">
                <a16:creationId xmlns:a16="http://schemas.microsoft.com/office/drawing/2014/main" id="{266C3347-A09C-C0E3-E3CB-669FE9B61FBD}"/>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id="{402B1BEB-7BA6-B442-EC94-3ECBCAAD3652}"/>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14671277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4D9C15-C6BF-2B45-B832-EEB5880F0BC0}"/>
              </a:ext>
            </a:extLst>
          </p:cNvPr>
          <p:cNvSpPr>
            <a:spLocks noGrp="1"/>
          </p:cNvSpPr>
          <p:nvPr>
            <p:ph type="title"/>
          </p:nvPr>
        </p:nvSpPr>
        <p:spPr/>
        <p:txBody>
          <a:bodyPr>
            <a:normAutofit/>
          </a:bodyPr>
          <a:lstStyle/>
          <a:p>
            <a:r>
              <a:rPr lang="el-GR" sz="3200" b="1" dirty="0"/>
              <a:t>Ενσωμάτωση/Προστασία βασισμένη στις ανάγκες και στο πλαίσιο των σχέσεων εξουσίας</a:t>
            </a:r>
            <a:endParaRPr lang="en-GB" sz="3200" dirty="0"/>
          </a:p>
        </p:txBody>
      </p:sp>
      <p:sp>
        <p:nvSpPr>
          <p:cNvPr id="3" name="Espace réservé du contenu 2">
            <a:extLst>
              <a:ext uri="{FF2B5EF4-FFF2-40B4-BE49-F238E27FC236}">
                <a16:creationId xmlns:a16="http://schemas.microsoft.com/office/drawing/2014/main" id="{269344AB-F128-F045-BB2A-8A32038108F0}"/>
              </a:ext>
            </a:extLst>
          </p:cNvPr>
          <p:cNvSpPr>
            <a:spLocks noGrp="1"/>
          </p:cNvSpPr>
          <p:nvPr>
            <p:ph idx="1"/>
          </p:nvPr>
        </p:nvSpPr>
        <p:spPr>
          <a:xfrm>
            <a:off x="838200" y="2246049"/>
            <a:ext cx="10515600" cy="3930913"/>
          </a:xfrm>
        </p:spPr>
        <p:txBody>
          <a:bodyPr>
            <a:normAutofit/>
          </a:bodyPr>
          <a:lstStyle/>
          <a:p>
            <a:r>
              <a:rPr lang="el-GR" dirty="0"/>
              <a:t>Ισορροπημένη αμοιβαιότητα - δυνατή μόνο μεταξύ ατόμων με ισότιμο καθεστώς</a:t>
            </a:r>
          </a:p>
          <a:p>
            <a:endParaRPr lang="el-GR" dirty="0"/>
          </a:p>
          <a:p>
            <a:r>
              <a:rPr lang="el-GR" dirty="0"/>
              <a:t>Στο πλαίσιο της ένταξης, είτε το γνωρίζουν είτε όχι, οι κρατικοί και μη κρατικοί φορείς βρίσκονται σε ασύμμετρη σχέση με τους μετανάστες και τους πρόσφυγες, οι οποίοι συμβολικά αποδυναμώνονται, καθώς γίνονται πελάτες εκείνων από τους οποίους εξαρτώνται για τα μέσα επιβίωσης και ασφάλειας.</a:t>
            </a:r>
          </a:p>
        </p:txBody>
      </p:sp>
      <p:sp>
        <p:nvSpPr>
          <p:cNvPr id="4" name="ZoneTexte 3">
            <a:extLst>
              <a:ext uri="{FF2B5EF4-FFF2-40B4-BE49-F238E27FC236}">
                <a16:creationId xmlns:a16="http://schemas.microsoft.com/office/drawing/2014/main" id="{8F134900-9348-2D4B-AD82-35EF4CF13682}"/>
              </a:ext>
            </a:extLst>
          </p:cNvPr>
          <p:cNvSpPr txBox="1"/>
          <p:nvPr/>
        </p:nvSpPr>
        <p:spPr>
          <a:xfrm>
            <a:off x="736270" y="6293922"/>
            <a:ext cx="184731" cy="369332"/>
          </a:xfrm>
          <a:prstGeom prst="rect">
            <a:avLst/>
          </a:prstGeom>
          <a:noFill/>
        </p:spPr>
        <p:txBody>
          <a:bodyPr wrap="none" rtlCol="0">
            <a:spAutoFit/>
          </a:bodyPr>
          <a:lstStyle/>
          <a:p>
            <a:endParaRPr lang="en-GB" dirty="0"/>
          </a:p>
        </p:txBody>
      </p:sp>
      <p:cxnSp>
        <p:nvCxnSpPr>
          <p:cNvPr id="5" name="Google Shape;233;p13">
            <a:extLst>
              <a:ext uri="{FF2B5EF4-FFF2-40B4-BE49-F238E27FC236}">
                <a16:creationId xmlns:a16="http://schemas.microsoft.com/office/drawing/2014/main" id="{B42868A0-71EC-912A-8416-761ABEDA684D}"/>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6" name="Google Shape;234;p13">
            <a:extLst>
              <a:ext uri="{FF2B5EF4-FFF2-40B4-BE49-F238E27FC236}">
                <a16:creationId xmlns:a16="http://schemas.microsoft.com/office/drawing/2014/main" id="{B31FB6D3-6916-D99B-25A8-545EF555CAC6}"/>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1405941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oogle Shape;234;p13">
            <a:extLst>
              <a:ext uri="{FF2B5EF4-FFF2-40B4-BE49-F238E27FC236}">
                <a16:creationId xmlns:a16="http://schemas.microsoft.com/office/drawing/2014/main" id="{8352E781-A43B-47F6-66C7-E1C5DCE0D8B7}"/>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
        <p:nvSpPr>
          <p:cNvPr id="2" name="Titre 1">
            <a:extLst>
              <a:ext uri="{FF2B5EF4-FFF2-40B4-BE49-F238E27FC236}">
                <a16:creationId xmlns:a16="http://schemas.microsoft.com/office/drawing/2014/main" id="{3B20702A-7029-1448-8BAD-5C2E36C63F36}"/>
              </a:ext>
            </a:extLst>
          </p:cNvPr>
          <p:cNvSpPr>
            <a:spLocks noGrp="1"/>
          </p:cNvSpPr>
          <p:nvPr>
            <p:ph type="title"/>
          </p:nvPr>
        </p:nvSpPr>
        <p:spPr>
          <a:xfrm>
            <a:off x="355599" y="365125"/>
            <a:ext cx="11717867" cy="1325563"/>
          </a:xfrm>
        </p:spPr>
        <p:txBody>
          <a:bodyPr>
            <a:normAutofit/>
          </a:bodyPr>
          <a:lstStyle/>
          <a:p>
            <a:r>
              <a:rPr lang="el-GR" sz="3600" dirty="0"/>
              <a:t>Λογοδοσία, ανθρωπιστική βοήθεια και δικαιώματα</a:t>
            </a:r>
            <a:endParaRPr lang="en-GB" sz="3600" dirty="0"/>
          </a:p>
        </p:txBody>
      </p:sp>
      <p:sp>
        <p:nvSpPr>
          <p:cNvPr id="3" name="Espace réservé du contenu 2">
            <a:extLst>
              <a:ext uri="{FF2B5EF4-FFF2-40B4-BE49-F238E27FC236}">
                <a16:creationId xmlns:a16="http://schemas.microsoft.com/office/drawing/2014/main" id="{977EBD10-4D86-854B-9729-8D541CAC96F1}"/>
              </a:ext>
            </a:extLst>
          </p:cNvPr>
          <p:cNvSpPr>
            <a:spLocks noGrp="1"/>
          </p:cNvSpPr>
          <p:nvPr>
            <p:ph idx="1"/>
          </p:nvPr>
        </p:nvSpPr>
        <p:spPr>
          <a:xfrm>
            <a:off x="838200" y="1439333"/>
            <a:ext cx="10880324" cy="4737630"/>
          </a:xfrm>
        </p:spPr>
        <p:txBody>
          <a:bodyPr>
            <a:normAutofit lnSpcReduction="10000"/>
          </a:bodyPr>
          <a:lstStyle/>
          <a:p>
            <a:r>
              <a:rPr lang="el-GR" sz="2600" dirty="0"/>
              <a:t>Οι ανθρωπιστικοί φορείς - οι οποίοι ελέγχουν τη διανομή της βοήθειας - θεωρούν τους εαυτούς τους υπόλογους στους δωρητές και όχι στους δικαιούχους.</a:t>
            </a:r>
          </a:p>
          <a:p>
            <a:endParaRPr lang="el-GR" sz="2600" dirty="0"/>
          </a:p>
          <a:p>
            <a:r>
              <a:rPr lang="el-GR" sz="2600" dirty="0"/>
              <a:t>Η παροχή βοήθειας θεωρείται γενικά φιλανθρωπία</a:t>
            </a:r>
          </a:p>
          <a:p>
            <a:endParaRPr lang="el-GR" sz="2600" dirty="0"/>
          </a:p>
          <a:p>
            <a:r>
              <a:rPr lang="el-GR" sz="2600" dirty="0"/>
              <a:t>Οι ανθρωπιστικοί φορείς αναλαμβάνουν την εξουσία να αποφασίζουν ποιος αξίζει.</a:t>
            </a:r>
          </a:p>
          <a:p>
            <a:endParaRPr lang="el-GR" sz="2600" dirty="0"/>
          </a:p>
          <a:p>
            <a:r>
              <a:rPr lang="el-GR" sz="2600" dirty="0"/>
              <a:t>Παγίδα εξουσίας: ένταξη ή αποκλεισμός με βάση τις προσωπικές απόψεις - προνομιούχοι όσοι εκφράζουν τις ανάγκες τους και όχι όσοι εκφράζουν τις ανάγκες τους με βάση τα δικαιώματα</a:t>
            </a:r>
          </a:p>
        </p:txBody>
      </p:sp>
      <p:cxnSp>
        <p:nvCxnSpPr>
          <p:cNvPr id="4" name="Google Shape;233;p13">
            <a:extLst>
              <a:ext uri="{FF2B5EF4-FFF2-40B4-BE49-F238E27FC236}">
                <a16:creationId xmlns:a16="http://schemas.microsoft.com/office/drawing/2014/main" id="{1CA27532-BE87-FC12-6905-BD4BF1B44A09}"/>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spTree>
    <p:extLst>
      <p:ext uri="{BB962C8B-B14F-4D97-AF65-F5344CB8AC3E}">
        <p14:creationId xmlns:p14="http://schemas.microsoft.com/office/powerpoint/2010/main" val="7823623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5A8112-1656-4064-A392-76DA8C3A2859}"/>
              </a:ext>
            </a:extLst>
          </p:cNvPr>
          <p:cNvSpPr>
            <a:spLocks noGrp="1"/>
          </p:cNvSpPr>
          <p:nvPr>
            <p:ph type="title"/>
          </p:nvPr>
        </p:nvSpPr>
        <p:spPr>
          <a:xfrm>
            <a:off x="441274" y="372145"/>
            <a:ext cx="11309451" cy="811522"/>
          </a:xfrm>
        </p:spPr>
        <p:txBody>
          <a:bodyPr>
            <a:noAutofit/>
          </a:bodyPr>
          <a:lstStyle/>
          <a:p>
            <a:r>
              <a:rPr lang="el-GR" sz="3600" dirty="0"/>
              <a:t>Σημασία και βασικά ερωτήματα στις προσεγγίσεις της ανθρωπιστικής βοήθειας που βασίζονται στα δικαιώματα</a:t>
            </a:r>
            <a:endParaRPr lang="en-US" sz="3600" dirty="0"/>
          </a:p>
        </p:txBody>
      </p:sp>
      <p:sp>
        <p:nvSpPr>
          <p:cNvPr id="11" name="Content Placeholder 10">
            <a:extLst>
              <a:ext uri="{FF2B5EF4-FFF2-40B4-BE49-F238E27FC236}">
                <a16:creationId xmlns:a16="http://schemas.microsoft.com/office/drawing/2014/main" id="{FE9BB38B-523D-4BBE-9160-33FC76322C39}"/>
              </a:ext>
            </a:extLst>
          </p:cNvPr>
          <p:cNvSpPr>
            <a:spLocks noGrp="1"/>
          </p:cNvSpPr>
          <p:nvPr>
            <p:ph idx="1"/>
          </p:nvPr>
        </p:nvSpPr>
        <p:spPr>
          <a:xfrm>
            <a:off x="441274" y="1493109"/>
            <a:ext cx="11309451" cy="4313972"/>
          </a:xfrm>
        </p:spPr>
        <p:txBody>
          <a:bodyPr>
            <a:normAutofit lnSpcReduction="10000"/>
          </a:bodyPr>
          <a:lstStyle/>
          <a:p>
            <a:pPr marL="0" indent="0">
              <a:buNone/>
            </a:pPr>
            <a:r>
              <a:rPr lang="el-GR" b="1" i="1" dirty="0"/>
              <a:t>Σημασία: </a:t>
            </a:r>
          </a:p>
          <a:p>
            <a:pPr lvl="1"/>
            <a:r>
              <a:rPr lang="el-GR" i="1" dirty="0"/>
              <a:t>Προσεγγίσεις βασισμένες στα δικαιώματα - Αναγνωρίζουν την ιδιότητα των εκτοπισμένων </a:t>
            </a:r>
          </a:p>
          <a:p>
            <a:pPr lvl="1"/>
            <a:r>
              <a:rPr lang="el-GR" i="1" dirty="0"/>
              <a:t>Εστίαση στα δικαιώματά τους - ως ανθρώπινα όντα και προστασία με βάση τα δικαιώματα και όχι τις ανάγκες</a:t>
            </a:r>
            <a:endParaRPr lang="en-US" dirty="0"/>
          </a:p>
          <a:p>
            <a:pPr marL="0" indent="0">
              <a:buNone/>
            </a:pPr>
            <a:r>
              <a:rPr lang="el-GR" b="1" i="1" dirty="0"/>
              <a:t>Βασικά ερωτήματα </a:t>
            </a:r>
            <a:r>
              <a:rPr lang="el-GR" i="1" dirty="0"/>
              <a:t>για την ανθρωπιστική βοήθεια με βάση τα δικαιώματα στο διεθνές σύστημα: </a:t>
            </a:r>
          </a:p>
          <a:p>
            <a:pPr lvl="1"/>
            <a:r>
              <a:rPr lang="el-GR" i="1" dirty="0"/>
              <a:t>Ποιος καθορίζει τα δικαιώματα;</a:t>
            </a:r>
          </a:p>
          <a:p>
            <a:pPr lvl="1"/>
            <a:r>
              <a:rPr lang="el-GR" i="1" dirty="0"/>
              <a:t>Ποιος τα εγγυάται;</a:t>
            </a:r>
          </a:p>
          <a:p>
            <a:pPr lvl="1"/>
            <a:r>
              <a:rPr lang="el-GR" i="1" dirty="0"/>
              <a:t>Ποιος δικαιούται δικαιώματα;</a:t>
            </a:r>
          </a:p>
          <a:p>
            <a:pPr lvl="1"/>
            <a:r>
              <a:rPr lang="el-GR" i="1" dirty="0"/>
              <a:t>Ποιος φέρει την ευθύνη και τη λογοδοσία για την εφαρμογή και την παροχή δικαιωμάτων;</a:t>
            </a:r>
            <a:endParaRPr lang="en-US" dirty="0"/>
          </a:p>
        </p:txBody>
      </p:sp>
      <p:cxnSp>
        <p:nvCxnSpPr>
          <p:cNvPr id="2" name="Google Shape;233;p13">
            <a:extLst>
              <a:ext uri="{FF2B5EF4-FFF2-40B4-BE49-F238E27FC236}">
                <a16:creationId xmlns:a16="http://schemas.microsoft.com/office/drawing/2014/main" id="{B10E9531-642D-69DB-BB7B-06B465643764}"/>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id="{35212275-1D49-76EF-FDBF-8669EED0EBE9}"/>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14559131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03DF0-6BD2-92DF-D40E-B98728A04C04}"/>
              </a:ext>
            </a:extLst>
          </p:cNvPr>
          <p:cNvSpPr>
            <a:spLocks noGrp="1"/>
          </p:cNvSpPr>
          <p:nvPr>
            <p:ph type="ctrTitle"/>
          </p:nvPr>
        </p:nvSpPr>
        <p:spPr>
          <a:xfrm>
            <a:off x="1524000" y="0"/>
            <a:ext cx="9144000" cy="3509963"/>
          </a:xfrm>
        </p:spPr>
        <p:txBody>
          <a:bodyPr>
            <a:normAutofit/>
          </a:bodyPr>
          <a:lstStyle/>
          <a:p>
            <a:r>
              <a:rPr lang="el-GR" sz="3600" b="1" dirty="0"/>
              <a:t>Διαδραστική συζήτηση σχετικά με το ποιος "αξίζει" καθεστώς πρόσφυγα/μόνιμη διαμονή/προνόμια/άδεια παραμονής/</a:t>
            </a:r>
            <a:endParaRPr lang="en-US" sz="3600" b="1" dirty="0"/>
          </a:p>
        </p:txBody>
      </p:sp>
      <p:sp>
        <p:nvSpPr>
          <p:cNvPr id="3" name="Subtitle 2">
            <a:extLst>
              <a:ext uri="{FF2B5EF4-FFF2-40B4-BE49-F238E27FC236}">
                <a16:creationId xmlns:a16="http://schemas.microsoft.com/office/drawing/2014/main" id="{A7DBC9D2-2B97-6781-D7C7-57E9BA650983}"/>
              </a:ext>
            </a:extLst>
          </p:cNvPr>
          <p:cNvSpPr>
            <a:spLocks noGrp="1"/>
          </p:cNvSpPr>
          <p:nvPr>
            <p:ph type="subTitle" idx="1"/>
          </p:nvPr>
        </p:nvSpPr>
        <p:spPr>
          <a:xfrm>
            <a:off x="998293" y="4023360"/>
            <a:ext cx="9669707" cy="1234440"/>
          </a:xfrm>
        </p:spPr>
        <p:txBody>
          <a:bodyPr/>
          <a:lstStyle/>
          <a:p>
            <a:r>
              <a:rPr lang="el-GR" b="1" dirty="0"/>
              <a:t>Ανακαλέστε τις δικές σας εμπειρίες και παρουσιάστε τα επιχειρήματά σας σχετικά με το ποιος αποφασίζει και πώς για ένα από τα παραπάνω.</a:t>
            </a:r>
          </a:p>
        </p:txBody>
      </p:sp>
      <p:cxnSp>
        <p:nvCxnSpPr>
          <p:cNvPr id="4" name="Google Shape;233;p13">
            <a:extLst>
              <a:ext uri="{FF2B5EF4-FFF2-40B4-BE49-F238E27FC236}">
                <a16:creationId xmlns:a16="http://schemas.microsoft.com/office/drawing/2014/main" id="{26CFAFD2-E070-8784-4D8C-41207CAEE6B8}"/>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a16="http://schemas.microsoft.com/office/drawing/2014/main" id="{68FA7CFC-1F16-70B0-A497-575D484DA963}"/>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3293974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5A8112-1656-4064-A392-76DA8C3A2859}"/>
              </a:ext>
            </a:extLst>
          </p:cNvPr>
          <p:cNvSpPr>
            <a:spLocks noGrp="1"/>
          </p:cNvSpPr>
          <p:nvPr>
            <p:ph type="title"/>
          </p:nvPr>
        </p:nvSpPr>
        <p:spPr>
          <a:xfrm>
            <a:off x="441274" y="372145"/>
            <a:ext cx="11309451" cy="811522"/>
          </a:xfrm>
        </p:spPr>
        <p:txBody>
          <a:bodyPr>
            <a:normAutofit/>
          </a:bodyPr>
          <a:lstStyle/>
          <a:p>
            <a:r>
              <a:rPr lang="el-GR" sz="4000" dirty="0"/>
              <a:t>Σε αυτή την παρουσίαση:</a:t>
            </a:r>
            <a:endParaRPr lang="en-US" sz="4000" dirty="0"/>
          </a:p>
        </p:txBody>
      </p:sp>
      <p:sp>
        <p:nvSpPr>
          <p:cNvPr id="11" name="Content Placeholder 10">
            <a:extLst>
              <a:ext uri="{FF2B5EF4-FFF2-40B4-BE49-F238E27FC236}">
                <a16:creationId xmlns:a16="http://schemas.microsoft.com/office/drawing/2014/main" id="{FE9BB38B-523D-4BBE-9160-33FC76322C39}"/>
              </a:ext>
            </a:extLst>
          </p:cNvPr>
          <p:cNvSpPr>
            <a:spLocks noGrp="1"/>
          </p:cNvSpPr>
          <p:nvPr>
            <p:ph idx="1"/>
          </p:nvPr>
        </p:nvSpPr>
        <p:spPr>
          <a:xfrm>
            <a:off x="441274" y="1321882"/>
            <a:ext cx="11309451" cy="4313972"/>
          </a:xfrm>
        </p:spPr>
        <p:txBody>
          <a:bodyPr>
            <a:normAutofit fontScale="92500" lnSpcReduction="20000"/>
          </a:bodyPr>
          <a:lstStyle/>
          <a:p>
            <a:r>
              <a:rPr lang="el-GR" dirty="0"/>
              <a:t>Ορισμοί</a:t>
            </a:r>
          </a:p>
          <a:p>
            <a:endParaRPr lang="el-GR" dirty="0"/>
          </a:p>
          <a:p>
            <a:r>
              <a:rPr lang="el-GR" dirty="0"/>
              <a:t>Γιατί τα δικαιώματα έχουν σημασία στη μετανάστευση, τον εκτοπισμό και την εξορία;</a:t>
            </a:r>
          </a:p>
          <a:p>
            <a:endParaRPr lang="el-GR" dirty="0"/>
          </a:p>
          <a:p>
            <a:r>
              <a:rPr lang="el-GR" dirty="0"/>
              <a:t>Ανθρωπιστική ανταπόκριση και ζητήματα δικαιωμάτων</a:t>
            </a:r>
          </a:p>
          <a:p>
            <a:endParaRPr lang="el-GR" dirty="0"/>
          </a:p>
          <a:p>
            <a:r>
              <a:rPr lang="el-GR" dirty="0"/>
              <a:t>Μετάβαση από τα δικαιώματα των προσφύγων στην προστασία</a:t>
            </a:r>
          </a:p>
          <a:p>
            <a:endParaRPr lang="el-GR" dirty="0"/>
          </a:p>
          <a:p>
            <a:r>
              <a:rPr lang="el-GR" dirty="0"/>
              <a:t>Εξευτελισμός των ζητημάτων των δικαιωμάτων στο πλαίσιο της ιδιωτικοποίησης του ασύλου και της ποινικοποίησης της ανθρωπιστικής βοήθειας</a:t>
            </a:r>
          </a:p>
        </p:txBody>
      </p:sp>
      <p:cxnSp>
        <p:nvCxnSpPr>
          <p:cNvPr id="2" name="Google Shape;233;p13">
            <a:extLst>
              <a:ext uri="{FF2B5EF4-FFF2-40B4-BE49-F238E27FC236}">
                <a16:creationId xmlns:a16="http://schemas.microsoft.com/office/drawing/2014/main" id="{139F850E-6122-9B32-1357-5F515423A42A}"/>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id="{3C8B9765-485D-9B33-4EB5-C75178175A69}"/>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0101738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CAE377-D5E8-AC43-AEC5-F09D0B9FD8C4}"/>
              </a:ext>
            </a:extLst>
          </p:cNvPr>
          <p:cNvSpPr>
            <a:spLocks noGrp="1"/>
          </p:cNvSpPr>
          <p:nvPr>
            <p:ph type="title"/>
          </p:nvPr>
        </p:nvSpPr>
        <p:spPr/>
        <p:txBody>
          <a:bodyPr/>
          <a:lstStyle/>
          <a:p>
            <a:r>
              <a:rPr lang="el-GR" dirty="0"/>
              <a:t>Τι έχει αλλάξει; </a:t>
            </a:r>
            <a:endParaRPr lang="en-GB" dirty="0"/>
          </a:p>
        </p:txBody>
      </p:sp>
      <p:sp>
        <p:nvSpPr>
          <p:cNvPr id="3" name="Espace réservé du contenu 2">
            <a:extLst>
              <a:ext uri="{FF2B5EF4-FFF2-40B4-BE49-F238E27FC236}">
                <a16:creationId xmlns:a16="http://schemas.microsoft.com/office/drawing/2014/main" id="{9745698C-3734-C64A-B3FC-EDDC0F8ABA22}"/>
              </a:ext>
            </a:extLst>
          </p:cNvPr>
          <p:cNvSpPr>
            <a:spLocks noGrp="1"/>
          </p:cNvSpPr>
          <p:nvPr>
            <p:ph idx="1"/>
          </p:nvPr>
        </p:nvSpPr>
        <p:spPr/>
        <p:txBody>
          <a:bodyPr/>
          <a:lstStyle/>
          <a:p>
            <a:r>
              <a:rPr lang="el-GR" dirty="0"/>
              <a:t>Εστίαση σε προσεγγίσεις που βασίζονται στα δικαιώματα για την παροχή βοήθειας και προστασίας (δεκαετία του 2000)</a:t>
            </a:r>
          </a:p>
          <a:p>
            <a:r>
              <a:rPr lang="el-GR" dirty="0"/>
              <a:t>Εντοπισμός της βοήθειας και αναγνώριση/αντίληψη των προσφύγων ως "παραγόντων" της πίστης τους</a:t>
            </a:r>
          </a:p>
          <a:p>
            <a:r>
              <a:rPr lang="el-GR" dirty="0"/>
              <a:t>Συμμετοχικές προσεγγίσεις και δικαιώματα</a:t>
            </a:r>
          </a:p>
          <a:p>
            <a:endParaRPr lang="el-GR" dirty="0"/>
          </a:p>
          <a:p>
            <a:endParaRPr lang="el-GR" dirty="0"/>
          </a:p>
        </p:txBody>
      </p:sp>
      <p:cxnSp>
        <p:nvCxnSpPr>
          <p:cNvPr id="4" name="Google Shape;233;p13">
            <a:extLst>
              <a:ext uri="{FF2B5EF4-FFF2-40B4-BE49-F238E27FC236}">
                <a16:creationId xmlns:a16="http://schemas.microsoft.com/office/drawing/2014/main" id="{1F4C27CE-6880-4421-8387-5DE7FDF6EE67}"/>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a16="http://schemas.microsoft.com/office/drawing/2014/main" id="{A5E69792-3D3A-78CA-1283-0459A1DFEC20}"/>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9110481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l-GR" sz="3200" dirty="0"/>
              <a:t>Η προοπτική των ανθρωπίνων δικαιωμάτων στην παγκόσμια διακυβέρνηση της μετανάστευσης και των προσφύγων</a:t>
            </a:r>
            <a:endParaRPr lang="en-US" sz="3200" dirty="0"/>
          </a:p>
        </p:txBody>
      </p:sp>
      <p:sp>
        <p:nvSpPr>
          <p:cNvPr id="3" name="Content Placeholder 2"/>
          <p:cNvSpPr>
            <a:spLocks noGrp="1"/>
          </p:cNvSpPr>
          <p:nvPr>
            <p:ph idx="1"/>
          </p:nvPr>
        </p:nvSpPr>
        <p:spPr/>
        <p:txBody>
          <a:bodyPr>
            <a:normAutofit fontScale="92500"/>
          </a:bodyPr>
          <a:lstStyle/>
          <a:p>
            <a:pPr algn="just">
              <a:lnSpc>
                <a:spcPct val="100000"/>
              </a:lnSpc>
            </a:pPr>
            <a:r>
              <a:rPr lang="el-GR" dirty="0"/>
              <a:t>Η μετανάστευση, συμπεριλαμβανομένου του αναγκαστικού εκτοπισμού, επισημαίνεται ιδιαίτερα στους Στόχους Βιώσιμης Ανάπτυξης (και στο σύνολο της "Ατζέντας 2030 για τη Βιώσιμη Ανάπτυξη"). </a:t>
            </a:r>
          </a:p>
          <a:p>
            <a:pPr algn="just">
              <a:lnSpc>
                <a:spcPct val="100000"/>
              </a:lnSpc>
            </a:pPr>
            <a:r>
              <a:rPr lang="el-GR" dirty="0"/>
              <a:t>Επίσης υπονοείται / καλύπτεται / κ.λπ. σε  πολλούς από τους Στόχους</a:t>
            </a:r>
            <a:endParaRPr lang="en-US" dirty="0"/>
          </a:p>
          <a:p>
            <a:pPr algn="just">
              <a:lnSpc>
                <a:spcPct val="100000"/>
              </a:lnSpc>
            </a:pPr>
            <a:r>
              <a:rPr lang="el-GR" b="1" dirty="0"/>
              <a:t>"Η Ατζέντα 2030 καθιστά σαφές, μεταξύ άλλων, ότι θα διευκολύνουμε την ομαλή, ασφαλή, τακτική και υπεύθυνη μετανάστευση και κινητικότητα των ανθρώπων, μεταξύ άλλων μέσω της εφαρμογής προγραμματισμένων και καλά οργανωμένων μεταναστευτικών πολιτικών" </a:t>
            </a:r>
            <a:r>
              <a:rPr lang="el-GR" dirty="0"/>
              <a:t>(Διακήρυξη της Νέας Υόρκης, παράγραφος 16).</a:t>
            </a:r>
          </a:p>
        </p:txBody>
      </p:sp>
      <p:sp>
        <p:nvSpPr>
          <p:cNvPr id="4" name="Slide Number Placeholder 3"/>
          <p:cNvSpPr>
            <a:spLocks noGrp="1"/>
          </p:cNvSpPr>
          <p:nvPr>
            <p:ph type="sldNum" sz="quarter" idx="12"/>
          </p:nvPr>
        </p:nvSpPr>
        <p:spPr/>
        <p:txBody>
          <a:bodyPr/>
          <a:lstStyle/>
          <a:p>
            <a:fld id="{1F9A298E-6A2E-48ED-8BA5-800C9BE25636}" type="slidenum">
              <a:rPr lang="nl-NL" smtClean="0"/>
              <a:t>21</a:t>
            </a:fld>
            <a:endParaRPr lang="nl-NL"/>
          </a:p>
        </p:txBody>
      </p:sp>
      <p:cxnSp>
        <p:nvCxnSpPr>
          <p:cNvPr id="5" name="Google Shape;233;p13">
            <a:extLst>
              <a:ext uri="{FF2B5EF4-FFF2-40B4-BE49-F238E27FC236}">
                <a16:creationId xmlns:a16="http://schemas.microsoft.com/office/drawing/2014/main" id="{2462AFB2-893D-9523-33BA-575114B0259A}"/>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6" name="Google Shape;234;p13">
            <a:extLst>
              <a:ext uri="{FF2B5EF4-FFF2-40B4-BE49-F238E27FC236}">
                <a16:creationId xmlns:a16="http://schemas.microsoft.com/office/drawing/2014/main" id="{EC72B1C8-8BB2-4A6E-0845-8A909C159783}"/>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13862891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200" dirty="0"/>
              <a:t>Διακήρυξη της Νέας Υόρκης για τους πρόσφυγες και τους μετανάστες - 9/2016</a:t>
            </a:r>
            <a:br>
              <a:rPr lang="nl-NL" sz="3200" dirty="0"/>
            </a:br>
            <a:r>
              <a:rPr lang="nl-NL" sz="1600" dirty="0">
                <a:hlinkClick r:id="rId2"/>
              </a:rPr>
              <a:t>https://www.youtube.com/watch?v=r2plN4VgUPI</a:t>
            </a:r>
            <a:r>
              <a:rPr lang="nl-NL" sz="1600" dirty="0"/>
              <a:t> (2 </a:t>
            </a:r>
            <a:r>
              <a:rPr lang="el-GR" sz="1600" dirty="0"/>
              <a:t>λεπτά</a:t>
            </a:r>
            <a:r>
              <a:rPr lang="nl-NL" sz="1600" dirty="0"/>
              <a:t>)</a:t>
            </a:r>
          </a:p>
        </p:txBody>
      </p:sp>
      <p:sp>
        <p:nvSpPr>
          <p:cNvPr id="3" name="Content Placeholder 2"/>
          <p:cNvSpPr>
            <a:spLocks noGrp="1"/>
          </p:cNvSpPr>
          <p:nvPr>
            <p:ph idx="1"/>
          </p:nvPr>
        </p:nvSpPr>
        <p:spPr/>
        <p:txBody>
          <a:bodyPr/>
          <a:lstStyle/>
          <a:p>
            <a:pPr algn="just"/>
            <a:r>
              <a:rPr lang="nl-NL" dirty="0">
                <a:hlinkClick r:id="rId3"/>
              </a:rPr>
              <a:t>http://refugeesmigrants.un.org/new-york-declaration-refugees-and-migrants-0</a:t>
            </a:r>
            <a:endParaRPr lang="nl-NL" dirty="0"/>
          </a:p>
          <a:p>
            <a:pPr algn="just"/>
            <a:r>
              <a:rPr lang="el-GR" dirty="0"/>
              <a:t>Ψήφισμα 24 σελίδων της Γενικής Συνέλευσης του ΟΗΕ</a:t>
            </a:r>
          </a:p>
          <a:p>
            <a:pPr algn="just"/>
            <a:r>
              <a:rPr lang="el-GR" dirty="0"/>
              <a:t>Εγκρίθηκε από 193 κράτη</a:t>
            </a:r>
          </a:p>
          <a:p>
            <a:pPr algn="just"/>
            <a:r>
              <a:rPr lang="el-GR" dirty="0"/>
              <a:t>Στη Σύνοδο Κορυφής αρχηγών κρατών/κυβερνήσεων του ΟΗΕ</a:t>
            </a:r>
          </a:p>
          <a:p>
            <a:pPr algn="just"/>
            <a:r>
              <a:rPr lang="el-GR" dirty="0"/>
              <a:t>Ως απάντηση σε έκτακτες "μεγάλες μετακινήσεις", αλλά γνωρίζοντας ότι ορισμένα σημεία ισχύουν επίσης για την " τακτική μετανάστευση" (#21)</a:t>
            </a:r>
            <a:endParaRPr lang="nl-NL" dirty="0"/>
          </a:p>
        </p:txBody>
      </p:sp>
      <p:sp>
        <p:nvSpPr>
          <p:cNvPr id="4" name="Slide Number Placeholder 3"/>
          <p:cNvSpPr>
            <a:spLocks noGrp="1"/>
          </p:cNvSpPr>
          <p:nvPr>
            <p:ph type="sldNum" sz="quarter" idx="12"/>
          </p:nvPr>
        </p:nvSpPr>
        <p:spPr/>
        <p:txBody>
          <a:bodyPr/>
          <a:lstStyle/>
          <a:p>
            <a:fld id="{1F9A298E-6A2E-48ED-8BA5-800C9BE25636}" type="slidenum">
              <a:rPr lang="nl-NL" smtClean="0"/>
              <a:t>22</a:t>
            </a:fld>
            <a:endParaRPr lang="nl-NL"/>
          </a:p>
        </p:txBody>
      </p:sp>
      <p:cxnSp>
        <p:nvCxnSpPr>
          <p:cNvPr id="5" name="Google Shape;233;p13">
            <a:extLst>
              <a:ext uri="{FF2B5EF4-FFF2-40B4-BE49-F238E27FC236}">
                <a16:creationId xmlns:a16="http://schemas.microsoft.com/office/drawing/2014/main" id="{30D2BD5D-74BD-79B4-A121-9F2748A80B68}"/>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6" name="Google Shape;234;p13">
            <a:extLst>
              <a:ext uri="{FF2B5EF4-FFF2-40B4-BE49-F238E27FC236}">
                <a16:creationId xmlns:a16="http://schemas.microsoft.com/office/drawing/2014/main" id="{1E707782-EE0C-86C1-83C2-22A68D6BB157}"/>
              </a:ext>
            </a:extLst>
          </p:cNvPr>
          <p:cNvPicPr preferRelativeResize="0"/>
          <p:nvPr/>
        </p:nvPicPr>
        <p:blipFill rotWithShape="1">
          <a:blip r:embed="rId4">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13402849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5A8112-1656-4064-A392-76DA8C3A2859}"/>
              </a:ext>
            </a:extLst>
          </p:cNvPr>
          <p:cNvSpPr>
            <a:spLocks noGrp="1"/>
          </p:cNvSpPr>
          <p:nvPr>
            <p:ph type="title"/>
          </p:nvPr>
        </p:nvSpPr>
        <p:spPr>
          <a:xfrm>
            <a:off x="441274" y="372145"/>
            <a:ext cx="11309451" cy="811522"/>
          </a:xfrm>
        </p:spPr>
        <p:txBody>
          <a:bodyPr>
            <a:normAutofit/>
          </a:bodyPr>
          <a:lstStyle/>
          <a:p>
            <a:r>
              <a:rPr lang="el-GR" sz="3600" dirty="0"/>
              <a:t>Από τα δικαιώματα στην προστασία</a:t>
            </a:r>
            <a:endParaRPr lang="en-US" sz="3600" dirty="0"/>
          </a:p>
        </p:txBody>
      </p:sp>
      <p:sp>
        <p:nvSpPr>
          <p:cNvPr id="11" name="Content Placeholder 10">
            <a:extLst>
              <a:ext uri="{FF2B5EF4-FFF2-40B4-BE49-F238E27FC236}">
                <a16:creationId xmlns:a16="http://schemas.microsoft.com/office/drawing/2014/main" id="{FE9BB38B-523D-4BBE-9160-33FC76322C39}"/>
              </a:ext>
            </a:extLst>
          </p:cNvPr>
          <p:cNvSpPr>
            <a:spLocks noGrp="1"/>
          </p:cNvSpPr>
          <p:nvPr>
            <p:ph idx="1"/>
          </p:nvPr>
        </p:nvSpPr>
        <p:spPr>
          <a:xfrm>
            <a:off x="441274" y="1321882"/>
            <a:ext cx="11309451" cy="4313972"/>
          </a:xfrm>
        </p:spPr>
        <p:txBody>
          <a:bodyPr>
            <a:normAutofit fontScale="92500" lnSpcReduction="20000"/>
          </a:bodyPr>
          <a:lstStyle/>
          <a:p>
            <a:r>
              <a:rPr lang="en-US" dirty="0"/>
              <a:t>2021 – </a:t>
            </a:r>
            <a:r>
              <a:rPr lang="el-GR" dirty="0"/>
              <a:t>70 χρόνια από τη Σύμβαση της Ύπατης Αρμοστείας του ΟΗΕ για την προστασία των προσφύγων</a:t>
            </a:r>
          </a:p>
          <a:p>
            <a:r>
              <a:rPr lang="el-GR" dirty="0"/>
              <a:t>Παγκόσμιο Σύμφωνο για τους πρόσφυγες 2018: </a:t>
            </a:r>
          </a:p>
          <a:p>
            <a:r>
              <a:rPr lang="el-GR" dirty="0"/>
              <a:t>Βασικές αρχές : </a:t>
            </a:r>
          </a:p>
          <a:p>
            <a:pPr lvl="1"/>
            <a:r>
              <a:rPr lang="el-GR" dirty="0"/>
              <a:t>Αλληλεγγύη στην αντιμετώπιση των προσφύγων και των εκτοπισμένων</a:t>
            </a:r>
          </a:p>
          <a:p>
            <a:pPr lvl="1"/>
            <a:r>
              <a:rPr lang="el-GR" dirty="0"/>
              <a:t>Δίκαιη κατανομή και δέσμευση για την προστασία των προσφύγων από κινδύνους και διώξεις - 80 % των ανθρώπων πουφιλοξενείται από αναπτυσσόμενες χώρες</a:t>
            </a:r>
          </a:p>
          <a:p>
            <a:r>
              <a:rPr lang="el-GR" dirty="0"/>
              <a:t>Βασικοί στόχοι : </a:t>
            </a:r>
          </a:p>
          <a:p>
            <a:pPr lvl="1"/>
            <a:r>
              <a:rPr lang="el-GR" dirty="0"/>
              <a:t>Ήπια πίεση στις χώρες υποδοχής</a:t>
            </a:r>
          </a:p>
          <a:p>
            <a:pPr lvl="1"/>
            <a:r>
              <a:rPr lang="el-GR" dirty="0"/>
              <a:t>Διευκόλυνση  της πρόσβασης των προσφύγων στην αυτάρκεια</a:t>
            </a:r>
          </a:p>
          <a:p>
            <a:pPr lvl="1"/>
            <a:r>
              <a:rPr lang="el-GR" dirty="0"/>
              <a:t>Επέκταση της πρόσβασης σε λύση τρίτης χώρας</a:t>
            </a:r>
          </a:p>
          <a:p>
            <a:pPr lvl="1"/>
            <a:r>
              <a:rPr lang="el-GR" dirty="0"/>
              <a:t>Υποστήριξη των ασφαλών συνθηκών για την επίτευξη προορισμών επανεγκατάστασης</a:t>
            </a:r>
            <a:endParaRPr lang="en-US" dirty="0"/>
          </a:p>
        </p:txBody>
      </p:sp>
      <p:cxnSp>
        <p:nvCxnSpPr>
          <p:cNvPr id="2" name="Google Shape;233;p13">
            <a:extLst>
              <a:ext uri="{FF2B5EF4-FFF2-40B4-BE49-F238E27FC236}">
                <a16:creationId xmlns:a16="http://schemas.microsoft.com/office/drawing/2014/main" id="{532B18E5-DF0A-78A0-B0F4-860E9C901ED1}"/>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id="{B634E9A4-CCF4-4CC4-07DC-089E6FA22909}"/>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34517583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18C71-C6A4-20D8-3EE5-D382128CF204}"/>
              </a:ext>
            </a:extLst>
          </p:cNvPr>
          <p:cNvSpPr>
            <a:spLocks noGrp="1"/>
          </p:cNvSpPr>
          <p:nvPr>
            <p:ph type="title"/>
          </p:nvPr>
        </p:nvSpPr>
        <p:spPr>
          <a:xfrm>
            <a:off x="838200" y="365125"/>
            <a:ext cx="10515600" cy="4979035"/>
          </a:xfrm>
        </p:spPr>
        <p:txBody>
          <a:bodyPr>
            <a:noAutofit/>
          </a:bodyPr>
          <a:lstStyle/>
          <a:p>
            <a:r>
              <a:rPr lang="el-GR" sz="3600" b="1" dirty="0"/>
              <a:t>Πολιτικές της Ευρωπαϊκής Ένωσης για τη μετανάστευση</a:t>
            </a:r>
            <a:br>
              <a:rPr lang="en-US" sz="3600" b="1" dirty="0"/>
            </a:br>
            <a:br>
              <a:rPr lang="en-US" sz="3600" b="1" dirty="0"/>
            </a:br>
            <a:r>
              <a:rPr lang="en-US" sz="3600" b="1" dirty="0">
                <a:hlinkClick r:id="rId2"/>
              </a:rPr>
              <a:t>http://jmonnet.symbiosis.org.gr/en/notebooks-educational-tools/</a:t>
            </a:r>
            <a:br>
              <a:rPr lang="en-US" sz="3600" b="1" dirty="0"/>
            </a:br>
            <a:br>
              <a:rPr lang="en-US" sz="3600" b="1" dirty="0"/>
            </a:br>
            <a:r>
              <a:rPr lang="el-GR" sz="3600" b="1" dirty="0"/>
              <a:t>Διαδραστική άσκηση:</a:t>
            </a:r>
            <a:br>
              <a:rPr lang="en-US" sz="3600" b="1" dirty="0"/>
            </a:br>
            <a:br>
              <a:rPr lang="en-US" sz="3600" b="1" dirty="0"/>
            </a:br>
            <a:r>
              <a:rPr lang="el-GR" sz="3600" b="1" dirty="0"/>
              <a:t>Συζητήστε πώς εφαρμόζονται οι πολιτικές της ΕΕ στο εθνικό σας πλαίσιο.</a:t>
            </a:r>
            <a:endParaRPr lang="en-US" sz="3600" b="1" dirty="0"/>
          </a:p>
        </p:txBody>
      </p:sp>
      <p:cxnSp>
        <p:nvCxnSpPr>
          <p:cNvPr id="3" name="Google Shape;233;p13">
            <a:extLst>
              <a:ext uri="{FF2B5EF4-FFF2-40B4-BE49-F238E27FC236}">
                <a16:creationId xmlns:a16="http://schemas.microsoft.com/office/drawing/2014/main" id="{4DF083C4-D86F-7355-2655-D6B6DD46B216}"/>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4" name="Google Shape;234;p13">
            <a:extLst>
              <a:ext uri="{FF2B5EF4-FFF2-40B4-BE49-F238E27FC236}">
                <a16:creationId xmlns:a16="http://schemas.microsoft.com/office/drawing/2014/main" id="{0F83C7BB-8A43-7D8A-6194-48CC2913E136}"/>
              </a:ext>
            </a:extLst>
          </p:cNvPr>
          <p:cNvPicPr preferRelativeResize="0"/>
          <p:nvPr/>
        </p:nvPicPr>
        <p:blipFill rotWithShape="1">
          <a:blip r:embed="rId3">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6017047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5A8112-1656-4064-A392-76DA8C3A2859}"/>
              </a:ext>
            </a:extLst>
          </p:cNvPr>
          <p:cNvSpPr>
            <a:spLocks noGrp="1"/>
          </p:cNvSpPr>
          <p:nvPr>
            <p:ph type="title"/>
          </p:nvPr>
        </p:nvSpPr>
        <p:spPr>
          <a:xfrm>
            <a:off x="441274" y="372145"/>
            <a:ext cx="11309451" cy="811522"/>
          </a:xfrm>
        </p:spPr>
        <p:txBody>
          <a:bodyPr>
            <a:noAutofit/>
          </a:bodyPr>
          <a:lstStyle/>
          <a:p>
            <a:r>
              <a:rPr lang="el-GR" altLang="fr-FR" sz="2800" dirty="0"/>
              <a:t>Προκλήσεις των προσεγγίσεων που βασίζονται στα δικαιώματα (RBA)</a:t>
            </a:r>
            <a:endParaRPr lang="en-US" sz="2800" dirty="0"/>
          </a:p>
        </p:txBody>
      </p:sp>
      <p:sp>
        <p:nvSpPr>
          <p:cNvPr id="11" name="Content Placeholder 10">
            <a:extLst>
              <a:ext uri="{FF2B5EF4-FFF2-40B4-BE49-F238E27FC236}">
                <a16:creationId xmlns:a16="http://schemas.microsoft.com/office/drawing/2014/main" id="{FE9BB38B-523D-4BBE-9160-33FC76322C39}"/>
              </a:ext>
            </a:extLst>
          </p:cNvPr>
          <p:cNvSpPr>
            <a:spLocks noGrp="1"/>
          </p:cNvSpPr>
          <p:nvPr>
            <p:ph idx="1"/>
          </p:nvPr>
        </p:nvSpPr>
        <p:spPr>
          <a:xfrm>
            <a:off x="719091" y="1321881"/>
            <a:ext cx="11031634" cy="4673063"/>
          </a:xfrm>
        </p:spPr>
        <p:txBody>
          <a:bodyPr>
            <a:normAutofit/>
          </a:bodyPr>
          <a:lstStyle/>
          <a:p>
            <a:pPr>
              <a:lnSpc>
                <a:spcPct val="100000"/>
              </a:lnSpc>
            </a:pPr>
            <a:r>
              <a:rPr lang="el-GR" altLang="fr-FR" dirty="0"/>
              <a:t>Σοβαρές πιέσεις για τις χώρες/ πληθυσμούς υποδοχής- περιορισμένοι προϋπολογισμοί/ πόροι βοήθειας</a:t>
            </a:r>
          </a:p>
          <a:p>
            <a:pPr lvl="1">
              <a:lnSpc>
                <a:spcPct val="100000"/>
              </a:lnSpc>
            </a:pPr>
            <a:r>
              <a:rPr lang="el-GR" altLang="fr-FR" dirty="0"/>
              <a:t>Η εφαρμογή προσεγγίσεων που βασίζονται στα δικαιώματα είναι πιο δαπανηρή</a:t>
            </a:r>
          </a:p>
          <a:p>
            <a:pPr>
              <a:lnSpc>
                <a:spcPct val="100000"/>
              </a:lnSpc>
            </a:pPr>
            <a:r>
              <a:rPr lang="el-GR" altLang="fr-FR" dirty="0"/>
              <a:t>Συνεχής αντίσταση στα δικαιώματα: </a:t>
            </a:r>
          </a:p>
          <a:p>
            <a:pPr>
              <a:lnSpc>
                <a:spcPct val="100000"/>
              </a:lnSpc>
            </a:pPr>
            <a:r>
              <a:rPr lang="el-GR" altLang="fr-FR" dirty="0"/>
              <a:t>Μεταβαλλόμενες πολιτικές ασύλου στην Ευρώπη</a:t>
            </a:r>
          </a:p>
          <a:p>
            <a:pPr lvl="1">
              <a:lnSpc>
                <a:spcPct val="100000"/>
              </a:lnSpc>
            </a:pPr>
            <a:r>
              <a:rPr lang="el-GR" altLang="fr-FR" dirty="0"/>
              <a:t>Μείωση της πρόσβασης στο άσυλο</a:t>
            </a:r>
          </a:p>
          <a:p>
            <a:pPr>
              <a:lnSpc>
                <a:spcPct val="100000"/>
              </a:lnSpc>
            </a:pPr>
            <a:r>
              <a:rPr lang="el-GR" altLang="fr-FR" dirty="0"/>
              <a:t>Δικαιώματα στη θεωρία- ανάγκες στην πράξη</a:t>
            </a:r>
          </a:p>
          <a:p>
            <a:pPr>
              <a:lnSpc>
                <a:spcPct val="100000"/>
              </a:lnSpc>
            </a:pPr>
            <a:r>
              <a:rPr lang="el-GR" altLang="fr-FR" dirty="0"/>
              <a:t>Προβλήματα ευθύνης/υπευθυνότητας</a:t>
            </a:r>
          </a:p>
          <a:p>
            <a:pPr>
              <a:lnSpc>
                <a:spcPct val="100000"/>
              </a:lnSpc>
            </a:pPr>
            <a:r>
              <a:rPr lang="el-GR" b="0" i="0" dirty="0">
                <a:solidFill>
                  <a:srgbClr val="000000"/>
                </a:solidFill>
                <a:effectLst/>
                <a:latin typeface="WR_Korean"/>
              </a:rPr>
              <a:t>Ουνιβερσαλισμός</a:t>
            </a:r>
            <a:r>
              <a:rPr lang="en-GB" altLang="fr-FR" dirty="0">
                <a:solidFill>
                  <a:srgbClr val="FF0000"/>
                </a:solidFill>
              </a:rPr>
              <a:t> </a:t>
            </a:r>
            <a:r>
              <a:rPr lang="en-GB" altLang="fr-FR" dirty="0">
                <a:solidFill>
                  <a:srgbClr val="000000"/>
                </a:solidFill>
                <a:latin typeface="WR_Korean"/>
              </a:rPr>
              <a:t>v/s </a:t>
            </a:r>
            <a:r>
              <a:rPr lang="el-GR" altLang="fr-FR" dirty="0">
                <a:solidFill>
                  <a:srgbClr val="000000"/>
                </a:solidFill>
                <a:latin typeface="WR_Korean"/>
              </a:rPr>
              <a:t>έμφαση σε </a:t>
            </a:r>
            <a:r>
              <a:rPr lang="el-GR" dirty="0">
                <a:solidFill>
                  <a:srgbClr val="000000"/>
                </a:solidFill>
                <a:latin typeface="WR_Korean"/>
              </a:rPr>
              <a:t>ιδιαιτερότητες</a:t>
            </a:r>
            <a:endParaRPr lang="en-US" dirty="0">
              <a:solidFill>
                <a:srgbClr val="000000"/>
              </a:solidFill>
              <a:latin typeface="WR_Korean"/>
            </a:endParaRPr>
          </a:p>
        </p:txBody>
      </p:sp>
      <p:cxnSp>
        <p:nvCxnSpPr>
          <p:cNvPr id="2" name="Google Shape;233;p13">
            <a:extLst>
              <a:ext uri="{FF2B5EF4-FFF2-40B4-BE49-F238E27FC236}">
                <a16:creationId xmlns:a16="http://schemas.microsoft.com/office/drawing/2014/main" id="{6D3CD066-83BA-F377-9B12-E47283C8045D}"/>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id="{8267FF4B-140D-7247-8A31-128341D183A6}"/>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33244135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5A8112-1656-4064-A392-76DA8C3A2859}"/>
              </a:ext>
            </a:extLst>
          </p:cNvPr>
          <p:cNvSpPr>
            <a:spLocks noGrp="1"/>
          </p:cNvSpPr>
          <p:nvPr>
            <p:ph type="title"/>
          </p:nvPr>
        </p:nvSpPr>
        <p:spPr>
          <a:xfrm>
            <a:off x="441274" y="372145"/>
            <a:ext cx="11309451" cy="811522"/>
          </a:xfrm>
        </p:spPr>
        <p:txBody>
          <a:bodyPr>
            <a:normAutofit fontScale="90000"/>
          </a:bodyPr>
          <a:lstStyle/>
          <a:p>
            <a:pPr marL="457200" lvl="1" indent="0"/>
            <a:r>
              <a:rPr lang="el-GR" sz="4400" dirty="0">
                <a:latin typeface="+mj-lt"/>
              </a:rPr>
              <a:t>Εκφυλισμός των δικαιωμάτων</a:t>
            </a:r>
            <a:br>
              <a:rPr lang="en-US" dirty="0"/>
            </a:br>
            <a:endParaRPr lang="en-US" sz="4000" dirty="0"/>
          </a:p>
        </p:txBody>
      </p:sp>
      <p:sp>
        <p:nvSpPr>
          <p:cNvPr id="11" name="Content Placeholder 10">
            <a:extLst>
              <a:ext uri="{FF2B5EF4-FFF2-40B4-BE49-F238E27FC236}">
                <a16:creationId xmlns:a16="http://schemas.microsoft.com/office/drawing/2014/main" id="{FE9BB38B-523D-4BBE-9160-33FC76322C39}"/>
              </a:ext>
            </a:extLst>
          </p:cNvPr>
          <p:cNvSpPr>
            <a:spLocks noGrp="1"/>
          </p:cNvSpPr>
          <p:nvPr>
            <p:ph idx="1"/>
          </p:nvPr>
        </p:nvSpPr>
        <p:spPr>
          <a:xfrm>
            <a:off x="441274" y="900866"/>
            <a:ext cx="11309451" cy="5142746"/>
          </a:xfrm>
        </p:spPr>
        <p:txBody>
          <a:bodyPr>
            <a:normAutofit fontScale="70000" lnSpcReduction="20000"/>
          </a:bodyPr>
          <a:lstStyle/>
          <a:p>
            <a:pPr>
              <a:lnSpc>
                <a:spcPct val="110000"/>
              </a:lnSpc>
              <a:spcAft>
                <a:spcPts val="600"/>
              </a:spcAft>
            </a:pPr>
            <a:r>
              <a:rPr lang="el-GR" dirty="0"/>
              <a:t>Η υιοθέτηση από την ΕΕ του </a:t>
            </a:r>
            <a:r>
              <a:rPr lang="en-US" dirty="0"/>
              <a:t>Facilitator’s Package </a:t>
            </a:r>
            <a:r>
              <a:rPr lang="el-GR" dirty="0"/>
              <a:t>- Νομοθετική ενέργεια της ΕΕ για την αντιμετώπιση της παράνομης διακίνησης μεταναστών στην ΕΕ: </a:t>
            </a:r>
          </a:p>
          <a:p>
            <a:pPr lvl="1">
              <a:lnSpc>
                <a:spcPct val="110000"/>
              </a:lnSpc>
              <a:spcAft>
                <a:spcPts val="600"/>
              </a:spcAft>
            </a:pPr>
            <a:r>
              <a:rPr lang="el-GR" dirty="0">
                <a:solidFill>
                  <a:srgbClr val="C00000"/>
                </a:solidFill>
              </a:rPr>
              <a:t>Οι κατηγορίες σε βάρος των ανθρωπιστικών φορέων  εδράζονται στο </a:t>
            </a:r>
            <a:r>
              <a:rPr lang="en-US" dirty="0">
                <a:solidFill>
                  <a:srgbClr val="C00000"/>
                </a:solidFill>
              </a:rPr>
              <a:t>Facilitator’s Package</a:t>
            </a:r>
            <a:r>
              <a:rPr lang="el-GR" dirty="0">
                <a:solidFill>
                  <a:srgbClr val="C00000"/>
                </a:solidFill>
              </a:rPr>
              <a:t> της ΕΕ</a:t>
            </a:r>
          </a:p>
          <a:p>
            <a:pPr>
              <a:lnSpc>
                <a:spcPct val="110000"/>
              </a:lnSpc>
              <a:spcAft>
                <a:spcPts val="600"/>
              </a:spcAft>
            </a:pPr>
            <a:r>
              <a:rPr lang="en-US" dirty="0"/>
              <a:t>Facilitator’s Package : </a:t>
            </a:r>
          </a:p>
          <a:p>
            <a:pPr lvl="1">
              <a:lnSpc>
                <a:spcPct val="110000"/>
              </a:lnSpc>
              <a:spcAft>
                <a:spcPts val="600"/>
              </a:spcAft>
            </a:pPr>
            <a:r>
              <a:rPr lang="el-GR" dirty="0"/>
              <a:t>Οδηγία 2002/90/ΕΚ του Συμβουλίου της ΕΕ, της 28ης Νοεμβρίου 2002, για τον ορισμό της διευκόλυνσης της παράνομης εισόδου, διέλευσης και διαμονής (η οδηγία για τη διευκόλυνση) </a:t>
            </a:r>
            <a:endParaRPr lang="en-US" dirty="0"/>
          </a:p>
          <a:p>
            <a:pPr lvl="1">
              <a:lnSpc>
                <a:spcPct val="110000"/>
              </a:lnSpc>
              <a:spcAft>
                <a:spcPts val="600"/>
              </a:spcAft>
            </a:pPr>
            <a:r>
              <a:rPr lang="el-GR" dirty="0"/>
              <a:t>Απόφαση-πλαίσιο 2002/946/JHA28 του Συμβουλίου σχετικά με την ενίσχυση του ποινικού πλαισίου για την παρεμπόδιση της διευκόλυνσης της παράνομης εισόδου, διέλευσης και διαμονής στην ΕΕ. </a:t>
            </a:r>
            <a:endParaRPr lang="en-US" dirty="0"/>
          </a:p>
          <a:p>
            <a:pPr>
              <a:lnSpc>
                <a:spcPct val="110000"/>
              </a:lnSpc>
              <a:spcAft>
                <a:spcPts val="600"/>
              </a:spcAft>
            </a:pPr>
            <a:r>
              <a:rPr lang="el-GR" dirty="0"/>
              <a:t>Η οδηγία του Συμβουλίου της ΕΕ ορίζει τη διευκόλυνση της παράνομης εισόδου, διέλευσης και διαμονής ως:</a:t>
            </a:r>
            <a:endParaRPr lang="en-US" dirty="0"/>
          </a:p>
          <a:p>
            <a:pPr marL="1028700" lvl="1" indent="-571500">
              <a:lnSpc>
                <a:spcPct val="110000"/>
              </a:lnSpc>
              <a:spcAft>
                <a:spcPts val="600"/>
              </a:spcAft>
              <a:buFont typeface="+mj-lt"/>
              <a:buAutoNum type="romanLcPeriod"/>
            </a:pPr>
            <a:r>
              <a:rPr lang="el-GR" dirty="0"/>
              <a:t>Η σκόπιμη παροχή βοήθειας σε πολίτη/ υπήκοο τρίτης χώρας να εισέλθει ή να διέλθει από το έδαφος χώρας της ΕΕ, κατά παράβαση της νομοθεσίας</a:t>
            </a:r>
          </a:p>
          <a:p>
            <a:pPr marL="1028700" lvl="1" indent="-571500">
              <a:lnSpc>
                <a:spcPct val="110000"/>
              </a:lnSpc>
              <a:spcAft>
                <a:spcPts val="600"/>
              </a:spcAft>
              <a:buFont typeface="+mj-lt"/>
              <a:buAutoNum type="romanLcPeriod"/>
            </a:pPr>
            <a:r>
              <a:rPr lang="el-GR" dirty="0"/>
              <a:t>Η σκόπιμη παροχή βοήθειας σε πολίτη/ υπήκοο τρίτης χώρας να διαμείνει στην επικράτεια χώρας της ΕΕ, με σκοπό την αποκόμιση οικονομικού οφέλους</a:t>
            </a:r>
          </a:p>
          <a:p>
            <a:pPr marL="1028700" lvl="1" indent="-571500">
              <a:lnSpc>
                <a:spcPct val="110000"/>
              </a:lnSpc>
              <a:spcAft>
                <a:spcPts val="600"/>
              </a:spcAft>
              <a:buFont typeface="+mj-lt"/>
              <a:buAutoNum type="romanLcPeriod"/>
            </a:pPr>
            <a:r>
              <a:rPr lang="el-GR" dirty="0"/>
              <a:t>Η ηθική αυτουργία, συνδρομή ή απόπειρα διάπραξης των ανωτέρω πράξεων.</a:t>
            </a:r>
            <a:endParaRPr lang="en-US" dirty="0"/>
          </a:p>
        </p:txBody>
      </p:sp>
      <p:cxnSp>
        <p:nvCxnSpPr>
          <p:cNvPr id="2" name="Google Shape;233;p13">
            <a:extLst>
              <a:ext uri="{FF2B5EF4-FFF2-40B4-BE49-F238E27FC236}">
                <a16:creationId xmlns:a16="http://schemas.microsoft.com/office/drawing/2014/main" id="{8D845BEC-4D33-70C2-2547-6D722F0FFB0F}"/>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id="{B386FE51-D1B4-34A1-7DF8-A9F59377E36B}"/>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7204756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5A8112-1656-4064-A392-76DA8C3A2859}"/>
              </a:ext>
            </a:extLst>
          </p:cNvPr>
          <p:cNvSpPr>
            <a:spLocks noGrp="1"/>
          </p:cNvSpPr>
          <p:nvPr>
            <p:ph type="title"/>
          </p:nvPr>
        </p:nvSpPr>
        <p:spPr>
          <a:xfrm>
            <a:off x="441274" y="372145"/>
            <a:ext cx="11309451" cy="811522"/>
          </a:xfrm>
        </p:spPr>
        <p:txBody>
          <a:bodyPr>
            <a:normAutofit/>
          </a:bodyPr>
          <a:lstStyle/>
          <a:p>
            <a:r>
              <a:rPr lang="el-GR" sz="4000" dirty="0">
                <a:latin typeface="+mj-lt"/>
              </a:rPr>
              <a:t>Εκφυλισμός των δικαιωμάτων (συνέχεια)</a:t>
            </a:r>
            <a:endParaRPr lang="en-US" sz="4000" dirty="0"/>
          </a:p>
        </p:txBody>
      </p:sp>
      <p:sp>
        <p:nvSpPr>
          <p:cNvPr id="11" name="Content Placeholder 10">
            <a:extLst>
              <a:ext uri="{FF2B5EF4-FFF2-40B4-BE49-F238E27FC236}">
                <a16:creationId xmlns:a16="http://schemas.microsoft.com/office/drawing/2014/main" id="{FE9BB38B-523D-4BBE-9160-33FC76322C39}"/>
              </a:ext>
            </a:extLst>
          </p:cNvPr>
          <p:cNvSpPr>
            <a:spLocks noGrp="1"/>
          </p:cNvSpPr>
          <p:nvPr>
            <p:ph idx="1"/>
          </p:nvPr>
        </p:nvSpPr>
        <p:spPr>
          <a:xfrm>
            <a:off x="441274" y="1321881"/>
            <a:ext cx="11309451" cy="4960165"/>
          </a:xfrm>
        </p:spPr>
        <p:txBody>
          <a:bodyPr>
            <a:normAutofit/>
          </a:bodyPr>
          <a:lstStyle/>
          <a:p>
            <a:pPr marL="0" indent="0" algn="just">
              <a:buNone/>
            </a:pPr>
            <a:endParaRPr lang="en-US" dirty="0"/>
          </a:p>
          <a:p>
            <a:pPr marL="0" indent="0" algn="just">
              <a:buNone/>
            </a:pPr>
            <a:r>
              <a:rPr lang="el-GR" dirty="0"/>
              <a:t>Το άρθρο 1 παράγραφος 2 της οδηγίας για τη διευκόλυνση περιέχει μια προαιρετική ρήτρα που επιτρέπει στα κράτη μέλη να εξαιρούν ρητά τους ανθρωπιστικούς φορείς από τις ποινικές κυρώσεις. </a:t>
            </a:r>
            <a:endParaRPr lang="en-US" dirty="0"/>
          </a:p>
          <a:p>
            <a:pPr marL="0" indent="0" algn="just">
              <a:buNone/>
            </a:pPr>
            <a:r>
              <a:rPr lang="en-US" dirty="0"/>
              <a:t> </a:t>
            </a:r>
            <a:r>
              <a:rPr lang="el-GR" dirty="0"/>
              <a:t>- μια διακριτική ευχέρεια των επιμέρους κρατών μελών της ΕΕ να αποφασίζουν αν θα εξαιρούν ή όχι τις ανθρωπιστικές ενέργειες από την ποινικοποίηση στο πλαίσιο της δέσμης  μέτρων για τη διευκόλυνση, δίνοντας "ένα ευρύ περιθώριο εκτίμησης στα κράτη μέλη ως προς το αν θα ποινικοποιήσουν τις ενέργειες που έχουν μη κερδοσκοπικό σκοπό και αν θα εξαιρέσουν την ανθρωπιστική βοήθεια από την ποινικοποίηση" (ReSOMA, 2018).</a:t>
            </a:r>
            <a:endParaRPr lang="en-US" dirty="0"/>
          </a:p>
        </p:txBody>
      </p:sp>
      <p:cxnSp>
        <p:nvCxnSpPr>
          <p:cNvPr id="2" name="Google Shape;233;p13">
            <a:extLst>
              <a:ext uri="{FF2B5EF4-FFF2-40B4-BE49-F238E27FC236}">
                <a16:creationId xmlns:a16="http://schemas.microsoft.com/office/drawing/2014/main" id="{56CD0845-B22D-25A2-7D35-DF79933D0056}"/>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id="{7D570676-933F-F8AB-E3DF-32ACB540C214}"/>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2250918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5A8112-1656-4064-A392-76DA8C3A2859}"/>
              </a:ext>
            </a:extLst>
          </p:cNvPr>
          <p:cNvSpPr>
            <a:spLocks noGrp="1"/>
          </p:cNvSpPr>
          <p:nvPr>
            <p:ph type="title"/>
          </p:nvPr>
        </p:nvSpPr>
        <p:spPr>
          <a:xfrm>
            <a:off x="441274" y="372145"/>
            <a:ext cx="11309451" cy="811522"/>
          </a:xfrm>
        </p:spPr>
        <p:txBody>
          <a:bodyPr>
            <a:normAutofit/>
          </a:bodyPr>
          <a:lstStyle/>
          <a:p>
            <a:r>
              <a:rPr lang="el-GR" sz="4000" dirty="0">
                <a:latin typeface="+mj-lt"/>
              </a:rPr>
              <a:t>Εκφυλισμός των δικαιωμάτων (συνέχεια)</a:t>
            </a:r>
            <a:endParaRPr lang="en-US" sz="4000" dirty="0"/>
          </a:p>
        </p:txBody>
      </p:sp>
      <p:sp>
        <p:nvSpPr>
          <p:cNvPr id="11" name="Content Placeholder 10">
            <a:extLst>
              <a:ext uri="{FF2B5EF4-FFF2-40B4-BE49-F238E27FC236}">
                <a16:creationId xmlns:a16="http://schemas.microsoft.com/office/drawing/2014/main" id="{FE9BB38B-523D-4BBE-9160-33FC76322C39}"/>
              </a:ext>
            </a:extLst>
          </p:cNvPr>
          <p:cNvSpPr>
            <a:spLocks noGrp="1"/>
          </p:cNvSpPr>
          <p:nvPr>
            <p:ph idx="1"/>
          </p:nvPr>
        </p:nvSpPr>
        <p:spPr>
          <a:xfrm>
            <a:off x="441274" y="1321882"/>
            <a:ext cx="11309451" cy="4313972"/>
          </a:xfrm>
        </p:spPr>
        <p:txBody>
          <a:bodyPr/>
          <a:lstStyle/>
          <a:p>
            <a:r>
              <a:rPr lang="el-GR" dirty="0"/>
              <a:t>Η διευκόλυνση της παράνομης εισόδου τιμωρείται και στα 27 κράτη μέλη της ΕΕ </a:t>
            </a:r>
          </a:p>
          <a:p>
            <a:pPr marL="0" indent="0">
              <a:buNone/>
            </a:pPr>
            <a:endParaRPr lang="en-US" dirty="0"/>
          </a:p>
          <a:p>
            <a:pPr algn="just"/>
            <a:r>
              <a:rPr lang="el-GR" dirty="0"/>
              <a:t>Allsopp (2017) - δίνοντας ιδιαίτερη έμφαση στην επιβολή ποινικών κυρώσεων σε όσους διευκολύνουν την παραμονή, ενεργώντας με γνώμονα το οικονομικό όφελος, η οδηγία για τη διευκόλυνση θέτει σε μεγαλύτερο κίνδυνο δίωξης και καταδίκης όσους παρέχουν υπηρεσίες προς παράτυπους μετανάστες και άλλα μέλη της κοινωνίας, όπως οι ιδιοκτήτες ακινήτων.</a:t>
            </a:r>
            <a:endParaRPr lang="en-US" dirty="0"/>
          </a:p>
        </p:txBody>
      </p:sp>
      <p:cxnSp>
        <p:nvCxnSpPr>
          <p:cNvPr id="2" name="Google Shape;233;p13">
            <a:extLst>
              <a:ext uri="{FF2B5EF4-FFF2-40B4-BE49-F238E27FC236}">
                <a16:creationId xmlns:a16="http://schemas.microsoft.com/office/drawing/2014/main" id="{D7352585-E62C-3D91-F1F3-C4200E179A80}"/>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id="{60880AD2-08CE-6270-E951-E0E18E53F360}"/>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12050254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oogle Shape;234;p13">
            <a:extLst>
              <a:ext uri="{FF2B5EF4-FFF2-40B4-BE49-F238E27FC236}">
                <a16:creationId xmlns:a16="http://schemas.microsoft.com/office/drawing/2014/main" id="{D379F299-F1F1-81A8-2BEF-5AE0CD09EA54}"/>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
        <p:nvSpPr>
          <p:cNvPr id="5" name="Title 4">
            <a:extLst>
              <a:ext uri="{FF2B5EF4-FFF2-40B4-BE49-F238E27FC236}">
                <a16:creationId xmlns:a16="http://schemas.microsoft.com/office/drawing/2014/main" id="{515A8112-1656-4064-A392-76DA8C3A2859}"/>
              </a:ext>
            </a:extLst>
          </p:cNvPr>
          <p:cNvSpPr>
            <a:spLocks noGrp="1"/>
          </p:cNvSpPr>
          <p:nvPr>
            <p:ph type="title"/>
          </p:nvPr>
        </p:nvSpPr>
        <p:spPr>
          <a:xfrm>
            <a:off x="441274" y="372145"/>
            <a:ext cx="11309451" cy="811522"/>
          </a:xfrm>
        </p:spPr>
        <p:txBody>
          <a:bodyPr>
            <a:normAutofit fontScale="90000"/>
          </a:bodyPr>
          <a:lstStyle/>
          <a:p>
            <a:r>
              <a:rPr lang="el-GR" sz="4000" dirty="0"/>
              <a:t>Γιατί τα δικαιώματα εξακολουθούν να έχουν σημασία; </a:t>
            </a:r>
            <a:endParaRPr lang="en-US" sz="4000" dirty="0"/>
          </a:p>
        </p:txBody>
      </p:sp>
      <p:sp>
        <p:nvSpPr>
          <p:cNvPr id="11" name="Content Placeholder 10">
            <a:extLst>
              <a:ext uri="{FF2B5EF4-FFF2-40B4-BE49-F238E27FC236}">
                <a16:creationId xmlns:a16="http://schemas.microsoft.com/office/drawing/2014/main" id="{FE9BB38B-523D-4BBE-9160-33FC76322C39}"/>
              </a:ext>
            </a:extLst>
          </p:cNvPr>
          <p:cNvSpPr>
            <a:spLocks noGrp="1"/>
          </p:cNvSpPr>
          <p:nvPr>
            <p:ph idx="1"/>
          </p:nvPr>
        </p:nvSpPr>
        <p:spPr>
          <a:xfrm>
            <a:off x="441274" y="1321882"/>
            <a:ext cx="11309451" cy="4537380"/>
          </a:xfrm>
        </p:spPr>
        <p:txBody>
          <a:bodyPr>
            <a:normAutofit fontScale="85000" lnSpcReduction="20000"/>
          </a:bodyPr>
          <a:lstStyle/>
          <a:p>
            <a:pPr>
              <a:lnSpc>
                <a:spcPct val="110000"/>
              </a:lnSpc>
              <a:spcAft>
                <a:spcPts val="600"/>
              </a:spcAft>
            </a:pPr>
            <a:r>
              <a:rPr lang="el-GR" dirty="0"/>
              <a:t>Άρνηση των ανθρωπίνων δικαιωμάτων και έλλειψη δικαιοσύνης - πέρα από τους πρόσφυγες</a:t>
            </a:r>
          </a:p>
          <a:p>
            <a:pPr>
              <a:lnSpc>
                <a:spcPct val="110000"/>
              </a:lnSpc>
              <a:spcAft>
                <a:spcPts val="600"/>
              </a:spcAft>
            </a:pPr>
            <a:r>
              <a:rPr lang="el-GR" dirty="0"/>
              <a:t>Οι πρόσφυγες ζουν τις συνέπειες της άρνησης των δικαιωμάτων και τις συνέπειες του περιορισμού των δικαιωμάτων που κατοχυρώνονται στις διαδικασίες ασύλου.</a:t>
            </a:r>
          </a:p>
          <a:p>
            <a:pPr lvl="1">
              <a:lnSpc>
                <a:spcPct val="110000"/>
              </a:lnSpc>
              <a:spcAft>
                <a:spcPts val="600"/>
              </a:spcAft>
            </a:pPr>
            <a:r>
              <a:rPr lang="el-GR" dirty="0"/>
              <a:t>Η διεθνής προστασία είναι συχνά αποδυναμωμένη</a:t>
            </a:r>
          </a:p>
          <a:p>
            <a:pPr lvl="1">
              <a:lnSpc>
                <a:spcPct val="110000"/>
              </a:lnSpc>
              <a:spcAft>
                <a:spcPts val="600"/>
              </a:spcAft>
            </a:pPr>
            <a:r>
              <a:rPr lang="el-GR" dirty="0"/>
              <a:t>Υπόκεινται σε νόμους που δημιουργήθηκαν για τους πρόσφυγες αλλά όχι από τους πρόσφυγες</a:t>
            </a:r>
          </a:p>
          <a:p>
            <a:pPr lvl="2">
              <a:lnSpc>
                <a:spcPct val="110000"/>
              </a:lnSpc>
              <a:spcAft>
                <a:spcPts val="600"/>
              </a:spcAft>
            </a:pPr>
            <a:r>
              <a:rPr lang="el-GR" dirty="0"/>
              <a:t>" Προστασία ενάντια σε εμάς" αντί για "προστασία μας"</a:t>
            </a:r>
          </a:p>
          <a:p>
            <a:pPr lvl="2">
              <a:lnSpc>
                <a:spcPct val="110000"/>
              </a:lnSpc>
              <a:spcAft>
                <a:spcPts val="600"/>
              </a:spcAft>
            </a:pPr>
            <a:r>
              <a:rPr lang="el-GR" dirty="0"/>
              <a:t>Δικαίωμα στο άσυλο - αναγνωρίζεται από το διεθνές δίκαιο ως δικαίωμα, αλλά στην πράξη οι πρόσφυγες και οι αιτούντες άσυλο σε πολλά μέρη του κόσμου αντιμετωπίζονται ως εγκληματίες</a:t>
            </a:r>
          </a:p>
          <a:p>
            <a:pPr lvl="2">
              <a:lnSpc>
                <a:spcPct val="110000"/>
              </a:lnSpc>
              <a:spcAft>
                <a:spcPts val="600"/>
              </a:spcAft>
            </a:pPr>
            <a:r>
              <a:rPr lang="el-GR" dirty="0"/>
              <a:t>Μετατόπιση από "άτομα που κινδυνεύουν" σε "άτομα που αποτελούν κίνδυνο".</a:t>
            </a:r>
          </a:p>
          <a:p>
            <a:pPr lvl="2">
              <a:lnSpc>
                <a:spcPct val="110000"/>
              </a:lnSpc>
              <a:spcAft>
                <a:spcPts val="600"/>
              </a:spcAft>
            </a:pPr>
            <a:r>
              <a:rPr lang="el-GR" dirty="0"/>
              <a:t>Ακόμα και αν χορηγηθεί το δικαίωμα στο άσυλο, το δικαίωμα στην απασχόληση ή την εκπαίδευση συχνά δεν αναγνωρίζεται</a:t>
            </a:r>
            <a:endParaRPr lang="en-US" dirty="0"/>
          </a:p>
        </p:txBody>
      </p:sp>
      <p:cxnSp>
        <p:nvCxnSpPr>
          <p:cNvPr id="2" name="Google Shape;233;p13">
            <a:extLst>
              <a:ext uri="{FF2B5EF4-FFF2-40B4-BE49-F238E27FC236}">
                <a16:creationId xmlns:a16="http://schemas.microsoft.com/office/drawing/2014/main" id="{145D7634-91D8-B7E2-7704-795B50E56393}"/>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spTree>
    <p:extLst>
      <p:ext uri="{BB962C8B-B14F-4D97-AF65-F5344CB8AC3E}">
        <p14:creationId xmlns:p14="http://schemas.microsoft.com/office/powerpoint/2010/main" val="411103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0254F7C4-BAE0-4231-8F22-3226AEDEC173}"/>
              </a:ext>
            </a:extLst>
          </p:cNvPr>
          <p:cNvSpPr>
            <a:spLocks noGrp="1"/>
          </p:cNvSpPr>
          <p:nvPr>
            <p:ph type="title"/>
          </p:nvPr>
        </p:nvSpPr>
        <p:spPr>
          <a:xfrm>
            <a:off x="643467" y="321734"/>
            <a:ext cx="10905066" cy="1135737"/>
          </a:xfrm>
        </p:spPr>
        <p:txBody>
          <a:bodyPr>
            <a:noAutofit/>
          </a:bodyPr>
          <a:lstStyle/>
          <a:p>
            <a:pPr algn="ctr"/>
            <a:r>
              <a:rPr lang="el-GR" sz="3600" dirty="0"/>
              <a:t>Πρόσφυγας, μετανάστης, εκτοπισμένος, αιτών άσυλο; </a:t>
            </a:r>
            <a:endParaRPr lang="en-GB" sz="3600" b="1" dirty="0"/>
          </a:p>
        </p:txBody>
      </p:sp>
      <p:sp>
        <p:nvSpPr>
          <p:cNvPr id="3" name="Θέση περιεχομένου 2">
            <a:extLst>
              <a:ext uri="{FF2B5EF4-FFF2-40B4-BE49-F238E27FC236}">
                <a16:creationId xmlns:a16="http://schemas.microsoft.com/office/drawing/2014/main" id="{B26F4EBB-8868-45A6-9AAC-39719777AAEF}"/>
              </a:ext>
            </a:extLst>
          </p:cNvPr>
          <p:cNvSpPr>
            <a:spLocks noGrp="1"/>
          </p:cNvSpPr>
          <p:nvPr>
            <p:ph idx="1"/>
          </p:nvPr>
        </p:nvSpPr>
        <p:spPr>
          <a:xfrm>
            <a:off x="643467" y="1782981"/>
            <a:ext cx="10905066" cy="4393982"/>
          </a:xfrm>
        </p:spPr>
        <p:txBody>
          <a:bodyPr>
            <a:normAutofit fontScale="70000" lnSpcReduction="20000"/>
          </a:bodyPr>
          <a:lstStyle/>
          <a:p>
            <a:r>
              <a:rPr lang="el-GR" dirty="0"/>
              <a:t>Πρόσφυγας:</a:t>
            </a:r>
          </a:p>
          <a:p>
            <a:pPr marL="0" indent="0">
              <a:buNone/>
            </a:pPr>
            <a:r>
              <a:rPr lang="el-GR" dirty="0"/>
              <a:t>Αναγκάστηκε να εγκαταλείψει μια χώρα λόγω δίωξης.</a:t>
            </a:r>
          </a:p>
          <a:p>
            <a:endParaRPr lang="el-GR" dirty="0"/>
          </a:p>
          <a:p>
            <a:r>
              <a:rPr lang="el-GR" dirty="0"/>
              <a:t>Εσωτερικά εκτοπισμένος: </a:t>
            </a:r>
          </a:p>
          <a:p>
            <a:pPr marL="0" indent="0">
              <a:buNone/>
            </a:pPr>
            <a:r>
              <a:rPr lang="el-GR" dirty="0"/>
              <a:t>Αναγκάζεται να φύγει, αλλά δεν περνάει τα σύνορα για να εγκαταλείψει τη χώρα του.</a:t>
            </a:r>
          </a:p>
          <a:p>
            <a:endParaRPr lang="el-GR" dirty="0"/>
          </a:p>
          <a:p>
            <a:r>
              <a:rPr lang="el-GR" dirty="0"/>
              <a:t>Αιτών άσυλο: 	</a:t>
            </a:r>
          </a:p>
          <a:p>
            <a:pPr marL="0" indent="0">
              <a:buNone/>
            </a:pPr>
            <a:r>
              <a:rPr lang="el-GR" dirty="0"/>
              <a:t>Πρόσφυγας που αναζητά προστασία, αλλά καμία χώρα δεν έχει "αποφασίσει" αν το άτομο </a:t>
            </a:r>
            <a:r>
              <a:rPr lang="el-GR" dirty="0" err="1"/>
              <a:t>πληρεί</a:t>
            </a:r>
            <a:r>
              <a:rPr lang="el-GR" dirty="0"/>
              <a:t> ή όχι τα κριτήρια τον ορισμό του  ως πρόσφυγα.</a:t>
            </a:r>
          </a:p>
          <a:p>
            <a:endParaRPr lang="el-GR" dirty="0"/>
          </a:p>
          <a:p>
            <a:r>
              <a:rPr lang="el-GR" dirty="0"/>
              <a:t>Μετανάστης:   </a:t>
            </a:r>
          </a:p>
          <a:p>
            <a:pPr marL="0" indent="0">
              <a:buNone/>
            </a:pPr>
            <a:r>
              <a:rPr lang="el-GR" dirty="0"/>
              <a:t>Ένα άτομο που μετακινείται, συνήθως εκούσια, για να ζήσει ή να εργαστεί, είτε προσωρινά </a:t>
            </a:r>
            <a:endParaRPr lang="en-US" dirty="0"/>
          </a:p>
          <a:p>
            <a:pPr marL="0" indent="0">
              <a:buNone/>
            </a:pPr>
            <a:r>
              <a:rPr lang="el-GR" dirty="0"/>
              <a:t>είτε μόνιμα. Μπορεί να διασχίσει ή να μην διασχίσει σύνορα.</a:t>
            </a:r>
          </a:p>
          <a:p>
            <a:endParaRPr lang="el-GR" dirty="0"/>
          </a:p>
        </p:txBody>
      </p:sp>
      <p:sp>
        <p:nvSpPr>
          <p:cNvPr id="29"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4" name="Google Shape;233;p13">
            <a:extLst>
              <a:ext uri="{FF2B5EF4-FFF2-40B4-BE49-F238E27FC236}">
                <a16:creationId xmlns:a16="http://schemas.microsoft.com/office/drawing/2014/main" id="{C64493C8-FE2E-3884-4B24-AFF8C989878B}"/>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a16="http://schemas.microsoft.com/office/drawing/2014/main" id="{48F248E6-0B3A-7420-E816-E60D2C4F3B8B}"/>
              </a:ext>
            </a:extLst>
          </p:cNvPr>
          <p:cNvPicPr preferRelativeResize="0"/>
          <p:nvPr/>
        </p:nvPicPr>
        <p:blipFill rotWithShape="1">
          <a:blip r:embed="rId3">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8389012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5A8112-1656-4064-A392-76DA8C3A2859}"/>
              </a:ext>
            </a:extLst>
          </p:cNvPr>
          <p:cNvSpPr>
            <a:spLocks noGrp="1"/>
          </p:cNvSpPr>
          <p:nvPr>
            <p:ph type="title"/>
          </p:nvPr>
        </p:nvSpPr>
        <p:spPr>
          <a:xfrm>
            <a:off x="441274" y="372145"/>
            <a:ext cx="11309451" cy="811522"/>
          </a:xfrm>
        </p:spPr>
        <p:txBody>
          <a:bodyPr>
            <a:normAutofit/>
          </a:bodyPr>
          <a:lstStyle/>
          <a:p>
            <a:r>
              <a:rPr lang="en-US" sz="4000" dirty="0"/>
              <a:t> </a:t>
            </a:r>
          </a:p>
        </p:txBody>
      </p:sp>
      <p:sp>
        <p:nvSpPr>
          <p:cNvPr id="11" name="Content Placeholder 10">
            <a:extLst>
              <a:ext uri="{FF2B5EF4-FFF2-40B4-BE49-F238E27FC236}">
                <a16:creationId xmlns:a16="http://schemas.microsoft.com/office/drawing/2014/main" id="{FE9BB38B-523D-4BBE-9160-33FC76322C39}"/>
              </a:ext>
            </a:extLst>
          </p:cNvPr>
          <p:cNvSpPr>
            <a:spLocks noGrp="1"/>
          </p:cNvSpPr>
          <p:nvPr>
            <p:ph idx="1"/>
          </p:nvPr>
        </p:nvSpPr>
        <p:spPr>
          <a:xfrm>
            <a:off x="701337" y="1183667"/>
            <a:ext cx="10706470" cy="4658877"/>
          </a:xfrm>
        </p:spPr>
        <p:txBody>
          <a:bodyPr>
            <a:normAutofit fontScale="85000" lnSpcReduction="10000"/>
          </a:bodyPr>
          <a:lstStyle/>
          <a:p>
            <a:pPr marL="914400" lvl="2" indent="0">
              <a:lnSpc>
                <a:spcPct val="110000"/>
              </a:lnSpc>
              <a:buNone/>
            </a:pPr>
            <a:endParaRPr lang="en-US" dirty="0"/>
          </a:p>
          <a:p>
            <a:pPr>
              <a:lnSpc>
                <a:spcPct val="110000"/>
              </a:lnSpc>
            </a:pPr>
            <a:r>
              <a:rPr lang="el-GR" dirty="0"/>
              <a:t>Κατηγορίες, χαρακτηρισμοί και το δικαίωμα να έχεις δικαιώματα</a:t>
            </a:r>
          </a:p>
          <a:p>
            <a:pPr>
              <a:lnSpc>
                <a:spcPct val="110000"/>
              </a:lnSpc>
            </a:pPr>
            <a:r>
              <a:rPr lang="el-GR" dirty="0"/>
              <a:t>Διάσταση μεταξύ της από πάνω προς τα κάτω θεώρησης των δικαιωμάτων, αυτών που επιβάλλουν πολιτικές και αυτών που επηρεάζονται από τις πολιτικές αυτές.</a:t>
            </a:r>
          </a:p>
          <a:p>
            <a:pPr>
              <a:lnSpc>
                <a:spcPct val="110000"/>
              </a:lnSpc>
            </a:pPr>
            <a:r>
              <a:rPr lang="el-GR" dirty="0"/>
              <a:t>Μακροπρόθεσμες συνέπειες της απώλειας ανθρώπινων ζωών και ανθρώπινου δυναμικού: </a:t>
            </a:r>
          </a:p>
          <a:p>
            <a:pPr lvl="1">
              <a:lnSpc>
                <a:spcPct val="110000"/>
              </a:lnSpc>
            </a:pPr>
            <a:r>
              <a:rPr lang="el-GR" dirty="0"/>
              <a:t>Πέρασαν 10-20-30 χρόνια σε δομές (μόνο το 1% των προσφύγων μετεγκαθίσταται- το 3% των προσφύγων ολοκληρώνει την εκπαίδευση)</a:t>
            </a:r>
          </a:p>
          <a:p>
            <a:pPr lvl="1">
              <a:lnSpc>
                <a:spcPct val="110000"/>
              </a:lnSpc>
            </a:pPr>
            <a:r>
              <a:rPr lang="el-GR" dirty="0"/>
              <a:t>Ζωή σε αναμονή</a:t>
            </a:r>
          </a:p>
          <a:p>
            <a:pPr>
              <a:lnSpc>
                <a:spcPct val="110000"/>
              </a:lnSpc>
            </a:pPr>
            <a:r>
              <a:rPr lang="el-GR" dirty="0"/>
              <a:t>Το βασικό πρόβλημα των δικαιωμάτων - η θέση ευθύνης και λογοδοσίας - μετατοπίζεται και εκλείπει</a:t>
            </a:r>
            <a:endParaRPr lang="en-US" dirty="0"/>
          </a:p>
        </p:txBody>
      </p:sp>
      <p:sp>
        <p:nvSpPr>
          <p:cNvPr id="7" name="Title 4">
            <a:extLst>
              <a:ext uri="{FF2B5EF4-FFF2-40B4-BE49-F238E27FC236}">
                <a16:creationId xmlns:a16="http://schemas.microsoft.com/office/drawing/2014/main" id="{C2D3D887-A98F-AE4F-ADC4-1CF5D2DB5F64}"/>
              </a:ext>
            </a:extLst>
          </p:cNvPr>
          <p:cNvSpPr txBox="1">
            <a:spLocks/>
          </p:cNvSpPr>
          <p:nvPr/>
        </p:nvSpPr>
        <p:spPr>
          <a:xfrm>
            <a:off x="593674" y="524545"/>
            <a:ext cx="11309451" cy="81152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l-GR" sz="2800" dirty="0"/>
              <a:t>Γιατί τα δικαιώματα εξακολουθούν ή έχουν ακόμη μεγαλύτερη σημασία; </a:t>
            </a:r>
          </a:p>
        </p:txBody>
      </p:sp>
      <p:cxnSp>
        <p:nvCxnSpPr>
          <p:cNvPr id="2" name="Google Shape;233;p13">
            <a:extLst>
              <a:ext uri="{FF2B5EF4-FFF2-40B4-BE49-F238E27FC236}">
                <a16:creationId xmlns:a16="http://schemas.microsoft.com/office/drawing/2014/main" id="{AAFC9B66-794C-1E35-D361-710E5F2AB828}"/>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id="{E312D46B-307E-5B0E-5568-1FBF2490CB96}"/>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34571439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7261B-8584-DAE7-1884-2C451BEA4F7F}"/>
              </a:ext>
            </a:extLst>
          </p:cNvPr>
          <p:cNvSpPr>
            <a:spLocks noGrp="1"/>
          </p:cNvSpPr>
          <p:nvPr>
            <p:ph type="title"/>
          </p:nvPr>
        </p:nvSpPr>
        <p:spPr>
          <a:xfrm>
            <a:off x="632718" y="3544289"/>
            <a:ext cx="9754456" cy="426967"/>
          </a:xfrm>
        </p:spPr>
        <p:txBody>
          <a:bodyPr>
            <a:normAutofit fontScale="90000"/>
          </a:bodyPr>
          <a:lstStyle/>
          <a:p>
            <a:r>
              <a:rPr lang="el-GR" sz="2000" b="1" dirty="0"/>
              <a:t>Ορισμένες πηγές για περαιτέρω μελέτη:</a:t>
            </a:r>
            <a:br>
              <a:rPr lang="en-US" sz="2000" b="1" dirty="0"/>
            </a:br>
            <a:br>
              <a:rPr lang="en-US" dirty="0"/>
            </a:br>
            <a:r>
              <a:rPr lang="en-US" sz="1600" dirty="0"/>
              <a:t>Agamben, Giorgio. “We Refugees.” </a:t>
            </a:r>
            <a:r>
              <a:rPr lang="en-US" sz="1600" i="1" dirty="0"/>
              <a:t>Symposium</a:t>
            </a:r>
            <a:r>
              <a:rPr lang="en-US" sz="1600" dirty="0"/>
              <a:t>, vol. 49, no. 2, 1995, pp. 114–19.</a:t>
            </a:r>
            <a:br>
              <a:rPr lang="en-US" sz="1600" dirty="0"/>
            </a:br>
            <a:r>
              <a:rPr lang="en-US" sz="1600" dirty="0"/>
              <a:t>Arendt, Hannah. “We Refugees.” </a:t>
            </a:r>
            <a:r>
              <a:rPr lang="en-US" sz="1600" i="1" dirty="0"/>
              <a:t>Altogether Elsewhere: Writers on Exile</a:t>
            </a:r>
            <a:r>
              <a:rPr lang="en-US" sz="1600" dirty="0"/>
              <a:t>., edited by Mark Robinson, Faber and Faber, 1994, pp. 110–19.</a:t>
            </a:r>
            <a:br>
              <a:rPr lang="en-US" sz="1600" dirty="0"/>
            </a:br>
            <a:r>
              <a:rPr lang="en-US" sz="1600" dirty="0"/>
              <a:t>Barnett, Laura. “Global Governance and the Evolution of the International Refugee Regime.”</a:t>
            </a:r>
            <a:r>
              <a:rPr lang="en-US" sz="1600" i="1" dirty="0"/>
              <a:t> International Journal of Refugee Law</a:t>
            </a:r>
            <a:r>
              <a:rPr lang="en-US" sz="1600" dirty="0"/>
              <a:t>, vol. 14, no. 2–3, 2002, pp. 238–62.</a:t>
            </a:r>
            <a:br>
              <a:rPr lang="en-US" sz="1600" dirty="0"/>
            </a:br>
            <a:r>
              <a:rPr lang="en-US" sz="1600" dirty="0"/>
              <a:t>Behrman, Simon. </a:t>
            </a:r>
            <a:r>
              <a:rPr lang="en-US" sz="1600" i="1" dirty="0"/>
              <a:t>Law and Asylum: Space, Subject, Resistance.</a:t>
            </a:r>
            <a:r>
              <a:rPr lang="en-US" sz="1600" dirty="0"/>
              <a:t> Routledge, 2018.</a:t>
            </a:r>
            <a:br>
              <a:rPr lang="en-US" sz="1600" dirty="0"/>
            </a:br>
            <a:r>
              <a:rPr lang="en-US" sz="1600" dirty="0"/>
              <a:t>Betts, Alexander. “The Refugee Regime Complex.” </a:t>
            </a:r>
            <a:r>
              <a:rPr lang="en-US" sz="1600" i="1" dirty="0"/>
              <a:t>Refugee Survey Quarterly</a:t>
            </a:r>
            <a:r>
              <a:rPr lang="en-US" sz="1600" dirty="0"/>
              <a:t>, vol. 29, no. 1, 2010.</a:t>
            </a:r>
            <a:br>
              <a:rPr lang="en-US" sz="1600" dirty="0"/>
            </a:br>
            <a:r>
              <a:rPr lang="en-US" sz="1600" dirty="0" err="1"/>
              <a:t>Crostello</a:t>
            </a:r>
            <a:r>
              <a:rPr lang="en-US" sz="1600" dirty="0"/>
              <a:t>, Cathryn. </a:t>
            </a:r>
            <a:r>
              <a:rPr lang="en-US" sz="1600" i="1" dirty="0"/>
              <a:t>The Human Rights of Migrants and Refugees in European Law.</a:t>
            </a:r>
            <a:r>
              <a:rPr lang="en-US" sz="1600" dirty="0"/>
              <a:t> Oxford University Press, 2015.</a:t>
            </a:r>
            <a:br>
              <a:rPr lang="en-US" sz="1600" dirty="0"/>
            </a:br>
            <a:r>
              <a:rPr lang="en-US" sz="1600" dirty="0"/>
              <a:t>Goodwin-Gil, Guy S., and Jane McAdam. </a:t>
            </a:r>
            <a:r>
              <a:rPr lang="en-US" sz="1600" i="1" dirty="0"/>
              <a:t>The Refugee in International Law. </a:t>
            </a:r>
            <a:r>
              <a:rPr lang="en-US" sz="1600" dirty="0"/>
              <a:t>Oxford University Press, 2007.</a:t>
            </a:r>
            <a:br>
              <a:rPr lang="en-US" sz="1600" dirty="0"/>
            </a:br>
            <a:r>
              <a:rPr lang="en-US" sz="1600" dirty="0"/>
              <a:t>Hamlin, Rebecca. </a:t>
            </a:r>
            <a:r>
              <a:rPr lang="en-US" sz="1600" i="1" dirty="0"/>
              <a:t>Let Me Be a Refugee: Administrative Justice and the Politics of Asylum in the United States, Canada, and Australia. </a:t>
            </a:r>
            <a:r>
              <a:rPr lang="en-US" sz="1600" dirty="0"/>
              <a:t>Oxford University Press, 2014.</a:t>
            </a:r>
            <a:br>
              <a:rPr lang="en-US" sz="1600" dirty="0"/>
            </a:br>
            <a:r>
              <a:rPr lang="en-US" sz="1600" dirty="0"/>
              <a:t>Lippert, Randy. “Governing Refugees: The Relevance of Governmentality to Understanding the International Refugee Regime.” </a:t>
            </a:r>
            <a:r>
              <a:rPr lang="en-US" sz="1600" i="1" dirty="0"/>
              <a:t>Alternatives: Global, Local, Political</a:t>
            </a:r>
            <a:r>
              <a:rPr lang="en-US" sz="1600" dirty="0"/>
              <a:t>, vol. 24, 1999, pp. 295–328.</a:t>
            </a:r>
            <a:br>
              <a:rPr lang="en-US" sz="1600" dirty="0"/>
            </a:br>
            <a:r>
              <a:rPr lang="en-US" sz="1600" dirty="0"/>
              <a:t>Liu, Robyn. “The International Government of Refugees.” </a:t>
            </a:r>
            <a:r>
              <a:rPr lang="en-US" sz="1600" i="1" dirty="0"/>
              <a:t>Global Governmentality: Governing International Spaces</a:t>
            </a:r>
            <a:r>
              <a:rPr lang="en-US" sz="1600" dirty="0"/>
              <a:t>, edited by Wendy </a:t>
            </a:r>
            <a:r>
              <a:rPr lang="en-US" sz="1600" dirty="0" err="1"/>
              <a:t>Larner</a:t>
            </a:r>
            <a:r>
              <a:rPr lang="en-US" sz="1600" dirty="0"/>
              <a:t> and William Walters, Routledge, 2004, pp. 116–35.</a:t>
            </a:r>
            <a:br>
              <a:rPr lang="en-US" sz="1600" dirty="0"/>
            </a:br>
            <a:r>
              <a:rPr lang="en-US" sz="1600" dirty="0" err="1"/>
              <a:t>Malkki</a:t>
            </a:r>
            <a:r>
              <a:rPr lang="en-US" sz="1600" dirty="0"/>
              <a:t>, Lisa. “Refugees and Exile: From ‘Refugee Studies’ to the National Order of Things.” </a:t>
            </a:r>
            <a:r>
              <a:rPr lang="en-US" sz="1600" i="1" dirty="0"/>
              <a:t>Annual Review of Anthropology</a:t>
            </a:r>
            <a:r>
              <a:rPr lang="en-US" sz="1600" dirty="0"/>
              <a:t>, vol. 24, 1995, pp. 495–523.</a:t>
            </a:r>
            <a:br>
              <a:rPr lang="en-US" sz="1600" dirty="0"/>
            </a:br>
            <a:r>
              <a:rPr lang="en-US" sz="1600" dirty="0"/>
              <a:t>Salomon, Kim. </a:t>
            </a:r>
            <a:r>
              <a:rPr lang="en-US" sz="1600" i="1" dirty="0"/>
              <a:t>Refugees in the Cold War: Towards a New International Refugee Regime in the Early Postwar Era.</a:t>
            </a:r>
            <a:r>
              <a:rPr lang="en-US" sz="1600" dirty="0"/>
              <a:t> Lund University Press, 1991.</a:t>
            </a:r>
            <a:br>
              <a:rPr lang="en-US" sz="1600" dirty="0"/>
            </a:br>
            <a:r>
              <a:rPr lang="en-US" sz="1600" dirty="0" err="1"/>
              <a:t>Sautman</a:t>
            </a:r>
            <a:r>
              <a:rPr lang="en-US" sz="1600" dirty="0"/>
              <a:t>, B. “The Meaning of ‘Well-Founded Fear of Persecution’ in United States Asylum Law and in International Law.” </a:t>
            </a:r>
            <a:r>
              <a:rPr lang="en-US" sz="1600" i="1" dirty="0"/>
              <a:t>Fordham International Law Journal,</a:t>
            </a:r>
            <a:r>
              <a:rPr lang="en-US" sz="1600" dirty="0"/>
              <a:t> vol. 9, no. 3, 1985, pp. 483–539.</a:t>
            </a:r>
            <a:br>
              <a:rPr lang="en-US" sz="1600" dirty="0"/>
            </a:br>
            <a:r>
              <a:rPr lang="en-US" sz="1600" dirty="0" err="1"/>
              <a:t>Scalettaris</a:t>
            </a:r>
            <a:r>
              <a:rPr lang="en-US" sz="1600" dirty="0"/>
              <a:t>, </a:t>
            </a:r>
            <a:r>
              <a:rPr lang="en-US" sz="1600" dirty="0" err="1"/>
              <a:t>Guilia</a:t>
            </a:r>
            <a:r>
              <a:rPr lang="en-US" sz="1600" dirty="0"/>
              <a:t>. “Refugee Studies and the International Refugee Regime: A Reflection on a Desirable Separation.” </a:t>
            </a:r>
            <a:r>
              <a:rPr lang="en-US" sz="1600" i="1" dirty="0"/>
              <a:t>Refugee Survey Quarterly</a:t>
            </a:r>
            <a:r>
              <a:rPr lang="en-US" sz="1600" dirty="0"/>
              <a:t>, vol. 26, no. 3, 2007.</a:t>
            </a:r>
            <a:br>
              <a:rPr lang="en-US" dirty="0"/>
            </a:br>
            <a:br>
              <a:rPr lang="en-US" dirty="0"/>
            </a:br>
            <a:endParaRPr lang="en-US" dirty="0"/>
          </a:p>
        </p:txBody>
      </p:sp>
      <p:cxnSp>
        <p:nvCxnSpPr>
          <p:cNvPr id="3" name="Google Shape;233;p13">
            <a:extLst>
              <a:ext uri="{FF2B5EF4-FFF2-40B4-BE49-F238E27FC236}">
                <a16:creationId xmlns:a16="http://schemas.microsoft.com/office/drawing/2014/main" id="{2C897D21-630E-88A6-9230-690201E083C4}"/>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4" name="Google Shape;234;p13">
            <a:extLst>
              <a:ext uri="{FF2B5EF4-FFF2-40B4-BE49-F238E27FC236}">
                <a16:creationId xmlns:a16="http://schemas.microsoft.com/office/drawing/2014/main" id="{C06B170E-AF80-EA42-0E04-A6C6B69ACEED}"/>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016711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1524000" y="6400801"/>
            <a:ext cx="381000" cy="365125"/>
          </a:xfrm>
          <a:prstGeom prst="rect">
            <a:avLst/>
          </a:prstGeom>
        </p:spPr>
        <p:txBody>
          <a:bodyPr/>
          <a:lstStyle/>
          <a:p>
            <a:fld id="{B6F15528-21DE-4FAA-801E-634DDDAF4B2B}" type="slidenum">
              <a:rPr lang="en-US">
                <a:solidFill>
                  <a:srgbClr val="333333"/>
                </a:solidFill>
              </a:rPr>
              <a:pPr/>
              <a:t>4</a:t>
            </a:fld>
            <a:endParaRPr lang="en-US" dirty="0">
              <a:solidFill>
                <a:srgbClr val="333333"/>
              </a:solidFill>
            </a:endParaRPr>
          </a:p>
        </p:txBody>
      </p:sp>
      <p:grpSp>
        <p:nvGrpSpPr>
          <p:cNvPr id="7" name="Group 6"/>
          <p:cNvGrpSpPr/>
          <p:nvPr/>
        </p:nvGrpSpPr>
        <p:grpSpPr>
          <a:xfrm>
            <a:off x="1781342" y="1295400"/>
            <a:ext cx="8458200" cy="4953000"/>
            <a:chOff x="228600" y="1295400"/>
            <a:chExt cx="8458200" cy="4953000"/>
          </a:xfrm>
        </p:grpSpPr>
        <p:sp>
          <p:nvSpPr>
            <p:cNvPr id="10" name="Rectangle 9"/>
            <p:cNvSpPr/>
            <p:nvPr/>
          </p:nvSpPr>
          <p:spPr>
            <a:xfrm>
              <a:off x="228600" y="1295400"/>
              <a:ext cx="8458200" cy="4953000"/>
            </a:xfrm>
            <a:prstGeom prst="rect">
              <a:avLst/>
            </a:prstGeom>
            <a:noFill/>
            <a:ln>
              <a:solidFill>
                <a:srgbClr val="629DD1"/>
              </a:solidFill>
            </a:ln>
            <a:effectLst>
              <a:innerShdw blurRad="63500" dist="50800" dir="18900000">
                <a:prstClr val="black">
                  <a:alpha val="50000"/>
                </a:prstClr>
              </a:innerShdw>
            </a:effectLst>
          </p:spPr>
        </p:sp>
        <p:sp>
          <p:nvSpPr>
            <p:cNvPr id="11" name="Freeform 10"/>
            <p:cNvSpPr/>
            <p:nvPr/>
          </p:nvSpPr>
          <p:spPr>
            <a:xfrm>
              <a:off x="433210" y="1752601"/>
              <a:ext cx="1776587" cy="668312"/>
            </a:xfrm>
            <a:custGeom>
              <a:avLst/>
              <a:gdLst>
                <a:gd name="connsiteX0" fmla="*/ 0 w 1776587"/>
                <a:gd name="connsiteY0" fmla="*/ 66831 h 668312"/>
                <a:gd name="connsiteX1" fmla="*/ 66831 w 1776587"/>
                <a:gd name="connsiteY1" fmla="*/ 0 h 668312"/>
                <a:gd name="connsiteX2" fmla="*/ 1709756 w 1776587"/>
                <a:gd name="connsiteY2" fmla="*/ 0 h 668312"/>
                <a:gd name="connsiteX3" fmla="*/ 1776587 w 1776587"/>
                <a:gd name="connsiteY3" fmla="*/ 66831 h 668312"/>
                <a:gd name="connsiteX4" fmla="*/ 1776587 w 1776587"/>
                <a:gd name="connsiteY4" fmla="*/ 601481 h 668312"/>
                <a:gd name="connsiteX5" fmla="*/ 1709756 w 1776587"/>
                <a:gd name="connsiteY5" fmla="*/ 668312 h 668312"/>
                <a:gd name="connsiteX6" fmla="*/ 66831 w 1776587"/>
                <a:gd name="connsiteY6" fmla="*/ 668312 h 668312"/>
                <a:gd name="connsiteX7" fmla="*/ 0 w 1776587"/>
                <a:gd name="connsiteY7" fmla="*/ 601481 h 668312"/>
                <a:gd name="connsiteX8" fmla="*/ 0 w 1776587"/>
                <a:gd name="connsiteY8" fmla="*/ 66831 h 668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68312">
                  <a:moveTo>
                    <a:pt x="0" y="66831"/>
                  </a:moveTo>
                  <a:cubicBezTo>
                    <a:pt x="0" y="29921"/>
                    <a:pt x="29921" y="0"/>
                    <a:pt x="66831" y="0"/>
                  </a:cubicBezTo>
                  <a:lnTo>
                    <a:pt x="1709756" y="0"/>
                  </a:lnTo>
                  <a:cubicBezTo>
                    <a:pt x="1746666" y="0"/>
                    <a:pt x="1776587" y="29921"/>
                    <a:pt x="1776587" y="66831"/>
                  </a:cubicBezTo>
                  <a:lnTo>
                    <a:pt x="1776587" y="601481"/>
                  </a:lnTo>
                  <a:cubicBezTo>
                    <a:pt x="1776587" y="638391"/>
                    <a:pt x="1746666" y="668312"/>
                    <a:pt x="1709756" y="668312"/>
                  </a:cubicBezTo>
                  <a:lnTo>
                    <a:pt x="66831" y="668312"/>
                  </a:lnTo>
                  <a:cubicBezTo>
                    <a:pt x="29921" y="668312"/>
                    <a:pt x="0" y="638391"/>
                    <a:pt x="0" y="601481"/>
                  </a:cubicBezTo>
                  <a:lnTo>
                    <a:pt x="0" y="66831"/>
                  </a:lnTo>
                  <a:close/>
                </a:path>
              </a:pathLst>
            </a:custGeom>
            <a:scene3d>
              <a:camera prst="orthographicFront"/>
              <a:lightRig rig="threePt" dir="t"/>
            </a:scene3d>
            <a:sp3d>
              <a:bevelT/>
            </a:sp3d>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126254" tIns="126254" rIns="126254" bIns="126254" numCol="1" spcCol="1270" anchor="ctr" anchorCtr="0">
              <a:noAutofit/>
            </a:bodyPr>
            <a:lstStyle/>
            <a:p>
              <a:pPr algn="ctr" defTabSz="1244600">
                <a:lnSpc>
                  <a:spcPct val="90000"/>
                </a:lnSpc>
                <a:spcBef>
                  <a:spcPct val="0"/>
                </a:spcBef>
                <a:spcAft>
                  <a:spcPct val="35000"/>
                </a:spcAft>
              </a:pPr>
              <a:r>
                <a:rPr lang="el-GR" sz="2000" b="1" dirty="0">
                  <a:solidFill>
                    <a:srgbClr val="000000"/>
                  </a:solidFill>
                </a:rPr>
                <a:t>Αναγκαστικά;</a:t>
              </a:r>
              <a:endParaRPr lang="en-GB" sz="2000" b="1" dirty="0">
                <a:solidFill>
                  <a:srgbClr val="000000"/>
                </a:solidFill>
              </a:endParaRPr>
            </a:p>
          </p:txBody>
        </p:sp>
        <p:sp>
          <p:nvSpPr>
            <p:cNvPr id="12" name="Freeform 11"/>
            <p:cNvSpPr/>
            <p:nvPr/>
          </p:nvSpPr>
          <p:spPr>
            <a:xfrm>
              <a:off x="6894808" y="1730694"/>
              <a:ext cx="1776587" cy="636640"/>
            </a:xfrm>
            <a:custGeom>
              <a:avLst/>
              <a:gdLst>
                <a:gd name="connsiteX0" fmla="*/ 0 w 1776587"/>
                <a:gd name="connsiteY0" fmla="*/ 63664 h 636640"/>
                <a:gd name="connsiteX1" fmla="*/ 63664 w 1776587"/>
                <a:gd name="connsiteY1" fmla="*/ 0 h 636640"/>
                <a:gd name="connsiteX2" fmla="*/ 1712923 w 1776587"/>
                <a:gd name="connsiteY2" fmla="*/ 0 h 636640"/>
                <a:gd name="connsiteX3" fmla="*/ 1776587 w 1776587"/>
                <a:gd name="connsiteY3" fmla="*/ 63664 h 636640"/>
                <a:gd name="connsiteX4" fmla="*/ 1776587 w 1776587"/>
                <a:gd name="connsiteY4" fmla="*/ 572976 h 636640"/>
                <a:gd name="connsiteX5" fmla="*/ 1712923 w 1776587"/>
                <a:gd name="connsiteY5" fmla="*/ 636640 h 636640"/>
                <a:gd name="connsiteX6" fmla="*/ 63664 w 1776587"/>
                <a:gd name="connsiteY6" fmla="*/ 636640 h 636640"/>
                <a:gd name="connsiteX7" fmla="*/ 0 w 1776587"/>
                <a:gd name="connsiteY7" fmla="*/ 572976 h 636640"/>
                <a:gd name="connsiteX8" fmla="*/ 0 w 1776587"/>
                <a:gd name="connsiteY8" fmla="*/ 63664 h 636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36640">
                  <a:moveTo>
                    <a:pt x="0" y="63664"/>
                  </a:moveTo>
                  <a:cubicBezTo>
                    <a:pt x="0" y="28503"/>
                    <a:pt x="28503" y="0"/>
                    <a:pt x="63664" y="0"/>
                  </a:cubicBezTo>
                  <a:lnTo>
                    <a:pt x="1712923" y="0"/>
                  </a:lnTo>
                  <a:cubicBezTo>
                    <a:pt x="1748084" y="0"/>
                    <a:pt x="1776587" y="28503"/>
                    <a:pt x="1776587" y="63664"/>
                  </a:cubicBezTo>
                  <a:lnTo>
                    <a:pt x="1776587" y="572976"/>
                  </a:lnTo>
                  <a:cubicBezTo>
                    <a:pt x="1776587" y="608137"/>
                    <a:pt x="1748084" y="636640"/>
                    <a:pt x="1712923" y="636640"/>
                  </a:cubicBezTo>
                  <a:lnTo>
                    <a:pt x="63664" y="636640"/>
                  </a:lnTo>
                  <a:cubicBezTo>
                    <a:pt x="28503" y="636640"/>
                    <a:pt x="0" y="608137"/>
                    <a:pt x="0" y="572976"/>
                  </a:cubicBezTo>
                  <a:lnTo>
                    <a:pt x="0" y="63664"/>
                  </a:lnTo>
                  <a:close/>
                </a:path>
              </a:pathLst>
            </a:custGeom>
            <a:scene3d>
              <a:camera prst="orthographicFront"/>
              <a:lightRig rig="threePt" dir="t"/>
            </a:scene3d>
            <a:sp3d>
              <a:bevelT/>
            </a:sp3d>
          </p:spPr>
          <p:style>
            <a:lnRef idx="2">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110087" tIns="110087" rIns="110087" bIns="110087" numCol="1" spcCol="1270" anchor="ctr" anchorCtr="0">
              <a:noAutofit/>
            </a:bodyPr>
            <a:lstStyle/>
            <a:p>
              <a:pPr algn="ctr" defTabSz="1066800">
                <a:lnSpc>
                  <a:spcPct val="90000"/>
                </a:lnSpc>
                <a:spcBef>
                  <a:spcPct val="0"/>
                </a:spcBef>
                <a:spcAft>
                  <a:spcPct val="35000"/>
                </a:spcAft>
              </a:pPr>
              <a:r>
                <a:rPr lang="el-GR" sz="2000" b="1" dirty="0">
                  <a:solidFill>
                    <a:srgbClr val="333333">
                      <a:hueOff val="0"/>
                      <a:satOff val="0"/>
                      <a:lumOff val="0"/>
                      <a:alphaOff val="0"/>
                    </a:srgbClr>
                  </a:solidFill>
                </a:rPr>
                <a:t>Οικειοθελώς;</a:t>
              </a:r>
              <a:endParaRPr lang="en-GB" sz="2000" b="1" dirty="0">
                <a:solidFill>
                  <a:srgbClr val="333333">
                    <a:hueOff val="0"/>
                    <a:satOff val="0"/>
                    <a:lumOff val="0"/>
                    <a:alphaOff val="0"/>
                  </a:srgbClr>
                </a:solidFill>
              </a:endParaRPr>
            </a:p>
          </p:txBody>
        </p:sp>
        <p:sp>
          <p:nvSpPr>
            <p:cNvPr id="13" name="Isosceles Triangle 12"/>
            <p:cNvSpPr/>
            <p:nvPr/>
          </p:nvSpPr>
          <p:spPr>
            <a:xfrm>
              <a:off x="4437932" y="5496909"/>
              <a:ext cx="740244" cy="740244"/>
            </a:xfrm>
            <a:prstGeom prst="triangle">
              <a:avLst/>
            </a:prstGeom>
            <a:solidFill>
              <a:schemeClr val="bg1">
                <a:lumMod val="50000"/>
                <a:alpha val="90000"/>
              </a:schemeClr>
            </a:solidFill>
            <a:scene3d>
              <a:camera prst="orthographicFront"/>
              <a:lightRig rig="threePt" dir="t"/>
            </a:scene3d>
            <a:sp3d>
              <a:bevelT/>
            </a:sp3d>
          </p:spPr>
          <p:style>
            <a:lnRef idx="2">
              <a:schemeClr val="accent4">
                <a:tint val="40000"/>
                <a:alpha val="90000"/>
                <a:hueOff val="0"/>
                <a:satOff val="0"/>
                <a:lumOff val="0"/>
                <a:alphaOff val="0"/>
              </a:schemeClr>
            </a:lnRef>
            <a:fillRef idx="1">
              <a:scrgbClr r="0" g="0" b="0"/>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14" name="Rectangle 13"/>
            <p:cNvSpPr/>
            <p:nvPr/>
          </p:nvSpPr>
          <p:spPr>
            <a:xfrm>
              <a:off x="2568932" y="5189221"/>
              <a:ext cx="4441468" cy="300045"/>
            </a:xfrm>
            <a:prstGeom prst="rect">
              <a:avLst/>
            </a:prstGeom>
            <a:solidFill>
              <a:schemeClr val="bg1">
                <a:lumMod val="50000"/>
                <a:alpha val="90000"/>
              </a:schemeClr>
            </a:solidFill>
            <a:scene3d>
              <a:camera prst="orthographicFront"/>
              <a:lightRig rig="threePt" dir="t"/>
            </a:scene3d>
            <a:sp3d>
              <a:bevelT/>
            </a:sp3d>
          </p:spPr>
          <p:style>
            <a:lnRef idx="2">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0">
              <a:schemeClr val="accent5">
                <a:tint val="40000"/>
                <a:alpha val="90000"/>
                <a:hueOff val="0"/>
                <a:satOff val="0"/>
                <a:lumOff val="0"/>
                <a:alphaOff val="0"/>
              </a:schemeClr>
            </a:effectRef>
            <a:fontRef idx="minor">
              <a:schemeClr val="dk1">
                <a:hueOff val="0"/>
                <a:satOff val="0"/>
                <a:lumOff val="0"/>
                <a:alphaOff val="0"/>
              </a:schemeClr>
            </a:fontRef>
          </p:style>
        </p:sp>
        <p:sp>
          <p:nvSpPr>
            <p:cNvPr id="15" name="Freeform 14"/>
            <p:cNvSpPr/>
            <p:nvPr/>
          </p:nvSpPr>
          <p:spPr>
            <a:xfrm>
              <a:off x="5450004" y="4447454"/>
              <a:ext cx="1776587" cy="657889"/>
            </a:xfrm>
            <a:custGeom>
              <a:avLst/>
              <a:gdLst>
                <a:gd name="connsiteX0" fmla="*/ 0 w 1776587"/>
                <a:gd name="connsiteY0" fmla="*/ 101333 h 607987"/>
                <a:gd name="connsiteX1" fmla="*/ 101333 w 1776587"/>
                <a:gd name="connsiteY1" fmla="*/ 0 h 607987"/>
                <a:gd name="connsiteX2" fmla="*/ 1675254 w 1776587"/>
                <a:gd name="connsiteY2" fmla="*/ 0 h 607987"/>
                <a:gd name="connsiteX3" fmla="*/ 1776587 w 1776587"/>
                <a:gd name="connsiteY3" fmla="*/ 101333 h 607987"/>
                <a:gd name="connsiteX4" fmla="*/ 1776587 w 1776587"/>
                <a:gd name="connsiteY4" fmla="*/ 506654 h 607987"/>
                <a:gd name="connsiteX5" fmla="*/ 1675254 w 1776587"/>
                <a:gd name="connsiteY5" fmla="*/ 607987 h 607987"/>
                <a:gd name="connsiteX6" fmla="*/ 101333 w 1776587"/>
                <a:gd name="connsiteY6" fmla="*/ 607987 h 607987"/>
                <a:gd name="connsiteX7" fmla="*/ 0 w 1776587"/>
                <a:gd name="connsiteY7" fmla="*/ 506654 h 607987"/>
                <a:gd name="connsiteX8" fmla="*/ 0 w 1776587"/>
                <a:gd name="connsiteY8" fmla="*/ 101333 h 60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07987">
                  <a:moveTo>
                    <a:pt x="0" y="101333"/>
                  </a:moveTo>
                  <a:cubicBezTo>
                    <a:pt x="0" y="45368"/>
                    <a:pt x="45368" y="0"/>
                    <a:pt x="101333" y="0"/>
                  </a:cubicBezTo>
                  <a:lnTo>
                    <a:pt x="1675254" y="0"/>
                  </a:lnTo>
                  <a:cubicBezTo>
                    <a:pt x="1731219" y="0"/>
                    <a:pt x="1776587" y="45368"/>
                    <a:pt x="1776587" y="101333"/>
                  </a:cubicBezTo>
                  <a:lnTo>
                    <a:pt x="1776587" y="506654"/>
                  </a:lnTo>
                  <a:cubicBezTo>
                    <a:pt x="1776587" y="562619"/>
                    <a:pt x="1731219" y="607987"/>
                    <a:pt x="1675254" y="607987"/>
                  </a:cubicBezTo>
                  <a:lnTo>
                    <a:pt x="101333" y="607987"/>
                  </a:lnTo>
                  <a:cubicBezTo>
                    <a:pt x="45368" y="607987"/>
                    <a:pt x="0" y="562619"/>
                    <a:pt x="0" y="506654"/>
                  </a:cubicBezTo>
                  <a:lnTo>
                    <a:pt x="0" y="101333"/>
                  </a:lnTo>
                  <a:close/>
                </a:path>
              </a:pathLst>
            </a:custGeom>
            <a:solidFill>
              <a:schemeClr val="accent5"/>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spcFirstLastPara="0" vert="horz" wrap="square" lIns="121119" tIns="121119" rIns="121119" bIns="121119" numCol="1" spcCol="1270" anchor="ctr" anchorCtr="0">
              <a:noAutofit/>
            </a:bodyPr>
            <a:lstStyle/>
            <a:p>
              <a:pPr algn="ctr" defTabSz="1066800">
                <a:lnSpc>
                  <a:spcPct val="90000"/>
                </a:lnSpc>
                <a:spcBef>
                  <a:spcPct val="0"/>
                </a:spcBef>
                <a:spcAft>
                  <a:spcPct val="35000"/>
                </a:spcAft>
              </a:pPr>
              <a:r>
                <a:rPr lang="el-GR" b="1" dirty="0">
                  <a:solidFill>
                    <a:srgbClr val="000000"/>
                  </a:solidFill>
                </a:rPr>
                <a:t>Μετανάστης εργαζόμενος</a:t>
              </a:r>
              <a:endParaRPr lang="en-GB" b="1" dirty="0">
                <a:solidFill>
                  <a:srgbClr val="000000"/>
                </a:solidFill>
              </a:endParaRPr>
            </a:p>
          </p:txBody>
        </p:sp>
        <p:sp>
          <p:nvSpPr>
            <p:cNvPr id="16" name="Freeform 15"/>
            <p:cNvSpPr/>
            <p:nvPr/>
          </p:nvSpPr>
          <p:spPr>
            <a:xfrm>
              <a:off x="2930623" y="4302666"/>
              <a:ext cx="2440924" cy="836730"/>
            </a:xfrm>
            <a:custGeom>
              <a:avLst/>
              <a:gdLst>
                <a:gd name="connsiteX0" fmla="*/ 0 w 2440924"/>
                <a:gd name="connsiteY0" fmla="*/ 139458 h 836730"/>
                <a:gd name="connsiteX1" fmla="*/ 139458 w 2440924"/>
                <a:gd name="connsiteY1" fmla="*/ 0 h 836730"/>
                <a:gd name="connsiteX2" fmla="*/ 2301466 w 2440924"/>
                <a:gd name="connsiteY2" fmla="*/ 0 h 836730"/>
                <a:gd name="connsiteX3" fmla="*/ 2440924 w 2440924"/>
                <a:gd name="connsiteY3" fmla="*/ 139458 h 836730"/>
                <a:gd name="connsiteX4" fmla="*/ 2440924 w 2440924"/>
                <a:gd name="connsiteY4" fmla="*/ 697272 h 836730"/>
                <a:gd name="connsiteX5" fmla="*/ 2301466 w 2440924"/>
                <a:gd name="connsiteY5" fmla="*/ 836730 h 836730"/>
                <a:gd name="connsiteX6" fmla="*/ 139458 w 2440924"/>
                <a:gd name="connsiteY6" fmla="*/ 836730 h 836730"/>
                <a:gd name="connsiteX7" fmla="*/ 0 w 2440924"/>
                <a:gd name="connsiteY7" fmla="*/ 697272 h 836730"/>
                <a:gd name="connsiteX8" fmla="*/ 0 w 2440924"/>
                <a:gd name="connsiteY8" fmla="*/ 139458 h 836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40924" h="836730">
                  <a:moveTo>
                    <a:pt x="0" y="139458"/>
                  </a:moveTo>
                  <a:cubicBezTo>
                    <a:pt x="0" y="62437"/>
                    <a:pt x="62437" y="0"/>
                    <a:pt x="139458" y="0"/>
                  </a:cubicBezTo>
                  <a:lnTo>
                    <a:pt x="2301466" y="0"/>
                  </a:lnTo>
                  <a:cubicBezTo>
                    <a:pt x="2378487" y="0"/>
                    <a:pt x="2440924" y="62437"/>
                    <a:pt x="2440924" y="139458"/>
                  </a:cubicBezTo>
                  <a:lnTo>
                    <a:pt x="2440924" y="697272"/>
                  </a:lnTo>
                  <a:cubicBezTo>
                    <a:pt x="2440924" y="774293"/>
                    <a:pt x="2378487" y="836730"/>
                    <a:pt x="2301466" y="836730"/>
                  </a:cubicBezTo>
                  <a:lnTo>
                    <a:pt x="139458" y="836730"/>
                  </a:lnTo>
                  <a:cubicBezTo>
                    <a:pt x="62437" y="836730"/>
                    <a:pt x="0" y="774293"/>
                    <a:pt x="0" y="697272"/>
                  </a:cubicBezTo>
                  <a:lnTo>
                    <a:pt x="0" y="139458"/>
                  </a:lnTo>
                  <a:close/>
                </a:path>
              </a:pathLst>
            </a:custGeom>
            <a:solidFill>
              <a:srgbClr val="9F009F"/>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horz" wrap="square" lIns="132286" tIns="132286" rIns="132286" bIns="132286" numCol="1" spcCol="1270" anchor="ctr" anchorCtr="0">
              <a:noAutofit/>
            </a:bodyPr>
            <a:lstStyle/>
            <a:p>
              <a:pPr algn="ctr" defTabSz="1066800">
                <a:lnSpc>
                  <a:spcPct val="90000"/>
                </a:lnSpc>
                <a:spcBef>
                  <a:spcPct val="0"/>
                </a:spcBef>
                <a:spcAft>
                  <a:spcPct val="35000"/>
                </a:spcAft>
              </a:pPr>
              <a:r>
                <a:rPr lang="el-GR" b="1" dirty="0">
                  <a:solidFill>
                    <a:srgbClr val="000000"/>
                  </a:solidFill>
                </a:rPr>
                <a:t>Ασυνόδευτο παιδί</a:t>
              </a:r>
            </a:p>
          </p:txBody>
        </p:sp>
        <p:sp>
          <p:nvSpPr>
            <p:cNvPr id="17" name="Freeform 16"/>
            <p:cNvSpPr/>
            <p:nvPr/>
          </p:nvSpPr>
          <p:spPr>
            <a:xfrm>
              <a:off x="3073325" y="2834168"/>
              <a:ext cx="1776587" cy="727425"/>
            </a:xfrm>
            <a:custGeom>
              <a:avLst/>
              <a:gdLst>
                <a:gd name="connsiteX0" fmla="*/ 0 w 1776587"/>
                <a:gd name="connsiteY0" fmla="*/ 101333 h 607987"/>
                <a:gd name="connsiteX1" fmla="*/ 101333 w 1776587"/>
                <a:gd name="connsiteY1" fmla="*/ 0 h 607987"/>
                <a:gd name="connsiteX2" fmla="*/ 1675254 w 1776587"/>
                <a:gd name="connsiteY2" fmla="*/ 0 h 607987"/>
                <a:gd name="connsiteX3" fmla="*/ 1776587 w 1776587"/>
                <a:gd name="connsiteY3" fmla="*/ 101333 h 607987"/>
                <a:gd name="connsiteX4" fmla="*/ 1776587 w 1776587"/>
                <a:gd name="connsiteY4" fmla="*/ 506654 h 607987"/>
                <a:gd name="connsiteX5" fmla="*/ 1675254 w 1776587"/>
                <a:gd name="connsiteY5" fmla="*/ 607987 h 607987"/>
                <a:gd name="connsiteX6" fmla="*/ 101333 w 1776587"/>
                <a:gd name="connsiteY6" fmla="*/ 607987 h 607987"/>
                <a:gd name="connsiteX7" fmla="*/ 0 w 1776587"/>
                <a:gd name="connsiteY7" fmla="*/ 506654 h 607987"/>
                <a:gd name="connsiteX8" fmla="*/ 0 w 1776587"/>
                <a:gd name="connsiteY8" fmla="*/ 101333 h 60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07987">
                  <a:moveTo>
                    <a:pt x="0" y="101333"/>
                  </a:moveTo>
                  <a:cubicBezTo>
                    <a:pt x="0" y="45368"/>
                    <a:pt x="45368" y="0"/>
                    <a:pt x="101333" y="0"/>
                  </a:cubicBezTo>
                  <a:lnTo>
                    <a:pt x="1675254" y="0"/>
                  </a:lnTo>
                  <a:cubicBezTo>
                    <a:pt x="1731219" y="0"/>
                    <a:pt x="1776587" y="45368"/>
                    <a:pt x="1776587" y="101333"/>
                  </a:cubicBezTo>
                  <a:lnTo>
                    <a:pt x="1776587" y="506654"/>
                  </a:lnTo>
                  <a:cubicBezTo>
                    <a:pt x="1776587" y="562619"/>
                    <a:pt x="1731219" y="607987"/>
                    <a:pt x="1675254" y="607987"/>
                  </a:cubicBezTo>
                  <a:lnTo>
                    <a:pt x="101333" y="607987"/>
                  </a:lnTo>
                  <a:cubicBezTo>
                    <a:pt x="45368" y="607987"/>
                    <a:pt x="0" y="562619"/>
                    <a:pt x="0" y="506654"/>
                  </a:cubicBezTo>
                  <a:lnTo>
                    <a:pt x="0" y="101333"/>
                  </a:lnTo>
                  <a:close/>
                </a:path>
              </a:pathLst>
            </a:custGeom>
            <a:solidFill>
              <a:srgbClr val="FFFF00"/>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txBody>
            <a:bodyPr spcFirstLastPara="0" vert="horz" wrap="square" lIns="121119" tIns="121119" rIns="121119" bIns="121119" numCol="1" spcCol="1270" anchor="ctr" anchorCtr="0">
              <a:noAutofit/>
            </a:bodyPr>
            <a:lstStyle/>
            <a:p>
              <a:pPr algn="ctr" defTabSz="1066800">
                <a:lnSpc>
                  <a:spcPct val="90000"/>
                </a:lnSpc>
                <a:spcBef>
                  <a:spcPct val="0"/>
                </a:spcBef>
                <a:spcAft>
                  <a:spcPct val="35000"/>
                </a:spcAft>
              </a:pPr>
              <a:r>
                <a:rPr lang="el-GR" b="1" dirty="0">
                  <a:solidFill>
                    <a:srgbClr val="333333"/>
                  </a:solidFill>
                </a:rPr>
                <a:t>Ανιθαγενής</a:t>
              </a:r>
              <a:endParaRPr lang="en-GB" sz="2400" b="1" dirty="0">
                <a:solidFill>
                  <a:srgbClr val="333333"/>
                </a:solidFill>
              </a:endParaRPr>
            </a:p>
          </p:txBody>
        </p:sp>
        <p:sp>
          <p:nvSpPr>
            <p:cNvPr id="18" name="Freeform 17"/>
            <p:cNvSpPr/>
            <p:nvPr/>
          </p:nvSpPr>
          <p:spPr>
            <a:xfrm>
              <a:off x="4723083" y="3553963"/>
              <a:ext cx="1776587" cy="737355"/>
            </a:xfrm>
            <a:custGeom>
              <a:avLst/>
              <a:gdLst>
                <a:gd name="connsiteX0" fmla="*/ 0 w 1776587"/>
                <a:gd name="connsiteY0" fmla="*/ 101333 h 607987"/>
                <a:gd name="connsiteX1" fmla="*/ 101333 w 1776587"/>
                <a:gd name="connsiteY1" fmla="*/ 0 h 607987"/>
                <a:gd name="connsiteX2" fmla="*/ 1675254 w 1776587"/>
                <a:gd name="connsiteY2" fmla="*/ 0 h 607987"/>
                <a:gd name="connsiteX3" fmla="*/ 1776587 w 1776587"/>
                <a:gd name="connsiteY3" fmla="*/ 101333 h 607987"/>
                <a:gd name="connsiteX4" fmla="*/ 1776587 w 1776587"/>
                <a:gd name="connsiteY4" fmla="*/ 506654 h 607987"/>
                <a:gd name="connsiteX5" fmla="*/ 1675254 w 1776587"/>
                <a:gd name="connsiteY5" fmla="*/ 607987 h 607987"/>
                <a:gd name="connsiteX6" fmla="*/ 101333 w 1776587"/>
                <a:gd name="connsiteY6" fmla="*/ 607987 h 607987"/>
                <a:gd name="connsiteX7" fmla="*/ 0 w 1776587"/>
                <a:gd name="connsiteY7" fmla="*/ 506654 h 607987"/>
                <a:gd name="connsiteX8" fmla="*/ 0 w 1776587"/>
                <a:gd name="connsiteY8" fmla="*/ 101333 h 60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07987">
                  <a:moveTo>
                    <a:pt x="0" y="101333"/>
                  </a:moveTo>
                  <a:cubicBezTo>
                    <a:pt x="0" y="45368"/>
                    <a:pt x="45368" y="0"/>
                    <a:pt x="101333" y="0"/>
                  </a:cubicBezTo>
                  <a:lnTo>
                    <a:pt x="1675254" y="0"/>
                  </a:lnTo>
                  <a:cubicBezTo>
                    <a:pt x="1731219" y="0"/>
                    <a:pt x="1776587" y="45368"/>
                    <a:pt x="1776587" y="101333"/>
                  </a:cubicBezTo>
                  <a:lnTo>
                    <a:pt x="1776587" y="506654"/>
                  </a:lnTo>
                  <a:cubicBezTo>
                    <a:pt x="1776587" y="562619"/>
                    <a:pt x="1731219" y="607987"/>
                    <a:pt x="1675254" y="607987"/>
                  </a:cubicBezTo>
                  <a:lnTo>
                    <a:pt x="101333" y="607987"/>
                  </a:lnTo>
                  <a:cubicBezTo>
                    <a:pt x="45368" y="607987"/>
                    <a:pt x="0" y="562619"/>
                    <a:pt x="0" y="506654"/>
                  </a:cubicBezTo>
                  <a:lnTo>
                    <a:pt x="0" y="101333"/>
                  </a:lnTo>
                  <a:close/>
                </a:path>
              </a:pathLst>
            </a:custGeom>
            <a:solidFill>
              <a:srgbClr val="FF9BE9"/>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txBody>
            <a:bodyPr spcFirstLastPara="0" vert="horz" wrap="square" lIns="121119" tIns="121119" rIns="121119" bIns="121119" numCol="1" spcCol="1270" anchor="ctr" anchorCtr="0">
              <a:noAutofit/>
            </a:bodyPr>
            <a:lstStyle/>
            <a:p>
              <a:pPr algn="ctr" defTabSz="1066800">
                <a:lnSpc>
                  <a:spcPct val="90000"/>
                </a:lnSpc>
                <a:spcBef>
                  <a:spcPct val="0"/>
                </a:spcBef>
                <a:spcAft>
                  <a:spcPct val="35000"/>
                </a:spcAft>
              </a:pPr>
              <a:r>
                <a:rPr lang="el-GR" b="1" dirty="0">
                  <a:solidFill>
                    <a:srgbClr val="000000"/>
                  </a:solidFill>
                </a:rPr>
                <a:t>Παράτυπος μετανάστης</a:t>
              </a:r>
              <a:endParaRPr lang="en-GB" b="1" dirty="0">
                <a:solidFill>
                  <a:srgbClr val="000000"/>
                </a:solidFill>
              </a:endParaRPr>
            </a:p>
          </p:txBody>
        </p:sp>
        <p:sp>
          <p:nvSpPr>
            <p:cNvPr id="19" name="Freeform 18"/>
            <p:cNvSpPr/>
            <p:nvPr/>
          </p:nvSpPr>
          <p:spPr>
            <a:xfrm>
              <a:off x="971394" y="4401157"/>
              <a:ext cx="1776587" cy="734089"/>
            </a:xfrm>
            <a:custGeom>
              <a:avLst/>
              <a:gdLst>
                <a:gd name="connsiteX0" fmla="*/ 0 w 1776587"/>
                <a:gd name="connsiteY0" fmla="*/ 101333 h 607987"/>
                <a:gd name="connsiteX1" fmla="*/ 101333 w 1776587"/>
                <a:gd name="connsiteY1" fmla="*/ 0 h 607987"/>
                <a:gd name="connsiteX2" fmla="*/ 1675254 w 1776587"/>
                <a:gd name="connsiteY2" fmla="*/ 0 h 607987"/>
                <a:gd name="connsiteX3" fmla="*/ 1776587 w 1776587"/>
                <a:gd name="connsiteY3" fmla="*/ 101333 h 607987"/>
                <a:gd name="connsiteX4" fmla="*/ 1776587 w 1776587"/>
                <a:gd name="connsiteY4" fmla="*/ 506654 h 607987"/>
                <a:gd name="connsiteX5" fmla="*/ 1675254 w 1776587"/>
                <a:gd name="connsiteY5" fmla="*/ 607987 h 607987"/>
                <a:gd name="connsiteX6" fmla="*/ 101333 w 1776587"/>
                <a:gd name="connsiteY6" fmla="*/ 607987 h 607987"/>
                <a:gd name="connsiteX7" fmla="*/ 0 w 1776587"/>
                <a:gd name="connsiteY7" fmla="*/ 506654 h 607987"/>
                <a:gd name="connsiteX8" fmla="*/ 0 w 1776587"/>
                <a:gd name="connsiteY8" fmla="*/ 101333 h 60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07987">
                  <a:moveTo>
                    <a:pt x="0" y="101333"/>
                  </a:moveTo>
                  <a:cubicBezTo>
                    <a:pt x="0" y="45368"/>
                    <a:pt x="45368" y="0"/>
                    <a:pt x="101333" y="0"/>
                  </a:cubicBezTo>
                  <a:lnTo>
                    <a:pt x="1675254" y="0"/>
                  </a:lnTo>
                  <a:cubicBezTo>
                    <a:pt x="1731219" y="0"/>
                    <a:pt x="1776587" y="45368"/>
                    <a:pt x="1776587" y="101333"/>
                  </a:cubicBezTo>
                  <a:lnTo>
                    <a:pt x="1776587" y="506654"/>
                  </a:lnTo>
                  <a:cubicBezTo>
                    <a:pt x="1776587" y="562619"/>
                    <a:pt x="1731219" y="607987"/>
                    <a:pt x="1675254" y="607987"/>
                  </a:cubicBezTo>
                  <a:lnTo>
                    <a:pt x="101333" y="607987"/>
                  </a:lnTo>
                  <a:cubicBezTo>
                    <a:pt x="45368" y="607987"/>
                    <a:pt x="0" y="562619"/>
                    <a:pt x="0" y="506654"/>
                  </a:cubicBezTo>
                  <a:lnTo>
                    <a:pt x="0" y="101333"/>
                  </a:lnTo>
                  <a:close/>
                </a:path>
              </a:pathLst>
            </a:custGeom>
            <a:scene3d>
              <a:camera prst="orthographicFront"/>
              <a:lightRig rig="threePt" dir="t"/>
            </a:scene3d>
            <a:sp3d>
              <a:bevelT/>
            </a:sp3d>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121119" tIns="121119" rIns="121119" bIns="121119" numCol="1" spcCol="1270" anchor="ctr" anchorCtr="0">
              <a:noAutofit/>
            </a:bodyPr>
            <a:lstStyle/>
            <a:p>
              <a:pPr algn="ctr" defTabSz="1066800">
                <a:lnSpc>
                  <a:spcPct val="90000"/>
                </a:lnSpc>
                <a:spcBef>
                  <a:spcPct val="0"/>
                </a:spcBef>
                <a:spcAft>
                  <a:spcPct val="35000"/>
                </a:spcAft>
              </a:pPr>
              <a:r>
                <a:rPr lang="el-GR" b="1" dirty="0">
                  <a:solidFill>
                    <a:srgbClr val="000000"/>
                  </a:solidFill>
                </a:rPr>
                <a:t>Αιτών/ούσα άσυλο</a:t>
              </a:r>
              <a:endParaRPr lang="en-GB" b="1" dirty="0">
                <a:solidFill>
                  <a:srgbClr val="000000"/>
                </a:solidFill>
              </a:endParaRPr>
            </a:p>
          </p:txBody>
        </p:sp>
        <p:sp>
          <p:nvSpPr>
            <p:cNvPr id="21" name="Freeform 20"/>
            <p:cNvSpPr/>
            <p:nvPr/>
          </p:nvSpPr>
          <p:spPr>
            <a:xfrm>
              <a:off x="1225387" y="2876074"/>
              <a:ext cx="1776587" cy="607987"/>
            </a:xfrm>
            <a:custGeom>
              <a:avLst/>
              <a:gdLst>
                <a:gd name="connsiteX0" fmla="*/ 0 w 1776587"/>
                <a:gd name="connsiteY0" fmla="*/ 101333 h 607987"/>
                <a:gd name="connsiteX1" fmla="*/ 101333 w 1776587"/>
                <a:gd name="connsiteY1" fmla="*/ 0 h 607987"/>
                <a:gd name="connsiteX2" fmla="*/ 1675254 w 1776587"/>
                <a:gd name="connsiteY2" fmla="*/ 0 h 607987"/>
                <a:gd name="connsiteX3" fmla="*/ 1776587 w 1776587"/>
                <a:gd name="connsiteY3" fmla="*/ 101333 h 607987"/>
                <a:gd name="connsiteX4" fmla="*/ 1776587 w 1776587"/>
                <a:gd name="connsiteY4" fmla="*/ 506654 h 607987"/>
                <a:gd name="connsiteX5" fmla="*/ 1675254 w 1776587"/>
                <a:gd name="connsiteY5" fmla="*/ 607987 h 607987"/>
                <a:gd name="connsiteX6" fmla="*/ 101333 w 1776587"/>
                <a:gd name="connsiteY6" fmla="*/ 607987 h 607987"/>
                <a:gd name="connsiteX7" fmla="*/ 0 w 1776587"/>
                <a:gd name="connsiteY7" fmla="*/ 506654 h 607987"/>
                <a:gd name="connsiteX8" fmla="*/ 0 w 1776587"/>
                <a:gd name="connsiteY8" fmla="*/ 101333 h 60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07987">
                  <a:moveTo>
                    <a:pt x="0" y="101333"/>
                  </a:moveTo>
                  <a:cubicBezTo>
                    <a:pt x="0" y="45368"/>
                    <a:pt x="45368" y="0"/>
                    <a:pt x="101333" y="0"/>
                  </a:cubicBezTo>
                  <a:lnTo>
                    <a:pt x="1675254" y="0"/>
                  </a:lnTo>
                  <a:cubicBezTo>
                    <a:pt x="1731219" y="0"/>
                    <a:pt x="1776587" y="45368"/>
                    <a:pt x="1776587" y="101333"/>
                  </a:cubicBezTo>
                  <a:lnTo>
                    <a:pt x="1776587" y="506654"/>
                  </a:lnTo>
                  <a:cubicBezTo>
                    <a:pt x="1776587" y="562619"/>
                    <a:pt x="1731219" y="607987"/>
                    <a:pt x="1675254" y="607987"/>
                  </a:cubicBezTo>
                  <a:lnTo>
                    <a:pt x="101333" y="607987"/>
                  </a:lnTo>
                  <a:cubicBezTo>
                    <a:pt x="45368" y="607987"/>
                    <a:pt x="0" y="562619"/>
                    <a:pt x="0" y="506654"/>
                  </a:cubicBezTo>
                  <a:lnTo>
                    <a:pt x="0" y="101333"/>
                  </a:lnTo>
                  <a:close/>
                </a:path>
              </a:pathLst>
            </a:custGeom>
            <a:solidFill>
              <a:srgbClr val="008000"/>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horz" wrap="square" lIns="121119" tIns="121119" rIns="121119" bIns="121119" numCol="1" spcCol="1270" anchor="ctr" anchorCtr="0">
              <a:noAutofit/>
            </a:bodyPr>
            <a:lstStyle/>
            <a:p>
              <a:pPr algn="ctr" defTabSz="1066800">
                <a:lnSpc>
                  <a:spcPct val="90000"/>
                </a:lnSpc>
                <a:spcBef>
                  <a:spcPct val="0"/>
                </a:spcBef>
                <a:spcAft>
                  <a:spcPct val="35000"/>
                </a:spcAft>
              </a:pPr>
              <a:r>
                <a:rPr lang="el-GR" b="1" dirty="0">
                  <a:solidFill>
                    <a:srgbClr val="000000"/>
                  </a:solidFill>
                </a:rPr>
                <a:t>Πρόσφυγας</a:t>
              </a:r>
              <a:endParaRPr lang="en-GB" dirty="0">
                <a:solidFill>
                  <a:srgbClr val="000000"/>
                </a:solidFill>
              </a:endParaRPr>
            </a:p>
          </p:txBody>
        </p:sp>
      </p:grpSp>
      <p:cxnSp>
        <p:nvCxnSpPr>
          <p:cNvPr id="8" name="Straight Arrow Connector 7"/>
          <p:cNvCxnSpPr/>
          <p:nvPr/>
        </p:nvCxnSpPr>
        <p:spPr>
          <a:xfrm>
            <a:off x="3886200" y="2057400"/>
            <a:ext cx="4419600" cy="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4876800" y="548680"/>
            <a:ext cx="2438400" cy="100811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dirty="0">
                <a:solidFill>
                  <a:prstClr val="white"/>
                </a:solidFill>
              </a:rPr>
              <a:t>ΜΕΤΑΝΑΣΤΗΣ;</a:t>
            </a:r>
          </a:p>
        </p:txBody>
      </p:sp>
      <p:sp>
        <p:nvSpPr>
          <p:cNvPr id="23" name="Freeform 22"/>
          <p:cNvSpPr/>
          <p:nvPr/>
        </p:nvSpPr>
        <p:spPr>
          <a:xfrm>
            <a:off x="2490614" y="3657600"/>
            <a:ext cx="1776587" cy="762000"/>
          </a:xfrm>
          <a:custGeom>
            <a:avLst/>
            <a:gdLst>
              <a:gd name="connsiteX0" fmla="*/ 0 w 1776587"/>
              <a:gd name="connsiteY0" fmla="*/ 101333 h 607987"/>
              <a:gd name="connsiteX1" fmla="*/ 101333 w 1776587"/>
              <a:gd name="connsiteY1" fmla="*/ 0 h 607987"/>
              <a:gd name="connsiteX2" fmla="*/ 1675254 w 1776587"/>
              <a:gd name="connsiteY2" fmla="*/ 0 h 607987"/>
              <a:gd name="connsiteX3" fmla="*/ 1776587 w 1776587"/>
              <a:gd name="connsiteY3" fmla="*/ 101333 h 607987"/>
              <a:gd name="connsiteX4" fmla="*/ 1776587 w 1776587"/>
              <a:gd name="connsiteY4" fmla="*/ 506654 h 607987"/>
              <a:gd name="connsiteX5" fmla="*/ 1675254 w 1776587"/>
              <a:gd name="connsiteY5" fmla="*/ 607987 h 607987"/>
              <a:gd name="connsiteX6" fmla="*/ 101333 w 1776587"/>
              <a:gd name="connsiteY6" fmla="*/ 607987 h 607987"/>
              <a:gd name="connsiteX7" fmla="*/ 0 w 1776587"/>
              <a:gd name="connsiteY7" fmla="*/ 506654 h 607987"/>
              <a:gd name="connsiteX8" fmla="*/ 0 w 1776587"/>
              <a:gd name="connsiteY8" fmla="*/ 101333 h 60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07987">
                <a:moveTo>
                  <a:pt x="0" y="101333"/>
                </a:moveTo>
                <a:cubicBezTo>
                  <a:pt x="0" y="45368"/>
                  <a:pt x="45368" y="0"/>
                  <a:pt x="101333" y="0"/>
                </a:cubicBezTo>
                <a:lnTo>
                  <a:pt x="1675254" y="0"/>
                </a:lnTo>
                <a:cubicBezTo>
                  <a:pt x="1731219" y="0"/>
                  <a:pt x="1776587" y="45368"/>
                  <a:pt x="1776587" y="101333"/>
                </a:cubicBezTo>
                <a:lnTo>
                  <a:pt x="1776587" y="506654"/>
                </a:lnTo>
                <a:cubicBezTo>
                  <a:pt x="1776587" y="562619"/>
                  <a:pt x="1731219" y="607987"/>
                  <a:pt x="1675254" y="607987"/>
                </a:cubicBezTo>
                <a:lnTo>
                  <a:pt x="101333" y="607987"/>
                </a:lnTo>
                <a:cubicBezTo>
                  <a:pt x="45368" y="607987"/>
                  <a:pt x="0" y="562619"/>
                  <a:pt x="0" y="506654"/>
                </a:cubicBezTo>
                <a:lnTo>
                  <a:pt x="0" y="101333"/>
                </a:lnTo>
                <a:close/>
              </a:path>
            </a:pathLst>
          </a:custGeom>
          <a:solidFill>
            <a:srgbClr val="82D4FF"/>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txBody>
          <a:bodyPr spcFirstLastPara="0" vert="horz" wrap="square" lIns="121119" tIns="121119" rIns="121119" bIns="121119" numCol="1" spcCol="1270" anchor="ctr" anchorCtr="0">
            <a:noAutofit/>
          </a:bodyPr>
          <a:lstStyle/>
          <a:p>
            <a:pPr algn="ctr" defTabSz="1066800">
              <a:lnSpc>
                <a:spcPct val="90000"/>
              </a:lnSpc>
              <a:spcBef>
                <a:spcPct val="0"/>
              </a:spcBef>
              <a:spcAft>
                <a:spcPct val="35000"/>
              </a:spcAft>
            </a:pPr>
            <a:r>
              <a:rPr lang="el-GR" b="1" dirty="0">
                <a:solidFill>
                  <a:srgbClr val="000000"/>
                </a:solidFill>
              </a:rPr>
              <a:t>Αποχωρισμένο παιδί</a:t>
            </a:r>
            <a:endParaRPr lang="en-GB" b="1" dirty="0">
              <a:solidFill>
                <a:srgbClr val="000000"/>
              </a:solidFill>
            </a:endParaRPr>
          </a:p>
        </p:txBody>
      </p:sp>
      <p:sp>
        <p:nvSpPr>
          <p:cNvPr id="24" name="Freeform 23"/>
          <p:cNvSpPr/>
          <p:nvPr/>
        </p:nvSpPr>
        <p:spPr>
          <a:xfrm>
            <a:off x="6439796" y="2806177"/>
            <a:ext cx="1776587" cy="737355"/>
          </a:xfrm>
          <a:custGeom>
            <a:avLst/>
            <a:gdLst>
              <a:gd name="connsiteX0" fmla="*/ 0 w 1776587"/>
              <a:gd name="connsiteY0" fmla="*/ 101333 h 607987"/>
              <a:gd name="connsiteX1" fmla="*/ 101333 w 1776587"/>
              <a:gd name="connsiteY1" fmla="*/ 0 h 607987"/>
              <a:gd name="connsiteX2" fmla="*/ 1675254 w 1776587"/>
              <a:gd name="connsiteY2" fmla="*/ 0 h 607987"/>
              <a:gd name="connsiteX3" fmla="*/ 1776587 w 1776587"/>
              <a:gd name="connsiteY3" fmla="*/ 101333 h 607987"/>
              <a:gd name="connsiteX4" fmla="*/ 1776587 w 1776587"/>
              <a:gd name="connsiteY4" fmla="*/ 506654 h 607987"/>
              <a:gd name="connsiteX5" fmla="*/ 1675254 w 1776587"/>
              <a:gd name="connsiteY5" fmla="*/ 607987 h 607987"/>
              <a:gd name="connsiteX6" fmla="*/ 101333 w 1776587"/>
              <a:gd name="connsiteY6" fmla="*/ 607987 h 607987"/>
              <a:gd name="connsiteX7" fmla="*/ 0 w 1776587"/>
              <a:gd name="connsiteY7" fmla="*/ 506654 h 607987"/>
              <a:gd name="connsiteX8" fmla="*/ 0 w 1776587"/>
              <a:gd name="connsiteY8" fmla="*/ 101333 h 60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07987">
                <a:moveTo>
                  <a:pt x="0" y="101333"/>
                </a:moveTo>
                <a:cubicBezTo>
                  <a:pt x="0" y="45368"/>
                  <a:pt x="45368" y="0"/>
                  <a:pt x="101333" y="0"/>
                </a:cubicBezTo>
                <a:lnTo>
                  <a:pt x="1675254" y="0"/>
                </a:lnTo>
                <a:cubicBezTo>
                  <a:pt x="1731219" y="0"/>
                  <a:pt x="1776587" y="45368"/>
                  <a:pt x="1776587" y="101333"/>
                </a:cubicBezTo>
                <a:lnTo>
                  <a:pt x="1776587" y="506654"/>
                </a:lnTo>
                <a:cubicBezTo>
                  <a:pt x="1776587" y="562619"/>
                  <a:pt x="1731219" y="607987"/>
                  <a:pt x="1675254" y="607987"/>
                </a:cubicBezTo>
                <a:lnTo>
                  <a:pt x="101333" y="607987"/>
                </a:lnTo>
                <a:cubicBezTo>
                  <a:pt x="45368" y="607987"/>
                  <a:pt x="0" y="562619"/>
                  <a:pt x="0" y="506654"/>
                </a:cubicBezTo>
                <a:lnTo>
                  <a:pt x="0" y="101333"/>
                </a:lnTo>
                <a:close/>
              </a:path>
            </a:pathLst>
          </a:custGeom>
          <a:solidFill>
            <a:srgbClr val="8D7DF7"/>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txBody>
          <a:bodyPr spcFirstLastPara="0" vert="horz" wrap="square" lIns="121119" tIns="121119" rIns="121119" bIns="121119" numCol="1" spcCol="1270" anchor="ctr" anchorCtr="0">
            <a:noAutofit/>
          </a:bodyPr>
          <a:lstStyle/>
          <a:p>
            <a:pPr algn="ctr" defTabSz="1066800">
              <a:lnSpc>
                <a:spcPct val="90000"/>
              </a:lnSpc>
              <a:spcBef>
                <a:spcPct val="0"/>
              </a:spcBef>
              <a:spcAft>
                <a:spcPct val="35000"/>
              </a:spcAft>
            </a:pPr>
            <a:r>
              <a:rPr lang="el-GR" b="1" dirty="0">
                <a:solidFill>
                  <a:srgbClr val="000000"/>
                </a:solidFill>
              </a:rPr>
              <a:t>Μετανάστης/</a:t>
            </a:r>
            <a:r>
              <a:rPr lang="el-GR" b="1" dirty="0" err="1">
                <a:solidFill>
                  <a:srgbClr val="000000"/>
                </a:solidFill>
              </a:rPr>
              <a:t>τρια</a:t>
            </a:r>
            <a:endParaRPr lang="en-GB" sz="2400" b="1" dirty="0">
              <a:solidFill>
                <a:srgbClr val="000000"/>
              </a:solidFill>
            </a:endParaRPr>
          </a:p>
        </p:txBody>
      </p:sp>
      <p:cxnSp>
        <p:nvCxnSpPr>
          <p:cNvPr id="3" name="Google Shape;233;p13">
            <a:extLst>
              <a:ext uri="{FF2B5EF4-FFF2-40B4-BE49-F238E27FC236}">
                <a16:creationId xmlns:a16="http://schemas.microsoft.com/office/drawing/2014/main" id="{A3602168-EF09-AF7F-6172-5F2D6E8BA932}"/>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6" name="Google Shape;234;p13">
            <a:extLst>
              <a:ext uri="{FF2B5EF4-FFF2-40B4-BE49-F238E27FC236}">
                <a16:creationId xmlns:a16="http://schemas.microsoft.com/office/drawing/2014/main" id="{BD540FCE-D9C2-9282-5B15-23CD078D3AED}"/>
              </a:ext>
            </a:extLst>
          </p:cNvPr>
          <p:cNvPicPr preferRelativeResize="0"/>
          <p:nvPr/>
        </p:nvPicPr>
        <p:blipFill rotWithShape="1">
          <a:blip r:embed="rId3">
            <a:alphaModFix/>
          </a:blip>
          <a:srcRect/>
          <a:stretch/>
        </p:blipFill>
        <p:spPr>
          <a:xfrm>
            <a:off x="9144000" y="5229225"/>
            <a:ext cx="3048000" cy="1628775"/>
          </a:xfrm>
          <a:prstGeom prst="rect">
            <a:avLst/>
          </a:prstGeom>
          <a:noFill/>
          <a:ln>
            <a:noFill/>
          </a:ln>
        </p:spPr>
      </p:pic>
      <p:sp>
        <p:nvSpPr>
          <p:cNvPr id="2" name="Freeform 16">
            <a:extLst>
              <a:ext uri="{FF2B5EF4-FFF2-40B4-BE49-F238E27FC236}">
                <a16:creationId xmlns:a16="http://schemas.microsoft.com/office/drawing/2014/main" id="{E7FE9B4C-7AB3-6F60-1B9A-1EA8CDDCE7E8}"/>
              </a:ext>
            </a:extLst>
          </p:cNvPr>
          <p:cNvSpPr/>
          <p:nvPr/>
        </p:nvSpPr>
        <p:spPr>
          <a:xfrm>
            <a:off x="4407917" y="3575241"/>
            <a:ext cx="1776587" cy="727425"/>
          </a:xfrm>
          <a:custGeom>
            <a:avLst/>
            <a:gdLst>
              <a:gd name="connsiteX0" fmla="*/ 0 w 1776587"/>
              <a:gd name="connsiteY0" fmla="*/ 101333 h 607987"/>
              <a:gd name="connsiteX1" fmla="*/ 101333 w 1776587"/>
              <a:gd name="connsiteY1" fmla="*/ 0 h 607987"/>
              <a:gd name="connsiteX2" fmla="*/ 1675254 w 1776587"/>
              <a:gd name="connsiteY2" fmla="*/ 0 h 607987"/>
              <a:gd name="connsiteX3" fmla="*/ 1776587 w 1776587"/>
              <a:gd name="connsiteY3" fmla="*/ 101333 h 607987"/>
              <a:gd name="connsiteX4" fmla="*/ 1776587 w 1776587"/>
              <a:gd name="connsiteY4" fmla="*/ 506654 h 607987"/>
              <a:gd name="connsiteX5" fmla="*/ 1675254 w 1776587"/>
              <a:gd name="connsiteY5" fmla="*/ 607987 h 607987"/>
              <a:gd name="connsiteX6" fmla="*/ 101333 w 1776587"/>
              <a:gd name="connsiteY6" fmla="*/ 607987 h 607987"/>
              <a:gd name="connsiteX7" fmla="*/ 0 w 1776587"/>
              <a:gd name="connsiteY7" fmla="*/ 506654 h 607987"/>
              <a:gd name="connsiteX8" fmla="*/ 0 w 1776587"/>
              <a:gd name="connsiteY8" fmla="*/ 101333 h 60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07987">
                <a:moveTo>
                  <a:pt x="0" y="101333"/>
                </a:moveTo>
                <a:cubicBezTo>
                  <a:pt x="0" y="45368"/>
                  <a:pt x="45368" y="0"/>
                  <a:pt x="101333" y="0"/>
                </a:cubicBezTo>
                <a:lnTo>
                  <a:pt x="1675254" y="0"/>
                </a:lnTo>
                <a:cubicBezTo>
                  <a:pt x="1731219" y="0"/>
                  <a:pt x="1776587" y="45368"/>
                  <a:pt x="1776587" y="101333"/>
                </a:cubicBezTo>
                <a:lnTo>
                  <a:pt x="1776587" y="506654"/>
                </a:lnTo>
                <a:cubicBezTo>
                  <a:pt x="1776587" y="562619"/>
                  <a:pt x="1731219" y="607987"/>
                  <a:pt x="1675254" y="607987"/>
                </a:cubicBezTo>
                <a:lnTo>
                  <a:pt x="101333" y="607987"/>
                </a:lnTo>
                <a:cubicBezTo>
                  <a:pt x="45368" y="607987"/>
                  <a:pt x="0" y="562619"/>
                  <a:pt x="0" y="506654"/>
                </a:cubicBezTo>
                <a:lnTo>
                  <a:pt x="0" y="101333"/>
                </a:lnTo>
                <a:close/>
              </a:path>
            </a:pathLst>
          </a:custGeom>
          <a:solidFill>
            <a:schemeClr val="accent2"/>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txBody>
          <a:bodyPr spcFirstLastPara="0" vert="horz" wrap="square" lIns="121119" tIns="121119" rIns="121119" bIns="121119" numCol="1" spcCol="1270" anchor="ctr" anchorCtr="0">
            <a:noAutofit/>
          </a:bodyPr>
          <a:lstStyle/>
          <a:p>
            <a:pPr algn="ctr" defTabSz="1066800">
              <a:lnSpc>
                <a:spcPct val="90000"/>
              </a:lnSpc>
              <a:spcBef>
                <a:spcPct val="0"/>
              </a:spcBef>
              <a:spcAft>
                <a:spcPct val="35000"/>
              </a:spcAft>
            </a:pPr>
            <a:r>
              <a:rPr lang="el-GR" b="1" dirty="0">
                <a:solidFill>
                  <a:srgbClr val="333333"/>
                </a:solidFill>
              </a:rPr>
              <a:t>Θύμα εμπορίας ανθρώπων</a:t>
            </a:r>
            <a:endParaRPr lang="en-GB" b="1" dirty="0">
              <a:solidFill>
                <a:srgbClr val="333333"/>
              </a:solidFill>
            </a:endParaRPr>
          </a:p>
        </p:txBody>
      </p:sp>
    </p:spTree>
    <p:extLst>
      <p:ext uri="{BB962C8B-B14F-4D97-AF65-F5344CB8AC3E}">
        <p14:creationId xmlns:p14="http://schemas.microsoft.com/office/powerpoint/2010/main" val="3388721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Ποιος θεωρείται μετανάστης;</a:t>
            </a:r>
            <a:endParaRPr lang="en-GB" dirty="0"/>
          </a:p>
        </p:txBody>
      </p:sp>
      <p:sp>
        <p:nvSpPr>
          <p:cNvPr id="3" name="Content Placeholder 2"/>
          <p:cNvSpPr>
            <a:spLocks noGrp="1"/>
          </p:cNvSpPr>
          <p:nvPr>
            <p:ph idx="1"/>
          </p:nvPr>
        </p:nvSpPr>
        <p:spPr/>
        <p:txBody>
          <a:bodyPr/>
          <a:lstStyle/>
          <a:p>
            <a:pPr marL="0" indent="0" algn="just">
              <a:buNone/>
            </a:pPr>
            <a:r>
              <a:rPr lang="el-GR" dirty="0"/>
              <a:t>Ελλείψει ενός καθολικού, νομικού ορισμού του διεθνούς μετανάστη:</a:t>
            </a:r>
          </a:p>
          <a:p>
            <a:pPr marL="0" indent="0" algn="just">
              <a:buNone/>
            </a:pPr>
            <a:endParaRPr lang="el-GR" dirty="0"/>
          </a:p>
          <a:p>
            <a:pPr marL="0" indent="0" algn="just">
              <a:buNone/>
            </a:pPr>
            <a:r>
              <a:rPr lang="el-GR" dirty="0"/>
              <a:t>"Κάθε πρόσωπο που βρίσκεται εκτός κράτους του οποίου είναι πολίτης ή υπήκοος (προσωρινά ή μόνιμα, κανονικά ή παράτυπα)" </a:t>
            </a:r>
            <a:endParaRPr lang="en-US" dirty="0"/>
          </a:p>
          <a:p>
            <a:pPr marL="0" indent="0">
              <a:buNone/>
            </a:pPr>
            <a:r>
              <a:rPr lang="en-GB" sz="1800" dirty="0"/>
              <a:t>OHCHR Recommended Principles and Guidelines on Human Rights at International Borders, 2014</a:t>
            </a:r>
          </a:p>
          <a:p>
            <a:pPr marL="0" indent="0">
              <a:buNone/>
            </a:pPr>
            <a:endParaRPr lang="fr-CH" sz="1800" dirty="0"/>
          </a:p>
          <a:p>
            <a:pPr marL="0" indent="0">
              <a:buNone/>
            </a:pPr>
            <a:endParaRPr lang="fr-CH" sz="1800" dirty="0">
              <a:solidFill>
                <a:srgbClr val="FF0000"/>
              </a:solidFill>
            </a:endParaRPr>
          </a:p>
          <a:p>
            <a:pPr marL="0" indent="0">
              <a:buNone/>
            </a:pPr>
            <a:endParaRPr lang="fr-CH" sz="1800" dirty="0">
              <a:solidFill>
                <a:srgbClr val="FF0000"/>
              </a:solidFill>
            </a:endParaRPr>
          </a:p>
        </p:txBody>
      </p:sp>
      <p:cxnSp>
        <p:nvCxnSpPr>
          <p:cNvPr id="4" name="Google Shape;233;p13">
            <a:extLst>
              <a:ext uri="{FF2B5EF4-FFF2-40B4-BE49-F238E27FC236}">
                <a16:creationId xmlns:a16="http://schemas.microsoft.com/office/drawing/2014/main" id="{9F695944-EF06-3AAC-25DA-F5D8205EFE96}"/>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a16="http://schemas.microsoft.com/office/drawing/2014/main" id="{B1518842-ABFB-7BC0-8B52-01CF553D3084}"/>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299539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oogle Shape;234;p13">
            <a:extLst>
              <a:ext uri="{FF2B5EF4-FFF2-40B4-BE49-F238E27FC236}">
                <a16:creationId xmlns:a16="http://schemas.microsoft.com/office/drawing/2014/main" id="{8842B356-F658-9C3F-2F7F-81BF136BCF02}"/>
              </a:ext>
            </a:extLst>
          </p:cNvPr>
          <p:cNvPicPr preferRelativeResize="0"/>
          <p:nvPr/>
        </p:nvPicPr>
        <p:blipFill rotWithShape="1">
          <a:blip r:embed="rId3">
            <a:alphaModFix/>
          </a:blip>
          <a:srcRect/>
          <a:stretch/>
        </p:blipFill>
        <p:spPr>
          <a:xfrm>
            <a:off x="9144000" y="5229225"/>
            <a:ext cx="3048000" cy="1628775"/>
          </a:xfrm>
          <a:prstGeom prst="rect">
            <a:avLst/>
          </a:prstGeom>
          <a:noFill/>
          <a:ln>
            <a:noFill/>
          </a:ln>
        </p:spPr>
      </p:pic>
      <p:sp>
        <p:nvSpPr>
          <p:cNvPr id="2" name="Title 1"/>
          <p:cNvSpPr>
            <a:spLocks noGrp="1"/>
          </p:cNvSpPr>
          <p:nvPr>
            <p:ph type="title"/>
          </p:nvPr>
        </p:nvSpPr>
        <p:spPr/>
        <p:txBody>
          <a:bodyPr>
            <a:normAutofit/>
          </a:bodyPr>
          <a:lstStyle/>
          <a:p>
            <a:r>
              <a:rPr lang="el-GR" sz="3600" dirty="0"/>
              <a:t>Ευαλωτότητες σε "μεγάλες" (μικτές) μετακινήσεις</a:t>
            </a:r>
            <a:endParaRPr lang="en-GB" sz="3600" dirty="0"/>
          </a:p>
        </p:txBody>
      </p:sp>
      <p:sp>
        <p:nvSpPr>
          <p:cNvPr id="3" name="Content Placeholder 2"/>
          <p:cNvSpPr>
            <a:spLocks noGrp="1"/>
          </p:cNvSpPr>
          <p:nvPr>
            <p:ph idx="1"/>
          </p:nvPr>
        </p:nvSpPr>
        <p:spPr/>
        <p:txBody>
          <a:bodyPr/>
          <a:lstStyle/>
          <a:p>
            <a:pPr algn="just"/>
            <a:r>
              <a:rPr lang="el-GR" dirty="0"/>
              <a:t>Στο πλαίσιο πολλών μεταναστευτικών κινήσεων, μια διαφορετική ομάδα ανθρώπων μετακινείται μαζί και συχνά μοιράζεται τους ίδιους κινδύνους παραβίασης των ανθρωπίνων δικαιωμάτων.</a:t>
            </a:r>
          </a:p>
          <a:p>
            <a:pPr algn="just"/>
            <a:r>
              <a:rPr lang="el-GR" dirty="0"/>
              <a:t>Πολλοί άνθρωποι που μετακινούνται σήμερα δεν εμπίπτουν στις καθιερωμένες νομικές κατηγορίες (ή υπάγονται και εκπίπτουν από  αυτές), αλλά έχουν παρ' όλα αυτά ανάγκη από στοχευμένες προστατευτικές παρεμβάσεις.</a:t>
            </a:r>
          </a:p>
          <a:p>
            <a:pPr algn="just"/>
            <a:r>
              <a:rPr lang="el-GR" dirty="0"/>
              <a:t>Οι άνθρωποι που αναγκάζονται να μετακινούνται σε μεγάλης κλίμακας, παράτυπες και επισφαλείς μετακινήσεις διατρέχουν ιδιαίτερο κίνδυνο να υποστούν κακομεταχείριση. </a:t>
            </a:r>
          </a:p>
        </p:txBody>
      </p:sp>
      <p:cxnSp>
        <p:nvCxnSpPr>
          <p:cNvPr id="4" name="Google Shape;233;p13">
            <a:extLst>
              <a:ext uri="{FF2B5EF4-FFF2-40B4-BE49-F238E27FC236}">
                <a16:creationId xmlns:a16="http://schemas.microsoft.com/office/drawing/2014/main" id="{2D5DD9F0-BA22-89BB-14DD-102516B4E8EA}"/>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spTree>
    <p:extLst>
      <p:ext uri="{BB962C8B-B14F-4D97-AF65-F5344CB8AC3E}">
        <p14:creationId xmlns:p14="http://schemas.microsoft.com/office/powerpoint/2010/main" val="1538837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4400" dirty="0"/>
              <a:t>Μετανάστες σε ευάλωτες καταστάσεις</a:t>
            </a:r>
            <a:endParaRPr lang="fr-CH" dirty="0"/>
          </a:p>
        </p:txBody>
      </p:sp>
      <p:sp>
        <p:nvSpPr>
          <p:cNvPr id="3" name="Content Placeholder 2"/>
          <p:cNvSpPr>
            <a:spLocks noGrp="1"/>
          </p:cNvSpPr>
          <p:nvPr>
            <p:ph idx="1"/>
          </p:nvPr>
        </p:nvSpPr>
        <p:spPr/>
        <p:txBody>
          <a:bodyPr/>
          <a:lstStyle/>
          <a:p>
            <a:pPr algn="just"/>
            <a:endParaRPr lang="en-US" dirty="0"/>
          </a:p>
          <a:p>
            <a:pPr algn="just"/>
            <a:endParaRPr lang="en-US" dirty="0"/>
          </a:p>
          <a:p>
            <a:pPr algn="just"/>
            <a:r>
              <a:rPr lang="el-GR" dirty="0"/>
              <a:t>Οι μετανάστες μπορεί να διατρέχουν κίνδυνο παραβίασης των ανθρωπίνων δικαιωμάτων εξαιτίας των συνθηκών που αντιμετωπίζουν στις χώρες καταγωγής τους, οι οποίες τους αναγκάζουν να μετακινηθούν και στις οποίες δεν μπορούν να επιστρέψουν.</a:t>
            </a:r>
          </a:p>
        </p:txBody>
      </p:sp>
      <p:cxnSp>
        <p:nvCxnSpPr>
          <p:cNvPr id="4" name="Google Shape;233;p13">
            <a:extLst>
              <a:ext uri="{FF2B5EF4-FFF2-40B4-BE49-F238E27FC236}">
                <a16:creationId xmlns:a16="http://schemas.microsoft.com/office/drawing/2014/main" id="{B4E56FF7-01FD-D9E0-5D13-B5FAF7815D66}"/>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a16="http://schemas.microsoft.com/office/drawing/2014/main" id="{C59C07AA-2073-6259-FA35-828DEA342477}"/>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3402316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6300" y="-114300"/>
            <a:ext cx="8229600" cy="1143000"/>
          </a:xfrm>
        </p:spPr>
        <p:txBody>
          <a:bodyPr/>
          <a:lstStyle/>
          <a:p>
            <a:pPr algn="ctr"/>
            <a:r>
              <a:rPr lang="el-GR" dirty="0"/>
              <a:t>Γιατί μετακινούνται οι άνθρωποι;</a:t>
            </a:r>
            <a:endParaRPr lang="en-GB" dirty="0"/>
          </a:p>
        </p:txBody>
      </p:sp>
      <p:graphicFrame>
        <p:nvGraphicFramePr>
          <p:cNvPr id="6" name="Diagram 5"/>
          <p:cNvGraphicFramePr/>
          <p:nvPr>
            <p:extLst>
              <p:ext uri="{D42A27DB-BD31-4B8C-83A1-F6EECF244321}">
                <p14:modId xmlns:p14="http://schemas.microsoft.com/office/powerpoint/2010/main" val="1756539752"/>
              </p:ext>
            </p:extLst>
          </p:nvPr>
        </p:nvGraphicFramePr>
        <p:xfrm>
          <a:off x="1816100" y="1028700"/>
          <a:ext cx="8851900" cy="55245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3" name="Google Shape;233;p13">
            <a:extLst>
              <a:ext uri="{FF2B5EF4-FFF2-40B4-BE49-F238E27FC236}">
                <a16:creationId xmlns:a16="http://schemas.microsoft.com/office/drawing/2014/main" id="{799697C5-7041-A4E9-18E5-228C07EBEAE7}"/>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4" name="Google Shape;234;p13">
            <a:extLst>
              <a:ext uri="{FF2B5EF4-FFF2-40B4-BE49-F238E27FC236}">
                <a16:creationId xmlns:a16="http://schemas.microsoft.com/office/drawing/2014/main" id="{D237C800-8783-9F33-FE7C-70F3E85CEAE7}"/>
              </a:ext>
            </a:extLst>
          </p:cNvPr>
          <p:cNvPicPr preferRelativeResize="0"/>
          <p:nvPr/>
        </p:nvPicPr>
        <p:blipFill rotWithShape="1">
          <a:blip r:embed="rId8">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3759405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Μετανάστες σε ευάλωτες καταστάσεις (συνέχεια)</a:t>
            </a:r>
            <a:endParaRPr lang="fr-CH" sz="3600" dirty="0"/>
          </a:p>
        </p:txBody>
      </p:sp>
      <p:sp>
        <p:nvSpPr>
          <p:cNvPr id="3" name="Content Placeholder 2"/>
          <p:cNvSpPr>
            <a:spLocks noGrp="1"/>
          </p:cNvSpPr>
          <p:nvPr>
            <p:ph idx="1"/>
          </p:nvPr>
        </p:nvSpPr>
        <p:spPr/>
        <p:txBody>
          <a:bodyPr/>
          <a:lstStyle/>
          <a:p>
            <a:pPr algn="just"/>
            <a:r>
              <a:rPr lang="el-GR" dirty="0"/>
              <a:t>Οι μετανάστες μπορεί να διατρέχουν κίνδυνο παραβίασης των ανθρωπίνων δικαιωμάτων λόγω των συνθηκών που αντιμετωπίζουν κατά τη διαδρομή τους.</a:t>
            </a:r>
          </a:p>
          <a:p>
            <a:pPr algn="just"/>
            <a:r>
              <a:rPr lang="el-GR" dirty="0"/>
              <a:t>Τα δομικά πλαίσια είναι ποικίλα και οι εγγενείς ευπάθειες μπορούν να οδηγήσουν σε διατομεακό κίνδυνο (π.χ. παιδιά).</a:t>
            </a:r>
          </a:p>
          <a:p>
            <a:pPr algn="just"/>
            <a:r>
              <a:rPr lang="el-GR" dirty="0"/>
              <a:t>Τα ταξίδια είναι μακρινά, επικίνδυνα και συχνά πολλαπλών κατευθύνσεων. Κάποιοι μπορεί να μην φτάσουν ποτέ στον προορισμό τους.</a:t>
            </a:r>
          </a:p>
          <a:p>
            <a:pPr algn="just"/>
            <a:r>
              <a:rPr lang="el-GR" dirty="0"/>
              <a:t>Κίνδυνοι που αντιμετωπίζουν στον προορισμό.</a:t>
            </a:r>
            <a:endParaRPr lang="fr-CH" dirty="0"/>
          </a:p>
        </p:txBody>
      </p:sp>
      <p:cxnSp>
        <p:nvCxnSpPr>
          <p:cNvPr id="4" name="Google Shape;233;p13">
            <a:extLst>
              <a:ext uri="{FF2B5EF4-FFF2-40B4-BE49-F238E27FC236}">
                <a16:creationId xmlns:a16="http://schemas.microsoft.com/office/drawing/2014/main" id="{33D5F54D-BC34-716F-1F20-7B478C30D059}"/>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a16="http://schemas.microsoft.com/office/drawing/2014/main" id="{4F09F717-9C4B-247A-CA3F-6FA359ED5559}"/>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1687235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82fb733b-2979-498b-b5ea-673885ae2eb7">
      <Terms xmlns="http://schemas.microsoft.com/office/infopath/2007/PartnerControls"/>
    </lcf76f155ced4ddcb4097134ff3c332f>
    <TaxCatchAll xmlns="68ba328d-a6f0-42f8-ba6c-b0324f86f3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D32C010CB483E4DA82B031ADE897886" ma:contentTypeVersion="16" ma:contentTypeDescription="Create a new document." ma:contentTypeScope="" ma:versionID="415c139051e3d64af64198c6945ddcea">
  <xsd:schema xmlns:xsd="http://www.w3.org/2001/XMLSchema" xmlns:xs="http://www.w3.org/2001/XMLSchema" xmlns:p="http://schemas.microsoft.com/office/2006/metadata/properties" xmlns:ns2="82fb733b-2979-498b-b5ea-673885ae2eb7" xmlns:ns3="68ba328d-a6f0-42f8-ba6c-b0324f86f3a5" targetNamespace="http://schemas.microsoft.com/office/2006/metadata/properties" ma:root="true" ma:fieldsID="d07324b0bad86e78393f66395e64ae93" ns2:_="" ns3:_="">
    <xsd:import namespace="82fb733b-2979-498b-b5ea-673885ae2eb7"/>
    <xsd:import namespace="68ba328d-a6f0-42f8-ba6c-b0324f86f3a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2:MediaLengthInSeconds"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fb733b-2979-498b-b5ea-673885ae2e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36ebf12-5aa6-46a6-8348-6060ce309a8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8ba328d-a6f0-42f8-ba6c-b0324f86f3a5"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be62dd97-18d4-4c28-a180-29c1da80731d}" ma:internalName="TaxCatchAll" ma:showField="CatchAllData" ma:web="68ba328d-a6f0-42f8-ba6c-b0324f86f3a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74E7D74-E3DB-49B2-BEB6-738B950CBB46}">
  <ds:schemaRefs>
    <ds:schemaRef ds:uri="82fb733b-2979-498b-b5ea-673885ae2eb7"/>
    <ds:schemaRef ds:uri="http://schemas.microsoft.com/office/2006/metadata/properties"/>
    <ds:schemaRef ds:uri="http://www.w3.org/XML/1998/namespace"/>
    <ds:schemaRef ds:uri="http://purl.org/dc/terms/"/>
    <ds:schemaRef ds:uri="http://schemas.openxmlformats.org/package/2006/metadata/core-properties"/>
    <ds:schemaRef ds:uri="http://schemas.microsoft.com/office/2006/documentManagement/types"/>
    <ds:schemaRef ds:uri="http://purl.org/dc/elements/1.1/"/>
    <ds:schemaRef ds:uri="http://purl.org/dc/dcmitype/"/>
    <ds:schemaRef ds:uri="http://schemas.microsoft.com/office/infopath/2007/PartnerControls"/>
    <ds:schemaRef ds:uri="68ba328d-a6f0-42f8-ba6c-b0324f86f3a5"/>
  </ds:schemaRefs>
</ds:datastoreItem>
</file>

<file path=customXml/itemProps2.xml><?xml version="1.0" encoding="utf-8"?>
<ds:datastoreItem xmlns:ds="http://schemas.openxmlformats.org/officeDocument/2006/customXml" ds:itemID="{AEE49372-D428-4C6F-8251-22003EDAB1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2fb733b-2979-498b-b5ea-673885ae2eb7"/>
    <ds:schemaRef ds:uri="68ba328d-a6f0-42f8-ba6c-b0324f86f3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DAE133F-5BD0-4068-909A-53B7D10FE1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334</TotalTime>
  <Words>2960</Words>
  <Application>Microsoft Office PowerPoint</Application>
  <PresentationFormat>Widescreen</PresentationFormat>
  <Paragraphs>244</Paragraphs>
  <Slides>31</Slides>
  <Notes>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31</vt:i4>
      </vt:variant>
    </vt:vector>
  </HeadingPairs>
  <TitlesOfParts>
    <vt:vector size="37" baseType="lpstr">
      <vt:lpstr>Arial</vt:lpstr>
      <vt:lpstr>Calibri</vt:lpstr>
      <vt:lpstr>Calibri Light</vt:lpstr>
      <vt:lpstr>WR_Korean</vt:lpstr>
      <vt:lpstr>Office Theme</vt:lpstr>
      <vt:lpstr>Θέμα του Office</vt:lpstr>
      <vt:lpstr>Δικαιώματα των μεταναστών και των προσφύγων</vt:lpstr>
      <vt:lpstr>Σε αυτή την παρουσίαση:</vt:lpstr>
      <vt:lpstr>Πρόσφυγας, μετανάστης, εκτοπισμένος, αιτών άσυλο; </vt:lpstr>
      <vt:lpstr>PowerPoint Presentation</vt:lpstr>
      <vt:lpstr>Ποιος θεωρείται μετανάστης;</vt:lpstr>
      <vt:lpstr>Ευαλωτότητες σε "μεγάλες" (μικτές) μετακινήσεις</vt:lpstr>
      <vt:lpstr>Μετανάστες σε ευάλωτες καταστάσεις</vt:lpstr>
      <vt:lpstr>Γιατί μετακινούνται οι άνθρωποι;</vt:lpstr>
      <vt:lpstr>Μετανάστες σε ευάλωτες καταστάσεις (συνέχεια)</vt:lpstr>
      <vt:lpstr>Το διεθνές νομικό πλαίσιο προστασίας περιλαμβάνει ...</vt:lpstr>
      <vt:lpstr>Κύριες διεθνείς πράξεις για τα ανθρώπινα δικαιώματα</vt:lpstr>
      <vt:lpstr>Οικουμενική Διακήρυξη Ανθρωπίνων Δικαιωμάτων (1948)</vt:lpstr>
      <vt:lpstr>Η υπόθεση των αρχών και της πρακτικής καθοδήγησης</vt:lpstr>
      <vt:lpstr>Γιατί τα δικαιώματα έχουν σημασία στη μετανάστευση, τον εκτοπισμό, την ανθρωπιστική βοήθεια και την εξορία; </vt:lpstr>
      <vt:lpstr>Κεντρικός ισχυρισμός: Ανθρωπιστική ανταπόκριση με επίκεντρο τους μετανάστες/πρόσφυγες και  τα δικαιώματα </vt:lpstr>
      <vt:lpstr>Ενσωμάτωση/Προστασία βασισμένη στις ανάγκες και στο πλαίσιο των σχέσεων εξουσίας</vt:lpstr>
      <vt:lpstr>Λογοδοσία, ανθρωπιστική βοήθεια και δικαιώματα</vt:lpstr>
      <vt:lpstr>Σημασία και βασικά ερωτήματα στις προσεγγίσεις της ανθρωπιστικής βοήθειας που βασίζονται στα δικαιώματα</vt:lpstr>
      <vt:lpstr>Διαδραστική συζήτηση σχετικά με το ποιος "αξίζει" καθεστώς πρόσφυγα/μόνιμη διαμονή/προνόμια/άδεια παραμονής/</vt:lpstr>
      <vt:lpstr>Τι έχει αλλάξει; </vt:lpstr>
      <vt:lpstr>Η προοπτική των ανθρωπίνων δικαιωμάτων στην παγκόσμια διακυβέρνηση της μετανάστευσης και των προσφύγων</vt:lpstr>
      <vt:lpstr>Διακήρυξη της Νέας Υόρκης για τους πρόσφυγες και τους μετανάστες - 9/2016 https://www.youtube.com/watch?v=r2plN4VgUPI (2 λεπτά)</vt:lpstr>
      <vt:lpstr>Από τα δικαιώματα στην προστασία</vt:lpstr>
      <vt:lpstr>Πολιτικές της Ευρωπαϊκής Ένωσης για τη μετανάστευση  http://jmonnet.symbiosis.org.gr/en/notebooks-educational-tools/  Διαδραστική άσκηση:  Συζητήστε πώς εφαρμόζονται οι πολιτικές της ΕΕ στο εθνικό σας πλαίσιο.</vt:lpstr>
      <vt:lpstr>Προκλήσεις των προσεγγίσεων που βασίζονται στα δικαιώματα (RBA)</vt:lpstr>
      <vt:lpstr>Εκφυλισμός των δικαιωμάτων </vt:lpstr>
      <vt:lpstr>Εκφυλισμός των δικαιωμάτων (συνέχεια)</vt:lpstr>
      <vt:lpstr>Εκφυλισμός των δικαιωμάτων (συνέχεια)</vt:lpstr>
      <vt:lpstr>Γιατί τα δικαιώματα εξακολουθούν να έχουν σημασία; </vt:lpstr>
      <vt:lpstr> </vt:lpstr>
      <vt:lpstr>Ορισμένες πηγές για περαιτέρω μελέτη:  Agamben, Giorgio. “We Refugees.” Symposium, vol. 49, no. 2, 1995, pp. 114–19. Arendt, Hannah. “We Refugees.” Altogether Elsewhere: Writers on Exile., edited by Mark Robinson, Faber and Faber, 1994, pp. 110–19. Barnett, Laura. “Global Governance and the Evolution of the International Refugee Regime.” International Journal of Refugee Law, vol. 14, no. 2–3, 2002, pp. 238–62. Behrman, Simon. Law and Asylum: Space, Subject, Resistance. Routledge, 2018. Betts, Alexander. “The Refugee Regime Complex.” Refugee Survey Quarterly, vol. 29, no. 1, 2010. Crostello, Cathryn. The Human Rights of Migrants and Refugees in European Law. Oxford University Press, 2015. Goodwin-Gil, Guy S., and Jane McAdam. The Refugee in International Law. Oxford University Press, 2007. Hamlin, Rebecca. Let Me Be a Refugee: Administrative Justice and the Politics of Asylum in the United States, Canada, and Australia. Oxford University Press, 2014. Lippert, Randy. “Governing Refugees: The Relevance of Governmentality to Understanding the International Refugee Regime.” Alternatives: Global, Local, Political, vol. 24, 1999, pp. 295–328. Liu, Robyn. “The International Government of Refugees.” Global Governmentality: Governing International Spaces, edited by Wendy Larner and William Walters, Routledge, 2004, pp. 116–35. Malkki, Lisa. “Refugees and Exile: From ‘Refugee Studies’ to the National Order of Things.” Annual Review of Anthropology, vol. 24, 1995, pp. 495–523. Salomon, Kim. Refugees in the Cold War: Towards a New International Refugee Regime in the Early Postwar Era. Lund University Press, 1991. Sautman, B. “The Meaning of ‘Well-Founded Fear of Persecution’ in United States Asylum Law and in International Law.” Fordham International Law Journal, vol. 9, no. 3, 1985, pp. 483–539. Scalettaris, Guilia. “Refugee Studies and the International Refugee Regime: A Reflection on a Desirable Separation.” Refugee Survey Quarterly, vol. 26, no. 3, 2007.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Τίτλος Παρουσίασης/Presentation Title</dc:title>
  <dc:creator>Symbiosis</dc:creator>
  <cp:lastModifiedBy>Despina Syrri</cp:lastModifiedBy>
  <cp:revision>452</cp:revision>
  <dcterms:created xsi:type="dcterms:W3CDTF">2020-03-31T07:08:42Z</dcterms:created>
  <dcterms:modified xsi:type="dcterms:W3CDTF">2022-11-28T13:10:33Z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0x010100AD32C010CB483E4DA82B031ADE897886</vt:lpwstr>
  </property>
  <property fmtid="{D5CDD505-2E9C-101B-9397-08002B2CF9AE}" pid="3" name="Order">
    <vt:r8>1900600</vt:r8>
  </property>
  <property fmtid="{D5CDD505-2E9C-101B-9397-08002B2CF9AE}" pid="4" name="_ExtendedDescription">
    <vt:lpwstr/>
  </property>
  <property fmtid="{D5CDD505-2E9C-101B-9397-08002B2CF9AE}" pid="5" name="ComplianceAssetId">
    <vt:lpwstr/>
  </property>
</Properties>
</file>