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37"/>
  </p:notesMasterIdLst>
  <p:sldIdLst>
    <p:sldId id="256" r:id="rId6"/>
    <p:sldId id="341" r:id="rId7"/>
    <p:sldId id="272" r:id="rId8"/>
    <p:sldId id="276" r:id="rId9"/>
    <p:sldId id="357" r:id="rId10"/>
    <p:sldId id="358" r:id="rId11"/>
    <p:sldId id="294" r:id="rId12"/>
    <p:sldId id="297" r:id="rId13"/>
    <p:sldId id="298" r:id="rId14"/>
    <p:sldId id="259" r:id="rId15"/>
    <p:sldId id="283" r:id="rId16"/>
    <p:sldId id="260" r:id="rId17"/>
    <p:sldId id="296" r:id="rId18"/>
    <p:sldId id="264" r:id="rId19"/>
    <p:sldId id="263" r:id="rId20"/>
    <p:sldId id="352" r:id="rId21"/>
    <p:sldId id="354" r:id="rId22"/>
    <p:sldId id="342" r:id="rId23"/>
    <p:sldId id="359" r:id="rId24"/>
    <p:sldId id="353" r:id="rId25"/>
    <p:sldId id="339" r:id="rId26"/>
    <p:sldId id="307" r:id="rId27"/>
    <p:sldId id="269" r:id="rId28"/>
    <p:sldId id="361" r:id="rId29"/>
    <p:sldId id="267" r:id="rId30"/>
    <p:sldId id="348" r:id="rId31"/>
    <p:sldId id="347" r:id="rId32"/>
    <p:sldId id="346" r:id="rId33"/>
    <p:sldId id="271" r:id="rId34"/>
    <p:sldId id="350" r:id="rId35"/>
    <p:sldId id="36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ysop" initials="s" lastIdx="5" clrIdx="0">
    <p:extLst>
      <p:ext uri="{19B8F6BF-5375-455C-9EA6-DF929625EA0E}">
        <p15:presenceInfo xmlns:p15="http://schemas.microsoft.com/office/powerpoint/2012/main" userId="sysop"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63" d="100"/>
          <a:sy n="63" d="100"/>
        </p:scale>
        <p:origin x="7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commentAuthors" Target="commentAuthors.xml"/></Relationships>
</file>

<file path=ppt/diagrams/_rels/data1.xml.rels><?xml version="1.0" encoding="UTF-8" standalone="yes"?>
<Relationships xmlns="http://schemas.openxmlformats.org/package/2006/relationships"><Relationship Id="rId8" Type="http://schemas.openxmlformats.org/officeDocument/2006/relationships/image" Target="../media/image13.jp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jpeg"/><Relationship Id="rId1" Type="http://schemas.openxmlformats.org/officeDocument/2006/relationships/image" Target="../media/image6.jpeg"/><Relationship Id="rId6" Type="http://schemas.openxmlformats.org/officeDocument/2006/relationships/image" Target="../media/image11.jpeg"/><Relationship Id="rId5" Type="http://schemas.openxmlformats.org/officeDocument/2006/relationships/image" Target="../media/image10.jpg"/><Relationship Id="rId10" Type="http://schemas.openxmlformats.org/officeDocument/2006/relationships/image" Target="../media/image15.jpeg"/><Relationship Id="rId4" Type="http://schemas.openxmlformats.org/officeDocument/2006/relationships/image" Target="../media/image9.jpeg"/><Relationship Id="rId9" Type="http://schemas.openxmlformats.org/officeDocument/2006/relationships/image" Target="../media/image14.jpeg"/></Relationships>
</file>

<file path=ppt/diagrams/_rels/data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slide" Target="../slides/slide24.xml"/></Relationships>
</file>

<file path=ppt/diagrams/_rels/drawing1.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7.jpeg"/><Relationship Id="rId7" Type="http://schemas.openxmlformats.org/officeDocument/2006/relationships/image" Target="../media/image15.jpeg"/><Relationship Id="rId2" Type="http://schemas.openxmlformats.org/officeDocument/2006/relationships/image" Target="../media/image11.jpeg"/><Relationship Id="rId1" Type="http://schemas.openxmlformats.org/officeDocument/2006/relationships/image" Target="../media/image6.jpeg"/><Relationship Id="rId6" Type="http://schemas.openxmlformats.org/officeDocument/2006/relationships/image" Target="../media/image8.jpeg"/><Relationship Id="rId5" Type="http://schemas.openxmlformats.org/officeDocument/2006/relationships/image" Target="../media/image10.jpg"/><Relationship Id="rId10" Type="http://schemas.openxmlformats.org/officeDocument/2006/relationships/image" Target="../media/image14.jpeg"/><Relationship Id="rId4" Type="http://schemas.openxmlformats.org/officeDocument/2006/relationships/image" Target="../media/image12.jpeg"/><Relationship Id="rId9" Type="http://schemas.openxmlformats.org/officeDocument/2006/relationships/image" Target="../media/image13.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AD5C75-5B8D-490E-ACE0-078FCA311F22}" type="doc">
      <dgm:prSet loTypeId="urn:microsoft.com/office/officeart/2008/layout/HexagonCluster" loCatId="relationship" qsTypeId="urn:microsoft.com/office/officeart/2005/8/quickstyle/simple2" qsCatId="simple" csTypeId="urn:microsoft.com/office/officeart/2005/8/colors/accent1_2" csCatId="accent1" phldr="1"/>
      <dgm:spPr/>
      <dgm:t>
        <a:bodyPr/>
        <a:lstStyle/>
        <a:p>
          <a:endParaRPr lang="en-GB"/>
        </a:p>
      </dgm:t>
    </dgm:pt>
    <dgm:pt modelId="{98A4CFD0-6D92-47EE-83E7-DA2AC186485C}">
      <dgm:prSet phldrT="[Text]" custT="1"/>
      <dgm:spPr/>
      <dgm:t>
        <a:bodyPr/>
        <a:lstStyle/>
        <a:p>
          <a:r>
            <a:rPr lang="en-GB" sz="1600" b="1" dirty="0"/>
            <a:t>Accesso all'assistenza sanitaria, all'istruzione</a:t>
          </a:r>
        </a:p>
      </dgm:t>
    </dgm:pt>
    <dgm:pt modelId="{9C5931AB-50B6-4A12-A862-257BAE784520}" type="parTrans" cxnId="{84E07D01-B5D5-4227-A3C1-45977389A3E1}">
      <dgm:prSet/>
      <dgm:spPr/>
      <dgm:t>
        <a:bodyPr/>
        <a:lstStyle/>
        <a:p>
          <a:endParaRPr lang="en-GB"/>
        </a:p>
      </dgm:t>
    </dgm:pt>
    <dgm:pt modelId="{4C27BD9F-56F5-4888-99CD-C0947098E3CA}" type="sibTrans" cxnId="{84E07D01-B5D5-4227-A3C1-45977389A3E1}">
      <dgm:prSet/>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25000" b="-25000"/>
          </a:stretch>
        </a:blipFill>
      </dgm:spPr>
      <dgm:t>
        <a:bodyPr/>
        <a:lstStyle/>
        <a:p>
          <a:endParaRPr lang="en-GB"/>
        </a:p>
      </dgm:t>
    </dgm:pt>
    <dgm:pt modelId="{4E2526EE-01D0-4262-8CBD-6882A622091A}">
      <dgm:prSet phldrT="[Text]" custT="1"/>
      <dgm:spPr/>
      <dgm:t>
        <a:bodyPr/>
        <a:lstStyle/>
        <a:p>
          <a:r>
            <a:rPr lang="fr-CH" sz="1600" b="1" dirty="0"/>
            <a:t>Violenza, sfruttamento </a:t>
          </a:r>
          <a:endParaRPr lang="en-GB" sz="1600" b="1" dirty="0"/>
        </a:p>
      </dgm:t>
    </dgm:pt>
    <dgm:pt modelId="{7F1BB023-5D47-43CC-9A81-5CB1F86BC8E4}" type="parTrans" cxnId="{F69642A3-0C6B-435C-B0CA-30FFC021C79B}">
      <dgm:prSet/>
      <dgm:spPr/>
      <dgm:t>
        <a:bodyPr/>
        <a:lstStyle/>
        <a:p>
          <a:endParaRPr lang="en-GB"/>
        </a:p>
      </dgm:t>
    </dgm:pt>
    <dgm:pt modelId="{176B4342-6D7C-45FC-B764-1EB989E28EB7}" type="sibTrans" cxnId="{F69642A3-0C6B-435C-B0CA-30FFC021C79B}">
      <dgm:prSet/>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37000" b="-37000"/>
          </a:stretch>
        </a:blipFill>
      </dgm:spPr>
      <dgm:t>
        <a:bodyPr/>
        <a:lstStyle/>
        <a:p>
          <a:endParaRPr lang="en-GB"/>
        </a:p>
      </dgm:t>
    </dgm:pt>
    <dgm:pt modelId="{DC5ECC78-DE7E-493E-917E-D65F5999977E}">
      <dgm:prSet phldrT="[Text]"/>
      <dgm:spPr/>
      <dgm:t>
        <a:bodyPr/>
        <a:lstStyle/>
        <a:p>
          <a:r>
            <a:rPr lang="fr-CH" b="1"/>
            <a:t>Ricongiungimento familiare</a:t>
          </a:r>
          <a:endParaRPr lang="en-GB" b="1" dirty="0"/>
        </a:p>
      </dgm:t>
    </dgm:pt>
    <dgm:pt modelId="{876FE803-E5B5-4FC6-BCCB-73B8AA133943}" type="parTrans" cxnId="{6CB8BE34-5ECB-4169-82D9-3F72BEFA67DC}">
      <dgm:prSet/>
      <dgm:spPr/>
      <dgm:t>
        <a:bodyPr/>
        <a:lstStyle/>
        <a:p>
          <a:endParaRPr lang="en-GB"/>
        </a:p>
      </dgm:t>
    </dgm:pt>
    <dgm:pt modelId="{CC53B27C-E080-4307-9E50-7F1AC1A94E6F}" type="sibTrans" cxnId="{6CB8BE34-5ECB-4169-82D9-3F72BEFA67DC}">
      <dgm:prSet/>
      <dgm:spPr>
        <a:blipFill>
          <a:blip xmlns:r="http://schemas.openxmlformats.org/officeDocument/2006/relationships" r:embed="rId3" cstate="print">
            <a:extLst>
              <a:ext uri="{28A0092B-C50C-407E-A947-70E740481C1C}">
                <a14:useLocalDpi xmlns:a14="http://schemas.microsoft.com/office/drawing/2010/main" val="0"/>
              </a:ext>
            </a:extLst>
          </a:blip>
          <a:srcRect/>
          <a:stretch>
            <a:fillRect t="-25000" b="-25000"/>
          </a:stretch>
        </a:blipFill>
      </dgm:spPr>
      <dgm:t>
        <a:bodyPr/>
        <a:lstStyle/>
        <a:p>
          <a:endParaRPr lang="en-GB"/>
        </a:p>
      </dgm:t>
    </dgm:pt>
    <dgm:pt modelId="{FA3E3963-8026-46C1-8DED-8C6D54F90D96}">
      <dgm:prSet custT="1"/>
      <dgm:spPr/>
      <dgm:t>
        <a:bodyPr/>
        <a:lstStyle/>
        <a:p>
          <a:r>
            <a:rPr lang="fr-CH" sz="1600" b="1" dirty="0" err="1"/>
            <a:t>Guerra Conflitto</a:t>
          </a:r>
          <a:endParaRPr lang="en-GB" sz="1600" b="1" dirty="0"/>
        </a:p>
      </dgm:t>
    </dgm:pt>
    <dgm:pt modelId="{60518C1A-7653-4F04-B57D-31C67CE08CAD}" type="parTrans" cxnId="{F68B8398-178A-4FA7-A903-B2E966C9B9E5}">
      <dgm:prSet/>
      <dgm:spPr/>
      <dgm:t>
        <a:bodyPr/>
        <a:lstStyle/>
        <a:p>
          <a:endParaRPr lang="en-GB"/>
        </a:p>
      </dgm:t>
    </dgm:pt>
    <dgm:pt modelId="{6A7C8D2F-504D-48B7-A26D-CA781C1B1F22}" type="sibTrans" cxnId="{F68B8398-178A-4FA7-A903-B2E966C9B9E5}">
      <dgm:prSet/>
      <dgm:spPr>
        <a:blipFill>
          <a:blip xmlns:r="http://schemas.openxmlformats.org/officeDocument/2006/relationships" r:embed="rId4" cstate="print">
            <a:extLst>
              <a:ext uri="{28A0092B-C50C-407E-A947-70E740481C1C}">
                <a14:useLocalDpi xmlns:a14="http://schemas.microsoft.com/office/drawing/2010/main" val="0"/>
              </a:ext>
            </a:extLst>
          </a:blip>
          <a:srcRect/>
          <a:stretch>
            <a:fillRect l="-16000" r="-16000"/>
          </a:stretch>
        </a:blipFill>
      </dgm:spPr>
      <dgm:t>
        <a:bodyPr/>
        <a:lstStyle/>
        <a:p>
          <a:endParaRPr lang="en-GB"/>
        </a:p>
      </dgm:t>
    </dgm:pt>
    <dgm:pt modelId="{68651068-0BF5-4FE0-8275-883A9F1216BA}">
      <dgm:prSet custT="1"/>
      <dgm:spPr/>
      <dgm:t>
        <a:bodyPr/>
        <a:lstStyle/>
        <a:p>
          <a:r>
            <a:rPr lang="en-GB" sz="1600" b="1" dirty="0"/>
            <a:t>Persecuzione</a:t>
          </a:r>
        </a:p>
      </dgm:t>
    </dgm:pt>
    <dgm:pt modelId="{E50FFDCF-E0B3-4736-8D4C-6BC00D232301}" type="parTrans" cxnId="{2DDFBBFB-E28D-473E-ADE1-130F613E9161}">
      <dgm:prSet/>
      <dgm:spPr/>
      <dgm:t>
        <a:bodyPr/>
        <a:lstStyle/>
        <a:p>
          <a:endParaRPr lang="en-GB"/>
        </a:p>
      </dgm:t>
    </dgm:pt>
    <dgm:pt modelId="{2DBE28B4-F500-46E5-8DE3-867211612A5D}" type="sibTrans" cxnId="{2DDFBBFB-E28D-473E-ADE1-130F613E9161}">
      <dgm:prSet/>
      <dgm:spPr>
        <a:blipFill>
          <a:blip xmlns:r="http://schemas.openxmlformats.org/officeDocument/2006/relationships" r:embed="rId5">
            <a:extLst>
              <a:ext uri="{28A0092B-C50C-407E-A947-70E740481C1C}">
                <a14:useLocalDpi xmlns:a14="http://schemas.microsoft.com/office/drawing/2010/main" val="0"/>
              </a:ext>
            </a:extLst>
          </a:blip>
          <a:srcRect/>
          <a:stretch>
            <a:fillRect l="-14000" r="-14000"/>
          </a:stretch>
        </a:blipFill>
      </dgm:spPr>
      <dgm:t>
        <a:bodyPr/>
        <a:lstStyle/>
        <a:p>
          <a:endParaRPr lang="en-GB"/>
        </a:p>
      </dgm:t>
    </dgm:pt>
    <dgm:pt modelId="{8CAF07A7-D2F1-4D14-B2A4-64B6D83D62EE}">
      <dgm:prSet custT="1"/>
      <dgm:spPr/>
      <dgm:t>
        <a:bodyPr/>
        <a:lstStyle/>
        <a:p>
          <a:r>
            <a:rPr lang="fr-CH" sz="1600" b="1" dirty="0" err="1"/>
            <a:t>Mezzi di sussistenza </a:t>
          </a:r>
          <a:r>
            <a:rPr lang="fr-CH" sz="1600" b="1" dirty="0"/>
            <a:t>- </a:t>
          </a:r>
          <a:r>
            <a:rPr lang="fr-CH" sz="1600" b="1" dirty="0" err="1"/>
            <a:t>opportunità economica</a:t>
          </a:r>
          <a:endParaRPr lang="en-GB" sz="1600" b="1" dirty="0"/>
        </a:p>
      </dgm:t>
    </dgm:pt>
    <dgm:pt modelId="{694D3AA7-07FC-44E1-8475-F883D8C86B3C}" type="parTrans" cxnId="{F5610B3D-4C09-4A3F-AB2B-CFD909D95438}">
      <dgm:prSet/>
      <dgm:spPr/>
      <dgm:t>
        <a:bodyPr/>
        <a:lstStyle/>
        <a:p>
          <a:endParaRPr lang="en-GB"/>
        </a:p>
      </dgm:t>
    </dgm:pt>
    <dgm:pt modelId="{E8C8624A-A6A4-4079-B07D-E5F7FEE106A9}" type="sibTrans" cxnId="{F5610B3D-4C09-4A3F-AB2B-CFD909D95438}">
      <dgm:prSet/>
      <dgm:spPr>
        <a:blipFill>
          <a:blip xmlns:r="http://schemas.openxmlformats.org/officeDocument/2006/relationships" r:embed="rId6" cstate="print">
            <a:extLst>
              <a:ext uri="{28A0092B-C50C-407E-A947-70E740481C1C}">
                <a14:useLocalDpi xmlns:a14="http://schemas.microsoft.com/office/drawing/2010/main" val="0"/>
              </a:ext>
            </a:extLst>
          </a:blip>
          <a:srcRect/>
          <a:stretch>
            <a:fillRect l="-4000" r="-4000"/>
          </a:stretch>
        </a:blipFill>
      </dgm:spPr>
      <dgm:t>
        <a:bodyPr/>
        <a:lstStyle/>
        <a:p>
          <a:endParaRPr lang="en-GB"/>
        </a:p>
      </dgm:t>
    </dgm:pt>
    <dgm:pt modelId="{6DDC2344-CE93-40C4-8D0D-BB959308EEAE}">
      <dgm:prSet custT="1"/>
      <dgm:spPr/>
      <dgm:t>
        <a:bodyPr/>
        <a:lstStyle/>
        <a:p>
          <a:r>
            <a:rPr lang="fr-CH" sz="1600" b="1" dirty="0"/>
            <a:t>Cambiamento </a:t>
          </a:r>
          <a:r>
            <a:rPr lang="fr-CH" sz="1600" b="1" dirty="0" err="1"/>
            <a:t>climatico</a:t>
          </a:r>
          <a:r>
            <a:rPr lang="fr-CH" sz="1600" b="1" dirty="0"/>
            <a:t>, </a:t>
          </a:r>
          <a:r>
            <a:rPr lang="fr-CH" sz="1600" b="1" dirty="0" err="1"/>
            <a:t>disastri </a:t>
          </a:r>
          <a:r>
            <a:rPr lang="fr-CH" sz="1600" b="1" dirty="0"/>
            <a:t>naturali</a:t>
          </a:r>
          <a:endParaRPr lang="en-GB" sz="1600" b="1" dirty="0"/>
        </a:p>
      </dgm:t>
    </dgm:pt>
    <dgm:pt modelId="{89335C10-6E7F-4093-B463-7A31EE4D4897}" type="parTrans" cxnId="{53DC1B14-B5D4-4100-8746-B2BCDA75CF83}">
      <dgm:prSet/>
      <dgm:spPr/>
      <dgm:t>
        <a:bodyPr/>
        <a:lstStyle/>
        <a:p>
          <a:endParaRPr lang="en-GB"/>
        </a:p>
      </dgm:t>
    </dgm:pt>
    <dgm:pt modelId="{30B8A10F-120D-4476-BAC8-C761844A2FE1}" type="sibTrans" cxnId="{53DC1B14-B5D4-4100-8746-B2BCDA75CF83}">
      <dgm:prSet/>
      <dgm:spPr>
        <a:blipFill>
          <a:blip xmlns:r="http://schemas.openxmlformats.org/officeDocument/2006/relationships" r:embed="rId7" cstate="print">
            <a:extLst>
              <a:ext uri="{28A0092B-C50C-407E-A947-70E740481C1C}">
                <a14:useLocalDpi xmlns:a14="http://schemas.microsoft.com/office/drawing/2010/main" val="0"/>
              </a:ext>
            </a:extLst>
          </a:blip>
          <a:srcRect/>
          <a:stretch>
            <a:fillRect t="-26000" b="-26000"/>
          </a:stretch>
        </a:blipFill>
      </dgm:spPr>
      <dgm:t>
        <a:bodyPr/>
        <a:lstStyle/>
        <a:p>
          <a:endParaRPr lang="en-GB"/>
        </a:p>
      </dgm:t>
    </dgm:pt>
    <dgm:pt modelId="{BA99EF76-E146-44C0-99A3-0688F240EEFB}">
      <dgm:prSet phldrT="[Text]" custT="1"/>
      <dgm:spPr/>
      <dgm:t>
        <a:bodyPr/>
        <a:lstStyle/>
        <a:p>
          <a:r>
            <a:rPr lang="fr-CH" sz="1600" b="1" dirty="0" err="1"/>
            <a:t>Insicurezza </a:t>
          </a:r>
          <a:r>
            <a:rPr lang="fr-CH" sz="1600" b="1" dirty="0"/>
            <a:t>alimentare e idrica</a:t>
          </a:r>
          <a:endParaRPr lang="en-GB" sz="1600" b="1" dirty="0"/>
        </a:p>
      </dgm:t>
    </dgm:pt>
    <dgm:pt modelId="{E085407A-ABCD-46D8-9978-BAEEC878BE66}" type="parTrans" cxnId="{D422CB0A-7B1E-4BF9-86BF-CC4AF46AC47D}">
      <dgm:prSet/>
      <dgm:spPr/>
      <dgm:t>
        <a:bodyPr/>
        <a:lstStyle/>
        <a:p>
          <a:endParaRPr lang="en-GB"/>
        </a:p>
      </dgm:t>
    </dgm:pt>
    <dgm:pt modelId="{F98B0526-DB82-4383-8453-EC0FE0A1F476}" type="sibTrans" cxnId="{D422CB0A-7B1E-4BF9-86BF-CC4AF46AC47D}">
      <dgm:prSet/>
      <dgm:spPr>
        <a:blipFill>
          <a:blip xmlns:r="http://schemas.openxmlformats.org/officeDocument/2006/relationships" r:embed="rId8">
            <a:extLst>
              <a:ext uri="{28A0092B-C50C-407E-A947-70E740481C1C}">
                <a14:useLocalDpi xmlns:a14="http://schemas.microsoft.com/office/drawing/2010/main" val="0"/>
              </a:ext>
            </a:extLst>
          </a:blip>
          <a:srcRect/>
          <a:stretch>
            <a:fillRect l="-15000" r="-15000"/>
          </a:stretch>
        </a:blipFill>
      </dgm:spPr>
      <dgm:t>
        <a:bodyPr/>
        <a:lstStyle/>
        <a:p>
          <a:endParaRPr lang="en-GB"/>
        </a:p>
      </dgm:t>
    </dgm:pt>
    <dgm:pt modelId="{6941A527-C3DD-4EC1-8E62-598E8FBD0DE3}">
      <dgm:prSet phldrT="[Text]" custT="1"/>
      <dgm:spPr/>
      <dgm:t>
        <a:bodyPr/>
        <a:lstStyle/>
        <a:p>
          <a:r>
            <a:rPr lang="fr-CH" sz="1600" b="1" dirty="0" err="1"/>
            <a:t>Discriminazione</a:t>
          </a:r>
          <a:r>
            <a:rPr lang="fr-CH" sz="1600" b="1" dirty="0"/>
            <a:t>, stigma, </a:t>
          </a:r>
          <a:r>
            <a:rPr lang="fr-CH" sz="1600" b="1" dirty="0" err="1"/>
            <a:t>pregiudizio</a:t>
          </a:r>
          <a:endParaRPr lang="en-GB" sz="1600" b="1" dirty="0"/>
        </a:p>
      </dgm:t>
    </dgm:pt>
    <dgm:pt modelId="{A9716A3F-C277-4184-850B-F4DBA044458A}" type="parTrans" cxnId="{41E13DE7-EB9E-4FF1-A6E5-D4BDFAF60E95}">
      <dgm:prSet/>
      <dgm:spPr/>
      <dgm:t>
        <a:bodyPr/>
        <a:lstStyle/>
        <a:p>
          <a:endParaRPr lang="en-GB"/>
        </a:p>
      </dgm:t>
    </dgm:pt>
    <dgm:pt modelId="{69D80726-7272-429D-B037-88CCA2082C9F}" type="sibTrans" cxnId="{41E13DE7-EB9E-4FF1-A6E5-D4BDFAF60E95}">
      <dgm:prSet/>
      <dgm:spPr>
        <a:blipFill>
          <a:blip xmlns:r="http://schemas.openxmlformats.org/officeDocument/2006/relationships" r:embed="rId9" cstate="print">
            <a:extLst>
              <a:ext uri="{28A0092B-C50C-407E-A947-70E740481C1C}">
                <a14:useLocalDpi xmlns:a14="http://schemas.microsoft.com/office/drawing/2010/main" val="0"/>
              </a:ext>
            </a:extLst>
          </a:blip>
          <a:srcRect/>
          <a:stretch>
            <a:fillRect t="-26000" b="-26000"/>
          </a:stretch>
        </a:blipFill>
      </dgm:spPr>
      <dgm:t>
        <a:bodyPr/>
        <a:lstStyle/>
        <a:p>
          <a:endParaRPr lang="en-GB"/>
        </a:p>
      </dgm:t>
    </dgm:pt>
    <dgm:pt modelId="{95D4CCFC-C6A5-4151-851D-44D8505DD332}">
      <dgm:prSet custT="1"/>
      <dgm:spPr/>
      <dgm:t>
        <a:bodyPr/>
        <a:lstStyle/>
        <a:p>
          <a:r>
            <a:rPr lang="fr-CH" sz="1600" b="1" dirty="0" err="1"/>
            <a:t>Povertà</a:t>
          </a:r>
          <a:endParaRPr lang="en-GB" sz="1600" b="1" dirty="0"/>
        </a:p>
      </dgm:t>
    </dgm:pt>
    <dgm:pt modelId="{0DB8F543-A110-4EE7-911D-43EFCADC19B1}" type="sibTrans" cxnId="{AD29BBDF-1D8F-4A13-8D8A-516EF9680BBF}">
      <dgm:prSet/>
      <dgm:spPr>
        <a:blipFill>
          <a:blip xmlns:r="http://schemas.openxmlformats.org/officeDocument/2006/relationships" r:embed="rId10" cstate="print">
            <a:extLst>
              <a:ext uri="{28A0092B-C50C-407E-A947-70E740481C1C}">
                <a14:useLocalDpi xmlns:a14="http://schemas.microsoft.com/office/drawing/2010/main" val="0"/>
              </a:ext>
            </a:extLst>
          </a:blip>
          <a:srcRect/>
          <a:stretch>
            <a:fillRect l="-14000" r="-14000"/>
          </a:stretch>
        </a:blipFill>
      </dgm:spPr>
      <dgm:t>
        <a:bodyPr/>
        <a:lstStyle/>
        <a:p>
          <a:endParaRPr lang="en-GB"/>
        </a:p>
      </dgm:t>
    </dgm:pt>
    <dgm:pt modelId="{4FFE3DAC-6780-482C-8FCF-980ACD019C34}" type="parTrans" cxnId="{AD29BBDF-1D8F-4A13-8D8A-516EF9680BBF}">
      <dgm:prSet/>
      <dgm:spPr/>
      <dgm:t>
        <a:bodyPr/>
        <a:lstStyle/>
        <a:p>
          <a:endParaRPr lang="en-GB"/>
        </a:p>
      </dgm:t>
    </dgm:pt>
    <dgm:pt modelId="{28BA00A1-2E41-4000-95CF-A3259A001AF5}" type="pres">
      <dgm:prSet presAssocID="{29AD5C75-5B8D-490E-ACE0-078FCA311F22}" presName="Name0" presStyleCnt="0">
        <dgm:presLayoutVars>
          <dgm:chMax val="21"/>
          <dgm:chPref val="21"/>
        </dgm:presLayoutVars>
      </dgm:prSet>
      <dgm:spPr/>
    </dgm:pt>
    <dgm:pt modelId="{37DCA189-84DA-4D24-8B1A-E14403BF7EDA}" type="pres">
      <dgm:prSet presAssocID="{98A4CFD0-6D92-47EE-83E7-DA2AC186485C}" presName="text1" presStyleCnt="0"/>
      <dgm:spPr/>
    </dgm:pt>
    <dgm:pt modelId="{F68353BC-67AC-4BA4-9BF5-E31B5CC4CE9D}" type="pres">
      <dgm:prSet presAssocID="{98A4CFD0-6D92-47EE-83E7-DA2AC186485C}" presName="textRepeatNode" presStyleLbl="alignNode1" presStyleIdx="0" presStyleCnt="10" custLinFactX="134711" custLinFactNeighborX="200000" custLinFactNeighborY="97432">
        <dgm:presLayoutVars>
          <dgm:chMax val="0"/>
          <dgm:chPref val="0"/>
          <dgm:bulletEnabled val="1"/>
        </dgm:presLayoutVars>
      </dgm:prSet>
      <dgm:spPr/>
    </dgm:pt>
    <dgm:pt modelId="{308BF154-51F5-4A3B-8F11-E3DB28CA7EDA}" type="pres">
      <dgm:prSet presAssocID="{98A4CFD0-6D92-47EE-83E7-DA2AC186485C}" presName="textaccent1" presStyleCnt="0"/>
      <dgm:spPr/>
    </dgm:pt>
    <dgm:pt modelId="{01801963-1E46-44BD-85A4-DA2D960E0445}" type="pres">
      <dgm:prSet presAssocID="{98A4CFD0-6D92-47EE-83E7-DA2AC186485C}" presName="accentRepeatNode" presStyleLbl="solidAlignAcc1" presStyleIdx="0" presStyleCnt="20" custLinFactNeighborX="96974" custLinFactNeighborY="12285"/>
      <dgm:spPr/>
    </dgm:pt>
    <dgm:pt modelId="{E885BFB8-B913-49A8-982F-1A9E9CFFF16B}" type="pres">
      <dgm:prSet presAssocID="{4C27BD9F-56F5-4888-99CD-C0947098E3CA}" presName="image1" presStyleCnt="0"/>
      <dgm:spPr/>
    </dgm:pt>
    <dgm:pt modelId="{28FBB7CF-DFF6-4AE0-96A9-8849EF38EE92}" type="pres">
      <dgm:prSet presAssocID="{4C27BD9F-56F5-4888-99CD-C0947098E3CA}" presName="imageRepeatNode" presStyleLbl="alignAcc1" presStyleIdx="0" presStyleCnt="10" custScaleX="94666" custScaleY="98337" custLinFactX="220331" custLinFactY="-25565" custLinFactNeighborX="300000" custLinFactNeighborY="-100000"/>
      <dgm:spPr/>
    </dgm:pt>
    <dgm:pt modelId="{696A9B43-B01D-445E-BBB1-1E0CE6FBA42E}" type="pres">
      <dgm:prSet presAssocID="{4C27BD9F-56F5-4888-99CD-C0947098E3CA}" presName="imageaccent1" presStyleCnt="0"/>
      <dgm:spPr/>
    </dgm:pt>
    <dgm:pt modelId="{AE310DED-F8D8-4D62-81BC-87610191FC2F}" type="pres">
      <dgm:prSet presAssocID="{4C27BD9F-56F5-4888-99CD-C0947098E3CA}" presName="accentRepeatNode" presStyleLbl="solidAlignAcc1" presStyleIdx="1" presStyleCnt="20" custLinFactX="-4410" custLinFactY="-100000" custLinFactNeighborX="-100000" custLinFactNeighborY="-161376"/>
      <dgm:spPr/>
    </dgm:pt>
    <dgm:pt modelId="{61517F71-768D-4A35-9ED5-CFE441A38A4D}" type="pres">
      <dgm:prSet presAssocID="{8CAF07A7-D2F1-4D14-B2A4-64B6D83D62EE}" presName="text2" presStyleCnt="0"/>
      <dgm:spPr/>
    </dgm:pt>
    <dgm:pt modelId="{270602D0-51B5-47D7-881F-AC840CD39187}" type="pres">
      <dgm:prSet presAssocID="{8CAF07A7-D2F1-4D14-B2A4-64B6D83D62EE}" presName="textRepeatNode" presStyleLbl="alignNode1" presStyleIdx="1" presStyleCnt="10" custScaleX="107655" custLinFactNeighborX="30900" custLinFactNeighborY="-97247">
        <dgm:presLayoutVars>
          <dgm:chMax val="0"/>
          <dgm:chPref val="0"/>
          <dgm:bulletEnabled val="1"/>
        </dgm:presLayoutVars>
      </dgm:prSet>
      <dgm:spPr/>
    </dgm:pt>
    <dgm:pt modelId="{D2A973F4-0998-41B7-BD06-6E188B0781B0}" type="pres">
      <dgm:prSet presAssocID="{8CAF07A7-D2F1-4D14-B2A4-64B6D83D62EE}" presName="textaccent2" presStyleCnt="0"/>
      <dgm:spPr/>
    </dgm:pt>
    <dgm:pt modelId="{DD2D8003-21FE-4EA3-A926-885F9C1594B9}" type="pres">
      <dgm:prSet presAssocID="{8CAF07A7-D2F1-4D14-B2A4-64B6D83D62EE}" presName="accentRepeatNode" presStyleLbl="solidAlignAcc1" presStyleIdx="2" presStyleCnt="20"/>
      <dgm:spPr/>
    </dgm:pt>
    <dgm:pt modelId="{CF921F44-3569-44E7-86F0-00FB003A1570}" type="pres">
      <dgm:prSet presAssocID="{E8C8624A-A6A4-4079-B07D-E5F7FEE106A9}" presName="image2" presStyleCnt="0"/>
      <dgm:spPr/>
    </dgm:pt>
    <dgm:pt modelId="{E1687EA0-7390-4C96-8545-C70A4EACE8E7}" type="pres">
      <dgm:prSet presAssocID="{E8C8624A-A6A4-4079-B07D-E5F7FEE106A9}" presName="imageRepeatNode" presStyleLbl="alignAcc1" presStyleIdx="1" presStyleCnt="10" custScaleX="100498" custLinFactX="-68499" custLinFactY="12726" custLinFactNeighborX="-100000" custLinFactNeighborY="100000"/>
      <dgm:spPr/>
    </dgm:pt>
    <dgm:pt modelId="{7862A63D-576F-4EBA-89EF-2042CAEFAC62}" type="pres">
      <dgm:prSet presAssocID="{E8C8624A-A6A4-4079-B07D-E5F7FEE106A9}" presName="imageaccent2" presStyleCnt="0"/>
      <dgm:spPr/>
    </dgm:pt>
    <dgm:pt modelId="{955834F7-1B0C-4B94-A8B2-71BAB6C561FD}" type="pres">
      <dgm:prSet presAssocID="{E8C8624A-A6A4-4079-B07D-E5F7FEE106A9}" presName="accentRepeatNode" presStyleLbl="solidAlignAcc1" presStyleIdx="3" presStyleCnt="20" custLinFactY="96222" custLinFactNeighborX="-46936" custLinFactNeighborY="100000"/>
      <dgm:spPr/>
    </dgm:pt>
    <dgm:pt modelId="{B6901A09-6152-4B7B-B61B-10917C7BD681}" type="pres">
      <dgm:prSet presAssocID="{4E2526EE-01D0-4262-8CBD-6882A622091A}" presName="text3" presStyleCnt="0"/>
      <dgm:spPr/>
    </dgm:pt>
    <dgm:pt modelId="{5C7DA53E-AB97-4E73-925C-D558459149EB}" type="pres">
      <dgm:prSet presAssocID="{4E2526EE-01D0-4262-8CBD-6882A622091A}" presName="textRepeatNode" presStyleLbl="alignNode1" presStyleIdx="2" presStyleCnt="10" custLinFactX="100000" custLinFactY="100000" custLinFactNeighborX="141513" custLinFactNeighborY="162301">
        <dgm:presLayoutVars>
          <dgm:chMax val="0"/>
          <dgm:chPref val="0"/>
          <dgm:bulletEnabled val="1"/>
        </dgm:presLayoutVars>
      </dgm:prSet>
      <dgm:spPr/>
    </dgm:pt>
    <dgm:pt modelId="{7CBD843A-A43F-46C4-8DA5-1FABA20E9760}" type="pres">
      <dgm:prSet presAssocID="{4E2526EE-01D0-4262-8CBD-6882A622091A}" presName="textaccent3" presStyleCnt="0"/>
      <dgm:spPr/>
    </dgm:pt>
    <dgm:pt modelId="{DE39A730-2348-4C4E-8F22-D165A5EBBB69}" type="pres">
      <dgm:prSet presAssocID="{4E2526EE-01D0-4262-8CBD-6882A622091A}" presName="accentRepeatNode" presStyleLbl="solidAlignAcc1" presStyleIdx="4" presStyleCnt="20" custLinFactX="10962" custLinFactY="491931" custLinFactNeighborX="100000" custLinFactNeighborY="500000"/>
      <dgm:spPr/>
    </dgm:pt>
    <dgm:pt modelId="{B7606F12-CF74-4201-AD6B-AF2DDA87CCD8}" type="pres">
      <dgm:prSet presAssocID="{176B4342-6D7C-45FC-B764-1EB989E28EB7}" presName="image3" presStyleCnt="0"/>
      <dgm:spPr/>
    </dgm:pt>
    <dgm:pt modelId="{2755717A-5D48-4F5D-AE7B-CA1A08A7BEC6}" type="pres">
      <dgm:prSet presAssocID="{176B4342-6D7C-45FC-B764-1EB989E28EB7}" presName="imageRepeatNode" presStyleLbl="alignAcc1" presStyleIdx="2" presStyleCnt="10" custScaleX="103399" custScaleY="102926" custLinFactX="-53523" custLinFactNeighborX="-100000" custLinFactNeighborY="-9364"/>
      <dgm:spPr/>
    </dgm:pt>
    <dgm:pt modelId="{F40E3F3D-B7E6-4729-A75D-3B7788D0D816}" type="pres">
      <dgm:prSet presAssocID="{176B4342-6D7C-45FC-B764-1EB989E28EB7}" presName="imageaccent3" presStyleCnt="0"/>
      <dgm:spPr/>
    </dgm:pt>
    <dgm:pt modelId="{6D8302BD-8C92-4388-93FA-0CABC151F926}" type="pres">
      <dgm:prSet presAssocID="{176B4342-6D7C-45FC-B764-1EB989E28EB7}" presName="accentRepeatNode" presStyleLbl="solidAlignAcc1" presStyleIdx="5" presStyleCnt="20" custLinFactX="400000" custLinFactY="400000" custLinFactNeighborX="421371" custLinFactNeighborY="468302"/>
      <dgm:spPr/>
    </dgm:pt>
    <dgm:pt modelId="{E6E09255-FE3F-4EEC-BE73-C67DACAF6FAB}" type="pres">
      <dgm:prSet presAssocID="{6DDC2344-CE93-40C4-8D0D-BB959308EEAE}" presName="text4" presStyleCnt="0"/>
      <dgm:spPr/>
    </dgm:pt>
    <dgm:pt modelId="{28C24F16-87E7-4813-8ACE-5F6A37F6ED98}" type="pres">
      <dgm:prSet presAssocID="{6DDC2344-CE93-40C4-8D0D-BB959308EEAE}" presName="textRepeatNode" presStyleLbl="alignNode1" presStyleIdx="3" presStyleCnt="10" custScaleX="107107" custLinFactX="-60017" custLinFactY="14708" custLinFactNeighborX="-100000" custLinFactNeighborY="100000">
        <dgm:presLayoutVars>
          <dgm:chMax val="0"/>
          <dgm:chPref val="0"/>
          <dgm:bulletEnabled val="1"/>
        </dgm:presLayoutVars>
      </dgm:prSet>
      <dgm:spPr/>
    </dgm:pt>
    <dgm:pt modelId="{2CA73666-AC6C-45F5-ADA9-831154F8DCE5}" type="pres">
      <dgm:prSet presAssocID="{6DDC2344-CE93-40C4-8D0D-BB959308EEAE}" presName="textaccent4" presStyleCnt="0"/>
      <dgm:spPr/>
    </dgm:pt>
    <dgm:pt modelId="{72197FE0-213F-4733-B682-03601960847D}" type="pres">
      <dgm:prSet presAssocID="{6DDC2344-CE93-40C4-8D0D-BB959308EEAE}" presName="accentRepeatNode" presStyleLbl="solidAlignAcc1" presStyleIdx="6" presStyleCnt="20" custLinFactX="-291310" custLinFactY="-311995" custLinFactNeighborX="-300000" custLinFactNeighborY="-400000"/>
      <dgm:spPr/>
    </dgm:pt>
    <dgm:pt modelId="{83448020-061C-4260-B0E4-FE7493339B7C}" type="pres">
      <dgm:prSet presAssocID="{30B8A10F-120D-4476-BAC8-C761844A2FE1}" presName="image4" presStyleCnt="0"/>
      <dgm:spPr/>
    </dgm:pt>
    <dgm:pt modelId="{BD264CA1-EF89-4E5A-8ED3-DE8C3F8A85F4}" type="pres">
      <dgm:prSet presAssocID="{30B8A10F-120D-4476-BAC8-C761844A2FE1}" presName="imageRepeatNode" presStyleLbl="alignAcc1" presStyleIdx="3" presStyleCnt="10" custScaleY="93000" custLinFactNeighborX="81787" custLinFactNeighborY="33876"/>
      <dgm:spPr/>
    </dgm:pt>
    <dgm:pt modelId="{3B2103AF-D45D-4F3B-985E-CC9BBFD687BB}" type="pres">
      <dgm:prSet presAssocID="{30B8A10F-120D-4476-BAC8-C761844A2FE1}" presName="imageaccent4" presStyleCnt="0"/>
      <dgm:spPr/>
    </dgm:pt>
    <dgm:pt modelId="{BE1C4B63-D498-4BB2-885B-8664FD350599}" type="pres">
      <dgm:prSet presAssocID="{30B8A10F-120D-4476-BAC8-C761844A2FE1}" presName="accentRepeatNode" presStyleLbl="solidAlignAcc1" presStyleIdx="7" presStyleCnt="20" custLinFactX="-76264" custLinFactY="100000" custLinFactNeighborX="-100000" custLinFactNeighborY="152515"/>
      <dgm:spPr/>
    </dgm:pt>
    <dgm:pt modelId="{FD5E41DC-E9CD-4F28-A708-C572DFB77AB2}" type="pres">
      <dgm:prSet presAssocID="{68651068-0BF5-4FE0-8275-883A9F1216BA}" presName="text5" presStyleCnt="0"/>
      <dgm:spPr/>
    </dgm:pt>
    <dgm:pt modelId="{7708116A-73B2-4E7E-9750-ADF1FEA1E6A5}" type="pres">
      <dgm:prSet presAssocID="{68651068-0BF5-4FE0-8275-883A9F1216BA}" presName="textRepeatNode" presStyleLbl="alignNode1" presStyleIdx="4" presStyleCnt="10" custLinFactX="-56386" custLinFactY="100000" custLinFactNeighborX="-100000" custLinFactNeighborY="132401">
        <dgm:presLayoutVars>
          <dgm:chMax val="0"/>
          <dgm:chPref val="0"/>
          <dgm:bulletEnabled val="1"/>
        </dgm:presLayoutVars>
      </dgm:prSet>
      <dgm:spPr/>
    </dgm:pt>
    <dgm:pt modelId="{3B8A3982-129E-49E6-8AB4-4473D6166CE3}" type="pres">
      <dgm:prSet presAssocID="{68651068-0BF5-4FE0-8275-883A9F1216BA}" presName="textaccent5" presStyleCnt="0"/>
      <dgm:spPr/>
    </dgm:pt>
    <dgm:pt modelId="{49732828-F58E-4D2C-9019-4CFA976BB32E}" type="pres">
      <dgm:prSet presAssocID="{68651068-0BF5-4FE0-8275-883A9F1216BA}" presName="accentRepeatNode" presStyleLbl="solidAlignAcc1" presStyleIdx="8" presStyleCnt="20" custLinFactX="37319" custLinFactNeighborX="100000" custLinFactNeighborY="56411"/>
      <dgm:spPr/>
    </dgm:pt>
    <dgm:pt modelId="{E85AF75C-87F1-419D-90F8-F1CF4772531E}" type="pres">
      <dgm:prSet presAssocID="{2DBE28B4-F500-46E5-8DE3-867211612A5D}" presName="image5" presStyleCnt="0"/>
      <dgm:spPr/>
    </dgm:pt>
    <dgm:pt modelId="{4B480AEE-F930-4E89-BD8A-6425B98FBB46}" type="pres">
      <dgm:prSet presAssocID="{2DBE28B4-F500-46E5-8DE3-867211612A5D}" presName="imageRepeatNode" presStyleLbl="alignAcc1" presStyleIdx="4" presStyleCnt="10" custScaleX="100001" custScaleY="100001" custLinFactX="-125304" custLinFactNeighborX="-200000" custLinFactNeighborY="1661"/>
      <dgm:spPr/>
    </dgm:pt>
    <dgm:pt modelId="{1237F76F-5F1E-4BE7-8C66-160781ADED0F}" type="pres">
      <dgm:prSet presAssocID="{2DBE28B4-F500-46E5-8DE3-867211612A5D}" presName="imageaccent5" presStyleCnt="0"/>
      <dgm:spPr/>
    </dgm:pt>
    <dgm:pt modelId="{8FA1D624-141E-4B74-846E-816F09C2F1C2}" type="pres">
      <dgm:prSet presAssocID="{2DBE28B4-F500-46E5-8DE3-867211612A5D}" presName="accentRepeatNode" presStyleLbl="solidAlignAcc1" presStyleIdx="9" presStyleCnt="20"/>
      <dgm:spPr/>
    </dgm:pt>
    <dgm:pt modelId="{20D4F8EF-185B-4B1C-8147-BF514DEF7FE1}" type="pres">
      <dgm:prSet presAssocID="{DC5ECC78-DE7E-493E-917E-D65F5999977E}" presName="text6" presStyleCnt="0"/>
      <dgm:spPr/>
    </dgm:pt>
    <dgm:pt modelId="{1E7BDF14-4737-4980-828C-1B92A8AF30E2}" type="pres">
      <dgm:prSet presAssocID="{DC5ECC78-DE7E-493E-917E-D65F5999977E}" presName="textRepeatNode" presStyleLbl="alignNode1" presStyleIdx="5" presStyleCnt="10" custLinFactX="-200000" custLinFactY="71742" custLinFactNeighborX="-228858" custLinFactNeighborY="100000">
        <dgm:presLayoutVars>
          <dgm:chMax val="0"/>
          <dgm:chPref val="0"/>
          <dgm:bulletEnabled val="1"/>
        </dgm:presLayoutVars>
      </dgm:prSet>
      <dgm:spPr/>
    </dgm:pt>
    <dgm:pt modelId="{5F56E47D-F907-41C7-95C7-C6D5D3304113}" type="pres">
      <dgm:prSet presAssocID="{DC5ECC78-DE7E-493E-917E-D65F5999977E}" presName="textaccent6" presStyleCnt="0"/>
      <dgm:spPr/>
    </dgm:pt>
    <dgm:pt modelId="{B7412DC0-B566-4AB6-8831-7873F3E437F1}" type="pres">
      <dgm:prSet presAssocID="{DC5ECC78-DE7E-493E-917E-D65F5999977E}" presName="accentRepeatNode" presStyleLbl="solidAlignAcc1" presStyleIdx="10" presStyleCnt="20" custLinFactX="327040" custLinFactY="-600000" custLinFactNeighborX="400000" custLinFactNeighborY="-612730"/>
      <dgm:spPr/>
    </dgm:pt>
    <dgm:pt modelId="{7B5A8C6B-BE58-4612-874C-9EA8F1BC342B}" type="pres">
      <dgm:prSet presAssocID="{CC53B27C-E080-4307-9E50-7F1AC1A94E6F}" presName="image6" presStyleCnt="0"/>
      <dgm:spPr/>
    </dgm:pt>
    <dgm:pt modelId="{2909AEBF-EA10-45AF-9CAF-5F53C783A7CD}" type="pres">
      <dgm:prSet presAssocID="{CC53B27C-E080-4307-9E50-7F1AC1A94E6F}" presName="imageRepeatNode" presStyleLbl="alignAcc1" presStyleIdx="5" presStyleCnt="10" custLinFactY="-100000" custLinFactNeighborX="-6234" custLinFactNeighborY="-141871"/>
      <dgm:spPr/>
    </dgm:pt>
    <dgm:pt modelId="{9D8C2699-A501-4D58-8D60-A30BE9C7A62F}" type="pres">
      <dgm:prSet presAssocID="{CC53B27C-E080-4307-9E50-7F1AC1A94E6F}" presName="imageaccent6" presStyleCnt="0"/>
      <dgm:spPr/>
    </dgm:pt>
    <dgm:pt modelId="{210C87AD-CACC-4067-9A11-7A32DA693253}" type="pres">
      <dgm:prSet presAssocID="{CC53B27C-E080-4307-9E50-7F1AC1A94E6F}" presName="accentRepeatNode" presStyleLbl="solidAlignAcc1" presStyleIdx="11" presStyleCnt="20" custLinFactX="-1515302" custLinFactY="300000" custLinFactNeighborX="-1600000" custLinFactNeighborY="324397"/>
      <dgm:spPr/>
    </dgm:pt>
    <dgm:pt modelId="{D610EB21-046C-46D4-AB33-8D52078813EE}" type="pres">
      <dgm:prSet presAssocID="{95D4CCFC-C6A5-4151-851D-44D8505DD332}" presName="text7" presStyleCnt="0"/>
      <dgm:spPr/>
    </dgm:pt>
    <dgm:pt modelId="{0ECD250A-C3D4-44E4-86E6-F84B008E66C7}" type="pres">
      <dgm:prSet presAssocID="{95D4CCFC-C6A5-4151-851D-44D8505DD332}" presName="textRepeatNode" presStyleLbl="alignNode1" presStyleIdx="6" presStyleCnt="10" custScaleY="87937" custLinFactX="59253" custLinFactY="-27020" custLinFactNeighborX="100000" custLinFactNeighborY="-100000">
        <dgm:presLayoutVars>
          <dgm:chMax val="0"/>
          <dgm:chPref val="0"/>
          <dgm:bulletEnabled val="1"/>
        </dgm:presLayoutVars>
      </dgm:prSet>
      <dgm:spPr/>
    </dgm:pt>
    <dgm:pt modelId="{AFFB6955-99FA-4DE7-848B-8FFD08E79E96}" type="pres">
      <dgm:prSet presAssocID="{95D4CCFC-C6A5-4151-851D-44D8505DD332}" presName="textaccent7" presStyleCnt="0"/>
      <dgm:spPr/>
    </dgm:pt>
    <dgm:pt modelId="{86995FEE-DAD9-4F5D-8742-5A24B6CEFA9D}" type="pres">
      <dgm:prSet presAssocID="{95D4CCFC-C6A5-4151-851D-44D8505DD332}" presName="accentRepeatNode" presStyleLbl="solidAlignAcc1" presStyleIdx="12" presStyleCnt="20" custLinFactY="-390357" custLinFactNeighborX="-67344" custLinFactNeighborY="-400000"/>
      <dgm:spPr/>
    </dgm:pt>
    <dgm:pt modelId="{3E572A28-2512-4239-8628-C28FA44FE8CC}" type="pres">
      <dgm:prSet presAssocID="{0DB8F543-A110-4EE7-911D-43EFCADC19B1}" presName="image7" presStyleCnt="0"/>
      <dgm:spPr/>
    </dgm:pt>
    <dgm:pt modelId="{A530BAF4-F062-41A4-ADAA-6924080A3A71}" type="pres">
      <dgm:prSet presAssocID="{0DB8F543-A110-4EE7-911D-43EFCADC19B1}" presName="imageRepeatNode" presStyleLbl="alignAcc1" presStyleIdx="6" presStyleCnt="10" custScaleX="99213" custScaleY="97498" custLinFactNeighborX="-95039" custLinFactNeighborY="-47656"/>
      <dgm:spPr/>
    </dgm:pt>
    <dgm:pt modelId="{378B1DAE-3984-47D8-8499-FFB5071DEE43}" type="pres">
      <dgm:prSet presAssocID="{0DB8F543-A110-4EE7-911D-43EFCADC19B1}" presName="imageaccent7" presStyleCnt="0"/>
      <dgm:spPr/>
    </dgm:pt>
    <dgm:pt modelId="{A1A34012-5C80-4492-B913-BD457056B163}" type="pres">
      <dgm:prSet presAssocID="{0DB8F543-A110-4EE7-911D-43EFCADC19B1}" presName="accentRepeatNode" presStyleLbl="solidAlignAcc1" presStyleIdx="13" presStyleCnt="20" custLinFactX="-333291" custLinFactY="-600000" custLinFactNeighborX="-400000" custLinFactNeighborY="-684720"/>
      <dgm:spPr/>
    </dgm:pt>
    <dgm:pt modelId="{C39C6501-8AD1-4EA4-AB16-B8A091ACE75F}" type="pres">
      <dgm:prSet presAssocID="{FA3E3963-8026-46C1-8DED-8C6D54F90D96}" presName="text8" presStyleCnt="0"/>
      <dgm:spPr/>
    </dgm:pt>
    <dgm:pt modelId="{A8B2063B-CD60-4EFE-9BA2-AF18FDB15334}" type="pres">
      <dgm:prSet presAssocID="{FA3E3963-8026-46C1-8DED-8C6D54F90D96}" presName="textRepeatNode" presStyleLbl="alignNode1" presStyleIdx="7" presStyleCnt="10" custLinFactX="-204084" custLinFactY="-13495" custLinFactNeighborX="-300000" custLinFactNeighborY="-100000">
        <dgm:presLayoutVars>
          <dgm:chMax val="0"/>
          <dgm:chPref val="0"/>
          <dgm:bulletEnabled val="1"/>
        </dgm:presLayoutVars>
      </dgm:prSet>
      <dgm:spPr/>
    </dgm:pt>
    <dgm:pt modelId="{FD9AFC43-FAC5-48C2-9765-6A6F5A16D6E4}" type="pres">
      <dgm:prSet presAssocID="{FA3E3963-8026-46C1-8DED-8C6D54F90D96}" presName="textaccent8" presStyleCnt="0"/>
      <dgm:spPr/>
    </dgm:pt>
    <dgm:pt modelId="{4924E945-26EB-4688-AE80-0623201C83D7}" type="pres">
      <dgm:prSet presAssocID="{FA3E3963-8026-46C1-8DED-8C6D54F90D96}" presName="accentRepeatNode" presStyleLbl="solidAlignAcc1" presStyleIdx="14" presStyleCnt="20" custLinFactX="-200000" custLinFactY="-100847" custLinFactNeighborX="-208570" custLinFactNeighborY="-200000"/>
      <dgm:spPr/>
    </dgm:pt>
    <dgm:pt modelId="{D14D0C50-B724-4F23-9BC3-58B77FC0905D}" type="pres">
      <dgm:prSet presAssocID="{6A7C8D2F-504D-48B7-A26D-CA781C1B1F22}" presName="image8" presStyleCnt="0"/>
      <dgm:spPr/>
    </dgm:pt>
    <dgm:pt modelId="{40D3D69A-BC63-4589-A670-D35D7C54F22B}" type="pres">
      <dgm:prSet presAssocID="{6A7C8D2F-504D-48B7-A26D-CA781C1B1F22}" presName="imageRepeatNode" presStyleLbl="alignAcc1" presStyleIdx="7" presStyleCnt="10" custLinFactNeighborX="87717" custLinFactNeighborY="-74721"/>
      <dgm:spPr/>
    </dgm:pt>
    <dgm:pt modelId="{9AAEA530-04EC-49B7-8C4F-1DE7ED546495}" type="pres">
      <dgm:prSet presAssocID="{6A7C8D2F-504D-48B7-A26D-CA781C1B1F22}" presName="imageaccent8" presStyleCnt="0"/>
      <dgm:spPr/>
    </dgm:pt>
    <dgm:pt modelId="{8E5DE37F-C508-4F08-A182-8FA9D396DA8C}" type="pres">
      <dgm:prSet presAssocID="{6A7C8D2F-504D-48B7-A26D-CA781C1B1F22}" presName="accentRepeatNode" presStyleLbl="solidAlignAcc1" presStyleIdx="15" presStyleCnt="20" custLinFactX="-1900000" custLinFactY="-800000" custLinFactNeighborX="-1950751" custLinFactNeighborY="-856675"/>
      <dgm:spPr/>
    </dgm:pt>
    <dgm:pt modelId="{245B1B56-E8EC-4024-83F1-0EC29F93DADA}" type="pres">
      <dgm:prSet presAssocID="{BA99EF76-E146-44C0-99A3-0688F240EEFB}" presName="text9" presStyleCnt="0"/>
      <dgm:spPr/>
    </dgm:pt>
    <dgm:pt modelId="{BF1993F7-EFC1-4EE7-8235-1135ED44A4F3}" type="pres">
      <dgm:prSet presAssocID="{BA99EF76-E146-44C0-99A3-0688F240EEFB}" presName="textRepeatNode" presStyleLbl="alignNode1" presStyleIdx="8" presStyleCnt="10" custLinFactNeighborX="-90240" custLinFactNeighborY="32246">
        <dgm:presLayoutVars>
          <dgm:chMax val="0"/>
          <dgm:chPref val="0"/>
          <dgm:bulletEnabled val="1"/>
        </dgm:presLayoutVars>
      </dgm:prSet>
      <dgm:spPr/>
    </dgm:pt>
    <dgm:pt modelId="{3C5EE2A8-78BD-4443-BACE-2A710399CB30}" type="pres">
      <dgm:prSet presAssocID="{BA99EF76-E146-44C0-99A3-0688F240EEFB}" presName="textaccent9" presStyleCnt="0"/>
      <dgm:spPr/>
    </dgm:pt>
    <dgm:pt modelId="{B4F7B186-77EF-49F6-B8FE-23C637A25EEC}" type="pres">
      <dgm:prSet presAssocID="{BA99EF76-E146-44C0-99A3-0688F240EEFB}" presName="accentRepeatNode" presStyleLbl="solidAlignAcc1" presStyleIdx="16" presStyleCnt="20" custLinFactX="-200000" custLinFactY="300000" custLinFactNeighborX="-235394" custLinFactNeighborY="332025"/>
      <dgm:spPr/>
    </dgm:pt>
    <dgm:pt modelId="{4F54DF2C-8235-492F-B181-1078F81E1204}" type="pres">
      <dgm:prSet presAssocID="{F98B0526-DB82-4383-8453-EC0FE0A1F476}" presName="image9" presStyleCnt="0"/>
      <dgm:spPr/>
    </dgm:pt>
    <dgm:pt modelId="{D0189EAD-4EAE-4AF8-942F-7DEC8D272349}" type="pres">
      <dgm:prSet presAssocID="{F98B0526-DB82-4383-8453-EC0FE0A1F476}" presName="imageRepeatNode" presStyleLbl="alignAcc1" presStyleIdx="8" presStyleCnt="10" custLinFactX="-83438" custLinFactNeighborX="-100000" custLinFactNeighborY="96781"/>
      <dgm:spPr/>
    </dgm:pt>
    <dgm:pt modelId="{2B936F3B-948A-4580-AE27-852F3569566C}" type="pres">
      <dgm:prSet presAssocID="{F98B0526-DB82-4383-8453-EC0FE0A1F476}" presName="imageaccent9" presStyleCnt="0"/>
      <dgm:spPr/>
    </dgm:pt>
    <dgm:pt modelId="{5D099EF3-C041-4A29-A771-D3F8E77952AE}" type="pres">
      <dgm:prSet presAssocID="{F98B0526-DB82-4383-8453-EC0FE0A1F476}" presName="accentRepeatNode" presStyleLbl="solidAlignAcc1" presStyleIdx="17" presStyleCnt="20" custLinFactX="-800000" custLinFactY="899708" custLinFactNeighborX="-835874" custLinFactNeighborY="900000"/>
      <dgm:spPr/>
    </dgm:pt>
    <dgm:pt modelId="{404AD5C7-CCAF-41C8-AA11-771FABFBC8C3}" type="pres">
      <dgm:prSet presAssocID="{6941A527-C3DD-4EC1-8E62-598E8FBD0DE3}" presName="text10" presStyleCnt="0"/>
      <dgm:spPr/>
    </dgm:pt>
    <dgm:pt modelId="{EEE66488-4958-4576-A421-6E9A903320FE}" type="pres">
      <dgm:prSet presAssocID="{6941A527-C3DD-4EC1-8E62-598E8FBD0DE3}" presName="textRepeatNode" presStyleLbl="alignNode1" presStyleIdx="9" presStyleCnt="10" custLinFactX="100000" custLinFactY="-82679" custLinFactNeighborX="159744" custLinFactNeighborY="-100000">
        <dgm:presLayoutVars>
          <dgm:chMax val="0"/>
          <dgm:chPref val="0"/>
          <dgm:bulletEnabled val="1"/>
        </dgm:presLayoutVars>
      </dgm:prSet>
      <dgm:spPr/>
    </dgm:pt>
    <dgm:pt modelId="{2D9DD699-8B93-41B7-9BC9-7A9C7916F443}" type="pres">
      <dgm:prSet presAssocID="{6941A527-C3DD-4EC1-8E62-598E8FBD0DE3}" presName="textaccent10" presStyleCnt="0"/>
      <dgm:spPr/>
    </dgm:pt>
    <dgm:pt modelId="{7149FAE3-AC6B-47B0-AF0D-558880819C41}" type="pres">
      <dgm:prSet presAssocID="{6941A527-C3DD-4EC1-8E62-598E8FBD0DE3}" presName="accentRepeatNode" presStyleLbl="solidAlignAcc1" presStyleIdx="18" presStyleCnt="20" custLinFactX="900000" custLinFactY="-1371312" custLinFactNeighborX="952295" custLinFactNeighborY="-1400000"/>
      <dgm:spPr/>
    </dgm:pt>
    <dgm:pt modelId="{B26C26FB-5444-4418-B840-152A564C5204}" type="pres">
      <dgm:prSet presAssocID="{69D80726-7272-429D-B037-88CCA2082C9F}" presName="image10" presStyleCnt="0"/>
      <dgm:spPr/>
    </dgm:pt>
    <dgm:pt modelId="{726EE372-2397-4EC5-B1E1-2F1C7A5C7B12}" type="pres">
      <dgm:prSet presAssocID="{69D80726-7272-429D-B037-88CCA2082C9F}" presName="imageRepeatNode" presStyleLbl="alignAcc1" presStyleIdx="9" presStyleCnt="10" custLinFactY="-100000" custLinFactNeighborX="31605" custLinFactNeighborY="-107276"/>
      <dgm:spPr/>
    </dgm:pt>
    <dgm:pt modelId="{35913DF8-EB0E-46BF-8917-3E12A8E20AB0}" type="pres">
      <dgm:prSet presAssocID="{69D80726-7272-429D-B037-88CCA2082C9F}" presName="imageaccent10" presStyleCnt="0"/>
      <dgm:spPr/>
    </dgm:pt>
    <dgm:pt modelId="{5BA4D4D1-C1E0-41CF-9923-A07296835A7C}" type="pres">
      <dgm:prSet presAssocID="{69D80726-7272-429D-B037-88CCA2082C9F}" presName="accentRepeatNode" presStyleLbl="solidAlignAcc1" presStyleIdx="19" presStyleCnt="20" custLinFactY="-565932" custLinFactNeighborX="-33709" custLinFactNeighborY="-600000"/>
      <dgm:spPr/>
    </dgm:pt>
  </dgm:ptLst>
  <dgm:cxnLst>
    <dgm:cxn modelId="{84E07D01-B5D5-4227-A3C1-45977389A3E1}" srcId="{29AD5C75-5B8D-490E-ACE0-078FCA311F22}" destId="{98A4CFD0-6D92-47EE-83E7-DA2AC186485C}" srcOrd="0" destOrd="0" parTransId="{9C5931AB-50B6-4A12-A862-257BAE784520}" sibTransId="{4C27BD9F-56F5-4888-99CD-C0947098E3CA}"/>
    <dgm:cxn modelId="{38813C03-8775-4230-B20A-F5B90323EFD0}" type="presOf" srcId="{4C27BD9F-56F5-4888-99CD-C0947098E3CA}" destId="{28FBB7CF-DFF6-4AE0-96A9-8849EF38EE92}" srcOrd="0" destOrd="0" presId="urn:microsoft.com/office/officeart/2008/layout/HexagonCluster"/>
    <dgm:cxn modelId="{D422CB0A-7B1E-4BF9-86BF-CC4AF46AC47D}" srcId="{29AD5C75-5B8D-490E-ACE0-078FCA311F22}" destId="{BA99EF76-E146-44C0-99A3-0688F240EEFB}" srcOrd="8" destOrd="0" parTransId="{E085407A-ABCD-46D8-9978-BAEEC878BE66}" sibTransId="{F98B0526-DB82-4383-8453-EC0FE0A1F476}"/>
    <dgm:cxn modelId="{B120AD13-F3E9-486C-8CE2-C2071115B5E7}" type="presOf" srcId="{FA3E3963-8026-46C1-8DED-8C6D54F90D96}" destId="{A8B2063B-CD60-4EFE-9BA2-AF18FDB15334}" srcOrd="0" destOrd="0" presId="urn:microsoft.com/office/officeart/2008/layout/HexagonCluster"/>
    <dgm:cxn modelId="{53DC1B14-B5D4-4100-8746-B2BCDA75CF83}" srcId="{29AD5C75-5B8D-490E-ACE0-078FCA311F22}" destId="{6DDC2344-CE93-40C4-8D0D-BB959308EEAE}" srcOrd="3" destOrd="0" parTransId="{89335C10-6E7F-4093-B463-7A31EE4D4897}" sibTransId="{30B8A10F-120D-4476-BAC8-C761844A2FE1}"/>
    <dgm:cxn modelId="{66F2431B-0865-4079-AFA6-39E982197337}" type="presOf" srcId="{95D4CCFC-C6A5-4151-851D-44D8505DD332}" destId="{0ECD250A-C3D4-44E4-86E6-F84B008E66C7}" srcOrd="0" destOrd="0" presId="urn:microsoft.com/office/officeart/2008/layout/HexagonCluster"/>
    <dgm:cxn modelId="{816CC921-6544-4923-9CA4-A141395BDA3C}" type="presOf" srcId="{68651068-0BF5-4FE0-8275-883A9F1216BA}" destId="{7708116A-73B2-4E7E-9750-ADF1FEA1E6A5}" srcOrd="0" destOrd="0" presId="urn:microsoft.com/office/officeart/2008/layout/HexagonCluster"/>
    <dgm:cxn modelId="{25499329-47A9-43F9-91A7-A1AD4BA7C55D}" type="presOf" srcId="{69D80726-7272-429D-B037-88CCA2082C9F}" destId="{726EE372-2397-4EC5-B1E1-2F1C7A5C7B12}" srcOrd="0" destOrd="0" presId="urn:microsoft.com/office/officeart/2008/layout/HexagonCluster"/>
    <dgm:cxn modelId="{A0D7662C-B2C6-4B49-9A20-1D4876E731C4}" type="presOf" srcId="{29AD5C75-5B8D-490E-ACE0-078FCA311F22}" destId="{28BA00A1-2E41-4000-95CF-A3259A001AF5}" srcOrd="0" destOrd="0" presId="urn:microsoft.com/office/officeart/2008/layout/HexagonCluster"/>
    <dgm:cxn modelId="{6CB8BE34-5ECB-4169-82D9-3F72BEFA67DC}" srcId="{29AD5C75-5B8D-490E-ACE0-078FCA311F22}" destId="{DC5ECC78-DE7E-493E-917E-D65F5999977E}" srcOrd="5" destOrd="0" parTransId="{876FE803-E5B5-4FC6-BCCB-73B8AA133943}" sibTransId="{CC53B27C-E080-4307-9E50-7F1AC1A94E6F}"/>
    <dgm:cxn modelId="{FAA4AE35-34CE-4200-AA47-81FF5F7F5F3F}" type="presOf" srcId="{6941A527-C3DD-4EC1-8E62-598E8FBD0DE3}" destId="{EEE66488-4958-4576-A421-6E9A903320FE}" srcOrd="0" destOrd="0" presId="urn:microsoft.com/office/officeart/2008/layout/HexagonCluster"/>
    <dgm:cxn modelId="{F5610B3D-4C09-4A3F-AB2B-CFD909D95438}" srcId="{29AD5C75-5B8D-490E-ACE0-078FCA311F22}" destId="{8CAF07A7-D2F1-4D14-B2A4-64B6D83D62EE}" srcOrd="1" destOrd="0" parTransId="{694D3AA7-07FC-44E1-8475-F883D8C86B3C}" sibTransId="{E8C8624A-A6A4-4079-B07D-E5F7FEE106A9}"/>
    <dgm:cxn modelId="{FC811044-A09B-4700-974D-D344EFDC396C}" type="presOf" srcId="{DC5ECC78-DE7E-493E-917E-D65F5999977E}" destId="{1E7BDF14-4737-4980-828C-1B92A8AF30E2}" srcOrd="0" destOrd="0" presId="urn:microsoft.com/office/officeart/2008/layout/HexagonCluster"/>
    <dgm:cxn modelId="{23C62545-2828-4DF7-A5F9-56BB9A99C60C}" type="presOf" srcId="{0DB8F543-A110-4EE7-911D-43EFCADC19B1}" destId="{A530BAF4-F062-41A4-ADAA-6924080A3A71}" srcOrd="0" destOrd="0" presId="urn:microsoft.com/office/officeart/2008/layout/HexagonCluster"/>
    <dgm:cxn modelId="{35B9446D-1E27-4202-B8ED-76C83D78236A}" type="presOf" srcId="{BA99EF76-E146-44C0-99A3-0688F240EEFB}" destId="{BF1993F7-EFC1-4EE7-8235-1135ED44A4F3}" srcOrd="0" destOrd="0" presId="urn:microsoft.com/office/officeart/2008/layout/HexagonCluster"/>
    <dgm:cxn modelId="{A4E12E70-E105-45C7-BA64-2059E9C08A40}" type="presOf" srcId="{E8C8624A-A6A4-4079-B07D-E5F7FEE106A9}" destId="{E1687EA0-7390-4C96-8545-C70A4EACE8E7}" srcOrd="0" destOrd="0" presId="urn:microsoft.com/office/officeart/2008/layout/HexagonCluster"/>
    <dgm:cxn modelId="{7C6CFD72-5CFB-453A-8AB2-D7974FFA3706}" type="presOf" srcId="{98A4CFD0-6D92-47EE-83E7-DA2AC186485C}" destId="{F68353BC-67AC-4BA4-9BF5-E31B5CC4CE9D}" srcOrd="0" destOrd="0" presId="urn:microsoft.com/office/officeart/2008/layout/HexagonCluster"/>
    <dgm:cxn modelId="{5264FD54-85CC-412C-A426-F3DFCC7B109C}" type="presOf" srcId="{4E2526EE-01D0-4262-8CBD-6882A622091A}" destId="{5C7DA53E-AB97-4E73-925C-D558459149EB}" srcOrd="0" destOrd="0" presId="urn:microsoft.com/office/officeart/2008/layout/HexagonCluster"/>
    <dgm:cxn modelId="{522A5476-F912-477C-AF06-255D07783F49}" type="presOf" srcId="{8CAF07A7-D2F1-4D14-B2A4-64B6D83D62EE}" destId="{270602D0-51B5-47D7-881F-AC840CD39187}" srcOrd="0" destOrd="0" presId="urn:microsoft.com/office/officeart/2008/layout/HexagonCluster"/>
    <dgm:cxn modelId="{15AABE7C-E222-4D79-85B9-45B8ADC8D6C3}" type="presOf" srcId="{6DDC2344-CE93-40C4-8D0D-BB959308EEAE}" destId="{28C24F16-87E7-4813-8ACE-5F6A37F6ED98}" srcOrd="0" destOrd="0" presId="urn:microsoft.com/office/officeart/2008/layout/HexagonCluster"/>
    <dgm:cxn modelId="{E367A27E-6031-4090-BE86-1F79BAE74237}" type="presOf" srcId="{30B8A10F-120D-4476-BAC8-C761844A2FE1}" destId="{BD264CA1-EF89-4E5A-8ED3-DE8C3F8A85F4}" srcOrd="0" destOrd="0" presId="urn:microsoft.com/office/officeart/2008/layout/HexagonCluster"/>
    <dgm:cxn modelId="{1994548E-1287-41A1-8B2B-338B0A038C70}" type="presOf" srcId="{6A7C8D2F-504D-48B7-A26D-CA781C1B1F22}" destId="{40D3D69A-BC63-4589-A670-D35D7C54F22B}" srcOrd="0" destOrd="0" presId="urn:microsoft.com/office/officeart/2008/layout/HexagonCluster"/>
    <dgm:cxn modelId="{F68B8398-178A-4FA7-A903-B2E966C9B9E5}" srcId="{29AD5C75-5B8D-490E-ACE0-078FCA311F22}" destId="{FA3E3963-8026-46C1-8DED-8C6D54F90D96}" srcOrd="7" destOrd="0" parTransId="{60518C1A-7653-4F04-B57D-31C67CE08CAD}" sibTransId="{6A7C8D2F-504D-48B7-A26D-CA781C1B1F22}"/>
    <dgm:cxn modelId="{F69642A3-0C6B-435C-B0CA-30FFC021C79B}" srcId="{29AD5C75-5B8D-490E-ACE0-078FCA311F22}" destId="{4E2526EE-01D0-4262-8CBD-6882A622091A}" srcOrd="2" destOrd="0" parTransId="{7F1BB023-5D47-43CC-9A81-5CB1F86BC8E4}" sibTransId="{176B4342-6D7C-45FC-B764-1EB989E28EB7}"/>
    <dgm:cxn modelId="{C09BE2B6-7916-4CBB-BC85-2B32E35DDC3B}" type="presOf" srcId="{2DBE28B4-F500-46E5-8DE3-867211612A5D}" destId="{4B480AEE-F930-4E89-BD8A-6425B98FBB46}" srcOrd="0" destOrd="0" presId="urn:microsoft.com/office/officeart/2008/layout/HexagonCluster"/>
    <dgm:cxn modelId="{03A545BE-9F4A-4FCB-B68F-30EE5C51D6BD}" type="presOf" srcId="{F98B0526-DB82-4383-8453-EC0FE0A1F476}" destId="{D0189EAD-4EAE-4AF8-942F-7DEC8D272349}" srcOrd="0" destOrd="0" presId="urn:microsoft.com/office/officeart/2008/layout/HexagonCluster"/>
    <dgm:cxn modelId="{11F7E9DB-70A8-4A03-AB36-88580AB25DCE}" type="presOf" srcId="{176B4342-6D7C-45FC-B764-1EB989E28EB7}" destId="{2755717A-5D48-4F5D-AE7B-CA1A08A7BEC6}" srcOrd="0" destOrd="0" presId="urn:microsoft.com/office/officeart/2008/layout/HexagonCluster"/>
    <dgm:cxn modelId="{AD29BBDF-1D8F-4A13-8D8A-516EF9680BBF}" srcId="{29AD5C75-5B8D-490E-ACE0-078FCA311F22}" destId="{95D4CCFC-C6A5-4151-851D-44D8505DD332}" srcOrd="6" destOrd="0" parTransId="{4FFE3DAC-6780-482C-8FCF-980ACD019C34}" sibTransId="{0DB8F543-A110-4EE7-911D-43EFCADC19B1}"/>
    <dgm:cxn modelId="{41E13DE7-EB9E-4FF1-A6E5-D4BDFAF60E95}" srcId="{29AD5C75-5B8D-490E-ACE0-078FCA311F22}" destId="{6941A527-C3DD-4EC1-8E62-598E8FBD0DE3}" srcOrd="9" destOrd="0" parTransId="{A9716A3F-C277-4184-850B-F4DBA044458A}" sibTransId="{69D80726-7272-429D-B037-88CCA2082C9F}"/>
    <dgm:cxn modelId="{2DDFBBFB-E28D-473E-ADE1-130F613E9161}" srcId="{29AD5C75-5B8D-490E-ACE0-078FCA311F22}" destId="{68651068-0BF5-4FE0-8275-883A9F1216BA}" srcOrd="4" destOrd="0" parTransId="{E50FFDCF-E0B3-4736-8D4C-6BC00D232301}" sibTransId="{2DBE28B4-F500-46E5-8DE3-867211612A5D}"/>
    <dgm:cxn modelId="{B30E0AFD-DC0D-45C2-8980-E49F409A9D17}" type="presOf" srcId="{CC53B27C-E080-4307-9E50-7F1AC1A94E6F}" destId="{2909AEBF-EA10-45AF-9CAF-5F53C783A7CD}" srcOrd="0" destOrd="0" presId="urn:microsoft.com/office/officeart/2008/layout/HexagonCluster"/>
    <dgm:cxn modelId="{483C2D5C-4D37-4AD2-A7FC-EEB3017DE630}" type="presParOf" srcId="{28BA00A1-2E41-4000-95CF-A3259A001AF5}" destId="{37DCA189-84DA-4D24-8B1A-E14403BF7EDA}" srcOrd="0" destOrd="0" presId="urn:microsoft.com/office/officeart/2008/layout/HexagonCluster"/>
    <dgm:cxn modelId="{E00E34AC-9B76-47AD-AF4B-76966DFE2DAC}" type="presParOf" srcId="{37DCA189-84DA-4D24-8B1A-E14403BF7EDA}" destId="{F68353BC-67AC-4BA4-9BF5-E31B5CC4CE9D}" srcOrd="0" destOrd="0" presId="urn:microsoft.com/office/officeart/2008/layout/HexagonCluster"/>
    <dgm:cxn modelId="{D5DBA183-8485-473B-A4C4-019650E17CE2}" type="presParOf" srcId="{28BA00A1-2E41-4000-95CF-A3259A001AF5}" destId="{308BF154-51F5-4A3B-8F11-E3DB28CA7EDA}" srcOrd="1" destOrd="0" presId="urn:microsoft.com/office/officeart/2008/layout/HexagonCluster"/>
    <dgm:cxn modelId="{3CE57AEE-7EE9-4DAD-B5E2-930D9A9D2283}" type="presParOf" srcId="{308BF154-51F5-4A3B-8F11-E3DB28CA7EDA}" destId="{01801963-1E46-44BD-85A4-DA2D960E0445}" srcOrd="0" destOrd="0" presId="urn:microsoft.com/office/officeart/2008/layout/HexagonCluster"/>
    <dgm:cxn modelId="{CF4359C8-C30D-4A71-9562-A52BA2AE97A5}" type="presParOf" srcId="{28BA00A1-2E41-4000-95CF-A3259A001AF5}" destId="{E885BFB8-B913-49A8-982F-1A9E9CFFF16B}" srcOrd="2" destOrd="0" presId="urn:microsoft.com/office/officeart/2008/layout/HexagonCluster"/>
    <dgm:cxn modelId="{C0D95BA4-F51C-4C77-AF63-D7DF26923179}" type="presParOf" srcId="{E885BFB8-B913-49A8-982F-1A9E9CFFF16B}" destId="{28FBB7CF-DFF6-4AE0-96A9-8849EF38EE92}" srcOrd="0" destOrd="0" presId="urn:microsoft.com/office/officeart/2008/layout/HexagonCluster"/>
    <dgm:cxn modelId="{E7678625-276E-47B4-AB84-EA5F380C3028}" type="presParOf" srcId="{28BA00A1-2E41-4000-95CF-A3259A001AF5}" destId="{696A9B43-B01D-445E-BBB1-1E0CE6FBA42E}" srcOrd="3" destOrd="0" presId="urn:microsoft.com/office/officeart/2008/layout/HexagonCluster"/>
    <dgm:cxn modelId="{9DF52906-A863-4DA2-BD5E-2C418AF35E74}" type="presParOf" srcId="{696A9B43-B01D-445E-BBB1-1E0CE6FBA42E}" destId="{AE310DED-F8D8-4D62-81BC-87610191FC2F}" srcOrd="0" destOrd="0" presId="urn:microsoft.com/office/officeart/2008/layout/HexagonCluster"/>
    <dgm:cxn modelId="{07803B93-3FCC-4F3B-A682-5CBB297649B0}" type="presParOf" srcId="{28BA00A1-2E41-4000-95CF-A3259A001AF5}" destId="{61517F71-768D-4A35-9ED5-CFE441A38A4D}" srcOrd="4" destOrd="0" presId="urn:microsoft.com/office/officeart/2008/layout/HexagonCluster"/>
    <dgm:cxn modelId="{CBB2C30A-4B99-47EE-9AA0-4B2225B7F8BE}" type="presParOf" srcId="{61517F71-768D-4A35-9ED5-CFE441A38A4D}" destId="{270602D0-51B5-47D7-881F-AC840CD39187}" srcOrd="0" destOrd="0" presId="urn:microsoft.com/office/officeart/2008/layout/HexagonCluster"/>
    <dgm:cxn modelId="{78EC4D8B-01D2-4B47-91D5-DDB03CA4E486}" type="presParOf" srcId="{28BA00A1-2E41-4000-95CF-A3259A001AF5}" destId="{D2A973F4-0998-41B7-BD06-6E188B0781B0}" srcOrd="5" destOrd="0" presId="urn:microsoft.com/office/officeart/2008/layout/HexagonCluster"/>
    <dgm:cxn modelId="{B7B7D8BC-B23A-4596-9177-406F2CF727AB}" type="presParOf" srcId="{D2A973F4-0998-41B7-BD06-6E188B0781B0}" destId="{DD2D8003-21FE-4EA3-A926-885F9C1594B9}" srcOrd="0" destOrd="0" presId="urn:microsoft.com/office/officeart/2008/layout/HexagonCluster"/>
    <dgm:cxn modelId="{86F74125-2D38-471F-AC5E-CDC8F5C66905}" type="presParOf" srcId="{28BA00A1-2E41-4000-95CF-A3259A001AF5}" destId="{CF921F44-3569-44E7-86F0-00FB003A1570}" srcOrd="6" destOrd="0" presId="urn:microsoft.com/office/officeart/2008/layout/HexagonCluster"/>
    <dgm:cxn modelId="{39A2378B-33BA-4EA7-A150-11645082A770}" type="presParOf" srcId="{CF921F44-3569-44E7-86F0-00FB003A1570}" destId="{E1687EA0-7390-4C96-8545-C70A4EACE8E7}" srcOrd="0" destOrd="0" presId="urn:microsoft.com/office/officeart/2008/layout/HexagonCluster"/>
    <dgm:cxn modelId="{1AD55311-655E-4C71-BDFD-FC660B1687CF}" type="presParOf" srcId="{28BA00A1-2E41-4000-95CF-A3259A001AF5}" destId="{7862A63D-576F-4EBA-89EF-2042CAEFAC62}" srcOrd="7" destOrd="0" presId="urn:microsoft.com/office/officeart/2008/layout/HexagonCluster"/>
    <dgm:cxn modelId="{30320A60-2F73-4062-A8D5-EBE4D2AD1C9F}" type="presParOf" srcId="{7862A63D-576F-4EBA-89EF-2042CAEFAC62}" destId="{955834F7-1B0C-4B94-A8B2-71BAB6C561FD}" srcOrd="0" destOrd="0" presId="urn:microsoft.com/office/officeart/2008/layout/HexagonCluster"/>
    <dgm:cxn modelId="{242098C9-774C-48EE-8394-28530CDE48B6}" type="presParOf" srcId="{28BA00A1-2E41-4000-95CF-A3259A001AF5}" destId="{B6901A09-6152-4B7B-B61B-10917C7BD681}" srcOrd="8" destOrd="0" presId="urn:microsoft.com/office/officeart/2008/layout/HexagonCluster"/>
    <dgm:cxn modelId="{EE4BBAC7-7304-4563-B921-15205FAAC384}" type="presParOf" srcId="{B6901A09-6152-4B7B-B61B-10917C7BD681}" destId="{5C7DA53E-AB97-4E73-925C-D558459149EB}" srcOrd="0" destOrd="0" presId="urn:microsoft.com/office/officeart/2008/layout/HexagonCluster"/>
    <dgm:cxn modelId="{1D2D150A-1F88-483D-9EC5-0C19ADB1FB4E}" type="presParOf" srcId="{28BA00A1-2E41-4000-95CF-A3259A001AF5}" destId="{7CBD843A-A43F-46C4-8DA5-1FABA20E9760}" srcOrd="9" destOrd="0" presId="urn:microsoft.com/office/officeart/2008/layout/HexagonCluster"/>
    <dgm:cxn modelId="{B599F456-869E-41D1-B21A-7DE8EBA98B73}" type="presParOf" srcId="{7CBD843A-A43F-46C4-8DA5-1FABA20E9760}" destId="{DE39A730-2348-4C4E-8F22-D165A5EBBB69}" srcOrd="0" destOrd="0" presId="urn:microsoft.com/office/officeart/2008/layout/HexagonCluster"/>
    <dgm:cxn modelId="{6BCBF3DB-076F-475F-9F56-C6B6CBD6554C}" type="presParOf" srcId="{28BA00A1-2E41-4000-95CF-A3259A001AF5}" destId="{B7606F12-CF74-4201-AD6B-AF2DDA87CCD8}" srcOrd="10" destOrd="0" presId="urn:microsoft.com/office/officeart/2008/layout/HexagonCluster"/>
    <dgm:cxn modelId="{CF0577B0-9A67-43F3-90A3-B4E426CF2388}" type="presParOf" srcId="{B7606F12-CF74-4201-AD6B-AF2DDA87CCD8}" destId="{2755717A-5D48-4F5D-AE7B-CA1A08A7BEC6}" srcOrd="0" destOrd="0" presId="urn:microsoft.com/office/officeart/2008/layout/HexagonCluster"/>
    <dgm:cxn modelId="{8A937A3E-5FA3-4FA3-96B9-EC85EA7FFA23}" type="presParOf" srcId="{28BA00A1-2E41-4000-95CF-A3259A001AF5}" destId="{F40E3F3D-B7E6-4729-A75D-3B7788D0D816}" srcOrd="11" destOrd="0" presId="urn:microsoft.com/office/officeart/2008/layout/HexagonCluster"/>
    <dgm:cxn modelId="{51C23A5E-7BE5-46F9-88C9-69D829965E77}" type="presParOf" srcId="{F40E3F3D-B7E6-4729-A75D-3B7788D0D816}" destId="{6D8302BD-8C92-4388-93FA-0CABC151F926}" srcOrd="0" destOrd="0" presId="urn:microsoft.com/office/officeart/2008/layout/HexagonCluster"/>
    <dgm:cxn modelId="{5AE62BF2-B3F7-4E97-8156-27865A6DB426}" type="presParOf" srcId="{28BA00A1-2E41-4000-95CF-A3259A001AF5}" destId="{E6E09255-FE3F-4EEC-BE73-C67DACAF6FAB}" srcOrd="12" destOrd="0" presId="urn:microsoft.com/office/officeart/2008/layout/HexagonCluster"/>
    <dgm:cxn modelId="{30F49AA6-E6E2-428A-8E81-A91AC387BADF}" type="presParOf" srcId="{E6E09255-FE3F-4EEC-BE73-C67DACAF6FAB}" destId="{28C24F16-87E7-4813-8ACE-5F6A37F6ED98}" srcOrd="0" destOrd="0" presId="urn:microsoft.com/office/officeart/2008/layout/HexagonCluster"/>
    <dgm:cxn modelId="{278CE06B-9442-435A-9772-1B46830BBF79}" type="presParOf" srcId="{28BA00A1-2E41-4000-95CF-A3259A001AF5}" destId="{2CA73666-AC6C-45F5-ADA9-831154F8DCE5}" srcOrd="13" destOrd="0" presId="urn:microsoft.com/office/officeart/2008/layout/HexagonCluster"/>
    <dgm:cxn modelId="{FC385958-F1F1-4D9B-88F9-13B435C04BD4}" type="presParOf" srcId="{2CA73666-AC6C-45F5-ADA9-831154F8DCE5}" destId="{72197FE0-213F-4733-B682-03601960847D}" srcOrd="0" destOrd="0" presId="urn:microsoft.com/office/officeart/2008/layout/HexagonCluster"/>
    <dgm:cxn modelId="{D4DEC7FB-02F7-400D-93EA-97EBC8BFAEF1}" type="presParOf" srcId="{28BA00A1-2E41-4000-95CF-A3259A001AF5}" destId="{83448020-061C-4260-B0E4-FE7493339B7C}" srcOrd="14" destOrd="0" presId="urn:microsoft.com/office/officeart/2008/layout/HexagonCluster"/>
    <dgm:cxn modelId="{5A08DF30-BE7E-42F0-9B20-6C627CFB626F}" type="presParOf" srcId="{83448020-061C-4260-B0E4-FE7493339B7C}" destId="{BD264CA1-EF89-4E5A-8ED3-DE8C3F8A85F4}" srcOrd="0" destOrd="0" presId="urn:microsoft.com/office/officeart/2008/layout/HexagonCluster"/>
    <dgm:cxn modelId="{513EC6D5-4C0C-43A2-9899-D3444BD66BA4}" type="presParOf" srcId="{28BA00A1-2E41-4000-95CF-A3259A001AF5}" destId="{3B2103AF-D45D-4F3B-985E-CC9BBFD687BB}" srcOrd="15" destOrd="0" presId="urn:microsoft.com/office/officeart/2008/layout/HexagonCluster"/>
    <dgm:cxn modelId="{38A2C884-E064-4C9D-B2DC-F66FCCDA1BFC}" type="presParOf" srcId="{3B2103AF-D45D-4F3B-985E-CC9BBFD687BB}" destId="{BE1C4B63-D498-4BB2-885B-8664FD350599}" srcOrd="0" destOrd="0" presId="urn:microsoft.com/office/officeart/2008/layout/HexagonCluster"/>
    <dgm:cxn modelId="{DEAB2ADE-ABD9-4CE1-BF42-18E7EB7D5406}" type="presParOf" srcId="{28BA00A1-2E41-4000-95CF-A3259A001AF5}" destId="{FD5E41DC-E9CD-4F28-A708-C572DFB77AB2}" srcOrd="16" destOrd="0" presId="urn:microsoft.com/office/officeart/2008/layout/HexagonCluster"/>
    <dgm:cxn modelId="{DF7BB20C-0038-4D33-985D-0429FDB58C31}" type="presParOf" srcId="{FD5E41DC-E9CD-4F28-A708-C572DFB77AB2}" destId="{7708116A-73B2-4E7E-9750-ADF1FEA1E6A5}" srcOrd="0" destOrd="0" presId="urn:microsoft.com/office/officeart/2008/layout/HexagonCluster"/>
    <dgm:cxn modelId="{12D582B4-88A2-49FE-8BE6-F2CCD80B8409}" type="presParOf" srcId="{28BA00A1-2E41-4000-95CF-A3259A001AF5}" destId="{3B8A3982-129E-49E6-8AB4-4473D6166CE3}" srcOrd="17" destOrd="0" presId="urn:microsoft.com/office/officeart/2008/layout/HexagonCluster"/>
    <dgm:cxn modelId="{20591865-C398-477F-A277-4A0BFB97269A}" type="presParOf" srcId="{3B8A3982-129E-49E6-8AB4-4473D6166CE3}" destId="{49732828-F58E-4D2C-9019-4CFA976BB32E}" srcOrd="0" destOrd="0" presId="urn:microsoft.com/office/officeart/2008/layout/HexagonCluster"/>
    <dgm:cxn modelId="{4C447DB7-7FF8-458B-8F85-BCA057017441}" type="presParOf" srcId="{28BA00A1-2E41-4000-95CF-A3259A001AF5}" destId="{E85AF75C-87F1-419D-90F8-F1CF4772531E}" srcOrd="18" destOrd="0" presId="urn:microsoft.com/office/officeart/2008/layout/HexagonCluster"/>
    <dgm:cxn modelId="{091C0B3F-603B-44EE-857C-378CBDE9A6C1}" type="presParOf" srcId="{E85AF75C-87F1-419D-90F8-F1CF4772531E}" destId="{4B480AEE-F930-4E89-BD8A-6425B98FBB46}" srcOrd="0" destOrd="0" presId="urn:microsoft.com/office/officeart/2008/layout/HexagonCluster"/>
    <dgm:cxn modelId="{0946FD16-08E2-4D36-B05D-36A341133BFC}" type="presParOf" srcId="{28BA00A1-2E41-4000-95CF-A3259A001AF5}" destId="{1237F76F-5F1E-4BE7-8C66-160781ADED0F}" srcOrd="19" destOrd="0" presId="urn:microsoft.com/office/officeart/2008/layout/HexagonCluster"/>
    <dgm:cxn modelId="{4C9D771F-20FA-4C5C-8B2C-2FA8E53CB950}" type="presParOf" srcId="{1237F76F-5F1E-4BE7-8C66-160781ADED0F}" destId="{8FA1D624-141E-4B74-846E-816F09C2F1C2}" srcOrd="0" destOrd="0" presId="urn:microsoft.com/office/officeart/2008/layout/HexagonCluster"/>
    <dgm:cxn modelId="{F571C6ED-D5C0-4569-819F-492C9F993946}" type="presParOf" srcId="{28BA00A1-2E41-4000-95CF-A3259A001AF5}" destId="{20D4F8EF-185B-4B1C-8147-BF514DEF7FE1}" srcOrd="20" destOrd="0" presId="urn:microsoft.com/office/officeart/2008/layout/HexagonCluster"/>
    <dgm:cxn modelId="{80172AFC-72E3-4BCB-92D8-0590B2C78878}" type="presParOf" srcId="{20D4F8EF-185B-4B1C-8147-BF514DEF7FE1}" destId="{1E7BDF14-4737-4980-828C-1B92A8AF30E2}" srcOrd="0" destOrd="0" presId="urn:microsoft.com/office/officeart/2008/layout/HexagonCluster"/>
    <dgm:cxn modelId="{33D0ACD2-1BD2-4F8A-9543-8E85D3ED7DCB}" type="presParOf" srcId="{28BA00A1-2E41-4000-95CF-A3259A001AF5}" destId="{5F56E47D-F907-41C7-95C7-C6D5D3304113}" srcOrd="21" destOrd="0" presId="urn:microsoft.com/office/officeart/2008/layout/HexagonCluster"/>
    <dgm:cxn modelId="{15AAE3A9-6C45-44B1-898C-DEEDF2168CD6}" type="presParOf" srcId="{5F56E47D-F907-41C7-95C7-C6D5D3304113}" destId="{B7412DC0-B566-4AB6-8831-7873F3E437F1}" srcOrd="0" destOrd="0" presId="urn:microsoft.com/office/officeart/2008/layout/HexagonCluster"/>
    <dgm:cxn modelId="{C3F4DE93-1646-49F2-873F-08E2A338F48C}" type="presParOf" srcId="{28BA00A1-2E41-4000-95CF-A3259A001AF5}" destId="{7B5A8C6B-BE58-4612-874C-9EA8F1BC342B}" srcOrd="22" destOrd="0" presId="urn:microsoft.com/office/officeart/2008/layout/HexagonCluster"/>
    <dgm:cxn modelId="{A9DA9A72-A910-403B-A592-9F961EF734C2}" type="presParOf" srcId="{7B5A8C6B-BE58-4612-874C-9EA8F1BC342B}" destId="{2909AEBF-EA10-45AF-9CAF-5F53C783A7CD}" srcOrd="0" destOrd="0" presId="urn:microsoft.com/office/officeart/2008/layout/HexagonCluster"/>
    <dgm:cxn modelId="{B12E8B0D-D090-4BC1-BC77-5DF20395F87C}" type="presParOf" srcId="{28BA00A1-2E41-4000-95CF-A3259A001AF5}" destId="{9D8C2699-A501-4D58-8D60-A30BE9C7A62F}" srcOrd="23" destOrd="0" presId="urn:microsoft.com/office/officeart/2008/layout/HexagonCluster"/>
    <dgm:cxn modelId="{588B7A50-69ED-4318-BB98-7A38F91BCAA9}" type="presParOf" srcId="{9D8C2699-A501-4D58-8D60-A30BE9C7A62F}" destId="{210C87AD-CACC-4067-9A11-7A32DA693253}" srcOrd="0" destOrd="0" presId="urn:microsoft.com/office/officeart/2008/layout/HexagonCluster"/>
    <dgm:cxn modelId="{FF2A0FD3-86C8-457D-B476-BBF4CD9D5376}" type="presParOf" srcId="{28BA00A1-2E41-4000-95CF-A3259A001AF5}" destId="{D610EB21-046C-46D4-AB33-8D52078813EE}" srcOrd="24" destOrd="0" presId="urn:microsoft.com/office/officeart/2008/layout/HexagonCluster"/>
    <dgm:cxn modelId="{55BA9523-B702-4516-B41C-0CC67DC5D096}" type="presParOf" srcId="{D610EB21-046C-46D4-AB33-8D52078813EE}" destId="{0ECD250A-C3D4-44E4-86E6-F84B008E66C7}" srcOrd="0" destOrd="0" presId="urn:microsoft.com/office/officeart/2008/layout/HexagonCluster"/>
    <dgm:cxn modelId="{59651EDA-A173-4F61-B559-DB49F1F9F1A0}" type="presParOf" srcId="{28BA00A1-2E41-4000-95CF-A3259A001AF5}" destId="{AFFB6955-99FA-4DE7-848B-8FFD08E79E96}" srcOrd="25" destOrd="0" presId="urn:microsoft.com/office/officeart/2008/layout/HexagonCluster"/>
    <dgm:cxn modelId="{25564565-CE2C-4614-BD02-63F881D1644B}" type="presParOf" srcId="{AFFB6955-99FA-4DE7-848B-8FFD08E79E96}" destId="{86995FEE-DAD9-4F5D-8742-5A24B6CEFA9D}" srcOrd="0" destOrd="0" presId="urn:microsoft.com/office/officeart/2008/layout/HexagonCluster"/>
    <dgm:cxn modelId="{23B7428E-C930-4284-9564-C246048A28C8}" type="presParOf" srcId="{28BA00A1-2E41-4000-95CF-A3259A001AF5}" destId="{3E572A28-2512-4239-8628-C28FA44FE8CC}" srcOrd="26" destOrd="0" presId="urn:microsoft.com/office/officeart/2008/layout/HexagonCluster"/>
    <dgm:cxn modelId="{B052D9D0-EEB0-4AB4-ADE0-68E83957BC6D}" type="presParOf" srcId="{3E572A28-2512-4239-8628-C28FA44FE8CC}" destId="{A530BAF4-F062-41A4-ADAA-6924080A3A71}" srcOrd="0" destOrd="0" presId="urn:microsoft.com/office/officeart/2008/layout/HexagonCluster"/>
    <dgm:cxn modelId="{C843CF32-8A6E-47AF-952D-3AE33AE8AD2B}" type="presParOf" srcId="{28BA00A1-2E41-4000-95CF-A3259A001AF5}" destId="{378B1DAE-3984-47D8-8499-FFB5071DEE43}" srcOrd="27" destOrd="0" presId="urn:microsoft.com/office/officeart/2008/layout/HexagonCluster"/>
    <dgm:cxn modelId="{8CD24686-599B-4DC4-B907-8F230EAB73E8}" type="presParOf" srcId="{378B1DAE-3984-47D8-8499-FFB5071DEE43}" destId="{A1A34012-5C80-4492-B913-BD457056B163}" srcOrd="0" destOrd="0" presId="urn:microsoft.com/office/officeart/2008/layout/HexagonCluster"/>
    <dgm:cxn modelId="{076F9BC1-A783-4A73-88F9-4794514A1596}" type="presParOf" srcId="{28BA00A1-2E41-4000-95CF-A3259A001AF5}" destId="{C39C6501-8AD1-4EA4-AB16-B8A091ACE75F}" srcOrd="28" destOrd="0" presId="urn:microsoft.com/office/officeart/2008/layout/HexagonCluster"/>
    <dgm:cxn modelId="{E5D67145-5C41-4C49-99A8-6A69F2A8F4E9}" type="presParOf" srcId="{C39C6501-8AD1-4EA4-AB16-B8A091ACE75F}" destId="{A8B2063B-CD60-4EFE-9BA2-AF18FDB15334}" srcOrd="0" destOrd="0" presId="urn:microsoft.com/office/officeart/2008/layout/HexagonCluster"/>
    <dgm:cxn modelId="{A1DD9ACD-DCEA-40DD-AB14-861C9084B0B9}" type="presParOf" srcId="{28BA00A1-2E41-4000-95CF-A3259A001AF5}" destId="{FD9AFC43-FAC5-48C2-9765-6A6F5A16D6E4}" srcOrd="29" destOrd="0" presId="urn:microsoft.com/office/officeart/2008/layout/HexagonCluster"/>
    <dgm:cxn modelId="{16DC2817-965C-430F-8BF3-BF0608863C81}" type="presParOf" srcId="{FD9AFC43-FAC5-48C2-9765-6A6F5A16D6E4}" destId="{4924E945-26EB-4688-AE80-0623201C83D7}" srcOrd="0" destOrd="0" presId="urn:microsoft.com/office/officeart/2008/layout/HexagonCluster"/>
    <dgm:cxn modelId="{EE28795E-A10A-4A6D-9B31-0A3DC8AD00D7}" type="presParOf" srcId="{28BA00A1-2E41-4000-95CF-A3259A001AF5}" destId="{D14D0C50-B724-4F23-9BC3-58B77FC0905D}" srcOrd="30" destOrd="0" presId="urn:microsoft.com/office/officeart/2008/layout/HexagonCluster"/>
    <dgm:cxn modelId="{C08BB9E6-ABD8-46F1-B30C-D679E1657635}" type="presParOf" srcId="{D14D0C50-B724-4F23-9BC3-58B77FC0905D}" destId="{40D3D69A-BC63-4589-A670-D35D7C54F22B}" srcOrd="0" destOrd="0" presId="urn:microsoft.com/office/officeart/2008/layout/HexagonCluster"/>
    <dgm:cxn modelId="{F08BDE3B-BA2B-4D2B-BA4B-FDDCEACFD2AA}" type="presParOf" srcId="{28BA00A1-2E41-4000-95CF-A3259A001AF5}" destId="{9AAEA530-04EC-49B7-8C4F-1DE7ED546495}" srcOrd="31" destOrd="0" presId="urn:microsoft.com/office/officeart/2008/layout/HexagonCluster"/>
    <dgm:cxn modelId="{7D1B2085-D31D-4B1F-AD6B-E622784C4967}" type="presParOf" srcId="{9AAEA530-04EC-49B7-8C4F-1DE7ED546495}" destId="{8E5DE37F-C508-4F08-A182-8FA9D396DA8C}" srcOrd="0" destOrd="0" presId="urn:microsoft.com/office/officeart/2008/layout/HexagonCluster"/>
    <dgm:cxn modelId="{DD118525-F2EB-4459-B38E-964D5F2C10EF}" type="presParOf" srcId="{28BA00A1-2E41-4000-95CF-A3259A001AF5}" destId="{245B1B56-E8EC-4024-83F1-0EC29F93DADA}" srcOrd="32" destOrd="0" presId="urn:microsoft.com/office/officeart/2008/layout/HexagonCluster"/>
    <dgm:cxn modelId="{4961AE01-54A4-404A-BB60-21FACA12AFCD}" type="presParOf" srcId="{245B1B56-E8EC-4024-83F1-0EC29F93DADA}" destId="{BF1993F7-EFC1-4EE7-8235-1135ED44A4F3}" srcOrd="0" destOrd="0" presId="urn:microsoft.com/office/officeart/2008/layout/HexagonCluster"/>
    <dgm:cxn modelId="{91065BCC-B8D4-41CE-A3F8-16F71DD1C101}" type="presParOf" srcId="{28BA00A1-2E41-4000-95CF-A3259A001AF5}" destId="{3C5EE2A8-78BD-4443-BACE-2A710399CB30}" srcOrd="33" destOrd="0" presId="urn:microsoft.com/office/officeart/2008/layout/HexagonCluster"/>
    <dgm:cxn modelId="{FD10FD5F-8551-46FC-8A2D-26929C6B50CB}" type="presParOf" srcId="{3C5EE2A8-78BD-4443-BACE-2A710399CB30}" destId="{B4F7B186-77EF-49F6-B8FE-23C637A25EEC}" srcOrd="0" destOrd="0" presId="urn:microsoft.com/office/officeart/2008/layout/HexagonCluster"/>
    <dgm:cxn modelId="{EBF94FF2-9EFC-4B06-B8F7-296A814EC2FD}" type="presParOf" srcId="{28BA00A1-2E41-4000-95CF-A3259A001AF5}" destId="{4F54DF2C-8235-492F-B181-1078F81E1204}" srcOrd="34" destOrd="0" presId="urn:microsoft.com/office/officeart/2008/layout/HexagonCluster"/>
    <dgm:cxn modelId="{E14BF0DD-F293-4537-BB88-B8431906101D}" type="presParOf" srcId="{4F54DF2C-8235-492F-B181-1078F81E1204}" destId="{D0189EAD-4EAE-4AF8-942F-7DEC8D272349}" srcOrd="0" destOrd="0" presId="urn:microsoft.com/office/officeart/2008/layout/HexagonCluster"/>
    <dgm:cxn modelId="{64173588-8F2A-4DEA-B74E-ACC1E503D53B}" type="presParOf" srcId="{28BA00A1-2E41-4000-95CF-A3259A001AF5}" destId="{2B936F3B-948A-4580-AE27-852F3569566C}" srcOrd="35" destOrd="0" presId="urn:microsoft.com/office/officeart/2008/layout/HexagonCluster"/>
    <dgm:cxn modelId="{BD009870-4315-42CB-BA0C-CADFC3257C94}" type="presParOf" srcId="{2B936F3B-948A-4580-AE27-852F3569566C}" destId="{5D099EF3-C041-4A29-A771-D3F8E77952AE}" srcOrd="0" destOrd="0" presId="urn:microsoft.com/office/officeart/2008/layout/HexagonCluster"/>
    <dgm:cxn modelId="{29370DB8-7FC3-483C-B115-AE804E6B0EEC}" type="presParOf" srcId="{28BA00A1-2E41-4000-95CF-A3259A001AF5}" destId="{404AD5C7-CCAF-41C8-AA11-771FABFBC8C3}" srcOrd="36" destOrd="0" presId="urn:microsoft.com/office/officeart/2008/layout/HexagonCluster"/>
    <dgm:cxn modelId="{76D513AB-EDD9-4CFB-B4C0-637E46E6D9CB}" type="presParOf" srcId="{404AD5C7-CCAF-41C8-AA11-771FABFBC8C3}" destId="{EEE66488-4958-4576-A421-6E9A903320FE}" srcOrd="0" destOrd="0" presId="urn:microsoft.com/office/officeart/2008/layout/HexagonCluster"/>
    <dgm:cxn modelId="{6F1628A6-4A70-421E-844E-0E0685F7BF41}" type="presParOf" srcId="{28BA00A1-2E41-4000-95CF-A3259A001AF5}" destId="{2D9DD699-8B93-41B7-9BC9-7A9C7916F443}" srcOrd="37" destOrd="0" presId="urn:microsoft.com/office/officeart/2008/layout/HexagonCluster"/>
    <dgm:cxn modelId="{19B8F91F-EA61-40E5-AB86-DBAD9B8A822F}" type="presParOf" srcId="{2D9DD699-8B93-41B7-9BC9-7A9C7916F443}" destId="{7149FAE3-AC6B-47B0-AF0D-558880819C41}" srcOrd="0" destOrd="0" presId="urn:microsoft.com/office/officeart/2008/layout/HexagonCluster"/>
    <dgm:cxn modelId="{ECEA83B4-FEFF-4AA7-BC44-4BE145BF8B7A}" type="presParOf" srcId="{28BA00A1-2E41-4000-95CF-A3259A001AF5}" destId="{B26C26FB-5444-4418-B840-152A564C5204}" srcOrd="38" destOrd="0" presId="urn:microsoft.com/office/officeart/2008/layout/HexagonCluster"/>
    <dgm:cxn modelId="{C45C356F-08FB-4F23-80D3-7779D035B331}" type="presParOf" srcId="{B26C26FB-5444-4418-B840-152A564C5204}" destId="{726EE372-2397-4EC5-B1E1-2F1C7A5C7B12}" srcOrd="0" destOrd="0" presId="urn:microsoft.com/office/officeart/2008/layout/HexagonCluster"/>
    <dgm:cxn modelId="{E1C8F055-02BB-4950-BA07-9AB735BC9502}" type="presParOf" srcId="{28BA00A1-2E41-4000-95CF-A3259A001AF5}" destId="{35913DF8-EB0E-46BF-8917-3E12A8E20AB0}" srcOrd="39" destOrd="0" presId="urn:microsoft.com/office/officeart/2008/layout/HexagonCluster"/>
    <dgm:cxn modelId="{27490D2B-5D32-49BC-83C1-627C42D16A7D}" type="presParOf" srcId="{35913DF8-EB0E-46BF-8917-3E12A8E20AB0}" destId="{5BA4D4D1-C1E0-41CF-9923-A07296835A7C}" srcOrd="0" destOrd="0" presId="urn:microsoft.com/office/officeart/2008/layout/Hexagon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BED630-198F-4F53-86D9-04DE71021674}" type="doc">
      <dgm:prSet loTypeId="urn:microsoft.com/office/officeart/2011/layout/TabList" loCatId="list" qsTypeId="urn:microsoft.com/office/officeart/2005/8/quickstyle/simple1" qsCatId="simple" csTypeId="urn:microsoft.com/office/officeart/2005/8/colors/accent1_2" csCatId="accent1" phldr="1"/>
      <dgm:spPr/>
      <dgm:t>
        <a:bodyPr/>
        <a:lstStyle/>
        <a:p>
          <a:endParaRPr lang="en-GB"/>
        </a:p>
      </dgm:t>
    </dgm:pt>
    <dgm:pt modelId="{EE51FA1D-EA59-4BE7-9F99-4A90E7E92704}">
      <dgm:prSet phldrT="[Text]" custT="1"/>
      <dgm:spPr/>
      <dgm:t>
        <a:bodyPr anchor="ctr"/>
        <a:lstStyle/>
        <a:p>
          <a:r>
            <a:rPr lang="en-US" sz="1700" b="1" dirty="0"/>
            <a:t>Patto internazionale sui diritti civili e politici (1966) </a:t>
          </a:r>
          <a:endParaRPr lang="en-GB" sz="1700" b="1" dirty="0"/>
        </a:p>
      </dgm:t>
    </dgm:pt>
    <dgm:pt modelId="{324D7AAB-80D0-4899-8029-FE9D14F82BAB}" type="parTrans" cxnId="{117A7489-B30A-461B-BAF1-1C835744FF4F}">
      <dgm:prSet/>
      <dgm:spPr/>
      <dgm:t>
        <a:bodyPr/>
        <a:lstStyle/>
        <a:p>
          <a:endParaRPr lang="en-GB"/>
        </a:p>
      </dgm:t>
    </dgm:pt>
    <dgm:pt modelId="{B97D6112-F9BC-431C-846D-A460BDDC518F}" type="sibTrans" cxnId="{117A7489-B30A-461B-BAF1-1C835744FF4F}">
      <dgm:prSet/>
      <dgm:spPr/>
      <dgm:t>
        <a:bodyPr/>
        <a:lstStyle/>
        <a:p>
          <a:endParaRPr lang="en-GB"/>
        </a:p>
      </dgm:t>
    </dgm:pt>
    <dgm:pt modelId="{FC630740-9405-455B-87C6-D07DC45DDEDF}">
      <dgm:prSet phldrT="[Text]"/>
      <dgm:spPr/>
      <dgm:t>
        <a:bodyPr/>
        <a:lstStyle/>
        <a:p>
          <a:r>
            <a:rPr lang="en-GB" dirty="0"/>
            <a:t> </a:t>
          </a:r>
        </a:p>
      </dgm:t>
    </dgm:pt>
    <dgm:pt modelId="{5D5C47D9-12EB-45DF-B4C9-E2B2D9909661}" type="parTrans" cxnId="{762EB347-2631-4D81-979C-0837728FECF0}">
      <dgm:prSet/>
      <dgm:spPr/>
      <dgm:t>
        <a:bodyPr/>
        <a:lstStyle/>
        <a:p>
          <a:endParaRPr lang="en-GB"/>
        </a:p>
      </dgm:t>
    </dgm:pt>
    <dgm:pt modelId="{5625A23E-A7FF-4B43-B97F-B5BA3F6513E0}" type="sibTrans" cxnId="{762EB347-2631-4D81-979C-0837728FECF0}">
      <dgm:prSet/>
      <dgm:spPr/>
      <dgm:t>
        <a:bodyPr/>
        <a:lstStyle/>
        <a:p>
          <a:endParaRPr lang="en-GB"/>
        </a:p>
      </dgm:t>
    </dgm:pt>
    <dgm:pt modelId="{165B1069-179B-484F-9D2C-46FD625D7AF2}">
      <dgm:prSet phldrT="[Text]" custT="1"/>
      <dgm:spPr/>
      <dgm:t>
        <a:bodyPr anchor="ctr"/>
        <a:lstStyle/>
        <a:p>
          <a:r>
            <a:rPr lang="en-US" sz="1700" b="1" dirty="0"/>
            <a:t>Patto internazionale sui diritti economici, sociali e culturali (1966)</a:t>
          </a:r>
          <a:endParaRPr lang="en-GB" sz="1700" b="1" dirty="0"/>
        </a:p>
      </dgm:t>
    </dgm:pt>
    <dgm:pt modelId="{CC94B53A-8B78-4A7D-AF93-31365ABA1CE2}" type="parTrans" cxnId="{C73ADA30-6312-409A-B2AF-7A60AA466922}">
      <dgm:prSet/>
      <dgm:spPr/>
      <dgm:t>
        <a:bodyPr/>
        <a:lstStyle/>
        <a:p>
          <a:endParaRPr lang="en-GB"/>
        </a:p>
      </dgm:t>
    </dgm:pt>
    <dgm:pt modelId="{E437D973-E8E9-454A-A93E-7D9621DAC5C0}" type="sibTrans" cxnId="{C73ADA30-6312-409A-B2AF-7A60AA466922}">
      <dgm:prSet/>
      <dgm:spPr/>
      <dgm:t>
        <a:bodyPr/>
        <a:lstStyle/>
        <a:p>
          <a:endParaRPr lang="en-GB"/>
        </a:p>
      </dgm:t>
    </dgm:pt>
    <dgm:pt modelId="{CF9BF3E2-CFC7-46B3-9E74-FCD72569E69B}">
      <dgm:prSet phldrT="[Text]" custT="1"/>
      <dgm:spPr/>
      <dgm:t>
        <a:bodyPr/>
        <a:lstStyle/>
        <a:p>
          <a:r>
            <a:rPr lang="en-GB" sz="1700" b="1" dirty="0"/>
            <a:t>CEDAW</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0C03710D-3FFC-499B-86CF-3A338295E8D6}" type="parTrans" cxnId="{B3A9216F-C813-4BB4-9C47-AB11B3D788F3}">
      <dgm:prSet/>
      <dgm:spPr/>
      <dgm:t>
        <a:bodyPr/>
        <a:lstStyle/>
        <a:p>
          <a:endParaRPr lang="en-GB"/>
        </a:p>
      </dgm:t>
    </dgm:pt>
    <dgm:pt modelId="{09BDB6E8-507B-4728-8D13-1E55D9BB79CA}" type="sibTrans" cxnId="{B3A9216F-C813-4BB4-9C47-AB11B3D788F3}">
      <dgm:prSet/>
      <dgm:spPr/>
      <dgm:t>
        <a:bodyPr/>
        <a:lstStyle/>
        <a:p>
          <a:endParaRPr lang="en-GB"/>
        </a:p>
      </dgm:t>
    </dgm:pt>
    <dgm:pt modelId="{F607A916-D5C3-4689-A371-4ED6F463F0DC}">
      <dgm:prSet phldrT="[Text]" custT="1"/>
      <dgm:spPr/>
      <dgm:t>
        <a:bodyPr/>
        <a:lstStyle/>
        <a:p>
          <a:r>
            <a:rPr lang="en-GB" sz="1700" b="1" u="none" dirty="0"/>
            <a:t>ICCPR</a:t>
          </a:r>
          <a:endParaRPr lang="en-GB" dirty="0"/>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6BBC2673-27C8-4227-AA13-AFACD99D5C95}" type="sibTrans" cxnId="{F7E2F45E-1EA0-4791-BBB1-43992423D4BD}">
      <dgm:prSet/>
      <dgm:spPr/>
      <dgm:t>
        <a:bodyPr/>
        <a:lstStyle/>
        <a:p>
          <a:endParaRPr lang="en-GB"/>
        </a:p>
      </dgm:t>
    </dgm:pt>
    <dgm:pt modelId="{1A0BCE99-CD3B-4845-AE79-3851ED6EC989}" type="parTrans" cxnId="{F7E2F45E-1EA0-4791-BBB1-43992423D4BD}">
      <dgm:prSet/>
      <dgm:spPr/>
      <dgm:t>
        <a:bodyPr/>
        <a:lstStyle/>
        <a:p>
          <a:endParaRPr lang="en-GB"/>
        </a:p>
      </dgm:t>
    </dgm:pt>
    <dgm:pt modelId="{136E1924-8255-4009-8DF5-F627CA64DAFF}">
      <dgm:prSet phldrT="[Text]" custT="1"/>
      <dgm:spPr/>
      <dgm:t>
        <a:bodyPr anchor="ctr"/>
        <a:lstStyle/>
        <a:p>
          <a:r>
            <a:rPr lang="en-US" sz="1700" b="1" dirty="0"/>
            <a:t>Convenzione sull'eliminazione di tutte le forme di discriminazione contro le donne (1979)</a:t>
          </a:r>
          <a:endParaRPr lang="en-GB" sz="1700" b="1" dirty="0"/>
        </a:p>
      </dgm:t>
    </dgm:pt>
    <dgm:pt modelId="{3ABF11DF-517B-466F-969B-02364FCE542B}" type="parTrans" cxnId="{994C9B4B-02FE-48F3-9D6F-178008E0D21C}">
      <dgm:prSet/>
      <dgm:spPr/>
      <dgm:t>
        <a:bodyPr/>
        <a:lstStyle/>
        <a:p>
          <a:endParaRPr lang="en-GB"/>
        </a:p>
      </dgm:t>
    </dgm:pt>
    <dgm:pt modelId="{6849E007-EB9E-4CA8-9549-5DC9964C2CFA}" type="sibTrans" cxnId="{994C9B4B-02FE-48F3-9D6F-178008E0D21C}">
      <dgm:prSet/>
      <dgm:spPr/>
      <dgm:t>
        <a:bodyPr/>
        <a:lstStyle/>
        <a:p>
          <a:endParaRPr lang="en-GB"/>
        </a:p>
      </dgm:t>
    </dgm:pt>
    <dgm:pt modelId="{3984844F-2A8C-4501-B698-C2DEF81F3BA3}">
      <dgm:prSet phldrT="[Text]" custT="1"/>
      <dgm:spPr/>
      <dgm:t>
        <a:bodyPr/>
        <a:lstStyle/>
        <a:p>
          <a:r>
            <a:rPr lang="en-GB" sz="1700" b="1" dirty="0"/>
            <a:t>CAT</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DE2F2565-BA30-49F7-B391-2A5539FC6B40}" type="parTrans" cxnId="{24E65B3C-0E3F-4AEF-938A-F866E9C095F8}">
      <dgm:prSet/>
      <dgm:spPr/>
      <dgm:t>
        <a:bodyPr/>
        <a:lstStyle/>
        <a:p>
          <a:endParaRPr lang="en-GB"/>
        </a:p>
      </dgm:t>
    </dgm:pt>
    <dgm:pt modelId="{ECC8B605-27B3-40F3-A504-DA32461CE27D}" type="sibTrans" cxnId="{24E65B3C-0E3F-4AEF-938A-F866E9C095F8}">
      <dgm:prSet/>
      <dgm:spPr/>
      <dgm:t>
        <a:bodyPr/>
        <a:lstStyle/>
        <a:p>
          <a:endParaRPr lang="en-GB"/>
        </a:p>
      </dgm:t>
    </dgm:pt>
    <dgm:pt modelId="{4A482F95-864B-4744-A869-2D717AA071A7}">
      <dgm:prSet phldrT="[Text]" custT="1"/>
      <dgm:spPr/>
      <dgm:t>
        <a:bodyPr anchor="ctr"/>
        <a:lstStyle/>
        <a:p>
          <a:r>
            <a:rPr lang="en-US" sz="1700" b="1" dirty="0"/>
            <a:t>Convenzione contro la tortura e altre pene o trattamenti crudeli, inumani o degradanti (1984)</a:t>
          </a:r>
          <a:endParaRPr lang="en-GB" sz="1700" b="1" dirty="0"/>
        </a:p>
      </dgm:t>
    </dgm:pt>
    <dgm:pt modelId="{F30FE903-C463-4B49-9B25-A5BD9C25FFC9}" type="parTrans" cxnId="{1C6E5976-1BE8-4AA5-B266-C5F820681C1C}">
      <dgm:prSet/>
      <dgm:spPr/>
      <dgm:t>
        <a:bodyPr/>
        <a:lstStyle/>
        <a:p>
          <a:endParaRPr lang="en-GB"/>
        </a:p>
      </dgm:t>
    </dgm:pt>
    <dgm:pt modelId="{E3A76249-DF0A-48C8-9848-5A7AD6C482F2}" type="sibTrans" cxnId="{1C6E5976-1BE8-4AA5-B266-C5F820681C1C}">
      <dgm:prSet/>
      <dgm:spPr/>
      <dgm:t>
        <a:bodyPr/>
        <a:lstStyle/>
        <a:p>
          <a:endParaRPr lang="en-GB"/>
        </a:p>
      </dgm:t>
    </dgm:pt>
    <dgm:pt modelId="{2C70C1FB-54C3-446D-AB69-BB5952C179EE}">
      <dgm:prSet phldrT="[Text]" custT="1"/>
      <dgm:spPr/>
      <dgm:t>
        <a:bodyPr/>
        <a:lstStyle/>
        <a:p>
          <a:r>
            <a:rPr lang="en-GB" sz="1700" b="1" dirty="0"/>
            <a:t>CRC</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29E81FBD-D31D-49CD-92CB-7BA6E6747411}" type="parTrans" cxnId="{53592405-4A4A-4FBE-BB2F-2BA49E676EAE}">
      <dgm:prSet/>
      <dgm:spPr/>
      <dgm:t>
        <a:bodyPr/>
        <a:lstStyle/>
        <a:p>
          <a:endParaRPr lang="en-GB"/>
        </a:p>
      </dgm:t>
    </dgm:pt>
    <dgm:pt modelId="{521F24F6-05AE-49F1-809B-C4370353A5E1}" type="sibTrans" cxnId="{53592405-4A4A-4FBE-BB2F-2BA49E676EAE}">
      <dgm:prSet/>
      <dgm:spPr/>
      <dgm:t>
        <a:bodyPr/>
        <a:lstStyle/>
        <a:p>
          <a:endParaRPr lang="en-GB"/>
        </a:p>
      </dgm:t>
    </dgm:pt>
    <dgm:pt modelId="{BE404E51-E665-4356-B066-3D0B6E30F8D0}">
      <dgm:prSet phldrT="[Text]" custT="1"/>
      <dgm:spPr/>
      <dgm:t>
        <a:bodyPr anchor="ctr"/>
        <a:lstStyle/>
        <a:p>
          <a:r>
            <a:rPr lang="en-US" sz="1700" b="1" dirty="0"/>
            <a:t>Convenzione sui diritti del fanciullo (1989)</a:t>
          </a:r>
          <a:endParaRPr lang="en-GB" sz="1700" b="1" dirty="0"/>
        </a:p>
      </dgm:t>
    </dgm:pt>
    <dgm:pt modelId="{1EFAB4AC-3A25-48BA-96B9-3FE64434F27D}" type="parTrans" cxnId="{2AFE86F5-BBD0-4DFE-BBD5-E438AF4B2304}">
      <dgm:prSet/>
      <dgm:spPr/>
      <dgm:t>
        <a:bodyPr/>
        <a:lstStyle/>
        <a:p>
          <a:endParaRPr lang="en-GB"/>
        </a:p>
      </dgm:t>
    </dgm:pt>
    <dgm:pt modelId="{49CDEACD-9811-4787-9866-A7D3653EDCAD}" type="sibTrans" cxnId="{2AFE86F5-BBD0-4DFE-BBD5-E438AF4B2304}">
      <dgm:prSet/>
      <dgm:spPr/>
      <dgm:t>
        <a:bodyPr/>
        <a:lstStyle/>
        <a:p>
          <a:endParaRPr lang="en-GB"/>
        </a:p>
      </dgm:t>
    </dgm:pt>
    <dgm:pt modelId="{42D656A1-C5F2-4127-97A8-06604799F038}">
      <dgm:prSet phldrT="[Text]" custT="1"/>
      <dgm:spPr/>
      <dgm:t>
        <a:bodyPr/>
        <a:lstStyle/>
        <a:p>
          <a:r>
            <a:rPr lang="en-GB" sz="1700" b="1" dirty="0"/>
            <a:t>ICRMW</a:t>
          </a:r>
        </a:p>
      </dgm:t>
    </dgm:pt>
    <dgm:pt modelId="{82B66EC5-A7D7-4641-99E6-2EB563754F40}" type="parTrans" cxnId="{55B29383-60C4-4A08-BEB8-2C200176073D}">
      <dgm:prSet/>
      <dgm:spPr/>
      <dgm:t>
        <a:bodyPr/>
        <a:lstStyle/>
        <a:p>
          <a:endParaRPr lang="en-GB"/>
        </a:p>
      </dgm:t>
    </dgm:pt>
    <dgm:pt modelId="{2AC201B5-3875-4C1C-AEFC-9E8562CDC773}" type="sibTrans" cxnId="{55B29383-60C4-4A08-BEB8-2C200176073D}">
      <dgm:prSet/>
      <dgm:spPr/>
      <dgm:t>
        <a:bodyPr/>
        <a:lstStyle/>
        <a:p>
          <a:endParaRPr lang="en-GB"/>
        </a:p>
      </dgm:t>
    </dgm:pt>
    <dgm:pt modelId="{EDD0ECEC-B6B2-419B-8BA1-83877CDCD08C}">
      <dgm:prSet phldrT="[Text]" custT="1"/>
      <dgm:spPr/>
      <dgm:t>
        <a:bodyPr anchor="ctr"/>
        <a:lstStyle/>
        <a:p>
          <a:r>
            <a:rPr lang="en-US" sz="1700" b="1" dirty="0"/>
            <a:t>Convenzione internazionale sulla protezione dei diritti dei lavoratori migranti e dei membri delle loro famiglie (1990).</a:t>
          </a:r>
          <a:endParaRPr lang="en-GB" sz="1700" b="1" dirty="0"/>
        </a:p>
      </dgm:t>
    </dgm:pt>
    <dgm:pt modelId="{2D2C5735-4C33-4488-BF8E-D787F711D3DF}" type="parTrans" cxnId="{F0A68B50-AE39-46CD-9B17-2C648AFDAE08}">
      <dgm:prSet/>
      <dgm:spPr/>
      <dgm:t>
        <a:bodyPr/>
        <a:lstStyle/>
        <a:p>
          <a:endParaRPr lang="en-GB"/>
        </a:p>
      </dgm:t>
    </dgm:pt>
    <dgm:pt modelId="{0E0C5AB6-3364-4CF3-8536-8E4165790002}" type="sibTrans" cxnId="{F0A68B50-AE39-46CD-9B17-2C648AFDAE08}">
      <dgm:prSet/>
      <dgm:spPr/>
      <dgm:t>
        <a:bodyPr/>
        <a:lstStyle/>
        <a:p>
          <a:endParaRPr lang="en-GB"/>
        </a:p>
      </dgm:t>
    </dgm:pt>
    <dgm:pt modelId="{08339672-F34C-4EB2-8C2B-1C21EB03A44B}">
      <dgm:prSet phldrT="[Text]"/>
      <dgm:spPr/>
      <dgm:t>
        <a:bodyPr/>
        <a:lstStyle/>
        <a:p>
          <a:endParaRPr lang="en-GB" dirty="0"/>
        </a:p>
      </dgm:t>
    </dgm:pt>
    <dgm:pt modelId="{B28C1A41-2D2F-4A5B-A250-E3BC470EFB77}" type="parTrans" cxnId="{B2BD0A72-3B18-415F-9F85-C3F0349400E4}">
      <dgm:prSet/>
      <dgm:spPr/>
      <dgm:t>
        <a:bodyPr/>
        <a:lstStyle/>
        <a:p>
          <a:endParaRPr lang="en-GB"/>
        </a:p>
      </dgm:t>
    </dgm:pt>
    <dgm:pt modelId="{37CED00A-BF99-4D25-B660-1C5016D69BF5}" type="sibTrans" cxnId="{B2BD0A72-3B18-415F-9F85-C3F0349400E4}">
      <dgm:prSet/>
      <dgm:spPr/>
      <dgm:t>
        <a:bodyPr/>
        <a:lstStyle/>
        <a:p>
          <a:endParaRPr lang="en-GB"/>
        </a:p>
      </dgm:t>
    </dgm:pt>
    <dgm:pt modelId="{6DC31EAF-BEF3-44F0-9FE8-9E60854F3F6C}">
      <dgm:prSet phldrT="[Text]"/>
      <dgm:spPr/>
      <dgm:t>
        <a:bodyPr/>
        <a:lstStyle/>
        <a:p>
          <a:endParaRPr lang="en-GB" dirty="0"/>
        </a:p>
      </dgm:t>
    </dgm:pt>
    <dgm:pt modelId="{281C87E9-99F0-4987-BDA8-F74F0BB21ACA}" type="parTrans" cxnId="{D4083612-DE94-4237-BEED-E7E92F33F6F1}">
      <dgm:prSet/>
      <dgm:spPr/>
      <dgm:t>
        <a:bodyPr/>
        <a:lstStyle/>
        <a:p>
          <a:endParaRPr lang="en-GB"/>
        </a:p>
      </dgm:t>
    </dgm:pt>
    <dgm:pt modelId="{4F0FC443-AA0F-43A4-BCCB-1507BAA1EE53}" type="sibTrans" cxnId="{D4083612-DE94-4237-BEED-E7E92F33F6F1}">
      <dgm:prSet/>
      <dgm:spPr/>
      <dgm:t>
        <a:bodyPr/>
        <a:lstStyle/>
        <a:p>
          <a:endParaRPr lang="en-GB"/>
        </a:p>
      </dgm:t>
    </dgm:pt>
    <dgm:pt modelId="{5F4E11BE-7D4C-4E4B-9E9C-E17110641706}">
      <dgm:prSet phldrT="[Text]" custT="1"/>
      <dgm:spPr/>
      <dgm:t>
        <a:bodyPr/>
        <a:lstStyle/>
        <a:p>
          <a:r>
            <a:rPr lang="en-GB" sz="1700" b="1" dirty="0"/>
            <a:t>CRPD</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75B391CA-46C8-4773-AF13-A75B062A65E6}" type="parTrans" cxnId="{AB5D5FBF-91AC-4433-972A-C02E6D1E3229}">
      <dgm:prSet/>
      <dgm:spPr/>
      <dgm:t>
        <a:bodyPr/>
        <a:lstStyle/>
        <a:p>
          <a:endParaRPr lang="en-GB"/>
        </a:p>
      </dgm:t>
    </dgm:pt>
    <dgm:pt modelId="{C60EB44C-735F-4EBE-A1FE-90D8149F2D80}" type="sibTrans" cxnId="{AB5D5FBF-91AC-4433-972A-C02E6D1E3229}">
      <dgm:prSet/>
      <dgm:spPr/>
      <dgm:t>
        <a:bodyPr/>
        <a:lstStyle/>
        <a:p>
          <a:endParaRPr lang="en-GB"/>
        </a:p>
      </dgm:t>
    </dgm:pt>
    <dgm:pt modelId="{044CD92D-68F2-49A6-88ED-BAACF1CD81F1}">
      <dgm:prSet phldrT="[Text]" custT="1"/>
      <dgm:spPr/>
      <dgm:t>
        <a:bodyPr anchor="ctr"/>
        <a:lstStyle/>
        <a:p>
          <a:r>
            <a:rPr lang="en-US" sz="1700" b="1" dirty="0"/>
            <a:t>Convenzione sui diritti delle persone con disabilità (2006)</a:t>
          </a:r>
          <a:endParaRPr lang="en-GB" sz="1700" b="1" dirty="0"/>
        </a:p>
      </dgm:t>
    </dgm:pt>
    <dgm:pt modelId="{A0801251-D418-4714-8CFB-7681912186EB}" type="parTrans" cxnId="{644B3575-3617-425C-B439-2E00B446A3A6}">
      <dgm:prSet/>
      <dgm:spPr/>
      <dgm:t>
        <a:bodyPr/>
        <a:lstStyle/>
        <a:p>
          <a:endParaRPr lang="en-GB"/>
        </a:p>
      </dgm:t>
    </dgm:pt>
    <dgm:pt modelId="{021D36E8-648D-4E45-9068-4772785CEC9E}" type="sibTrans" cxnId="{644B3575-3617-425C-B439-2E00B446A3A6}">
      <dgm:prSet/>
      <dgm:spPr/>
      <dgm:t>
        <a:bodyPr/>
        <a:lstStyle/>
        <a:p>
          <a:endParaRPr lang="en-GB"/>
        </a:p>
      </dgm:t>
    </dgm:pt>
    <dgm:pt modelId="{B87AA4AB-262E-4D6B-9288-AEDC8A9A07EE}">
      <dgm:prSet phldrT="[Text]" custT="1"/>
      <dgm:spPr/>
      <dgm:t>
        <a:bodyPr/>
        <a:lstStyle/>
        <a:p>
          <a:endParaRPr lang="en-GB" sz="1600" dirty="0"/>
        </a:p>
      </dgm:t>
    </dgm:pt>
    <dgm:pt modelId="{96389F38-7F8D-48D0-BE11-34E18FB37DBA}" type="parTrans" cxnId="{FF931444-7567-4CAE-B5E9-7C7A2E9CD6A9}">
      <dgm:prSet/>
      <dgm:spPr/>
      <dgm:t>
        <a:bodyPr/>
        <a:lstStyle/>
        <a:p>
          <a:endParaRPr lang="en-GB"/>
        </a:p>
      </dgm:t>
    </dgm:pt>
    <dgm:pt modelId="{E46D90DA-FB44-4A63-800A-04FFDF2AEDDF}" type="sibTrans" cxnId="{FF931444-7567-4CAE-B5E9-7C7A2E9CD6A9}">
      <dgm:prSet/>
      <dgm:spPr/>
      <dgm:t>
        <a:bodyPr/>
        <a:lstStyle/>
        <a:p>
          <a:endParaRPr lang="en-GB"/>
        </a:p>
      </dgm:t>
    </dgm:pt>
    <dgm:pt modelId="{87F289E3-A58A-4B4F-91A2-29356AF9F189}">
      <dgm:prSet phldrT="[Text]"/>
      <dgm:spPr/>
      <dgm:t>
        <a:bodyPr/>
        <a:lstStyle/>
        <a:p>
          <a:endParaRPr lang="en-GB" dirty="0"/>
        </a:p>
      </dgm:t>
    </dgm:pt>
    <dgm:pt modelId="{3DC0A23B-79D0-4FAF-B120-86DBDFAA5EA0}" type="parTrans" cxnId="{619D2491-B44A-41CE-AE2E-81AB9A9D9765}">
      <dgm:prSet/>
      <dgm:spPr/>
      <dgm:t>
        <a:bodyPr/>
        <a:lstStyle/>
        <a:p>
          <a:endParaRPr lang="en-GB"/>
        </a:p>
      </dgm:t>
    </dgm:pt>
    <dgm:pt modelId="{5C6AE72E-5FD5-4249-A567-DB61706A8A32}" type="sibTrans" cxnId="{619D2491-B44A-41CE-AE2E-81AB9A9D9765}">
      <dgm:prSet/>
      <dgm:spPr/>
      <dgm:t>
        <a:bodyPr/>
        <a:lstStyle/>
        <a:p>
          <a:endParaRPr lang="en-GB"/>
        </a:p>
      </dgm:t>
    </dgm:pt>
    <dgm:pt modelId="{06BB61D2-B6B3-4A4A-B1B3-5F0E437F8CDA}">
      <dgm:prSet phldrT="[Text]" custT="1"/>
      <dgm:spPr/>
      <dgm:t>
        <a:bodyPr anchor="ctr"/>
        <a:lstStyle/>
        <a:p>
          <a:endParaRPr lang="en-GB" sz="1700" b="1" dirty="0"/>
        </a:p>
      </dgm:t>
    </dgm:pt>
    <dgm:pt modelId="{49C82E26-9E41-449F-A89B-D9DEEF38FF53}" type="parTrans" cxnId="{F71BEAF3-99D0-4C6E-9B4F-28431AD23496}">
      <dgm:prSet/>
      <dgm:spPr/>
      <dgm:t>
        <a:bodyPr/>
        <a:lstStyle/>
        <a:p>
          <a:endParaRPr lang="en-GB"/>
        </a:p>
      </dgm:t>
    </dgm:pt>
    <dgm:pt modelId="{3441E10A-F9D2-492F-B16B-7178F2AB5CA8}" type="sibTrans" cxnId="{F71BEAF3-99D0-4C6E-9B4F-28431AD23496}">
      <dgm:prSet/>
      <dgm:spPr/>
      <dgm:t>
        <a:bodyPr/>
        <a:lstStyle/>
        <a:p>
          <a:endParaRPr lang="en-GB"/>
        </a:p>
      </dgm:t>
    </dgm:pt>
    <dgm:pt modelId="{57A3F176-91A4-4301-A477-87BE3189EF83}">
      <dgm:prSet phldrT="[Text]" custT="1"/>
      <dgm:spPr/>
      <dgm:t>
        <a:bodyPr anchor="ctr"/>
        <a:lstStyle/>
        <a:p>
          <a:r>
            <a:rPr lang="en-GB" sz="1700" b="1" dirty="0"/>
            <a:t>CED</a:t>
          </a:r>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15536643-256C-479D-8FC7-66B91D22AE06}" type="parTrans" cxnId="{788C0F6E-EED7-4AB5-8D82-B4383B29A881}">
      <dgm:prSet/>
      <dgm:spPr/>
      <dgm:t>
        <a:bodyPr/>
        <a:lstStyle/>
        <a:p>
          <a:endParaRPr lang="en-GB"/>
        </a:p>
      </dgm:t>
    </dgm:pt>
    <dgm:pt modelId="{4C4FD5BE-1EF7-4B6D-81CD-C341A4B97B77}" type="sibTrans" cxnId="{788C0F6E-EED7-4AB5-8D82-B4383B29A881}">
      <dgm:prSet/>
      <dgm:spPr/>
      <dgm:t>
        <a:bodyPr/>
        <a:lstStyle/>
        <a:p>
          <a:endParaRPr lang="en-GB"/>
        </a:p>
      </dgm:t>
    </dgm:pt>
    <dgm:pt modelId="{766F8ADC-FB77-4504-9B66-4C6D2D7894A7}">
      <dgm:prSet phldrT="[Text]" custT="1"/>
      <dgm:spPr/>
      <dgm:t>
        <a:bodyPr anchor="ctr"/>
        <a:lstStyle/>
        <a:p>
          <a:endParaRPr lang="en-GB" sz="1700" b="1" dirty="0"/>
        </a:p>
      </dgm:t>
    </dgm:pt>
    <dgm:pt modelId="{B64FDC78-98A2-45F5-AB8A-E1C50A8879C0}" type="parTrans" cxnId="{35C41D71-DF0C-48AF-A7D8-6DF3B5074751}">
      <dgm:prSet/>
      <dgm:spPr/>
      <dgm:t>
        <a:bodyPr/>
        <a:lstStyle/>
        <a:p>
          <a:endParaRPr lang="en-GB"/>
        </a:p>
      </dgm:t>
    </dgm:pt>
    <dgm:pt modelId="{75CAB502-5E46-42F3-A492-06047A4BA714}" type="sibTrans" cxnId="{35C41D71-DF0C-48AF-A7D8-6DF3B5074751}">
      <dgm:prSet/>
      <dgm:spPr/>
      <dgm:t>
        <a:bodyPr/>
        <a:lstStyle/>
        <a:p>
          <a:endParaRPr lang="en-GB"/>
        </a:p>
      </dgm:t>
    </dgm:pt>
    <dgm:pt modelId="{6E08372F-5818-4EFA-B7E3-84859FCA580A}">
      <dgm:prSet phldrT="[Text]" custT="1"/>
      <dgm:spPr/>
      <dgm:t>
        <a:bodyPr/>
        <a:lstStyle/>
        <a:p>
          <a:r>
            <a:rPr lang="en-GB" sz="1700" b="1" dirty="0"/>
            <a:t>Convenzione sulla </a:t>
          </a:r>
          <a:r>
            <a:rPr lang="en-US" sz="1700" b="1" dirty="0"/>
            <a:t>protezione di tutte le persone dalla sparizione forzata (2006)</a:t>
          </a:r>
          <a:endParaRPr lang="en-GB" sz="1700" b="1" dirty="0"/>
        </a:p>
      </dgm:t>
    </dgm:pt>
    <dgm:pt modelId="{35B4760D-DAB4-4A3E-9E6C-38F53262522D}" type="parTrans" cxnId="{044DB98D-3A2D-475F-B59C-49DF14E4DF3F}">
      <dgm:prSet/>
      <dgm:spPr/>
      <dgm:t>
        <a:bodyPr/>
        <a:lstStyle/>
        <a:p>
          <a:endParaRPr lang="en-GB"/>
        </a:p>
      </dgm:t>
    </dgm:pt>
    <dgm:pt modelId="{03E305C7-ACC3-41B7-B3D1-DCD5E9EDC7FF}" type="sibTrans" cxnId="{044DB98D-3A2D-475F-B59C-49DF14E4DF3F}">
      <dgm:prSet/>
      <dgm:spPr/>
      <dgm:t>
        <a:bodyPr/>
        <a:lstStyle/>
        <a:p>
          <a:endParaRPr lang="en-GB"/>
        </a:p>
      </dgm:t>
    </dgm:pt>
    <dgm:pt modelId="{62E6784E-6670-4C5F-AB05-3784C135D7C3}">
      <dgm:prSet phldrT="[Text]" custT="1"/>
      <dgm:spPr/>
      <dgm:t>
        <a:bodyPr/>
        <a:lstStyle/>
        <a:p>
          <a:r>
            <a:rPr lang="en-GB" sz="1700" b="1" u="none" dirty="0"/>
            <a:t>ICESCR</a:t>
          </a:r>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F23C9AEB-CE1C-405B-AB02-BC79DBCC1A9D}" type="sibTrans" cxnId="{1DC2D85B-D422-4910-A4AE-13174CEC37F5}">
      <dgm:prSet/>
      <dgm:spPr/>
      <dgm:t>
        <a:bodyPr/>
        <a:lstStyle/>
        <a:p>
          <a:endParaRPr lang="en-GB"/>
        </a:p>
      </dgm:t>
    </dgm:pt>
    <dgm:pt modelId="{7C302B52-E0E8-4779-97A4-15F816544613}" type="parTrans" cxnId="{1DC2D85B-D422-4910-A4AE-13174CEC37F5}">
      <dgm:prSet/>
      <dgm:spPr/>
      <dgm:t>
        <a:bodyPr/>
        <a:lstStyle/>
        <a:p>
          <a:endParaRPr lang="en-GB"/>
        </a:p>
      </dgm:t>
    </dgm:pt>
    <dgm:pt modelId="{E0015D28-E339-4BF5-82C6-5B8B475384B4}">
      <dgm:prSet phldrT="[Text]" custT="1"/>
      <dgm:spPr/>
      <dgm:t>
        <a:bodyPr/>
        <a:lstStyle/>
        <a:p>
          <a:r>
            <a:rPr lang="en-GB" sz="1700" b="1" dirty="0"/>
            <a:t>CERD</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2D4C35D9-5D53-4843-B901-5617D614FA45}" type="parTrans" cxnId="{63F1CFC5-524F-4A2D-B5A1-A93B054393AB}">
      <dgm:prSet/>
      <dgm:spPr/>
      <dgm:t>
        <a:bodyPr/>
        <a:lstStyle/>
        <a:p>
          <a:endParaRPr lang="en-GB"/>
        </a:p>
      </dgm:t>
    </dgm:pt>
    <dgm:pt modelId="{4418CD6A-7BCE-49C9-A8EB-AE0AE658BE7F}" type="sibTrans" cxnId="{63F1CFC5-524F-4A2D-B5A1-A93B054393AB}">
      <dgm:prSet/>
      <dgm:spPr/>
      <dgm:t>
        <a:bodyPr/>
        <a:lstStyle/>
        <a:p>
          <a:endParaRPr lang="en-GB"/>
        </a:p>
      </dgm:t>
    </dgm:pt>
    <dgm:pt modelId="{75CFFDA9-787F-4E62-B018-2A741E79A675}">
      <dgm:prSet phldrT="[Text]" custT="1"/>
      <dgm:spPr/>
      <dgm:t>
        <a:bodyPr/>
        <a:lstStyle/>
        <a:p>
          <a:r>
            <a:rPr lang="en-US" sz="1700" b="1" dirty="0"/>
            <a:t>La Convenzione sull'eliminazione di tutte le forme di discriminazione razziale (1965)</a:t>
          </a:r>
          <a:endParaRPr lang="en-GB" sz="1700" b="1" dirty="0"/>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3BAD4EA1-633D-4A4D-B166-24C3A6D2FDC8}" type="parTrans" cxnId="{AE6CB8FA-FC3C-44C8-9010-D1766337A5D1}">
      <dgm:prSet/>
      <dgm:spPr/>
      <dgm:t>
        <a:bodyPr/>
        <a:lstStyle/>
        <a:p>
          <a:endParaRPr lang="en-GB"/>
        </a:p>
      </dgm:t>
    </dgm:pt>
    <dgm:pt modelId="{D4CB34D2-6C52-4B08-932F-D67792C97B09}" type="sibTrans" cxnId="{AE6CB8FA-FC3C-44C8-9010-D1766337A5D1}">
      <dgm:prSet/>
      <dgm:spPr/>
      <dgm:t>
        <a:bodyPr/>
        <a:lstStyle/>
        <a:p>
          <a:endParaRPr lang="en-GB"/>
        </a:p>
      </dgm:t>
    </dgm:pt>
    <dgm:pt modelId="{5B9E28BD-2A49-4732-9695-5D6013C58A2F}">
      <dgm:prSet phldrT="[Text]" custT="1"/>
      <dgm:spPr/>
      <dgm:t>
        <a:bodyPr/>
        <a:lstStyle/>
        <a:p>
          <a:endParaRPr lang="en-GB" sz="1700" b="1" dirty="0"/>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948D4973-00A4-48A3-9875-3F9670F16D56}" type="parTrans" cxnId="{94B538B1-8FFE-480F-9BC4-8D5753B5C6F7}">
      <dgm:prSet/>
      <dgm:spPr/>
      <dgm:t>
        <a:bodyPr/>
        <a:lstStyle/>
        <a:p>
          <a:endParaRPr lang="en-GB"/>
        </a:p>
      </dgm:t>
    </dgm:pt>
    <dgm:pt modelId="{960D9F05-408C-45A2-BA33-CEC88C455399}" type="sibTrans" cxnId="{94B538B1-8FFE-480F-9BC4-8D5753B5C6F7}">
      <dgm:prSet/>
      <dgm:spPr/>
      <dgm:t>
        <a:bodyPr/>
        <a:lstStyle/>
        <a:p>
          <a:endParaRPr lang="en-GB"/>
        </a:p>
      </dgm:t>
    </dgm:pt>
    <dgm:pt modelId="{5D328376-45D5-4E15-AA7A-0526E7731D00}" type="pres">
      <dgm:prSet presAssocID="{67BED630-198F-4F53-86D9-04DE71021674}" presName="Name0" presStyleCnt="0">
        <dgm:presLayoutVars>
          <dgm:chMax/>
          <dgm:chPref val="3"/>
          <dgm:dir/>
          <dgm:animOne val="branch"/>
          <dgm:animLvl val="lvl"/>
        </dgm:presLayoutVars>
      </dgm:prSet>
      <dgm:spPr/>
    </dgm:pt>
    <dgm:pt modelId="{5A4E1504-9A7B-48A5-A08D-BADC02EA016A}" type="pres">
      <dgm:prSet presAssocID="{F607A916-D5C3-4689-A371-4ED6F463F0DC}" presName="composite" presStyleCnt="0"/>
      <dgm:spPr/>
    </dgm:pt>
    <dgm:pt modelId="{16367E89-81BC-45D7-8846-5C71DC32CDC4}" type="pres">
      <dgm:prSet presAssocID="{F607A916-D5C3-4689-A371-4ED6F463F0DC}" presName="FirstChild" presStyleLbl="revTx" presStyleIdx="0" presStyleCnt="17" custScaleX="110212" custLinFactNeighborX="-2610">
        <dgm:presLayoutVars>
          <dgm:chMax val="0"/>
          <dgm:chPref val="0"/>
          <dgm:bulletEnabled val="1"/>
        </dgm:presLayoutVars>
      </dgm:prSet>
      <dgm:spPr/>
    </dgm:pt>
    <dgm:pt modelId="{6B1F6034-84AF-479F-9EA0-7D68BEADA5C9}" type="pres">
      <dgm:prSet presAssocID="{F607A916-D5C3-4689-A371-4ED6F463F0DC}" presName="Parent" presStyleLbl="alignNode1" presStyleIdx="0" presStyleCnt="9" custScaleX="59659" custLinFactNeighborX="-22995">
        <dgm:presLayoutVars>
          <dgm:chMax val="3"/>
          <dgm:chPref val="3"/>
          <dgm:bulletEnabled val="1"/>
        </dgm:presLayoutVars>
      </dgm:prSet>
      <dgm:spPr/>
    </dgm:pt>
    <dgm:pt modelId="{BACE8D17-98DC-4172-AEC2-8E7A6307E61C}" type="pres">
      <dgm:prSet presAssocID="{F607A916-D5C3-4689-A371-4ED6F463F0DC}" presName="Accent" presStyleLbl="parChTrans1D1" presStyleIdx="0" presStyleCnt="9"/>
      <dgm:spPr/>
    </dgm:pt>
    <dgm:pt modelId="{6AE12881-833A-4222-96F2-313241160CFD}" type="pres">
      <dgm:prSet presAssocID="{F607A916-D5C3-4689-A371-4ED6F463F0DC}" presName="Child" presStyleLbl="revTx" presStyleIdx="1" presStyleCnt="17" custFlipVert="0" custScaleY="7319">
        <dgm:presLayoutVars>
          <dgm:chMax val="0"/>
          <dgm:chPref val="0"/>
          <dgm:bulletEnabled val="1"/>
        </dgm:presLayoutVars>
      </dgm:prSet>
      <dgm:spPr/>
    </dgm:pt>
    <dgm:pt modelId="{CDE4F86E-B7DF-45BC-8AED-0C8C5F956732}" type="pres">
      <dgm:prSet presAssocID="{6BBC2673-27C8-4227-AA13-AFACD99D5C95}" presName="sibTrans" presStyleCnt="0"/>
      <dgm:spPr/>
    </dgm:pt>
    <dgm:pt modelId="{2E90369A-44C4-48B6-AEC9-66883818ADF5}" type="pres">
      <dgm:prSet presAssocID="{62E6784E-6670-4C5F-AB05-3784C135D7C3}" presName="composite" presStyleCnt="0"/>
      <dgm:spPr/>
    </dgm:pt>
    <dgm:pt modelId="{F6C5EFEA-7C4B-4D7A-ACD3-211B5EB6A314}" type="pres">
      <dgm:prSet presAssocID="{62E6784E-6670-4C5F-AB05-3784C135D7C3}" presName="FirstChild" presStyleLbl="revTx" presStyleIdx="2" presStyleCnt="17" custScaleX="109631" custLinFactNeighborX="-3396">
        <dgm:presLayoutVars>
          <dgm:chMax val="0"/>
          <dgm:chPref val="0"/>
          <dgm:bulletEnabled val="1"/>
        </dgm:presLayoutVars>
      </dgm:prSet>
      <dgm:spPr/>
    </dgm:pt>
    <dgm:pt modelId="{7F94DD27-7F7D-49C6-BEB3-F4059FA20BA1}" type="pres">
      <dgm:prSet presAssocID="{62E6784E-6670-4C5F-AB05-3784C135D7C3}" presName="Parent" presStyleLbl="alignNode1" presStyleIdx="1" presStyleCnt="9" custScaleX="59652" custLinFactNeighborX="-14127">
        <dgm:presLayoutVars>
          <dgm:chMax val="3"/>
          <dgm:chPref val="3"/>
          <dgm:bulletEnabled val="1"/>
        </dgm:presLayoutVars>
      </dgm:prSet>
      <dgm:spPr/>
    </dgm:pt>
    <dgm:pt modelId="{CD1D1831-161A-4CDB-869C-51B4F70159E5}" type="pres">
      <dgm:prSet presAssocID="{62E6784E-6670-4C5F-AB05-3784C135D7C3}" presName="Accent" presStyleLbl="parChTrans1D1" presStyleIdx="1" presStyleCnt="9"/>
      <dgm:spPr/>
    </dgm:pt>
    <dgm:pt modelId="{B1860B3E-6E72-46ED-9DF9-BC90A4E4337C}" type="pres">
      <dgm:prSet presAssocID="{62E6784E-6670-4C5F-AB05-3784C135D7C3}" presName="Child" presStyleLbl="revTx" presStyleIdx="3" presStyleCnt="17" custFlipVert="1" custScaleY="5839">
        <dgm:presLayoutVars>
          <dgm:chMax val="0"/>
          <dgm:chPref val="0"/>
          <dgm:bulletEnabled val="1"/>
        </dgm:presLayoutVars>
      </dgm:prSet>
      <dgm:spPr/>
    </dgm:pt>
    <dgm:pt modelId="{BE14328B-9943-4474-B671-D0E132098849}" type="pres">
      <dgm:prSet presAssocID="{F23C9AEB-CE1C-405B-AB02-BC79DBCC1A9D}" presName="sibTrans" presStyleCnt="0"/>
      <dgm:spPr/>
    </dgm:pt>
    <dgm:pt modelId="{FE6ABC19-3DA7-4BF1-917A-03DAA5EC6E08}" type="pres">
      <dgm:prSet presAssocID="{E0015D28-E339-4BF5-82C6-5B8B475384B4}" presName="composite" presStyleCnt="0"/>
      <dgm:spPr/>
    </dgm:pt>
    <dgm:pt modelId="{5743F73D-F135-42FB-8FE3-B7951C9EA3A1}" type="pres">
      <dgm:prSet presAssocID="{E0015D28-E339-4BF5-82C6-5B8B475384B4}" presName="FirstChild" presStyleLbl="revTx" presStyleIdx="4" presStyleCnt="17" custScaleX="109649" custLinFactNeighborX="-3032" custLinFactNeighborY="8391">
        <dgm:presLayoutVars>
          <dgm:chMax val="0"/>
          <dgm:chPref val="0"/>
          <dgm:bulletEnabled val="1"/>
        </dgm:presLayoutVars>
      </dgm:prSet>
      <dgm:spPr/>
    </dgm:pt>
    <dgm:pt modelId="{488FDD38-71E7-4C5D-A10E-71FB8B7EAE8E}" type="pres">
      <dgm:prSet presAssocID="{E0015D28-E339-4BF5-82C6-5B8B475384B4}" presName="Parent" presStyleLbl="alignNode1" presStyleIdx="2" presStyleCnt="9" custScaleX="59659" custLinFactNeighborX="-22995">
        <dgm:presLayoutVars>
          <dgm:chMax val="3"/>
          <dgm:chPref val="3"/>
          <dgm:bulletEnabled val="1"/>
        </dgm:presLayoutVars>
      </dgm:prSet>
      <dgm:spPr/>
    </dgm:pt>
    <dgm:pt modelId="{BAD868DF-9721-4271-BF61-CC54650ACACF}" type="pres">
      <dgm:prSet presAssocID="{E0015D28-E339-4BF5-82C6-5B8B475384B4}" presName="Accent" presStyleLbl="parChTrans1D1" presStyleIdx="2" presStyleCnt="9" custLinFactNeighborX="-734"/>
      <dgm:spPr/>
    </dgm:pt>
    <dgm:pt modelId="{45387C14-5AE6-4E0D-8F86-92161D43CD66}" type="pres">
      <dgm:prSet presAssocID="{E0015D28-E339-4BF5-82C6-5B8B475384B4}" presName="Child" presStyleLbl="revTx" presStyleIdx="5" presStyleCnt="17" custScaleY="5665">
        <dgm:presLayoutVars>
          <dgm:chMax val="0"/>
          <dgm:chPref val="0"/>
          <dgm:bulletEnabled val="1"/>
        </dgm:presLayoutVars>
      </dgm:prSet>
      <dgm:spPr/>
    </dgm:pt>
    <dgm:pt modelId="{8A5869E1-B3EA-47AA-BAEC-4A113A4C8BB0}" type="pres">
      <dgm:prSet presAssocID="{4418CD6A-7BCE-49C9-A8EB-AE0AE658BE7F}" presName="sibTrans" presStyleCnt="0"/>
      <dgm:spPr/>
    </dgm:pt>
    <dgm:pt modelId="{6C9AFF42-FB3B-47A7-89A9-564D9BB04954}" type="pres">
      <dgm:prSet presAssocID="{CF9BF3E2-CFC7-46B3-9E74-FCD72569E69B}" presName="composite" presStyleCnt="0"/>
      <dgm:spPr/>
    </dgm:pt>
    <dgm:pt modelId="{8F00A091-E4E1-423A-95D5-2D60FA386892}" type="pres">
      <dgm:prSet presAssocID="{CF9BF3E2-CFC7-46B3-9E74-FCD72569E69B}" presName="FirstChild" presStyleLbl="revTx" presStyleIdx="6" presStyleCnt="17" custScaleX="109631" custLinFactNeighborX="-3396">
        <dgm:presLayoutVars>
          <dgm:chMax val="0"/>
          <dgm:chPref val="0"/>
          <dgm:bulletEnabled val="1"/>
        </dgm:presLayoutVars>
      </dgm:prSet>
      <dgm:spPr/>
    </dgm:pt>
    <dgm:pt modelId="{72C9927E-BD4B-4497-A965-5E7F90506263}" type="pres">
      <dgm:prSet presAssocID="{CF9BF3E2-CFC7-46B3-9E74-FCD72569E69B}" presName="Parent" presStyleLbl="alignNode1" presStyleIdx="3" presStyleCnt="9" custScaleX="59652" custLinFactNeighborX="-14127">
        <dgm:presLayoutVars>
          <dgm:chMax val="3"/>
          <dgm:chPref val="3"/>
          <dgm:bulletEnabled val="1"/>
        </dgm:presLayoutVars>
      </dgm:prSet>
      <dgm:spPr/>
    </dgm:pt>
    <dgm:pt modelId="{6A65EDDC-8EB3-4C5C-8F8D-BC686825262F}" type="pres">
      <dgm:prSet presAssocID="{CF9BF3E2-CFC7-46B3-9E74-FCD72569E69B}" presName="Accent" presStyleLbl="parChTrans1D1" presStyleIdx="3" presStyleCnt="9"/>
      <dgm:spPr/>
    </dgm:pt>
    <dgm:pt modelId="{DE90A0EC-B472-45FC-9E5C-F4AD1B4BD527}" type="pres">
      <dgm:prSet presAssocID="{CF9BF3E2-CFC7-46B3-9E74-FCD72569E69B}" presName="Child" presStyleLbl="revTx" presStyleIdx="7" presStyleCnt="17" custFlipVert="1" custScaleY="4804">
        <dgm:presLayoutVars>
          <dgm:chMax val="0"/>
          <dgm:chPref val="0"/>
          <dgm:bulletEnabled val="1"/>
        </dgm:presLayoutVars>
      </dgm:prSet>
      <dgm:spPr/>
    </dgm:pt>
    <dgm:pt modelId="{BC191930-9306-4829-943E-1AC995F2F83F}" type="pres">
      <dgm:prSet presAssocID="{09BDB6E8-507B-4728-8D13-1E55D9BB79CA}" presName="sibTrans" presStyleCnt="0"/>
      <dgm:spPr/>
    </dgm:pt>
    <dgm:pt modelId="{DB58E98C-6010-4084-999D-7B283A891316}" type="pres">
      <dgm:prSet presAssocID="{3984844F-2A8C-4501-B698-C2DEF81F3BA3}" presName="composite" presStyleCnt="0"/>
      <dgm:spPr/>
    </dgm:pt>
    <dgm:pt modelId="{A5F089C4-1966-4CBA-B95E-B6B693019E72}" type="pres">
      <dgm:prSet presAssocID="{3984844F-2A8C-4501-B698-C2DEF81F3BA3}" presName="FirstChild" presStyleLbl="revTx" presStyleIdx="8" presStyleCnt="17" custScaleX="109631" custLinFactNeighborX="-3396">
        <dgm:presLayoutVars>
          <dgm:chMax val="0"/>
          <dgm:chPref val="0"/>
          <dgm:bulletEnabled val="1"/>
        </dgm:presLayoutVars>
      </dgm:prSet>
      <dgm:spPr/>
    </dgm:pt>
    <dgm:pt modelId="{43F998F8-313A-4753-90C3-A99AA2C6C81B}" type="pres">
      <dgm:prSet presAssocID="{3984844F-2A8C-4501-B698-C2DEF81F3BA3}" presName="Parent" presStyleLbl="alignNode1" presStyleIdx="4" presStyleCnt="9" custScaleX="59652" custLinFactNeighborX="-14127">
        <dgm:presLayoutVars>
          <dgm:chMax val="3"/>
          <dgm:chPref val="3"/>
          <dgm:bulletEnabled val="1"/>
        </dgm:presLayoutVars>
      </dgm:prSet>
      <dgm:spPr/>
    </dgm:pt>
    <dgm:pt modelId="{BED0A1FD-84D1-4490-8CA8-46676B850E09}" type="pres">
      <dgm:prSet presAssocID="{3984844F-2A8C-4501-B698-C2DEF81F3BA3}" presName="Accent" presStyleLbl="parChTrans1D1" presStyleIdx="4" presStyleCnt="9"/>
      <dgm:spPr/>
    </dgm:pt>
    <dgm:pt modelId="{EDC56460-6FB1-4125-A8BA-86A129112174}" type="pres">
      <dgm:prSet presAssocID="{3984844F-2A8C-4501-B698-C2DEF81F3BA3}" presName="Child" presStyleLbl="revTx" presStyleIdx="9" presStyleCnt="17" custFlipVert="0" custScaleY="4760">
        <dgm:presLayoutVars>
          <dgm:chMax val="0"/>
          <dgm:chPref val="0"/>
          <dgm:bulletEnabled val="1"/>
        </dgm:presLayoutVars>
      </dgm:prSet>
      <dgm:spPr/>
    </dgm:pt>
    <dgm:pt modelId="{0BF53FF2-D46D-4E15-80DD-8C2F7F14C79C}" type="pres">
      <dgm:prSet presAssocID="{ECC8B605-27B3-40F3-A504-DA32461CE27D}" presName="sibTrans" presStyleCnt="0"/>
      <dgm:spPr/>
    </dgm:pt>
    <dgm:pt modelId="{8704CECE-6ADB-4F79-91D9-9AF46BA6F5FE}" type="pres">
      <dgm:prSet presAssocID="{2C70C1FB-54C3-446D-AB69-BB5952C179EE}" presName="composite" presStyleCnt="0"/>
      <dgm:spPr/>
    </dgm:pt>
    <dgm:pt modelId="{C920283D-61C7-4A74-B34D-95489E69AE5F}" type="pres">
      <dgm:prSet presAssocID="{2C70C1FB-54C3-446D-AB69-BB5952C179EE}" presName="FirstChild" presStyleLbl="revTx" presStyleIdx="10" presStyleCnt="17" custScaleX="109631" custLinFactNeighborX="-3396">
        <dgm:presLayoutVars>
          <dgm:chMax val="0"/>
          <dgm:chPref val="0"/>
          <dgm:bulletEnabled val="1"/>
        </dgm:presLayoutVars>
      </dgm:prSet>
      <dgm:spPr/>
    </dgm:pt>
    <dgm:pt modelId="{E9A1311F-5F79-4976-8232-EDE82BB1BC5E}" type="pres">
      <dgm:prSet presAssocID="{2C70C1FB-54C3-446D-AB69-BB5952C179EE}" presName="Parent" presStyleLbl="alignNode1" presStyleIdx="5" presStyleCnt="9" custScaleX="59652" custLinFactNeighborX="-14127">
        <dgm:presLayoutVars>
          <dgm:chMax val="3"/>
          <dgm:chPref val="3"/>
          <dgm:bulletEnabled val="1"/>
        </dgm:presLayoutVars>
      </dgm:prSet>
      <dgm:spPr/>
    </dgm:pt>
    <dgm:pt modelId="{3F29930A-B5E1-458A-9D0A-459055E2A88C}" type="pres">
      <dgm:prSet presAssocID="{2C70C1FB-54C3-446D-AB69-BB5952C179EE}" presName="Accent" presStyleLbl="parChTrans1D1" presStyleIdx="5" presStyleCnt="9"/>
      <dgm:spPr/>
    </dgm:pt>
    <dgm:pt modelId="{91EC6BD7-F444-4C53-BAF0-45EE11405E3D}" type="pres">
      <dgm:prSet presAssocID="{2C70C1FB-54C3-446D-AB69-BB5952C179EE}" presName="Child" presStyleLbl="revTx" presStyleIdx="11" presStyleCnt="17" custFlipVert="0" custScaleY="4725">
        <dgm:presLayoutVars>
          <dgm:chMax val="0"/>
          <dgm:chPref val="0"/>
          <dgm:bulletEnabled val="1"/>
        </dgm:presLayoutVars>
      </dgm:prSet>
      <dgm:spPr/>
    </dgm:pt>
    <dgm:pt modelId="{B9CC6595-D713-428D-98F0-5EAD72F30FBD}" type="pres">
      <dgm:prSet presAssocID="{521F24F6-05AE-49F1-809B-C4370353A5E1}" presName="sibTrans" presStyleCnt="0"/>
      <dgm:spPr/>
    </dgm:pt>
    <dgm:pt modelId="{6EAC4C23-F50F-4F71-AF23-2A7019A98AAF}" type="pres">
      <dgm:prSet presAssocID="{42D656A1-C5F2-4127-97A8-06604799F038}" presName="composite" presStyleCnt="0"/>
      <dgm:spPr/>
    </dgm:pt>
    <dgm:pt modelId="{E2CF2BD1-7525-4406-B89D-554F299835F6}" type="pres">
      <dgm:prSet presAssocID="{42D656A1-C5F2-4127-97A8-06604799F038}" presName="FirstChild" presStyleLbl="revTx" presStyleIdx="12" presStyleCnt="17" custScaleX="109631" custLinFactNeighborX="-3396">
        <dgm:presLayoutVars>
          <dgm:chMax val="0"/>
          <dgm:chPref val="0"/>
          <dgm:bulletEnabled val="1"/>
        </dgm:presLayoutVars>
      </dgm:prSet>
      <dgm:spPr/>
    </dgm:pt>
    <dgm:pt modelId="{4595BCEF-1158-4D6E-A109-F49F37D6F14A}" type="pres">
      <dgm:prSet presAssocID="{42D656A1-C5F2-4127-97A8-06604799F038}" presName="Parent" presStyleLbl="alignNode1" presStyleIdx="6" presStyleCnt="9" custScaleX="59652" custLinFactNeighborX="-14127">
        <dgm:presLayoutVars>
          <dgm:chMax val="3"/>
          <dgm:chPref val="3"/>
          <dgm:bulletEnabled val="1"/>
        </dgm:presLayoutVars>
      </dgm:prSet>
      <dgm:spPr/>
    </dgm:pt>
    <dgm:pt modelId="{2FD4E9D5-43F0-4DCA-8E21-F313CC5FC1C0}" type="pres">
      <dgm:prSet presAssocID="{42D656A1-C5F2-4127-97A8-06604799F038}" presName="Accent" presStyleLbl="parChTrans1D1" presStyleIdx="6" presStyleCnt="9"/>
      <dgm:spPr/>
    </dgm:pt>
    <dgm:pt modelId="{068D09D6-D8DE-421D-817C-EB0A9E5D86E5}" type="pres">
      <dgm:prSet presAssocID="{42D656A1-C5F2-4127-97A8-06604799F038}" presName="Child" presStyleLbl="revTx" presStyleIdx="13" presStyleCnt="17" custFlipVert="0" custScaleY="4697">
        <dgm:presLayoutVars>
          <dgm:chMax val="0"/>
          <dgm:chPref val="0"/>
          <dgm:bulletEnabled val="1"/>
        </dgm:presLayoutVars>
      </dgm:prSet>
      <dgm:spPr/>
    </dgm:pt>
    <dgm:pt modelId="{8DE9789C-D256-48FA-A93F-C4D20D81DEB7}" type="pres">
      <dgm:prSet presAssocID="{2AC201B5-3875-4C1C-AEFC-9E8562CDC773}" presName="sibTrans" presStyleCnt="0"/>
      <dgm:spPr/>
    </dgm:pt>
    <dgm:pt modelId="{79DC4969-D268-4862-B19C-1595B47690F3}" type="pres">
      <dgm:prSet presAssocID="{5F4E11BE-7D4C-4E4B-9E9C-E17110641706}" presName="composite" presStyleCnt="0"/>
      <dgm:spPr/>
    </dgm:pt>
    <dgm:pt modelId="{BF28608B-C5DE-4E12-A005-F0F234EC172A}" type="pres">
      <dgm:prSet presAssocID="{5F4E11BE-7D4C-4E4B-9E9C-E17110641706}" presName="FirstChild" presStyleLbl="revTx" presStyleIdx="14" presStyleCnt="17" custScaleX="109631" custLinFactNeighborX="-3396">
        <dgm:presLayoutVars>
          <dgm:chMax val="0"/>
          <dgm:chPref val="0"/>
          <dgm:bulletEnabled val="1"/>
        </dgm:presLayoutVars>
      </dgm:prSet>
      <dgm:spPr/>
    </dgm:pt>
    <dgm:pt modelId="{AC44DD9A-D2BC-47A1-8610-918D4C137F18}" type="pres">
      <dgm:prSet presAssocID="{5F4E11BE-7D4C-4E4B-9E9C-E17110641706}" presName="Parent" presStyleLbl="alignNode1" presStyleIdx="7" presStyleCnt="9" custScaleX="59652" custLinFactNeighborX="-14127">
        <dgm:presLayoutVars>
          <dgm:chMax val="3"/>
          <dgm:chPref val="3"/>
          <dgm:bulletEnabled val="1"/>
        </dgm:presLayoutVars>
      </dgm:prSet>
      <dgm:spPr/>
    </dgm:pt>
    <dgm:pt modelId="{10873F5C-7A6D-43E3-93DB-2E3C10016C42}" type="pres">
      <dgm:prSet presAssocID="{5F4E11BE-7D4C-4E4B-9E9C-E17110641706}" presName="Accent" presStyleLbl="parChTrans1D1" presStyleIdx="7" presStyleCnt="9"/>
      <dgm:spPr/>
    </dgm:pt>
    <dgm:pt modelId="{2E18CD95-0D01-49FF-9B62-E2B652ACFB30}" type="pres">
      <dgm:prSet presAssocID="{5F4E11BE-7D4C-4E4B-9E9C-E17110641706}" presName="Child" presStyleLbl="revTx" presStyleIdx="15" presStyleCnt="17" custFlipVert="1" custScaleY="6037">
        <dgm:presLayoutVars>
          <dgm:chMax val="0"/>
          <dgm:chPref val="0"/>
          <dgm:bulletEnabled val="1"/>
        </dgm:presLayoutVars>
      </dgm:prSet>
      <dgm:spPr/>
    </dgm:pt>
    <dgm:pt modelId="{BF39B187-BCFA-4B1C-9F5F-97CAB8AC5F71}" type="pres">
      <dgm:prSet presAssocID="{C60EB44C-735F-4EBE-A1FE-90D8149F2D80}" presName="sibTrans" presStyleCnt="0"/>
      <dgm:spPr/>
    </dgm:pt>
    <dgm:pt modelId="{E888C213-D871-4BB2-B3FF-C2963BF085A7}" type="pres">
      <dgm:prSet presAssocID="{57A3F176-91A4-4301-A477-87BE3189EF83}" presName="composite" presStyleCnt="0"/>
      <dgm:spPr/>
    </dgm:pt>
    <dgm:pt modelId="{C63E8E36-F73F-4E85-86B9-012B803220DC}" type="pres">
      <dgm:prSet presAssocID="{57A3F176-91A4-4301-A477-87BE3189EF83}" presName="FirstChild" presStyleLbl="revTx" presStyleIdx="16" presStyleCnt="17" custScaleX="113971">
        <dgm:presLayoutVars>
          <dgm:chMax val="0"/>
          <dgm:chPref val="0"/>
          <dgm:bulletEnabled val="1"/>
        </dgm:presLayoutVars>
      </dgm:prSet>
      <dgm:spPr/>
    </dgm:pt>
    <dgm:pt modelId="{E46CAED2-F8D8-475C-B341-6F5A2F850E48}" type="pres">
      <dgm:prSet presAssocID="{57A3F176-91A4-4301-A477-87BE3189EF83}" presName="Parent" presStyleLbl="alignNode1" presStyleIdx="8" presStyleCnt="9" custScaleX="59659" custScaleY="102023" custLinFactNeighborX="-10230" custLinFactNeighborY="540">
        <dgm:presLayoutVars>
          <dgm:chMax val="3"/>
          <dgm:chPref val="3"/>
          <dgm:bulletEnabled val="1"/>
        </dgm:presLayoutVars>
      </dgm:prSet>
      <dgm:spPr/>
    </dgm:pt>
    <dgm:pt modelId="{4CDB1EFD-E6AF-486B-91DE-D3A3A2903850}" type="pres">
      <dgm:prSet presAssocID="{57A3F176-91A4-4301-A477-87BE3189EF83}" presName="Accent" presStyleLbl="parChTrans1D1" presStyleIdx="8" presStyleCnt="9"/>
      <dgm:spPr/>
    </dgm:pt>
  </dgm:ptLst>
  <dgm:cxnLst>
    <dgm:cxn modelId="{CDD24A01-0833-403A-9CB6-BD130DCEC513}" type="presOf" srcId="{766F8ADC-FB77-4504-9B66-4C6D2D7894A7}" destId="{2E18CD95-0D01-49FF-9B62-E2B652ACFB30}" srcOrd="0" destOrd="0" presId="urn:microsoft.com/office/officeart/2011/layout/TabList"/>
    <dgm:cxn modelId="{53592405-4A4A-4FBE-BB2F-2BA49E676EAE}" srcId="{67BED630-198F-4F53-86D9-04DE71021674}" destId="{2C70C1FB-54C3-446D-AB69-BB5952C179EE}" srcOrd="5" destOrd="0" parTransId="{29E81FBD-D31D-49CD-92CB-7BA6E6747411}" sibTransId="{521F24F6-05AE-49F1-809B-C4370353A5E1}"/>
    <dgm:cxn modelId="{87706B09-8754-4650-A538-8B5F4BB7A2E4}" type="presOf" srcId="{75CFFDA9-787F-4E62-B018-2A741E79A675}" destId="{5743F73D-F135-42FB-8FE3-B7951C9EA3A1}" srcOrd="0" destOrd="0" presId="urn:microsoft.com/office/officeart/2011/layout/TabList"/>
    <dgm:cxn modelId="{DE6C210E-0A78-4941-9E18-B4C55BB72B09}" type="presOf" srcId="{42D656A1-C5F2-4127-97A8-06604799F038}" destId="{4595BCEF-1158-4D6E-A109-F49F37D6F14A}" srcOrd="0" destOrd="0" presId="urn:microsoft.com/office/officeart/2011/layout/TabList"/>
    <dgm:cxn modelId="{D4083612-DE94-4237-BEED-E7E92F33F6F1}" srcId="{2C70C1FB-54C3-446D-AB69-BB5952C179EE}" destId="{6DC31EAF-BEF3-44F0-9FE8-9E60854F3F6C}" srcOrd="1" destOrd="0" parTransId="{281C87E9-99F0-4987-BDA8-F74F0BB21ACA}" sibTransId="{4F0FC443-AA0F-43A4-BCCB-1507BAA1EE53}"/>
    <dgm:cxn modelId="{B21B4B12-B409-4E31-A791-740EF37B7FB8}" type="presOf" srcId="{67BED630-198F-4F53-86D9-04DE71021674}" destId="{5D328376-45D5-4E15-AA7A-0526E7731D00}" srcOrd="0" destOrd="0" presId="urn:microsoft.com/office/officeart/2011/layout/TabList"/>
    <dgm:cxn modelId="{FDF9BA21-9D38-4EC1-9E7F-5E392AA1D666}" type="presOf" srcId="{BE404E51-E665-4356-B066-3D0B6E30F8D0}" destId="{C920283D-61C7-4A74-B34D-95489E69AE5F}" srcOrd="0" destOrd="0" presId="urn:microsoft.com/office/officeart/2011/layout/TabList"/>
    <dgm:cxn modelId="{412E4423-3DCD-4836-933E-F0EBE607D060}" type="presOf" srcId="{EE51FA1D-EA59-4BE7-9F99-4A90E7E92704}" destId="{16367E89-81BC-45D7-8846-5C71DC32CDC4}" srcOrd="0" destOrd="0" presId="urn:microsoft.com/office/officeart/2011/layout/TabList"/>
    <dgm:cxn modelId="{D22CE92A-852E-40A5-A2FC-4C1C82580A51}" type="presOf" srcId="{136E1924-8255-4009-8DF5-F627CA64DAFF}" destId="{8F00A091-E4E1-423A-95D5-2D60FA386892}" srcOrd="0" destOrd="0" presId="urn:microsoft.com/office/officeart/2011/layout/TabList"/>
    <dgm:cxn modelId="{C73ADA30-6312-409A-B2AF-7A60AA466922}" srcId="{62E6784E-6670-4C5F-AB05-3784C135D7C3}" destId="{165B1069-179B-484F-9D2C-46FD625D7AF2}" srcOrd="0" destOrd="0" parTransId="{CC94B53A-8B78-4A7D-AF93-31365ABA1CE2}" sibTransId="{E437D973-E8E9-454A-A93E-7D9621DAC5C0}"/>
    <dgm:cxn modelId="{49FB6131-EA2A-4411-AB7A-49DA22C8A01D}" type="presOf" srcId="{2C70C1FB-54C3-446D-AB69-BB5952C179EE}" destId="{E9A1311F-5F79-4976-8232-EDE82BB1BC5E}" srcOrd="0" destOrd="0" presId="urn:microsoft.com/office/officeart/2011/layout/TabList"/>
    <dgm:cxn modelId="{24E65B3C-0E3F-4AEF-938A-F866E9C095F8}" srcId="{67BED630-198F-4F53-86D9-04DE71021674}" destId="{3984844F-2A8C-4501-B698-C2DEF81F3BA3}" srcOrd="4" destOrd="0" parTransId="{DE2F2565-BA30-49F7-B391-2A5539FC6B40}" sibTransId="{ECC8B605-27B3-40F3-A504-DA32461CE27D}"/>
    <dgm:cxn modelId="{1DC2D85B-D422-4910-A4AE-13174CEC37F5}" srcId="{67BED630-198F-4F53-86D9-04DE71021674}" destId="{62E6784E-6670-4C5F-AB05-3784C135D7C3}" srcOrd="1" destOrd="0" parTransId="{7C302B52-E0E8-4779-97A4-15F816544613}" sibTransId="{F23C9AEB-CE1C-405B-AB02-BC79DBCC1A9D}"/>
    <dgm:cxn modelId="{F7E2F45E-1EA0-4791-BBB1-43992423D4BD}" srcId="{67BED630-198F-4F53-86D9-04DE71021674}" destId="{F607A916-D5C3-4689-A371-4ED6F463F0DC}" srcOrd="0" destOrd="0" parTransId="{1A0BCE99-CD3B-4845-AE79-3851ED6EC989}" sibTransId="{6BBC2673-27C8-4227-AA13-AFACD99D5C95}"/>
    <dgm:cxn modelId="{FF931444-7567-4CAE-B5E9-7C7A2E9CD6A9}" srcId="{62E6784E-6670-4C5F-AB05-3784C135D7C3}" destId="{B87AA4AB-262E-4D6B-9288-AEDC8A9A07EE}" srcOrd="1" destOrd="0" parTransId="{96389F38-7F8D-48D0-BE11-34E18FB37DBA}" sibTransId="{E46D90DA-FB44-4A63-800A-04FFDF2AEDDF}"/>
    <dgm:cxn modelId="{1DE7F465-FFEB-4AD1-906D-F235B40791AC}" type="presOf" srcId="{5B9E28BD-2A49-4732-9695-5D6013C58A2F}" destId="{45387C14-5AE6-4E0D-8F86-92161D43CD66}" srcOrd="0" destOrd="0" presId="urn:microsoft.com/office/officeart/2011/layout/TabList"/>
    <dgm:cxn modelId="{762EB347-2631-4D81-979C-0837728FECF0}" srcId="{F607A916-D5C3-4689-A371-4ED6F463F0DC}" destId="{FC630740-9405-455B-87C6-D07DC45DDEDF}" srcOrd="1" destOrd="0" parTransId="{5D5C47D9-12EB-45DF-B4C9-E2B2D9909661}" sibTransId="{5625A23E-A7FF-4B43-B97F-B5BA3F6513E0}"/>
    <dgm:cxn modelId="{CCCF1568-42F1-4AAF-94A8-A07FCEC14B69}" type="presOf" srcId="{EDD0ECEC-B6B2-419B-8BA1-83877CDCD08C}" destId="{E2CF2BD1-7525-4406-B89D-554F299835F6}" srcOrd="0" destOrd="0" presId="urn:microsoft.com/office/officeart/2011/layout/TabList"/>
    <dgm:cxn modelId="{4B81C968-C1E2-4940-BFC8-DD774372CFC7}" type="presOf" srcId="{5F4E11BE-7D4C-4E4B-9E9C-E17110641706}" destId="{AC44DD9A-D2BC-47A1-8610-918D4C137F18}" srcOrd="0" destOrd="0" presId="urn:microsoft.com/office/officeart/2011/layout/TabList"/>
    <dgm:cxn modelId="{994C9B4B-02FE-48F3-9D6F-178008E0D21C}" srcId="{CF9BF3E2-CFC7-46B3-9E74-FCD72569E69B}" destId="{136E1924-8255-4009-8DF5-F627CA64DAFF}" srcOrd="0" destOrd="0" parTransId="{3ABF11DF-517B-466F-969B-02364FCE542B}" sibTransId="{6849E007-EB9E-4CA8-9549-5DC9964C2CFA}"/>
    <dgm:cxn modelId="{788C0F6E-EED7-4AB5-8D82-B4383B29A881}" srcId="{67BED630-198F-4F53-86D9-04DE71021674}" destId="{57A3F176-91A4-4301-A477-87BE3189EF83}" srcOrd="8" destOrd="0" parTransId="{15536643-256C-479D-8FC7-66B91D22AE06}" sibTransId="{4C4FD5BE-1EF7-4B6D-81CD-C341A4B97B77}"/>
    <dgm:cxn modelId="{B3A9216F-C813-4BB4-9C47-AB11B3D788F3}" srcId="{67BED630-198F-4F53-86D9-04DE71021674}" destId="{CF9BF3E2-CFC7-46B3-9E74-FCD72569E69B}" srcOrd="3" destOrd="0" parTransId="{0C03710D-3FFC-499B-86CF-3A338295E8D6}" sibTransId="{09BDB6E8-507B-4728-8D13-1E55D9BB79CA}"/>
    <dgm:cxn modelId="{F0A68B50-AE39-46CD-9B17-2C648AFDAE08}" srcId="{42D656A1-C5F2-4127-97A8-06604799F038}" destId="{EDD0ECEC-B6B2-419B-8BA1-83877CDCD08C}" srcOrd="0" destOrd="0" parTransId="{2D2C5735-4C33-4488-BF8E-D787F711D3DF}" sibTransId="{0E0C5AB6-3364-4CF3-8536-8E4165790002}"/>
    <dgm:cxn modelId="{35C41D71-DF0C-48AF-A7D8-6DF3B5074751}" srcId="{5F4E11BE-7D4C-4E4B-9E9C-E17110641706}" destId="{766F8ADC-FB77-4504-9B66-4C6D2D7894A7}" srcOrd="1" destOrd="0" parTransId="{B64FDC78-98A2-45F5-AB8A-E1C50A8879C0}" sibTransId="{75CAB502-5E46-42F3-A492-06047A4BA714}"/>
    <dgm:cxn modelId="{B2BD0A72-3B18-415F-9F85-C3F0349400E4}" srcId="{CF9BF3E2-CFC7-46B3-9E74-FCD72569E69B}" destId="{08339672-F34C-4EB2-8C2B-1C21EB03A44B}" srcOrd="1" destOrd="0" parTransId="{B28C1A41-2D2F-4A5B-A250-E3BC470EFB77}" sibTransId="{37CED00A-BF99-4D25-B660-1C5016D69BF5}"/>
    <dgm:cxn modelId="{B9674972-62E9-4D7E-B9D5-41F5575FBE08}" type="presOf" srcId="{3984844F-2A8C-4501-B698-C2DEF81F3BA3}" destId="{43F998F8-313A-4753-90C3-A99AA2C6C81B}" srcOrd="0" destOrd="0" presId="urn:microsoft.com/office/officeart/2011/layout/TabList"/>
    <dgm:cxn modelId="{644B3575-3617-425C-B439-2E00B446A3A6}" srcId="{5F4E11BE-7D4C-4E4B-9E9C-E17110641706}" destId="{044CD92D-68F2-49A6-88ED-BAACF1CD81F1}" srcOrd="0" destOrd="0" parTransId="{A0801251-D418-4714-8CFB-7681912186EB}" sibTransId="{021D36E8-648D-4E45-9068-4772785CEC9E}"/>
    <dgm:cxn modelId="{1C6E5976-1BE8-4AA5-B266-C5F820681C1C}" srcId="{3984844F-2A8C-4501-B698-C2DEF81F3BA3}" destId="{4A482F95-864B-4744-A869-2D717AA071A7}" srcOrd="0" destOrd="0" parTransId="{F30FE903-C463-4B49-9B25-A5BD9C25FFC9}" sibTransId="{E3A76249-DF0A-48C8-9848-5A7AD6C482F2}"/>
    <dgm:cxn modelId="{95162C7F-4B50-4012-8689-F8E98DE63ACC}" type="presOf" srcId="{B87AA4AB-262E-4D6B-9288-AEDC8A9A07EE}" destId="{B1860B3E-6E72-46ED-9DF9-BC90A4E4337C}" srcOrd="0" destOrd="0" presId="urn:microsoft.com/office/officeart/2011/layout/TabList"/>
    <dgm:cxn modelId="{55B29383-60C4-4A08-BEB8-2C200176073D}" srcId="{67BED630-198F-4F53-86D9-04DE71021674}" destId="{42D656A1-C5F2-4127-97A8-06604799F038}" srcOrd="6" destOrd="0" parTransId="{82B66EC5-A7D7-4641-99E6-2EB563754F40}" sibTransId="{2AC201B5-3875-4C1C-AEFC-9E8562CDC773}"/>
    <dgm:cxn modelId="{310DBF83-74D5-4790-970C-2E65ABFFDFD3}" type="presOf" srcId="{62E6784E-6670-4C5F-AB05-3784C135D7C3}" destId="{7F94DD27-7F7D-49C6-BEB3-F4059FA20BA1}" srcOrd="0" destOrd="0" presId="urn:microsoft.com/office/officeart/2011/layout/TabList"/>
    <dgm:cxn modelId="{117A7489-B30A-461B-BAF1-1C835744FF4F}" srcId="{F607A916-D5C3-4689-A371-4ED6F463F0DC}" destId="{EE51FA1D-EA59-4BE7-9F99-4A90E7E92704}" srcOrd="0" destOrd="0" parTransId="{324D7AAB-80D0-4899-8029-FE9D14F82BAB}" sibTransId="{B97D6112-F9BC-431C-846D-A460BDDC518F}"/>
    <dgm:cxn modelId="{044DB98D-3A2D-475F-B59C-49DF14E4DF3F}" srcId="{57A3F176-91A4-4301-A477-87BE3189EF83}" destId="{6E08372F-5818-4EFA-B7E3-84859FCA580A}" srcOrd="0" destOrd="0" parTransId="{35B4760D-DAB4-4A3E-9E6C-38F53262522D}" sibTransId="{03E305C7-ACC3-41B7-B3D1-DCD5E9EDC7FF}"/>
    <dgm:cxn modelId="{619D2491-B44A-41CE-AE2E-81AB9A9D9765}" srcId="{3984844F-2A8C-4501-B698-C2DEF81F3BA3}" destId="{87F289E3-A58A-4B4F-91A2-29356AF9F189}" srcOrd="1" destOrd="0" parTransId="{3DC0A23B-79D0-4FAF-B120-86DBDFAA5EA0}" sibTransId="{5C6AE72E-5FD5-4249-A567-DB61706A8A32}"/>
    <dgm:cxn modelId="{0DC60595-BAF0-47A8-B047-C5CBEA7C63F0}" type="presOf" srcId="{4A482F95-864B-4744-A869-2D717AA071A7}" destId="{A5F089C4-1966-4CBA-B95E-B6B693019E72}" srcOrd="0" destOrd="0" presId="urn:microsoft.com/office/officeart/2011/layout/TabList"/>
    <dgm:cxn modelId="{F9321297-BBFB-40FA-A196-FDF52A4D2460}" type="presOf" srcId="{6E08372F-5818-4EFA-B7E3-84859FCA580A}" destId="{C63E8E36-F73F-4E85-86B9-012B803220DC}" srcOrd="0" destOrd="0" presId="urn:microsoft.com/office/officeart/2011/layout/TabList"/>
    <dgm:cxn modelId="{EAE304A4-5C48-47B4-AE0A-AB49B4043F2F}" type="presOf" srcId="{6DC31EAF-BEF3-44F0-9FE8-9E60854F3F6C}" destId="{91EC6BD7-F444-4C53-BAF0-45EE11405E3D}" srcOrd="0" destOrd="0" presId="urn:microsoft.com/office/officeart/2011/layout/TabList"/>
    <dgm:cxn modelId="{B6969FAB-C5E4-447A-BD63-1A9F9544C9F7}" type="presOf" srcId="{044CD92D-68F2-49A6-88ED-BAACF1CD81F1}" destId="{BF28608B-C5DE-4E12-A005-F0F234EC172A}" srcOrd="0" destOrd="0" presId="urn:microsoft.com/office/officeart/2011/layout/TabList"/>
    <dgm:cxn modelId="{94B538B1-8FFE-480F-9BC4-8D5753B5C6F7}" srcId="{E0015D28-E339-4BF5-82C6-5B8B475384B4}" destId="{5B9E28BD-2A49-4732-9695-5D6013C58A2F}" srcOrd="1" destOrd="0" parTransId="{948D4973-00A4-48A3-9875-3F9670F16D56}" sibTransId="{960D9F05-408C-45A2-BA33-CEC88C455399}"/>
    <dgm:cxn modelId="{AB5D5FBF-91AC-4433-972A-C02E6D1E3229}" srcId="{67BED630-198F-4F53-86D9-04DE71021674}" destId="{5F4E11BE-7D4C-4E4B-9E9C-E17110641706}" srcOrd="7" destOrd="0" parTransId="{75B391CA-46C8-4773-AF13-A75B062A65E6}" sibTransId="{C60EB44C-735F-4EBE-A1FE-90D8149F2D80}"/>
    <dgm:cxn modelId="{63F1CFC5-524F-4A2D-B5A1-A93B054393AB}" srcId="{67BED630-198F-4F53-86D9-04DE71021674}" destId="{E0015D28-E339-4BF5-82C6-5B8B475384B4}" srcOrd="2" destOrd="0" parTransId="{2D4C35D9-5D53-4843-B901-5617D614FA45}" sibTransId="{4418CD6A-7BCE-49C9-A8EB-AE0AE658BE7F}"/>
    <dgm:cxn modelId="{BEA13BD8-FFBC-4FB8-9C2C-A532FF3E76B4}" type="presOf" srcId="{F607A916-D5C3-4689-A371-4ED6F463F0DC}" destId="{6B1F6034-84AF-479F-9EA0-7D68BEADA5C9}" srcOrd="0" destOrd="0" presId="urn:microsoft.com/office/officeart/2011/layout/TabList"/>
    <dgm:cxn modelId="{955A6ADB-7F3B-4204-B884-29EB43CFAC5F}" type="presOf" srcId="{08339672-F34C-4EB2-8C2B-1C21EB03A44B}" destId="{DE90A0EC-B472-45FC-9E5C-F4AD1B4BD527}" srcOrd="0" destOrd="0" presId="urn:microsoft.com/office/officeart/2011/layout/TabList"/>
    <dgm:cxn modelId="{010F9CE1-0A68-478F-8A68-4C0615A4D29E}" type="presOf" srcId="{E0015D28-E339-4BF5-82C6-5B8B475384B4}" destId="{488FDD38-71E7-4C5D-A10E-71FB8B7EAE8E}" srcOrd="0" destOrd="0" presId="urn:microsoft.com/office/officeart/2011/layout/TabList"/>
    <dgm:cxn modelId="{239601E5-57C9-4260-A4B3-C0711FBEBA6D}" type="presOf" srcId="{CF9BF3E2-CFC7-46B3-9E74-FCD72569E69B}" destId="{72C9927E-BD4B-4497-A965-5E7F90506263}" srcOrd="0" destOrd="0" presId="urn:microsoft.com/office/officeart/2011/layout/TabList"/>
    <dgm:cxn modelId="{4DB806EC-2EFD-45F9-9ACB-985180DB68B1}" type="presOf" srcId="{87F289E3-A58A-4B4F-91A2-29356AF9F189}" destId="{EDC56460-6FB1-4125-A8BA-86A129112174}" srcOrd="0" destOrd="0" presId="urn:microsoft.com/office/officeart/2011/layout/TabList"/>
    <dgm:cxn modelId="{B82DC1F2-33E0-4724-B747-CAB79EEB9004}" type="presOf" srcId="{57A3F176-91A4-4301-A477-87BE3189EF83}" destId="{E46CAED2-F8D8-475C-B341-6F5A2F850E48}" srcOrd="0" destOrd="0" presId="urn:microsoft.com/office/officeart/2011/layout/TabList"/>
    <dgm:cxn modelId="{F71BEAF3-99D0-4C6E-9B4F-28431AD23496}" srcId="{42D656A1-C5F2-4127-97A8-06604799F038}" destId="{06BB61D2-B6B3-4A4A-B1B3-5F0E437F8CDA}" srcOrd="1" destOrd="0" parTransId="{49C82E26-9E41-449F-A89B-D9DEEF38FF53}" sibTransId="{3441E10A-F9D2-492F-B16B-7178F2AB5CA8}"/>
    <dgm:cxn modelId="{2AFE86F5-BBD0-4DFE-BBD5-E438AF4B2304}" srcId="{2C70C1FB-54C3-446D-AB69-BB5952C179EE}" destId="{BE404E51-E665-4356-B066-3D0B6E30F8D0}" srcOrd="0" destOrd="0" parTransId="{1EFAB4AC-3A25-48BA-96B9-3FE64434F27D}" sibTransId="{49CDEACD-9811-4787-9866-A7D3653EDCAD}"/>
    <dgm:cxn modelId="{981017F8-10B9-416E-8B2B-F15828B34086}" type="presOf" srcId="{FC630740-9405-455B-87C6-D07DC45DDEDF}" destId="{6AE12881-833A-4222-96F2-313241160CFD}" srcOrd="0" destOrd="0" presId="urn:microsoft.com/office/officeart/2011/layout/TabList"/>
    <dgm:cxn modelId="{ACF829F8-3306-4535-8037-CE1064C6BE25}" type="presOf" srcId="{06BB61D2-B6B3-4A4A-B1B3-5F0E437F8CDA}" destId="{068D09D6-D8DE-421D-817C-EB0A9E5D86E5}" srcOrd="0" destOrd="0" presId="urn:microsoft.com/office/officeart/2011/layout/TabList"/>
    <dgm:cxn modelId="{574683F8-7BD9-4213-BC32-65F7FCDB57A5}" type="presOf" srcId="{165B1069-179B-484F-9D2C-46FD625D7AF2}" destId="{F6C5EFEA-7C4B-4D7A-ACD3-211B5EB6A314}" srcOrd="0" destOrd="0" presId="urn:microsoft.com/office/officeart/2011/layout/TabList"/>
    <dgm:cxn modelId="{AE6CB8FA-FC3C-44C8-9010-D1766337A5D1}" srcId="{E0015D28-E339-4BF5-82C6-5B8B475384B4}" destId="{75CFFDA9-787F-4E62-B018-2A741E79A675}" srcOrd="0" destOrd="0" parTransId="{3BAD4EA1-633D-4A4D-B166-24C3A6D2FDC8}" sibTransId="{D4CB34D2-6C52-4B08-932F-D67792C97B09}"/>
    <dgm:cxn modelId="{66386C73-27FA-490B-B05A-3C4A3704CECF}" type="presParOf" srcId="{5D328376-45D5-4E15-AA7A-0526E7731D00}" destId="{5A4E1504-9A7B-48A5-A08D-BADC02EA016A}" srcOrd="0" destOrd="0" presId="urn:microsoft.com/office/officeart/2011/layout/TabList"/>
    <dgm:cxn modelId="{55A18BA4-5C8E-4554-8F6E-73907DD80EA3}" type="presParOf" srcId="{5A4E1504-9A7B-48A5-A08D-BADC02EA016A}" destId="{16367E89-81BC-45D7-8846-5C71DC32CDC4}" srcOrd="0" destOrd="0" presId="urn:microsoft.com/office/officeart/2011/layout/TabList"/>
    <dgm:cxn modelId="{B1A14237-58BE-4DE5-B612-A40D9365A340}" type="presParOf" srcId="{5A4E1504-9A7B-48A5-A08D-BADC02EA016A}" destId="{6B1F6034-84AF-479F-9EA0-7D68BEADA5C9}" srcOrd="1" destOrd="0" presId="urn:microsoft.com/office/officeart/2011/layout/TabList"/>
    <dgm:cxn modelId="{13E2F7F2-1229-4FFC-94DB-604A6F5C64DC}" type="presParOf" srcId="{5A4E1504-9A7B-48A5-A08D-BADC02EA016A}" destId="{BACE8D17-98DC-4172-AEC2-8E7A6307E61C}" srcOrd="2" destOrd="0" presId="urn:microsoft.com/office/officeart/2011/layout/TabList"/>
    <dgm:cxn modelId="{C302E805-EE49-420B-8920-45605C89C016}" type="presParOf" srcId="{5D328376-45D5-4E15-AA7A-0526E7731D00}" destId="{6AE12881-833A-4222-96F2-313241160CFD}" srcOrd="1" destOrd="0" presId="urn:microsoft.com/office/officeart/2011/layout/TabList"/>
    <dgm:cxn modelId="{FE0278D8-20C2-4A43-A61E-4BBB1A975CF3}" type="presParOf" srcId="{5D328376-45D5-4E15-AA7A-0526E7731D00}" destId="{CDE4F86E-B7DF-45BC-8AED-0C8C5F956732}" srcOrd="2" destOrd="0" presId="urn:microsoft.com/office/officeart/2011/layout/TabList"/>
    <dgm:cxn modelId="{13FB32E1-5207-40B7-89E9-6D8869572621}" type="presParOf" srcId="{5D328376-45D5-4E15-AA7A-0526E7731D00}" destId="{2E90369A-44C4-48B6-AEC9-66883818ADF5}" srcOrd="3" destOrd="0" presId="urn:microsoft.com/office/officeart/2011/layout/TabList"/>
    <dgm:cxn modelId="{B660E724-4797-4A19-878D-B5AB79DE0FD4}" type="presParOf" srcId="{2E90369A-44C4-48B6-AEC9-66883818ADF5}" destId="{F6C5EFEA-7C4B-4D7A-ACD3-211B5EB6A314}" srcOrd="0" destOrd="0" presId="urn:microsoft.com/office/officeart/2011/layout/TabList"/>
    <dgm:cxn modelId="{896C80E9-D844-4A29-BFDC-C0FD1F013DFA}" type="presParOf" srcId="{2E90369A-44C4-48B6-AEC9-66883818ADF5}" destId="{7F94DD27-7F7D-49C6-BEB3-F4059FA20BA1}" srcOrd="1" destOrd="0" presId="urn:microsoft.com/office/officeart/2011/layout/TabList"/>
    <dgm:cxn modelId="{E9F2C142-A8F3-4C20-B16A-D9FB9E77A582}" type="presParOf" srcId="{2E90369A-44C4-48B6-AEC9-66883818ADF5}" destId="{CD1D1831-161A-4CDB-869C-51B4F70159E5}" srcOrd="2" destOrd="0" presId="urn:microsoft.com/office/officeart/2011/layout/TabList"/>
    <dgm:cxn modelId="{12D5AC6B-2AB8-42C0-9ECB-21E717CECBEF}" type="presParOf" srcId="{5D328376-45D5-4E15-AA7A-0526E7731D00}" destId="{B1860B3E-6E72-46ED-9DF9-BC90A4E4337C}" srcOrd="4" destOrd="0" presId="urn:microsoft.com/office/officeart/2011/layout/TabList"/>
    <dgm:cxn modelId="{B27ABE94-73BD-4A4C-939B-A305F11EF4CB}" type="presParOf" srcId="{5D328376-45D5-4E15-AA7A-0526E7731D00}" destId="{BE14328B-9943-4474-B671-D0E132098849}" srcOrd="5" destOrd="0" presId="urn:microsoft.com/office/officeart/2011/layout/TabList"/>
    <dgm:cxn modelId="{D08B3048-AE66-4607-822B-6CAC723E32D4}" type="presParOf" srcId="{5D328376-45D5-4E15-AA7A-0526E7731D00}" destId="{FE6ABC19-3DA7-4BF1-917A-03DAA5EC6E08}" srcOrd="6" destOrd="0" presId="urn:microsoft.com/office/officeart/2011/layout/TabList"/>
    <dgm:cxn modelId="{12D2B926-AAC3-478D-94A3-205EE1472853}" type="presParOf" srcId="{FE6ABC19-3DA7-4BF1-917A-03DAA5EC6E08}" destId="{5743F73D-F135-42FB-8FE3-B7951C9EA3A1}" srcOrd="0" destOrd="0" presId="urn:microsoft.com/office/officeart/2011/layout/TabList"/>
    <dgm:cxn modelId="{51F1C29B-7A20-422A-ABF2-D2CB1C52AA7E}" type="presParOf" srcId="{FE6ABC19-3DA7-4BF1-917A-03DAA5EC6E08}" destId="{488FDD38-71E7-4C5D-A10E-71FB8B7EAE8E}" srcOrd="1" destOrd="0" presId="urn:microsoft.com/office/officeart/2011/layout/TabList"/>
    <dgm:cxn modelId="{F091C622-85B1-4392-A001-448A7147CC32}" type="presParOf" srcId="{FE6ABC19-3DA7-4BF1-917A-03DAA5EC6E08}" destId="{BAD868DF-9721-4271-BF61-CC54650ACACF}" srcOrd="2" destOrd="0" presId="urn:microsoft.com/office/officeart/2011/layout/TabList"/>
    <dgm:cxn modelId="{74137195-56FC-4D8D-88B5-47021D26B8B2}" type="presParOf" srcId="{5D328376-45D5-4E15-AA7A-0526E7731D00}" destId="{45387C14-5AE6-4E0D-8F86-92161D43CD66}" srcOrd="7" destOrd="0" presId="urn:microsoft.com/office/officeart/2011/layout/TabList"/>
    <dgm:cxn modelId="{3A9D632E-7698-43A7-87D4-A0C6F68F6412}" type="presParOf" srcId="{5D328376-45D5-4E15-AA7A-0526E7731D00}" destId="{8A5869E1-B3EA-47AA-BAEC-4A113A4C8BB0}" srcOrd="8" destOrd="0" presId="urn:microsoft.com/office/officeart/2011/layout/TabList"/>
    <dgm:cxn modelId="{5AC3A286-B913-4972-914C-98B7A8423E34}" type="presParOf" srcId="{5D328376-45D5-4E15-AA7A-0526E7731D00}" destId="{6C9AFF42-FB3B-47A7-89A9-564D9BB04954}" srcOrd="9" destOrd="0" presId="urn:microsoft.com/office/officeart/2011/layout/TabList"/>
    <dgm:cxn modelId="{19E5AA7A-2193-42CD-A04C-967AEB499FE7}" type="presParOf" srcId="{6C9AFF42-FB3B-47A7-89A9-564D9BB04954}" destId="{8F00A091-E4E1-423A-95D5-2D60FA386892}" srcOrd="0" destOrd="0" presId="urn:microsoft.com/office/officeart/2011/layout/TabList"/>
    <dgm:cxn modelId="{46DEDD47-0B58-42F7-8C15-A637CFCBF2ED}" type="presParOf" srcId="{6C9AFF42-FB3B-47A7-89A9-564D9BB04954}" destId="{72C9927E-BD4B-4497-A965-5E7F90506263}" srcOrd="1" destOrd="0" presId="urn:microsoft.com/office/officeart/2011/layout/TabList"/>
    <dgm:cxn modelId="{C1F5488E-A011-45FD-8AC2-E8823E44BF93}" type="presParOf" srcId="{6C9AFF42-FB3B-47A7-89A9-564D9BB04954}" destId="{6A65EDDC-8EB3-4C5C-8F8D-BC686825262F}" srcOrd="2" destOrd="0" presId="urn:microsoft.com/office/officeart/2011/layout/TabList"/>
    <dgm:cxn modelId="{6DDFAA7F-38B3-4A42-B4FB-E1CCEDF12A45}" type="presParOf" srcId="{5D328376-45D5-4E15-AA7A-0526E7731D00}" destId="{DE90A0EC-B472-45FC-9E5C-F4AD1B4BD527}" srcOrd="10" destOrd="0" presId="urn:microsoft.com/office/officeart/2011/layout/TabList"/>
    <dgm:cxn modelId="{333F2961-6B9E-4E14-B4D9-EBE8A73AE8CB}" type="presParOf" srcId="{5D328376-45D5-4E15-AA7A-0526E7731D00}" destId="{BC191930-9306-4829-943E-1AC995F2F83F}" srcOrd="11" destOrd="0" presId="urn:microsoft.com/office/officeart/2011/layout/TabList"/>
    <dgm:cxn modelId="{779912C5-0DE1-415A-BABC-DA0B4AC80707}" type="presParOf" srcId="{5D328376-45D5-4E15-AA7A-0526E7731D00}" destId="{DB58E98C-6010-4084-999D-7B283A891316}" srcOrd="12" destOrd="0" presId="urn:microsoft.com/office/officeart/2011/layout/TabList"/>
    <dgm:cxn modelId="{9B902B89-CBD6-4C24-8741-A66A8D0AFF39}" type="presParOf" srcId="{DB58E98C-6010-4084-999D-7B283A891316}" destId="{A5F089C4-1966-4CBA-B95E-B6B693019E72}" srcOrd="0" destOrd="0" presId="urn:microsoft.com/office/officeart/2011/layout/TabList"/>
    <dgm:cxn modelId="{89C5A947-ECBB-437D-8521-4A0DDE9BA782}" type="presParOf" srcId="{DB58E98C-6010-4084-999D-7B283A891316}" destId="{43F998F8-313A-4753-90C3-A99AA2C6C81B}" srcOrd="1" destOrd="0" presId="urn:microsoft.com/office/officeart/2011/layout/TabList"/>
    <dgm:cxn modelId="{4BE132E2-483E-41E8-AF52-4BE8CBFE58BA}" type="presParOf" srcId="{DB58E98C-6010-4084-999D-7B283A891316}" destId="{BED0A1FD-84D1-4490-8CA8-46676B850E09}" srcOrd="2" destOrd="0" presId="urn:microsoft.com/office/officeart/2011/layout/TabList"/>
    <dgm:cxn modelId="{D3FD2558-A0E5-4E95-AED3-86A4FA3BDAAF}" type="presParOf" srcId="{5D328376-45D5-4E15-AA7A-0526E7731D00}" destId="{EDC56460-6FB1-4125-A8BA-86A129112174}" srcOrd="13" destOrd="0" presId="urn:microsoft.com/office/officeart/2011/layout/TabList"/>
    <dgm:cxn modelId="{87E8C7DE-55EA-4876-AEAC-64B8033E925A}" type="presParOf" srcId="{5D328376-45D5-4E15-AA7A-0526E7731D00}" destId="{0BF53FF2-D46D-4E15-80DD-8C2F7F14C79C}" srcOrd="14" destOrd="0" presId="urn:microsoft.com/office/officeart/2011/layout/TabList"/>
    <dgm:cxn modelId="{B7D7884E-5996-41BD-9909-7AF415F47786}" type="presParOf" srcId="{5D328376-45D5-4E15-AA7A-0526E7731D00}" destId="{8704CECE-6ADB-4F79-91D9-9AF46BA6F5FE}" srcOrd="15" destOrd="0" presId="urn:microsoft.com/office/officeart/2011/layout/TabList"/>
    <dgm:cxn modelId="{9F99AA31-F470-4FE9-8AA5-9A1EBDE256C7}" type="presParOf" srcId="{8704CECE-6ADB-4F79-91D9-9AF46BA6F5FE}" destId="{C920283D-61C7-4A74-B34D-95489E69AE5F}" srcOrd="0" destOrd="0" presId="urn:microsoft.com/office/officeart/2011/layout/TabList"/>
    <dgm:cxn modelId="{D468A133-9129-4CFE-8318-5F87A0ACBC87}" type="presParOf" srcId="{8704CECE-6ADB-4F79-91D9-9AF46BA6F5FE}" destId="{E9A1311F-5F79-4976-8232-EDE82BB1BC5E}" srcOrd="1" destOrd="0" presId="urn:microsoft.com/office/officeart/2011/layout/TabList"/>
    <dgm:cxn modelId="{6C3D2701-7943-4A98-92C2-C50069A03535}" type="presParOf" srcId="{8704CECE-6ADB-4F79-91D9-9AF46BA6F5FE}" destId="{3F29930A-B5E1-458A-9D0A-459055E2A88C}" srcOrd="2" destOrd="0" presId="urn:microsoft.com/office/officeart/2011/layout/TabList"/>
    <dgm:cxn modelId="{B572643B-E444-4CFB-B9D1-B46A41A99C08}" type="presParOf" srcId="{5D328376-45D5-4E15-AA7A-0526E7731D00}" destId="{91EC6BD7-F444-4C53-BAF0-45EE11405E3D}" srcOrd="16" destOrd="0" presId="urn:microsoft.com/office/officeart/2011/layout/TabList"/>
    <dgm:cxn modelId="{BD885EA2-17F9-4258-9655-F49B9B4A476E}" type="presParOf" srcId="{5D328376-45D5-4E15-AA7A-0526E7731D00}" destId="{B9CC6595-D713-428D-98F0-5EAD72F30FBD}" srcOrd="17" destOrd="0" presId="urn:microsoft.com/office/officeart/2011/layout/TabList"/>
    <dgm:cxn modelId="{99FB2639-FCC5-4466-B45A-5B3A9AAFEC33}" type="presParOf" srcId="{5D328376-45D5-4E15-AA7A-0526E7731D00}" destId="{6EAC4C23-F50F-4F71-AF23-2A7019A98AAF}" srcOrd="18" destOrd="0" presId="urn:microsoft.com/office/officeart/2011/layout/TabList"/>
    <dgm:cxn modelId="{3EC4F4DF-998C-4F26-B4E9-0AABFF86EB0F}" type="presParOf" srcId="{6EAC4C23-F50F-4F71-AF23-2A7019A98AAF}" destId="{E2CF2BD1-7525-4406-B89D-554F299835F6}" srcOrd="0" destOrd="0" presId="urn:microsoft.com/office/officeart/2011/layout/TabList"/>
    <dgm:cxn modelId="{5DFFB993-F88F-4676-9D1B-4B702AD582CA}" type="presParOf" srcId="{6EAC4C23-F50F-4F71-AF23-2A7019A98AAF}" destId="{4595BCEF-1158-4D6E-A109-F49F37D6F14A}" srcOrd="1" destOrd="0" presId="urn:microsoft.com/office/officeart/2011/layout/TabList"/>
    <dgm:cxn modelId="{2A947A92-4DFA-449D-BF11-76E4FC3148F0}" type="presParOf" srcId="{6EAC4C23-F50F-4F71-AF23-2A7019A98AAF}" destId="{2FD4E9D5-43F0-4DCA-8E21-F313CC5FC1C0}" srcOrd="2" destOrd="0" presId="urn:microsoft.com/office/officeart/2011/layout/TabList"/>
    <dgm:cxn modelId="{15EAFAA3-3FBA-481A-ABC4-C15F924D8EE3}" type="presParOf" srcId="{5D328376-45D5-4E15-AA7A-0526E7731D00}" destId="{068D09D6-D8DE-421D-817C-EB0A9E5D86E5}" srcOrd="19" destOrd="0" presId="urn:microsoft.com/office/officeart/2011/layout/TabList"/>
    <dgm:cxn modelId="{79BA1D2F-A2D4-475A-9DE0-A8FF39BB00E4}" type="presParOf" srcId="{5D328376-45D5-4E15-AA7A-0526E7731D00}" destId="{8DE9789C-D256-48FA-A93F-C4D20D81DEB7}" srcOrd="20" destOrd="0" presId="urn:microsoft.com/office/officeart/2011/layout/TabList"/>
    <dgm:cxn modelId="{82B445A9-144E-4DD8-A7DE-4262C27D2AFE}" type="presParOf" srcId="{5D328376-45D5-4E15-AA7A-0526E7731D00}" destId="{79DC4969-D268-4862-B19C-1595B47690F3}" srcOrd="21" destOrd="0" presId="urn:microsoft.com/office/officeart/2011/layout/TabList"/>
    <dgm:cxn modelId="{A22B43FA-988A-478B-B83B-9FE806F3DBD9}" type="presParOf" srcId="{79DC4969-D268-4862-B19C-1595B47690F3}" destId="{BF28608B-C5DE-4E12-A005-F0F234EC172A}" srcOrd="0" destOrd="0" presId="urn:microsoft.com/office/officeart/2011/layout/TabList"/>
    <dgm:cxn modelId="{70325E7E-3043-43FA-B955-B3FF3034E408}" type="presParOf" srcId="{79DC4969-D268-4862-B19C-1595B47690F3}" destId="{AC44DD9A-D2BC-47A1-8610-918D4C137F18}" srcOrd="1" destOrd="0" presId="urn:microsoft.com/office/officeart/2011/layout/TabList"/>
    <dgm:cxn modelId="{EBC221F9-0894-4652-821E-A11F0E94090F}" type="presParOf" srcId="{79DC4969-D268-4862-B19C-1595B47690F3}" destId="{10873F5C-7A6D-43E3-93DB-2E3C10016C42}" srcOrd="2" destOrd="0" presId="urn:microsoft.com/office/officeart/2011/layout/TabList"/>
    <dgm:cxn modelId="{F19C176A-94C7-4947-9B08-014AC9B6E408}" type="presParOf" srcId="{5D328376-45D5-4E15-AA7A-0526E7731D00}" destId="{2E18CD95-0D01-49FF-9B62-E2B652ACFB30}" srcOrd="22" destOrd="0" presId="urn:microsoft.com/office/officeart/2011/layout/TabList"/>
    <dgm:cxn modelId="{54A3A2FD-C3E0-48BB-A285-9A714C053916}" type="presParOf" srcId="{5D328376-45D5-4E15-AA7A-0526E7731D00}" destId="{BF39B187-BCFA-4B1C-9F5F-97CAB8AC5F71}" srcOrd="23" destOrd="0" presId="urn:microsoft.com/office/officeart/2011/layout/TabList"/>
    <dgm:cxn modelId="{8333AB8B-6572-4AFF-89B1-FD58343F3FFD}" type="presParOf" srcId="{5D328376-45D5-4E15-AA7A-0526E7731D00}" destId="{E888C213-D871-4BB2-B3FF-C2963BF085A7}" srcOrd="24" destOrd="0" presId="urn:microsoft.com/office/officeart/2011/layout/TabList"/>
    <dgm:cxn modelId="{3FC7545A-C62D-4B57-B9A0-A52C7A2B1B52}" type="presParOf" srcId="{E888C213-D871-4BB2-B3FF-C2963BF085A7}" destId="{C63E8E36-F73F-4E85-86B9-012B803220DC}" srcOrd="0" destOrd="0" presId="urn:microsoft.com/office/officeart/2011/layout/TabList"/>
    <dgm:cxn modelId="{B44B17AB-9B96-4A6D-8BB6-C0A4B7CB667A}" type="presParOf" srcId="{E888C213-D871-4BB2-B3FF-C2963BF085A7}" destId="{E46CAED2-F8D8-475C-B341-6F5A2F850E48}" srcOrd="1" destOrd="0" presId="urn:microsoft.com/office/officeart/2011/layout/TabList"/>
    <dgm:cxn modelId="{90187036-8511-4D49-80E4-B48D5F33541E}" type="presParOf" srcId="{E888C213-D871-4BB2-B3FF-C2963BF085A7}" destId="{4CDB1EFD-E6AF-486B-91DE-D3A3A2903850}" srcOrd="2" destOrd="0" presId="urn:microsoft.com/office/officeart/2011/layout/Tab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8353BC-67AC-4BA4-9BF5-E31B5CC4CE9D}">
      <dsp:nvSpPr>
        <dsp:cNvPr id="0" name=""/>
        <dsp:cNvSpPr/>
      </dsp:nvSpPr>
      <dsp:spPr>
        <a:xfrm>
          <a:off x="6172194" y="3505199"/>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marL="0" lvl="0" indent="0" algn="ctr" defTabSz="711200">
            <a:lnSpc>
              <a:spcPct val="90000"/>
            </a:lnSpc>
            <a:spcBef>
              <a:spcPct val="0"/>
            </a:spcBef>
            <a:spcAft>
              <a:spcPct val="35000"/>
            </a:spcAft>
            <a:buNone/>
          </a:pPr>
          <a:r>
            <a:rPr lang="en-GB" sz="1600" b="1" kern="1200" dirty="0"/>
            <a:t>Accesso all'assistenza sanitaria, all'istruzione</a:t>
          </a:r>
        </a:p>
      </dsp:txBody>
      <dsp:txXfrm>
        <a:off x="6400121" y="3700869"/>
        <a:ext cx="1015849" cy="872080"/>
      </dsp:txXfrm>
    </dsp:sp>
    <dsp:sp modelId="{01801963-1E46-44BD-85A4-DA2D960E0445}">
      <dsp:nvSpPr>
        <dsp:cNvPr id="0" name=""/>
        <dsp:cNvSpPr/>
      </dsp:nvSpPr>
      <dsp:spPr>
        <a:xfrm>
          <a:off x="1447799" y="28575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FBB7CF-DFF6-4AE0-96A9-8849EF38EE92}">
      <dsp:nvSpPr>
        <dsp:cNvPr id="0" name=""/>
        <dsp:cNvSpPr/>
      </dsp:nvSpPr>
      <dsp:spPr>
        <a:xfrm>
          <a:off x="7674596" y="0"/>
          <a:ext cx="1393203" cy="1242409"/>
        </a:xfrm>
        <a:prstGeom prst="hexagon">
          <a:avLst>
            <a:gd name="adj" fmla="val 25000"/>
            <a:gd name="vf" fmla="val 11547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25000" b="-25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E310DED-F8D8-4D62-81BC-87610191FC2F}">
      <dsp:nvSpPr>
        <dsp:cNvPr id="0" name=""/>
        <dsp:cNvSpPr/>
      </dsp:nvSpPr>
      <dsp:spPr>
        <a:xfrm>
          <a:off x="808868" y="2284417"/>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70602D0-51B5-47D7-881F-AC840CD39187}">
      <dsp:nvSpPr>
        <dsp:cNvPr id="0" name=""/>
        <dsp:cNvSpPr/>
      </dsp:nvSpPr>
      <dsp:spPr>
        <a:xfrm>
          <a:off x="2911438" y="342896"/>
          <a:ext cx="1584362"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marL="0" lvl="0" indent="0" algn="ctr" defTabSz="711200">
            <a:lnSpc>
              <a:spcPct val="90000"/>
            </a:lnSpc>
            <a:spcBef>
              <a:spcPct val="0"/>
            </a:spcBef>
            <a:spcAft>
              <a:spcPct val="35000"/>
            </a:spcAft>
            <a:buNone/>
          </a:pPr>
          <a:r>
            <a:rPr lang="fr-CH" sz="1600" b="1" kern="1200" dirty="0" err="1"/>
            <a:t>Mezzi di sussistenza </a:t>
          </a:r>
          <a:r>
            <a:rPr lang="fr-CH" sz="1600" b="1" kern="1200" dirty="0"/>
            <a:t>- </a:t>
          </a:r>
          <a:r>
            <a:rPr lang="fr-CH" sz="1600" b="1" kern="1200" dirty="0" err="1"/>
            <a:t>opportunità economica</a:t>
          </a:r>
          <a:endParaRPr lang="en-GB" sz="1600" b="1" kern="1200" dirty="0"/>
        </a:p>
      </dsp:txBody>
      <dsp:txXfrm>
        <a:off x="3148753" y="532139"/>
        <a:ext cx="1109732" cy="884934"/>
      </dsp:txXfrm>
    </dsp:sp>
    <dsp:sp modelId="{DD2D8003-21FE-4EA3-A926-885F9C1594B9}">
      <dsp:nvSpPr>
        <dsp:cNvPr id="0" name=""/>
        <dsp:cNvSpPr/>
      </dsp:nvSpPr>
      <dsp:spPr>
        <a:xfrm>
          <a:off x="3525884" y="2664606"/>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1687EA0-7390-4C96-8545-C70A4EACE8E7}">
      <dsp:nvSpPr>
        <dsp:cNvPr id="0" name=""/>
        <dsp:cNvSpPr/>
      </dsp:nvSpPr>
      <dsp:spPr>
        <a:xfrm>
          <a:off x="1295405" y="3695697"/>
          <a:ext cx="1479033" cy="1263420"/>
        </a:xfrm>
        <a:prstGeom prst="hexagon">
          <a:avLst>
            <a:gd name="adj" fmla="val 25000"/>
            <a:gd name="vf" fmla="val 11547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l="-4000" r="-4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55834F7-1B0C-4B94-A8B2-71BAB6C561FD}">
      <dsp:nvSpPr>
        <dsp:cNvPr id="0" name=""/>
        <dsp:cNvSpPr/>
      </dsp:nvSpPr>
      <dsp:spPr>
        <a:xfrm>
          <a:off x="3733801" y="3124199"/>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C7DA53E-AB97-4E73-925C-D558459149EB}">
      <dsp:nvSpPr>
        <dsp:cNvPr id="0" name=""/>
        <dsp:cNvSpPr/>
      </dsp:nvSpPr>
      <dsp:spPr>
        <a:xfrm>
          <a:off x="4800596" y="4191000"/>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marL="0" lvl="0" indent="0" algn="ctr" defTabSz="711200">
            <a:lnSpc>
              <a:spcPct val="90000"/>
            </a:lnSpc>
            <a:spcBef>
              <a:spcPct val="0"/>
            </a:spcBef>
            <a:spcAft>
              <a:spcPct val="35000"/>
            </a:spcAft>
            <a:buNone/>
          </a:pPr>
          <a:r>
            <a:rPr lang="fr-CH" sz="1600" b="1" kern="1200" dirty="0"/>
            <a:t>Violenza, sfruttamento </a:t>
          </a:r>
          <a:endParaRPr lang="en-GB" sz="1600" b="1" kern="1200" dirty="0"/>
        </a:p>
      </dsp:txBody>
      <dsp:txXfrm>
        <a:off x="5028523" y="4386670"/>
        <a:ext cx="1015849" cy="872080"/>
      </dsp:txXfrm>
    </dsp:sp>
    <dsp:sp modelId="{DE39A730-2348-4C4E-8F22-D165A5EBBB69}">
      <dsp:nvSpPr>
        <dsp:cNvPr id="0" name=""/>
        <dsp:cNvSpPr/>
      </dsp:nvSpPr>
      <dsp:spPr>
        <a:xfrm>
          <a:off x="2438399" y="23622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755717A-5D48-4F5D-AE7B-CA1A08A7BEC6}">
      <dsp:nvSpPr>
        <dsp:cNvPr id="0" name=""/>
        <dsp:cNvSpPr/>
      </dsp:nvSpPr>
      <dsp:spPr>
        <a:xfrm>
          <a:off x="228595" y="38101"/>
          <a:ext cx="1521727" cy="1300388"/>
        </a:xfrm>
        <a:prstGeom prst="hexagon">
          <a:avLst>
            <a:gd name="adj" fmla="val 25000"/>
            <a:gd name="vf" fmla="val 115470"/>
          </a:avLst>
        </a:prstGeom>
        <a:blipFill>
          <a:blip xmlns:r="http://schemas.openxmlformats.org/officeDocument/2006/relationships" r:embed="rId3" cstate="print">
            <a:extLst>
              <a:ext uri="{28A0092B-C50C-407E-A947-70E740481C1C}">
                <a14:useLocalDpi xmlns:a14="http://schemas.microsoft.com/office/drawing/2010/main" val="0"/>
              </a:ext>
            </a:extLst>
          </a:blip>
          <a:srcRect/>
          <a:stretch>
            <a:fillRect t="-37000" b="-37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D8302BD-8C92-4388-93FA-0CABC151F926}">
      <dsp:nvSpPr>
        <dsp:cNvPr id="0" name=""/>
        <dsp:cNvSpPr/>
      </dsp:nvSpPr>
      <dsp:spPr>
        <a:xfrm>
          <a:off x="3962400" y="20193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8C24F16-87E7-4813-8ACE-5F6A37F6ED98}">
      <dsp:nvSpPr>
        <dsp:cNvPr id="0" name=""/>
        <dsp:cNvSpPr/>
      </dsp:nvSpPr>
      <dsp:spPr>
        <a:xfrm>
          <a:off x="1371602" y="2324096"/>
          <a:ext cx="1576297"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marL="0" lvl="0" indent="0" algn="ctr" defTabSz="711200">
            <a:lnSpc>
              <a:spcPct val="90000"/>
            </a:lnSpc>
            <a:spcBef>
              <a:spcPct val="0"/>
            </a:spcBef>
            <a:spcAft>
              <a:spcPct val="35000"/>
            </a:spcAft>
            <a:buNone/>
          </a:pPr>
          <a:r>
            <a:rPr lang="fr-CH" sz="1600" b="1" kern="1200" dirty="0"/>
            <a:t>Cambiamento </a:t>
          </a:r>
          <a:r>
            <a:rPr lang="fr-CH" sz="1600" b="1" kern="1200" dirty="0" err="1"/>
            <a:t>climatico</a:t>
          </a:r>
          <a:r>
            <a:rPr lang="fr-CH" sz="1600" b="1" kern="1200" dirty="0"/>
            <a:t>, </a:t>
          </a:r>
          <a:r>
            <a:rPr lang="fr-CH" sz="1600" b="1" kern="1200" dirty="0" err="1"/>
            <a:t>disastri </a:t>
          </a:r>
          <a:r>
            <a:rPr lang="fr-CH" sz="1600" b="1" kern="1200" dirty="0"/>
            <a:t>naturali</a:t>
          </a:r>
          <a:endParaRPr lang="en-GB" sz="1600" b="1" kern="1200" dirty="0"/>
        </a:p>
      </dsp:txBody>
      <dsp:txXfrm>
        <a:off x="1608245" y="2513768"/>
        <a:ext cx="1103011" cy="884076"/>
      </dsp:txXfrm>
    </dsp:sp>
    <dsp:sp modelId="{72197FE0-213F-4733-B682-03601960847D}">
      <dsp:nvSpPr>
        <dsp:cNvPr id="0" name=""/>
        <dsp:cNvSpPr/>
      </dsp:nvSpPr>
      <dsp:spPr>
        <a:xfrm>
          <a:off x="4038599" y="3810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D264CA1-EF89-4E5A-8ED3-DE8C3F8A85F4}">
      <dsp:nvSpPr>
        <dsp:cNvPr id="0" name=""/>
        <dsp:cNvSpPr/>
      </dsp:nvSpPr>
      <dsp:spPr>
        <a:xfrm>
          <a:off x="6248403" y="2057400"/>
          <a:ext cx="1471703" cy="1174981"/>
        </a:xfrm>
        <a:prstGeom prst="hexagon">
          <a:avLst>
            <a:gd name="adj" fmla="val 25000"/>
            <a:gd name="vf" fmla="val 115470"/>
          </a:avLst>
        </a:prstGeom>
        <a:blipFill>
          <a:blip xmlns:r="http://schemas.openxmlformats.org/officeDocument/2006/relationships" r:embed="rId4" cstate="print">
            <a:extLst>
              <a:ext uri="{28A0092B-C50C-407E-A947-70E740481C1C}">
                <a14:useLocalDpi xmlns:a14="http://schemas.microsoft.com/office/drawing/2010/main" val="0"/>
              </a:ext>
            </a:extLst>
          </a:blip>
          <a:srcRect/>
          <a:stretch>
            <a:fillRect t="-26000" b="-26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E1C4B63-D498-4BB2-885B-8664FD350599}">
      <dsp:nvSpPr>
        <dsp:cNvPr id="0" name=""/>
        <dsp:cNvSpPr/>
      </dsp:nvSpPr>
      <dsp:spPr>
        <a:xfrm>
          <a:off x="5029199" y="1981199"/>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708116A-73B2-4E7E-9750-ADF1FEA1E6A5}">
      <dsp:nvSpPr>
        <dsp:cNvPr id="0" name=""/>
        <dsp:cNvSpPr/>
      </dsp:nvSpPr>
      <dsp:spPr>
        <a:xfrm>
          <a:off x="2743202" y="3124198"/>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marL="0" lvl="0" indent="0" algn="ctr" defTabSz="711200">
            <a:lnSpc>
              <a:spcPct val="90000"/>
            </a:lnSpc>
            <a:spcBef>
              <a:spcPct val="0"/>
            </a:spcBef>
            <a:spcAft>
              <a:spcPct val="35000"/>
            </a:spcAft>
            <a:buNone/>
          </a:pPr>
          <a:r>
            <a:rPr lang="en-GB" sz="1600" b="1" kern="1200" dirty="0"/>
            <a:t>Persecuzione</a:t>
          </a:r>
        </a:p>
      </dsp:txBody>
      <dsp:txXfrm>
        <a:off x="2971129" y="3319868"/>
        <a:ext cx="1015849" cy="872080"/>
      </dsp:txXfrm>
    </dsp:sp>
    <dsp:sp modelId="{49732828-F58E-4D2C-9019-4CFA976BB32E}">
      <dsp:nvSpPr>
        <dsp:cNvPr id="0" name=""/>
        <dsp:cNvSpPr/>
      </dsp:nvSpPr>
      <dsp:spPr>
        <a:xfrm>
          <a:off x="6553199" y="838201"/>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B480AEE-F930-4E89-BD8A-6425B98FBB46}">
      <dsp:nvSpPr>
        <dsp:cNvPr id="0" name=""/>
        <dsp:cNvSpPr/>
      </dsp:nvSpPr>
      <dsp:spPr>
        <a:xfrm>
          <a:off x="1523993" y="914394"/>
          <a:ext cx="1471718" cy="1263433"/>
        </a:xfrm>
        <a:prstGeom prst="hexagon">
          <a:avLst>
            <a:gd name="adj" fmla="val 25000"/>
            <a:gd name="vf" fmla="val 115470"/>
          </a:avLst>
        </a:prstGeom>
        <a:blipFill>
          <a:blip xmlns:r="http://schemas.openxmlformats.org/officeDocument/2006/relationships" r:embed="rId5">
            <a:extLst>
              <a:ext uri="{28A0092B-C50C-407E-A947-70E740481C1C}">
                <a14:useLocalDpi xmlns:a14="http://schemas.microsoft.com/office/drawing/2010/main" val="0"/>
              </a:ext>
            </a:extLst>
          </a:blip>
          <a:srcRect/>
          <a:stretch>
            <a:fillRect l="-14000" r="-14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FA1D624-141E-4B74-846E-816F09C2F1C2}">
      <dsp:nvSpPr>
        <dsp:cNvPr id="0" name=""/>
        <dsp:cNvSpPr/>
      </dsp:nvSpPr>
      <dsp:spPr>
        <a:xfrm>
          <a:off x="6604402" y="92126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E7BDF14-4737-4980-828C-1B92A8AF30E2}">
      <dsp:nvSpPr>
        <dsp:cNvPr id="0" name=""/>
        <dsp:cNvSpPr/>
      </dsp:nvSpPr>
      <dsp:spPr>
        <a:xfrm>
          <a:off x="0" y="4457697"/>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12700" rIns="0" bIns="12700" numCol="1" spcCol="1270" anchor="ctr" anchorCtr="0">
          <a:noAutofit/>
        </a:bodyPr>
        <a:lstStyle/>
        <a:p>
          <a:pPr marL="0" lvl="0" indent="0" algn="ctr" defTabSz="444500">
            <a:lnSpc>
              <a:spcPct val="90000"/>
            </a:lnSpc>
            <a:spcBef>
              <a:spcPct val="0"/>
            </a:spcBef>
            <a:spcAft>
              <a:spcPct val="35000"/>
            </a:spcAft>
            <a:buNone/>
          </a:pPr>
          <a:r>
            <a:rPr lang="fr-CH" sz="1000" b="1" kern="1200"/>
            <a:t>Ricongiungimento familiare</a:t>
          </a:r>
          <a:endParaRPr lang="en-GB" sz="1000" b="1" kern="1200" dirty="0"/>
        </a:p>
      </dsp:txBody>
      <dsp:txXfrm>
        <a:off x="227927" y="4653367"/>
        <a:ext cx="1015849" cy="872080"/>
      </dsp:txXfrm>
    </dsp:sp>
    <dsp:sp modelId="{B7412DC0-B566-4AB6-8831-7873F3E437F1}">
      <dsp:nvSpPr>
        <dsp:cNvPr id="0" name=""/>
        <dsp:cNvSpPr/>
      </dsp:nvSpPr>
      <dsp:spPr>
        <a:xfrm>
          <a:off x="7848600" y="16002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909AEBF-EA10-45AF-9CAF-5F53C783A7CD}">
      <dsp:nvSpPr>
        <dsp:cNvPr id="0" name=""/>
        <dsp:cNvSpPr/>
      </dsp:nvSpPr>
      <dsp:spPr>
        <a:xfrm>
          <a:off x="4952995" y="0"/>
          <a:ext cx="1471703" cy="1263420"/>
        </a:xfrm>
        <a:prstGeom prst="hexagon">
          <a:avLst>
            <a:gd name="adj" fmla="val 25000"/>
            <a:gd name="vf" fmla="val 115470"/>
          </a:avLst>
        </a:prstGeom>
        <a:blipFill>
          <a:blip xmlns:r="http://schemas.openxmlformats.org/officeDocument/2006/relationships" r:embed="rId6" cstate="print">
            <a:extLst>
              <a:ext uri="{28A0092B-C50C-407E-A947-70E740481C1C}">
                <a14:useLocalDpi xmlns:a14="http://schemas.microsoft.com/office/drawing/2010/main" val="0"/>
              </a:ext>
            </a:extLst>
          </a:blip>
          <a:srcRect/>
          <a:stretch>
            <a:fillRect t="-25000" b="-25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0C87AD-CACC-4067-9A11-7A32DA693253}">
      <dsp:nvSpPr>
        <dsp:cNvPr id="0" name=""/>
        <dsp:cNvSpPr/>
      </dsp:nvSpPr>
      <dsp:spPr>
        <a:xfrm>
          <a:off x="990599" y="44577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ECD250A-C3D4-44E4-86E6-F84B008E66C7}">
      <dsp:nvSpPr>
        <dsp:cNvPr id="0" name=""/>
        <dsp:cNvSpPr/>
      </dsp:nvSpPr>
      <dsp:spPr>
        <a:xfrm>
          <a:off x="4855837" y="1442859"/>
          <a:ext cx="1471703" cy="1111014"/>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marL="0" lvl="0" indent="0" algn="ctr" defTabSz="711200">
            <a:lnSpc>
              <a:spcPct val="90000"/>
            </a:lnSpc>
            <a:spcBef>
              <a:spcPct val="0"/>
            </a:spcBef>
            <a:spcAft>
              <a:spcPct val="35000"/>
            </a:spcAft>
            <a:buNone/>
          </a:pPr>
          <a:r>
            <a:rPr lang="fr-CH" sz="1600" b="1" kern="1200" dirty="0" err="1"/>
            <a:t>Povertà</a:t>
          </a:r>
          <a:endParaRPr lang="en-GB" sz="1600" b="1" kern="1200" dirty="0"/>
        </a:p>
      </dsp:txBody>
      <dsp:txXfrm>
        <a:off x="5071063" y="1605337"/>
        <a:ext cx="1041251" cy="786058"/>
      </dsp:txXfrm>
    </dsp:sp>
    <dsp:sp modelId="{86995FEE-DAD9-4F5D-8742-5A24B6CEFA9D}">
      <dsp:nvSpPr>
        <dsp:cNvPr id="0" name=""/>
        <dsp:cNvSpPr/>
      </dsp:nvSpPr>
      <dsp:spPr>
        <a:xfrm>
          <a:off x="2438401" y="23622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530BAF4-F062-41A4-ADAA-6924080A3A71}">
      <dsp:nvSpPr>
        <dsp:cNvPr id="0" name=""/>
        <dsp:cNvSpPr/>
      </dsp:nvSpPr>
      <dsp:spPr>
        <a:xfrm>
          <a:off x="0" y="3087851"/>
          <a:ext cx="1460121" cy="1231809"/>
        </a:xfrm>
        <a:prstGeom prst="hexagon">
          <a:avLst>
            <a:gd name="adj" fmla="val 25000"/>
            <a:gd name="vf" fmla="val 115470"/>
          </a:avLst>
        </a:prstGeom>
        <a:blipFill>
          <a:blip xmlns:r="http://schemas.openxmlformats.org/officeDocument/2006/relationships" r:embed="rId7" cstate="print">
            <a:extLst>
              <a:ext uri="{28A0092B-C50C-407E-A947-70E740481C1C}">
                <a14:useLocalDpi xmlns:a14="http://schemas.microsoft.com/office/drawing/2010/main" val="0"/>
              </a:ext>
            </a:extLst>
          </a:blip>
          <a:srcRect/>
          <a:stretch>
            <a:fillRect l="-14000" r="-14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A34012-5C80-4492-B913-BD457056B163}">
      <dsp:nvSpPr>
        <dsp:cNvPr id="0" name=""/>
        <dsp:cNvSpPr/>
      </dsp:nvSpPr>
      <dsp:spPr>
        <a:xfrm>
          <a:off x="990600" y="1790699"/>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8B2063B-CD60-4EFE-9BA2-AF18FDB15334}">
      <dsp:nvSpPr>
        <dsp:cNvPr id="0" name=""/>
        <dsp:cNvSpPr/>
      </dsp:nvSpPr>
      <dsp:spPr>
        <a:xfrm>
          <a:off x="152406" y="1562103"/>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marL="0" lvl="0" indent="0" algn="ctr" defTabSz="711200">
            <a:lnSpc>
              <a:spcPct val="90000"/>
            </a:lnSpc>
            <a:spcBef>
              <a:spcPct val="0"/>
            </a:spcBef>
            <a:spcAft>
              <a:spcPct val="35000"/>
            </a:spcAft>
            <a:buNone/>
          </a:pPr>
          <a:r>
            <a:rPr lang="fr-CH" sz="1600" b="1" kern="1200" dirty="0" err="1"/>
            <a:t>Guerra Conflitto</a:t>
          </a:r>
          <a:endParaRPr lang="en-GB" sz="1600" b="1" kern="1200" dirty="0"/>
        </a:p>
      </dsp:txBody>
      <dsp:txXfrm>
        <a:off x="380333" y="1757773"/>
        <a:ext cx="1015849" cy="872080"/>
      </dsp:txXfrm>
    </dsp:sp>
    <dsp:sp modelId="{4924E945-26EB-4688-AE80-0623201C83D7}">
      <dsp:nvSpPr>
        <dsp:cNvPr id="0" name=""/>
        <dsp:cNvSpPr/>
      </dsp:nvSpPr>
      <dsp:spPr>
        <a:xfrm>
          <a:off x="7162800" y="36576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0D3D69A-BC63-4589-A670-D35D7C54F22B}">
      <dsp:nvSpPr>
        <dsp:cNvPr id="0" name=""/>
        <dsp:cNvSpPr/>
      </dsp:nvSpPr>
      <dsp:spPr>
        <a:xfrm>
          <a:off x="7596096" y="2743204"/>
          <a:ext cx="1471703" cy="1263420"/>
        </a:xfrm>
        <a:prstGeom prst="hexagon">
          <a:avLst>
            <a:gd name="adj" fmla="val 25000"/>
            <a:gd name="vf" fmla="val 115470"/>
          </a:avLst>
        </a:prstGeom>
        <a:blipFill>
          <a:blip xmlns:r="http://schemas.openxmlformats.org/officeDocument/2006/relationships" r:embed="rId8" cstate="print">
            <a:extLst>
              <a:ext uri="{28A0092B-C50C-407E-A947-70E740481C1C}">
                <a14:useLocalDpi xmlns:a14="http://schemas.microsoft.com/office/drawing/2010/main" val="0"/>
              </a:ext>
            </a:extLst>
          </a:blip>
          <a:srcRect/>
          <a:stretch>
            <a:fillRect l="-16000" r="-16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E5DE37F-C508-4F08-A182-8FA9D396DA8C}">
      <dsp:nvSpPr>
        <dsp:cNvPr id="0" name=""/>
        <dsp:cNvSpPr/>
      </dsp:nvSpPr>
      <dsp:spPr>
        <a:xfrm>
          <a:off x="990600" y="17907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F1993F7-EFC1-4EE7-8235-1135ED44A4F3}">
      <dsp:nvSpPr>
        <dsp:cNvPr id="0" name=""/>
        <dsp:cNvSpPr/>
      </dsp:nvSpPr>
      <dsp:spPr>
        <a:xfrm>
          <a:off x="6248405" y="609594"/>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marL="0" lvl="0" indent="0" algn="ctr" defTabSz="711200">
            <a:lnSpc>
              <a:spcPct val="90000"/>
            </a:lnSpc>
            <a:spcBef>
              <a:spcPct val="0"/>
            </a:spcBef>
            <a:spcAft>
              <a:spcPct val="35000"/>
            </a:spcAft>
            <a:buNone/>
          </a:pPr>
          <a:r>
            <a:rPr lang="fr-CH" sz="1600" b="1" kern="1200" dirty="0" err="1"/>
            <a:t>Insicurezza </a:t>
          </a:r>
          <a:r>
            <a:rPr lang="fr-CH" sz="1600" b="1" kern="1200" dirty="0"/>
            <a:t>alimentare e idrica</a:t>
          </a:r>
          <a:endParaRPr lang="en-GB" sz="1600" b="1" kern="1200" dirty="0"/>
        </a:p>
      </dsp:txBody>
      <dsp:txXfrm>
        <a:off x="6476332" y="805264"/>
        <a:ext cx="1015849" cy="872080"/>
      </dsp:txXfrm>
    </dsp:sp>
    <dsp:sp modelId="{B4F7B186-77EF-49F6-B8FE-23C637A25EEC}">
      <dsp:nvSpPr>
        <dsp:cNvPr id="0" name=""/>
        <dsp:cNvSpPr/>
      </dsp:nvSpPr>
      <dsp:spPr>
        <a:xfrm>
          <a:off x="7848600" y="22479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0189EAD-4EAE-4AF8-942F-7DEC8D272349}">
      <dsp:nvSpPr>
        <dsp:cNvPr id="0" name=""/>
        <dsp:cNvSpPr/>
      </dsp:nvSpPr>
      <dsp:spPr>
        <a:xfrm>
          <a:off x="4876806" y="2819401"/>
          <a:ext cx="1471703" cy="1263420"/>
        </a:xfrm>
        <a:prstGeom prst="hexagon">
          <a:avLst>
            <a:gd name="adj" fmla="val 25000"/>
            <a:gd name="vf" fmla="val 115470"/>
          </a:avLst>
        </a:prstGeom>
        <a:blipFill>
          <a:blip xmlns:r="http://schemas.openxmlformats.org/officeDocument/2006/relationships" r:embed="rId9">
            <a:extLst>
              <a:ext uri="{28A0092B-C50C-407E-A947-70E740481C1C}">
                <a14:useLocalDpi xmlns:a14="http://schemas.microsoft.com/office/drawing/2010/main" val="0"/>
              </a:ext>
            </a:extLst>
          </a:blip>
          <a:srcRect/>
          <a:stretch>
            <a:fillRect l="-15000" r="-15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099EF3-C041-4A29-A771-D3F8E77952AE}">
      <dsp:nvSpPr>
        <dsp:cNvPr id="0" name=""/>
        <dsp:cNvSpPr/>
      </dsp:nvSpPr>
      <dsp:spPr>
        <a:xfrm>
          <a:off x="5791200" y="4267200"/>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EE66488-4958-4576-A421-6E9A903320FE}">
      <dsp:nvSpPr>
        <dsp:cNvPr id="0" name=""/>
        <dsp:cNvSpPr/>
      </dsp:nvSpPr>
      <dsp:spPr>
        <a:xfrm>
          <a:off x="7596096" y="1371597"/>
          <a:ext cx="1471703" cy="1263420"/>
        </a:xfrm>
        <a:prstGeom prst="hexagon">
          <a:avLst>
            <a:gd name="adj" fmla="val 25000"/>
            <a:gd name="vf" fmla="val 11547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0" tIns="20320" rIns="0" bIns="20320" numCol="1" spcCol="1270" anchor="ctr" anchorCtr="0">
          <a:noAutofit/>
        </a:bodyPr>
        <a:lstStyle/>
        <a:p>
          <a:pPr marL="0" lvl="0" indent="0" algn="ctr" defTabSz="711200">
            <a:lnSpc>
              <a:spcPct val="90000"/>
            </a:lnSpc>
            <a:spcBef>
              <a:spcPct val="0"/>
            </a:spcBef>
            <a:spcAft>
              <a:spcPct val="35000"/>
            </a:spcAft>
            <a:buNone/>
          </a:pPr>
          <a:r>
            <a:rPr lang="fr-CH" sz="1600" b="1" kern="1200" dirty="0" err="1"/>
            <a:t>Discriminazione</a:t>
          </a:r>
          <a:r>
            <a:rPr lang="fr-CH" sz="1600" b="1" kern="1200" dirty="0"/>
            <a:t>, stigma, </a:t>
          </a:r>
          <a:r>
            <a:rPr lang="fr-CH" sz="1600" b="1" kern="1200" dirty="0" err="1"/>
            <a:t>pregiudizio</a:t>
          </a:r>
          <a:endParaRPr lang="en-GB" sz="1600" b="1" kern="1200" dirty="0"/>
        </a:p>
      </dsp:txBody>
      <dsp:txXfrm>
        <a:off x="7824023" y="1567267"/>
        <a:ext cx="1015849" cy="872080"/>
      </dsp:txXfrm>
    </dsp:sp>
    <dsp:sp modelId="{7149FAE3-AC6B-47B0-AF0D-558880819C41}">
      <dsp:nvSpPr>
        <dsp:cNvPr id="0" name=""/>
        <dsp:cNvSpPr/>
      </dsp:nvSpPr>
      <dsp:spPr>
        <a:xfrm>
          <a:off x="7239001" y="685799"/>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26EE372-2397-4EC5-B1E1-2F1C7A5C7B12}">
      <dsp:nvSpPr>
        <dsp:cNvPr id="0" name=""/>
        <dsp:cNvSpPr/>
      </dsp:nvSpPr>
      <dsp:spPr>
        <a:xfrm>
          <a:off x="2971795" y="1752603"/>
          <a:ext cx="1471703" cy="1263420"/>
        </a:xfrm>
        <a:prstGeom prst="hexagon">
          <a:avLst>
            <a:gd name="adj" fmla="val 25000"/>
            <a:gd name="vf" fmla="val 115470"/>
          </a:avLst>
        </a:prstGeom>
        <a:blipFill>
          <a:blip xmlns:r="http://schemas.openxmlformats.org/officeDocument/2006/relationships" r:embed="rId10" cstate="print">
            <a:extLst>
              <a:ext uri="{28A0092B-C50C-407E-A947-70E740481C1C}">
                <a14:useLocalDpi xmlns:a14="http://schemas.microsoft.com/office/drawing/2010/main" val="0"/>
              </a:ext>
            </a:extLst>
          </a:blip>
          <a:srcRect/>
          <a:stretch>
            <a:fillRect t="-26000" b="-26000"/>
          </a:stretch>
        </a:blip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BA4D4D1-C1E0-41CF-9923-A07296835A7C}">
      <dsp:nvSpPr>
        <dsp:cNvPr id="0" name=""/>
        <dsp:cNvSpPr/>
      </dsp:nvSpPr>
      <dsp:spPr>
        <a:xfrm>
          <a:off x="3733800" y="3200399"/>
          <a:ext cx="171381" cy="147963"/>
        </a:xfrm>
        <a:prstGeom prst="hexagon">
          <a:avLst>
            <a:gd name="adj" fmla="val 25000"/>
            <a:gd name="vf" fmla="val 115470"/>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B1EFD-E6AF-486B-91DE-D3A3A2903850}">
      <dsp:nvSpPr>
        <dsp:cNvPr id="0" name=""/>
        <dsp:cNvSpPr/>
      </dsp:nvSpPr>
      <dsp:spPr>
        <a:xfrm>
          <a:off x="-195554" y="5203813"/>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873F5C-7A6D-43E3-93DB-2E3C10016C42}">
      <dsp:nvSpPr>
        <dsp:cNvPr id="0" name=""/>
        <dsp:cNvSpPr/>
      </dsp:nvSpPr>
      <dsp:spPr>
        <a:xfrm>
          <a:off x="-134806" y="4606824"/>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D4E9D5-43F0-4DCA-8E21-F313CC5FC1C0}">
      <dsp:nvSpPr>
        <dsp:cNvPr id="0" name=""/>
        <dsp:cNvSpPr/>
      </dsp:nvSpPr>
      <dsp:spPr>
        <a:xfrm>
          <a:off x="-134806" y="4028500"/>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29930A-B5E1-458A-9D0A-459055E2A88C}">
      <dsp:nvSpPr>
        <dsp:cNvPr id="0" name=""/>
        <dsp:cNvSpPr/>
      </dsp:nvSpPr>
      <dsp:spPr>
        <a:xfrm>
          <a:off x="-134806" y="3449893"/>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ED0A1FD-84D1-4490-8CA8-46676B850E09}">
      <dsp:nvSpPr>
        <dsp:cNvPr id="0" name=""/>
        <dsp:cNvSpPr/>
      </dsp:nvSpPr>
      <dsp:spPr>
        <a:xfrm>
          <a:off x="-134806" y="2870932"/>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A65EDDC-8EB3-4C5C-8F8D-BC686825262F}">
      <dsp:nvSpPr>
        <dsp:cNvPr id="0" name=""/>
        <dsp:cNvSpPr/>
      </dsp:nvSpPr>
      <dsp:spPr>
        <a:xfrm>
          <a:off x="-134806" y="2291526"/>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D868DF-9721-4271-BF61-CC54650ACACF}">
      <dsp:nvSpPr>
        <dsp:cNvPr id="0" name=""/>
        <dsp:cNvSpPr/>
      </dsp:nvSpPr>
      <dsp:spPr>
        <a:xfrm>
          <a:off x="-135058" y="1703413"/>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1D1831-161A-4CDB-869C-51B4F70159E5}">
      <dsp:nvSpPr>
        <dsp:cNvPr id="0" name=""/>
        <dsp:cNvSpPr/>
      </dsp:nvSpPr>
      <dsp:spPr>
        <a:xfrm>
          <a:off x="-134806" y="1113540"/>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CE8D17-98DC-4172-AEC2-8E7A6307E61C}">
      <dsp:nvSpPr>
        <dsp:cNvPr id="0" name=""/>
        <dsp:cNvSpPr/>
      </dsp:nvSpPr>
      <dsp:spPr>
        <a:xfrm>
          <a:off x="-142938" y="508701"/>
          <a:ext cx="7566025" cy="0"/>
        </a:xfrm>
        <a:prstGeom prst="line">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367E89-81BC-45D7-8846-5C71DC32CDC4}">
      <dsp:nvSpPr>
        <dsp:cNvPr id="0" name=""/>
        <dsp:cNvSpPr/>
      </dsp:nvSpPr>
      <dsp:spPr>
        <a:xfrm>
          <a:off x="1392219" y="3153"/>
          <a:ext cx="6170613"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0" lvl="0" indent="0" algn="l" defTabSz="755650">
            <a:lnSpc>
              <a:spcPct val="90000"/>
            </a:lnSpc>
            <a:spcBef>
              <a:spcPct val="0"/>
            </a:spcBef>
            <a:spcAft>
              <a:spcPct val="35000"/>
            </a:spcAft>
            <a:buNone/>
          </a:pPr>
          <a:r>
            <a:rPr lang="en-US" sz="1700" b="1" kern="1200" dirty="0"/>
            <a:t>Patto internazionale sui diritti civili e politici (1966) </a:t>
          </a:r>
          <a:endParaRPr lang="en-GB" sz="1700" b="1" kern="1200" dirty="0"/>
        </a:p>
      </dsp:txBody>
      <dsp:txXfrm>
        <a:off x="1392219" y="3153"/>
        <a:ext cx="6170613" cy="505548"/>
      </dsp:txXfrm>
    </dsp:sp>
    <dsp:sp modelId="{6B1F6034-84AF-479F-9EA0-7D68BEADA5C9}">
      <dsp:nvSpPr>
        <dsp:cNvPr id="0" name=""/>
        <dsp:cNvSpPr/>
      </dsp:nvSpPr>
      <dsp:spPr>
        <a:xfrm>
          <a:off x="0" y="3153"/>
          <a:ext cx="1173591"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u="none" kern="1200" dirty="0"/>
            <a:t>ICCPR</a:t>
          </a:r>
          <a:endParaRPr lang="en-GB" kern="1200" dirty="0"/>
        </a:p>
      </dsp:txBody>
      <dsp:txXfrm>
        <a:off x="24683" y="27836"/>
        <a:ext cx="1124225" cy="480865"/>
      </dsp:txXfrm>
    </dsp:sp>
    <dsp:sp modelId="{6AE12881-833A-4222-96F2-313241160CFD}">
      <dsp:nvSpPr>
        <dsp:cNvPr id="0" name=""/>
        <dsp:cNvSpPr/>
      </dsp:nvSpPr>
      <dsp:spPr>
        <a:xfrm>
          <a:off x="0" y="508701"/>
          <a:ext cx="7566025" cy="740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t" anchorCtr="0">
          <a:noAutofit/>
        </a:bodyPr>
        <a:lstStyle/>
        <a:p>
          <a:pPr marL="57150" lvl="1" indent="-57150" algn="l" defTabSz="177800">
            <a:lnSpc>
              <a:spcPct val="90000"/>
            </a:lnSpc>
            <a:spcBef>
              <a:spcPct val="0"/>
            </a:spcBef>
            <a:spcAft>
              <a:spcPct val="15000"/>
            </a:spcAft>
            <a:buChar char="•"/>
          </a:pPr>
          <a:r>
            <a:rPr lang="en-GB" sz="400" kern="1200" dirty="0"/>
            <a:t> </a:t>
          </a:r>
        </a:p>
      </dsp:txBody>
      <dsp:txXfrm>
        <a:off x="0" y="508701"/>
        <a:ext cx="7566025" cy="74013"/>
      </dsp:txXfrm>
    </dsp:sp>
    <dsp:sp modelId="{F6C5EFEA-7C4B-4D7A-ACD3-211B5EB6A314}">
      <dsp:nvSpPr>
        <dsp:cNvPr id="0" name=""/>
        <dsp:cNvSpPr/>
      </dsp:nvSpPr>
      <dsp:spPr>
        <a:xfrm>
          <a:off x="1372609" y="607992"/>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0" lvl="0" indent="0" algn="l" defTabSz="755650">
            <a:lnSpc>
              <a:spcPct val="90000"/>
            </a:lnSpc>
            <a:spcBef>
              <a:spcPct val="0"/>
            </a:spcBef>
            <a:spcAft>
              <a:spcPct val="35000"/>
            </a:spcAft>
            <a:buNone/>
          </a:pPr>
          <a:r>
            <a:rPr lang="en-US" sz="1700" b="1" kern="1200" dirty="0"/>
            <a:t>Patto internazionale sui diritti economici, sociali e culturali (1966)</a:t>
          </a:r>
          <a:endParaRPr lang="en-GB" sz="1700" b="1" kern="1200" dirty="0"/>
        </a:p>
      </dsp:txBody>
      <dsp:txXfrm>
        <a:off x="1372609" y="607992"/>
        <a:ext cx="6138084" cy="505548"/>
      </dsp:txXfrm>
    </dsp:sp>
    <dsp:sp modelId="{7F94DD27-7F7D-49C6-BEB3-F4059FA20BA1}">
      <dsp:nvSpPr>
        <dsp:cNvPr id="0" name=""/>
        <dsp:cNvSpPr/>
      </dsp:nvSpPr>
      <dsp:spPr>
        <a:xfrm>
          <a:off x="0" y="607992"/>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u="none" kern="1200" dirty="0"/>
            <a:t>ICESCR</a:t>
          </a:r>
        </a:p>
      </dsp:txBody>
      <dsp:txXfrm>
        <a:off x="24683" y="632675"/>
        <a:ext cx="1124088" cy="480865"/>
      </dsp:txXfrm>
    </dsp:sp>
    <dsp:sp modelId="{B1860B3E-6E72-46ED-9DF9-BC90A4E4337C}">
      <dsp:nvSpPr>
        <dsp:cNvPr id="0" name=""/>
        <dsp:cNvSpPr/>
      </dsp:nvSpPr>
      <dsp:spPr>
        <a:xfrm flipV="1">
          <a:off x="0" y="1113540"/>
          <a:ext cx="7566025" cy="590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t" anchorCtr="0">
          <a:noAutofit/>
        </a:bodyPr>
        <a:lstStyle/>
        <a:p>
          <a:pPr marL="171450" lvl="1" indent="-171450" algn="l" defTabSz="711200">
            <a:lnSpc>
              <a:spcPct val="90000"/>
            </a:lnSpc>
            <a:spcBef>
              <a:spcPct val="0"/>
            </a:spcBef>
            <a:spcAft>
              <a:spcPct val="15000"/>
            </a:spcAft>
            <a:buChar char="•"/>
          </a:pPr>
          <a:endParaRPr lang="en-GB" sz="1600" kern="1200" dirty="0"/>
        </a:p>
      </dsp:txBody>
      <dsp:txXfrm rot="10800000">
        <a:off x="0" y="1113540"/>
        <a:ext cx="7566025" cy="59046"/>
      </dsp:txXfrm>
    </dsp:sp>
    <dsp:sp modelId="{5743F73D-F135-42FB-8FE3-B7951C9EA3A1}">
      <dsp:nvSpPr>
        <dsp:cNvPr id="0" name=""/>
        <dsp:cNvSpPr/>
      </dsp:nvSpPr>
      <dsp:spPr>
        <a:xfrm>
          <a:off x="1392233" y="1240285"/>
          <a:ext cx="6139092"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b" anchorCtr="0">
          <a:noAutofit/>
        </a:bodyPr>
        <a:lstStyle/>
        <a:p>
          <a:pPr marL="0" lvl="0" indent="0" algn="l" defTabSz="755650">
            <a:lnSpc>
              <a:spcPct val="90000"/>
            </a:lnSpc>
            <a:spcBef>
              <a:spcPct val="0"/>
            </a:spcBef>
            <a:spcAft>
              <a:spcPct val="35000"/>
            </a:spcAft>
            <a:buNone/>
          </a:pPr>
          <a:r>
            <a:rPr lang="en-US" sz="1700" b="1" kern="1200" dirty="0"/>
            <a:t>La Convenzione sull'eliminazione di tutte le forme di discriminazione razziale (1965)</a:t>
          </a:r>
          <a:endParaRPr lang="en-GB" sz="1700" b="1" kern="1200" dirty="0"/>
        </a:p>
      </dsp:txBody>
      <dsp:txXfrm>
        <a:off x="1392233" y="1240285"/>
        <a:ext cx="6139092" cy="505548"/>
      </dsp:txXfrm>
    </dsp:sp>
    <dsp:sp modelId="{488FDD38-71E7-4C5D-A10E-71FB8B7EAE8E}">
      <dsp:nvSpPr>
        <dsp:cNvPr id="0" name=""/>
        <dsp:cNvSpPr/>
      </dsp:nvSpPr>
      <dsp:spPr>
        <a:xfrm>
          <a:off x="0" y="1197864"/>
          <a:ext cx="1173591"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CERD</a:t>
          </a:r>
        </a:p>
      </dsp:txBody>
      <dsp:txXfrm>
        <a:off x="24683" y="1222547"/>
        <a:ext cx="1124225" cy="480865"/>
      </dsp:txXfrm>
    </dsp:sp>
    <dsp:sp modelId="{45387C14-5AE6-4E0D-8F86-92161D43CD66}">
      <dsp:nvSpPr>
        <dsp:cNvPr id="0" name=""/>
        <dsp:cNvSpPr/>
      </dsp:nvSpPr>
      <dsp:spPr>
        <a:xfrm>
          <a:off x="0" y="1703413"/>
          <a:ext cx="7566025" cy="572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t" anchorCtr="0">
          <a:noAutofit/>
        </a:bodyPr>
        <a:lstStyle/>
        <a:p>
          <a:pPr marL="171450" lvl="1" indent="-171450" algn="l" defTabSz="755650">
            <a:lnSpc>
              <a:spcPct val="90000"/>
            </a:lnSpc>
            <a:spcBef>
              <a:spcPct val="0"/>
            </a:spcBef>
            <a:spcAft>
              <a:spcPct val="15000"/>
            </a:spcAft>
            <a:buChar char="•"/>
          </a:pPr>
          <a:endParaRPr lang="en-GB" sz="1700" b="1" kern="1200" dirty="0"/>
        </a:p>
      </dsp:txBody>
      <dsp:txXfrm>
        <a:off x="0" y="1703413"/>
        <a:ext cx="7566025" cy="57287"/>
      </dsp:txXfrm>
    </dsp:sp>
    <dsp:sp modelId="{8F00A091-E4E1-423A-95D5-2D60FA386892}">
      <dsp:nvSpPr>
        <dsp:cNvPr id="0" name=""/>
        <dsp:cNvSpPr/>
      </dsp:nvSpPr>
      <dsp:spPr>
        <a:xfrm>
          <a:off x="1372609" y="1785977"/>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0" lvl="0" indent="0" algn="l" defTabSz="755650">
            <a:lnSpc>
              <a:spcPct val="90000"/>
            </a:lnSpc>
            <a:spcBef>
              <a:spcPct val="0"/>
            </a:spcBef>
            <a:spcAft>
              <a:spcPct val="35000"/>
            </a:spcAft>
            <a:buNone/>
          </a:pPr>
          <a:r>
            <a:rPr lang="en-US" sz="1700" b="1" kern="1200" dirty="0"/>
            <a:t>Convenzione sull'eliminazione di tutte le forme di discriminazione contro le donne (1979)</a:t>
          </a:r>
          <a:endParaRPr lang="en-GB" sz="1700" b="1" kern="1200" dirty="0"/>
        </a:p>
      </dsp:txBody>
      <dsp:txXfrm>
        <a:off x="1372609" y="1785977"/>
        <a:ext cx="6138084" cy="505548"/>
      </dsp:txXfrm>
    </dsp:sp>
    <dsp:sp modelId="{72C9927E-BD4B-4497-A965-5E7F90506263}">
      <dsp:nvSpPr>
        <dsp:cNvPr id="0" name=""/>
        <dsp:cNvSpPr/>
      </dsp:nvSpPr>
      <dsp:spPr>
        <a:xfrm>
          <a:off x="0" y="1785977"/>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CEDAW</a:t>
          </a:r>
        </a:p>
      </dsp:txBody>
      <dsp:txXfrm>
        <a:off x="24683" y="1810660"/>
        <a:ext cx="1124088" cy="480865"/>
      </dsp:txXfrm>
    </dsp:sp>
    <dsp:sp modelId="{DE90A0EC-B472-45FC-9E5C-F4AD1B4BD527}">
      <dsp:nvSpPr>
        <dsp:cNvPr id="0" name=""/>
        <dsp:cNvSpPr/>
      </dsp:nvSpPr>
      <dsp:spPr>
        <a:xfrm flipV="1">
          <a:off x="0" y="2291526"/>
          <a:ext cx="7566025" cy="48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t" anchorCtr="0">
          <a:noAutofit/>
        </a:bodyPr>
        <a:lstStyle/>
        <a:p>
          <a:pPr marL="57150" lvl="1" indent="-57150" algn="l" defTabSz="177800">
            <a:lnSpc>
              <a:spcPct val="90000"/>
            </a:lnSpc>
            <a:spcBef>
              <a:spcPct val="0"/>
            </a:spcBef>
            <a:spcAft>
              <a:spcPct val="15000"/>
            </a:spcAft>
            <a:buChar char="•"/>
          </a:pPr>
          <a:endParaRPr lang="en-GB" sz="400" kern="1200" dirty="0"/>
        </a:p>
      </dsp:txBody>
      <dsp:txXfrm rot="10800000">
        <a:off x="0" y="2291526"/>
        <a:ext cx="7566025" cy="48580"/>
      </dsp:txXfrm>
    </dsp:sp>
    <dsp:sp modelId="{A5F089C4-1966-4CBA-B95E-B6B693019E72}">
      <dsp:nvSpPr>
        <dsp:cNvPr id="0" name=""/>
        <dsp:cNvSpPr/>
      </dsp:nvSpPr>
      <dsp:spPr>
        <a:xfrm>
          <a:off x="1372609" y="2365383"/>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0" lvl="0" indent="0" algn="l" defTabSz="755650">
            <a:lnSpc>
              <a:spcPct val="90000"/>
            </a:lnSpc>
            <a:spcBef>
              <a:spcPct val="0"/>
            </a:spcBef>
            <a:spcAft>
              <a:spcPct val="35000"/>
            </a:spcAft>
            <a:buNone/>
          </a:pPr>
          <a:r>
            <a:rPr lang="en-US" sz="1700" b="1" kern="1200" dirty="0"/>
            <a:t>Convenzione contro la tortura e altre pene o trattamenti crudeli, inumani o degradanti (1984)</a:t>
          </a:r>
          <a:endParaRPr lang="en-GB" sz="1700" b="1" kern="1200" dirty="0"/>
        </a:p>
      </dsp:txBody>
      <dsp:txXfrm>
        <a:off x="1372609" y="2365383"/>
        <a:ext cx="6138084" cy="505548"/>
      </dsp:txXfrm>
    </dsp:sp>
    <dsp:sp modelId="{43F998F8-313A-4753-90C3-A99AA2C6C81B}">
      <dsp:nvSpPr>
        <dsp:cNvPr id="0" name=""/>
        <dsp:cNvSpPr/>
      </dsp:nvSpPr>
      <dsp:spPr>
        <a:xfrm>
          <a:off x="0" y="2365383"/>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CAT</a:t>
          </a:r>
        </a:p>
      </dsp:txBody>
      <dsp:txXfrm>
        <a:off x="24683" y="2390066"/>
        <a:ext cx="1124088" cy="480865"/>
      </dsp:txXfrm>
    </dsp:sp>
    <dsp:sp modelId="{EDC56460-6FB1-4125-A8BA-86A129112174}">
      <dsp:nvSpPr>
        <dsp:cNvPr id="0" name=""/>
        <dsp:cNvSpPr/>
      </dsp:nvSpPr>
      <dsp:spPr>
        <a:xfrm>
          <a:off x="0" y="2870932"/>
          <a:ext cx="7566025" cy="48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t" anchorCtr="0">
          <a:noAutofit/>
        </a:bodyPr>
        <a:lstStyle/>
        <a:p>
          <a:pPr marL="57150" lvl="1" indent="-57150" algn="l" defTabSz="177800">
            <a:lnSpc>
              <a:spcPct val="90000"/>
            </a:lnSpc>
            <a:spcBef>
              <a:spcPct val="0"/>
            </a:spcBef>
            <a:spcAft>
              <a:spcPct val="15000"/>
            </a:spcAft>
            <a:buChar char="•"/>
          </a:pPr>
          <a:endParaRPr lang="en-GB" sz="400" kern="1200" dirty="0"/>
        </a:p>
      </dsp:txBody>
      <dsp:txXfrm>
        <a:off x="0" y="2870932"/>
        <a:ext cx="7566025" cy="48135"/>
      </dsp:txXfrm>
    </dsp:sp>
    <dsp:sp modelId="{C920283D-61C7-4A74-B34D-95489E69AE5F}">
      <dsp:nvSpPr>
        <dsp:cNvPr id="0" name=""/>
        <dsp:cNvSpPr/>
      </dsp:nvSpPr>
      <dsp:spPr>
        <a:xfrm>
          <a:off x="1372609" y="2944345"/>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0" lvl="0" indent="0" algn="l" defTabSz="755650">
            <a:lnSpc>
              <a:spcPct val="90000"/>
            </a:lnSpc>
            <a:spcBef>
              <a:spcPct val="0"/>
            </a:spcBef>
            <a:spcAft>
              <a:spcPct val="35000"/>
            </a:spcAft>
            <a:buNone/>
          </a:pPr>
          <a:r>
            <a:rPr lang="en-US" sz="1700" b="1" kern="1200" dirty="0"/>
            <a:t>Convenzione sui diritti del fanciullo (1989)</a:t>
          </a:r>
          <a:endParaRPr lang="en-GB" sz="1700" b="1" kern="1200" dirty="0"/>
        </a:p>
      </dsp:txBody>
      <dsp:txXfrm>
        <a:off x="1372609" y="2944345"/>
        <a:ext cx="6138084" cy="505548"/>
      </dsp:txXfrm>
    </dsp:sp>
    <dsp:sp modelId="{E9A1311F-5F79-4976-8232-EDE82BB1BC5E}">
      <dsp:nvSpPr>
        <dsp:cNvPr id="0" name=""/>
        <dsp:cNvSpPr/>
      </dsp:nvSpPr>
      <dsp:spPr>
        <a:xfrm>
          <a:off x="0" y="2944345"/>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CRC</a:t>
          </a:r>
        </a:p>
      </dsp:txBody>
      <dsp:txXfrm>
        <a:off x="24683" y="2969028"/>
        <a:ext cx="1124088" cy="480865"/>
      </dsp:txXfrm>
    </dsp:sp>
    <dsp:sp modelId="{91EC6BD7-F444-4C53-BAF0-45EE11405E3D}">
      <dsp:nvSpPr>
        <dsp:cNvPr id="0" name=""/>
        <dsp:cNvSpPr/>
      </dsp:nvSpPr>
      <dsp:spPr>
        <a:xfrm>
          <a:off x="0" y="3449893"/>
          <a:ext cx="7566025" cy="47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 tIns="9525" rIns="9525" bIns="9525" numCol="1" spcCol="1270" anchor="t" anchorCtr="0">
          <a:noAutofit/>
        </a:bodyPr>
        <a:lstStyle/>
        <a:p>
          <a:pPr marL="57150" lvl="1" indent="-57150" algn="l" defTabSz="177800">
            <a:lnSpc>
              <a:spcPct val="90000"/>
            </a:lnSpc>
            <a:spcBef>
              <a:spcPct val="0"/>
            </a:spcBef>
            <a:spcAft>
              <a:spcPct val="15000"/>
            </a:spcAft>
            <a:buChar char="•"/>
          </a:pPr>
          <a:endParaRPr lang="en-GB" sz="400" kern="1200" dirty="0"/>
        </a:p>
      </dsp:txBody>
      <dsp:txXfrm>
        <a:off x="0" y="3449893"/>
        <a:ext cx="7566025" cy="47781"/>
      </dsp:txXfrm>
    </dsp:sp>
    <dsp:sp modelId="{E2CF2BD1-7525-4406-B89D-554F299835F6}">
      <dsp:nvSpPr>
        <dsp:cNvPr id="0" name=""/>
        <dsp:cNvSpPr/>
      </dsp:nvSpPr>
      <dsp:spPr>
        <a:xfrm>
          <a:off x="1372609" y="3522952"/>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0" lvl="0" indent="0" algn="l" defTabSz="755650">
            <a:lnSpc>
              <a:spcPct val="90000"/>
            </a:lnSpc>
            <a:spcBef>
              <a:spcPct val="0"/>
            </a:spcBef>
            <a:spcAft>
              <a:spcPct val="35000"/>
            </a:spcAft>
            <a:buNone/>
          </a:pPr>
          <a:r>
            <a:rPr lang="en-US" sz="1700" b="1" kern="1200" dirty="0"/>
            <a:t>Convenzione internazionale sulla protezione dei diritti dei lavoratori migranti e dei membri delle loro famiglie (1990).</a:t>
          </a:r>
          <a:endParaRPr lang="en-GB" sz="1700" b="1" kern="1200" dirty="0"/>
        </a:p>
      </dsp:txBody>
      <dsp:txXfrm>
        <a:off x="1372609" y="3522952"/>
        <a:ext cx="6138084" cy="505548"/>
      </dsp:txXfrm>
    </dsp:sp>
    <dsp:sp modelId="{4595BCEF-1158-4D6E-A109-F49F37D6F14A}">
      <dsp:nvSpPr>
        <dsp:cNvPr id="0" name=""/>
        <dsp:cNvSpPr/>
      </dsp:nvSpPr>
      <dsp:spPr>
        <a:xfrm>
          <a:off x="0" y="3522952"/>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ICRMW</a:t>
          </a:r>
        </a:p>
      </dsp:txBody>
      <dsp:txXfrm>
        <a:off x="24683" y="3547635"/>
        <a:ext cx="1124088" cy="480865"/>
      </dsp:txXfrm>
    </dsp:sp>
    <dsp:sp modelId="{068D09D6-D8DE-421D-817C-EB0A9E5D86E5}">
      <dsp:nvSpPr>
        <dsp:cNvPr id="0" name=""/>
        <dsp:cNvSpPr/>
      </dsp:nvSpPr>
      <dsp:spPr>
        <a:xfrm>
          <a:off x="0" y="4028500"/>
          <a:ext cx="7566025" cy="474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171450" lvl="1" indent="-171450" algn="l" defTabSz="755650">
            <a:lnSpc>
              <a:spcPct val="90000"/>
            </a:lnSpc>
            <a:spcBef>
              <a:spcPct val="0"/>
            </a:spcBef>
            <a:spcAft>
              <a:spcPct val="15000"/>
            </a:spcAft>
            <a:buChar char="•"/>
          </a:pPr>
          <a:endParaRPr lang="en-GB" sz="1700" b="1" kern="1200" dirty="0"/>
        </a:p>
      </dsp:txBody>
      <dsp:txXfrm>
        <a:off x="0" y="4028500"/>
        <a:ext cx="7566025" cy="47498"/>
      </dsp:txXfrm>
    </dsp:sp>
    <dsp:sp modelId="{BF28608B-C5DE-4E12-A005-F0F234EC172A}">
      <dsp:nvSpPr>
        <dsp:cNvPr id="0" name=""/>
        <dsp:cNvSpPr/>
      </dsp:nvSpPr>
      <dsp:spPr>
        <a:xfrm>
          <a:off x="1372609" y="4101276"/>
          <a:ext cx="6138084"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0" lvl="0" indent="0" algn="l" defTabSz="755650">
            <a:lnSpc>
              <a:spcPct val="90000"/>
            </a:lnSpc>
            <a:spcBef>
              <a:spcPct val="0"/>
            </a:spcBef>
            <a:spcAft>
              <a:spcPct val="35000"/>
            </a:spcAft>
            <a:buNone/>
          </a:pPr>
          <a:r>
            <a:rPr lang="en-US" sz="1700" b="1" kern="1200" dirty="0"/>
            <a:t>Convenzione sui diritti delle persone con disabilità (2006)</a:t>
          </a:r>
          <a:endParaRPr lang="en-GB" sz="1700" b="1" kern="1200" dirty="0"/>
        </a:p>
      </dsp:txBody>
      <dsp:txXfrm>
        <a:off x="1372609" y="4101276"/>
        <a:ext cx="6138084" cy="505548"/>
      </dsp:txXfrm>
    </dsp:sp>
    <dsp:sp modelId="{AC44DD9A-D2BC-47A1-8610-918D4C137F18}">
      <dsp:nvSpPr>
        <dsp:cNvPr id="0" name=""/>
        <dsp:cNvSpPr/>
      </dsp:nvSpPr>
      <dsp:spPr>
        <a:xfrm>
          <a:off x="0" y="4101276"/>
          <a:ext cx="1173454" cy="505548"/>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CRPD</a:t>
          </a:r>
        </a:p>
      </dsp:txBody>
      <dsp:txXfrm>
        <a:off x="24683" y="4125959"/>
        <a:ext cx="1124088" cy="480865"/>
      </dsp:txXfrm>
    </dsp:sp>
    <dsp:sp modelId="{2E18CD95-0D01-49FF-9B62-E2B652ACFB30}">
      <dsp:nvSpPr>
        <dsp:cNvPr id="0" name=""/>
        <dsp:cNvSpPr/>
      </dsp:nvSpPr>
      <dsp:spPr>
        <a:xfrm flipV="1">
          <a:off x="0" y="4606824"/>
          <a:ext cx="7566025" cy="610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ctr" anchorCtr="0">
          <a:noAutofit/>
        </a:bodyPr>
        <a:lstStyle/>
        <a:p>
          <a:pPr marL="171450" lvl="1" indent="-171450" algn="l" defTabSz="755650">
            <a:lnSpc>
              <a:spcPct val="90000"/>
            </a:lnSpc>
            <a:spcBef>
              <a:spcPct val="0"/>
            </a:spcBef>
            <a:spcAft>
              <a:spcPct val="15000"/>
            </a:spcAft>
            <a:buChar char="•"/>
          </a:pPr>
          <a:endParaRPr lang="en-GB" sz="1700" b="1" kern="1200" dirty="0"/>
        </a:p>
      </dsp:txBody>
      <dsp:txXfrm rot="10800000">
        <a:off x="0" y="4606824"/>
        <a:ext cx="7566025" cy="61049"/>
      </dsp:txXfrm>
    </dsp:sp>
    <dsp:sp modelId="{C63E8E36-F73F-4E85-86B9-012B803220DC}">
      <dsp:nvSpPr>
        <dsp:cNvPr id="0" name=""/>
        <dsp:cNvSpPr/>
      </dsp:nvSpPr>
      <dsp:spPr>
        <a:xfrm>
          <a:off x="1380504" y="4698264"/>
          <a:ext cx="6381075" cy="5055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2385" tIns="32385" rIns="32385" bIns="32385" numCol="1" spcCol="1270" anchor="b" anchorCtr="0">
          <a:noAutofit/>
        </a:bodyPr>
        <a:lstStyle/>
        <a:p>
          <a:pPr marL="0" lvl="0" indent="0" algn="l" defTabSz="755650">
            <a:lnSpc>
              <a:spcPct val="90000"/>
            </a:lnSpc>
            <a:spcBef>
              <a:spcPct val="0"/>
            </a:spcBef>
            <a:spcAft>
              <a:spcPct val="35000"/>
            </a:spcAft>
            <a:buNone/>
          </a:pPr>
          <a:r>
            <a:rPr lang="en-GB" sz="1700" b="1" kern="1200" dirty="0"/>
            <a:t>Convenzione sulla </a:t>
          </a:r>
          <a:r>
            <a:rPr lang="en-US" sz="1700" b="1" kern="1200" dirty="0"/>
            <a:t>protezione di tutte le persone dalla sparizione forzata (2006)</a:t>
          </a:r>
          <a:endParaRPr lang="en-GB" sz="1700" b="1" kern="1200" dirty="0"/>
        </a:p>
      </dsp:txBody>
      <dsp:txXfrm>
        <a:off x="1380504" y="4698264"/>
        <a:ext cx="6381075" cy="505548"/>
      </dsp:txXfrm>
    </dsp:sp>
    <dsp:sp modelId="{E46CAED2-F8D8-475C-B341-6F5A2F850E48}">
      <dsp:nvSpPr>
        <dsp:cNvPr id="0" name=""/>
        <dsp:cNvSpPr/>
      </dsp:nvSpPr>
      <dsp:spPr>
        <a:xfrm>
          <a:off x="0" y="4695881"/>
          <a:ext cx="1173591" cy="515775"/>
        </a:xfrm>
        <a:prstGeom prst="round2SameRect">
          <a:avLst>
            <a:gd name="adj1" fmla="val 16670"/>
            <a:gd name="adj2" fmla="val 0"/>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GB" sz="1700" b="1" kern="1200" dirty="0"/>
            <a:t>CED</a:t>
          </a:r>
        </a:p>
      </dsp:txBody>
      <dsp:txXfrm>
        <a:off x="25183" y="4721064"/>
        <a:ext cx="1123225" cy="490592"/>
      </dsp:txXfrm>
    </dsp:sp>
  </dsp:spTree>
</dsp:drawing>
</file>

<file path=ppt/diagrams/layout1.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F460EF-59A7-40A3-9711-5222EAB5F0D7}" type="datetimeFigureOut">
              <a:rPr lang="en-US" smtClean="0"/>
              <a:t>11/30/2022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Fare clic per modificare gli stili di testo Master</a:t>
            </a:r>
          </a:p>
          <a:p>
            <a:pPr lvl="1"/>
            <a:r>
              <a:rPr lang="en-US"/>
              <a:t>Secondo livello</a:t>
            </a:r>
          </a:p>
          <a:p>
            <a:pPr lvl="2"/>
            <a:r>
              <a:rPr lang="en-US"/>
              <a:t>Terzo livello</a:t>
            </a:r>
          </a:p>
          <a:p>
            <a:pPr lvl="3"/>
            <a:r>
              <a:rPr lang="en-US"/>
              <a:t>Quarto livello</a:t>
            </a:r>
          </a:p>
          <a:p>
            <a:pPr lvl="4"/>
            <a:r>
              <a:rPr lang="en-US"/>
              <a:t>Quinto livello</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604E39-3EEE-4EB9-B969-74202BB447DB}" type="slidenum">
              <a:rPr lang="en-US" smtClean="0"/>
              <a:t>‹N›</a:t>
            </a:fld>
            <a:endParaRPr lang="en-US"/>
          </a:p>
        </p:txBody>
      </p:sp>
    </p:spTree>
    <p:extLst>
      <p:ext uri="{BB962C8B-B14F-4D97-AF65-F5344CB8AC3E}">
        <p14:creationId xmlns:p14="http://schemas.microsoft.com/office/powerpoint/2010/main" val="3708602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x-none"/>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136D9F2-9AEE-784B-ABBA-DBB20D03FB9A}" type="slidenum">
              <a:rPr kumimoji="0" lang="x-none" sz="1200" b="0" i="0" u="none" strike="noStrike" kern="1200" cap="none" spc="0" normalizeH="0" baseline="0" noProof="0" smtClean="0">
                <a:ln>
                  <a:noFill/>
                </a:ln>
                <a:solidFill>
                  <a:prstClr val="black"/>
                </a:solidFill>
                <a:effectLst/>
                <a:uLnTx/>
                <a:uFillTx/>
                <a:latin typeface="Calibri" panose="020F0502020204030204"/>
                <a:ea typeface="+mn-ea"/>
                <a:cs typeface="+mn-cs"/>
              </a:rPr>
              <a:t>3</a:t>
            </a:fld>
            <a:endParaRPr kumimoji="0" lang="x-none"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8401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sng" dirty="0"/>
          </a:p>
          <a:p>
            <a:endParaRPr lang="en-US" baseline="0" dirty="0"/>
          </a:p>
        </p:txBody>
      </p:sp>
      <p:sp>
        <p:nvSpPr>
          <p:cNvPr id="4" name="Slide Number Placeholder 3"/>
          <p:cNvSpPr>
            <a:spLocks noGrp="1"/>
          </p:cNvSpPr>
          <p:nvPr>
            <p:ph type="sldNum" sz="quarter" idx="10"/>
          </p:nvPr>
        </p:nvSpPr>
        <p:spPr/>
        <p:txBody>
          <a:bodyPr/>
          <a:lstStyle/>
          <a:p>
            <a:fld id="{82C28DE9-82CC-426B-B453-E9DA6A0D9653}" type="slidenum">
              <a:rPr lang="en-GB" smtClean="0">
                <a:solidFill>
                  <a:prstClr val="black"/>
                </a:solidFill>
              </a:rPr>
              <a:t>4</a:t>
            </a:fld>
            <a:endParaRPr lang="en-GB">
              <a:solidFill>
                <a:prstClr val="black"/>
              </a:solidFill>
            </a:endParaRPr>
          </a:p>
        </p:txBody>
      </p:sp>
    </p:spTree>
    <p:extLst>
      <p:ext uri="{BB962C8B-B14F-4D97-AF65-F5344CB8AC3E}">
        <p14:creationId xmlns:p14="http://schemas.microsoft.com/office/powerpoint/2010/main" val="22629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H" dirty="0"/>
          </a:p>
        </p:txBody>
      </p:sp>
      <p:sp>
        <p:nvSpPr>
          <p:cNvPr id="4" name="Slide Number Placeholder 3"/>
          <p:cNvSpPr>
            <a:spLocks noGrp="1"/>
          </p:cNvSpPr>
          <p:nvPr>
            <p:ph type="sldNum" sz="quarter" idx="10"/>
          </p:nvPr>
        </p:nvSpPr>
        <p:spPr/>
        <p:txBody>
          <a:bodyPr/>
          <a:lstStyle/>
          <a:p>
            <a:fld id="{17475C85-4597-4D81-A1CA-55F2DA8E9DD1}" type="slidenum">
              <a:rPr lang="en-GB" smtClean="0"/>
              <a:t>6</a:t>
            </a:fld>
            <a:endParaRPr lang="en-GB"/>
          </a:p>
        </p:txBody>
      </p:sp>
    </p:spTree>
    <p:extLst>
      <p:ext uri="{BB962C8B-B14F-4D97-AF65-F5344CB8AC3E}">
        <p14:creationId xmlns:p14="http://schemas.microsoft.com/office/powerpoint/2010/main" val="182400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Oltre alle persecuzioni e ai conflitti, oggi le ragioni che costringono a spostarsi includono la povertà, la discriminazione, la mancanza di accesso ai diritti, tra cui l'istruzione e la salute, la mancanza di accesso a un lavoro dignitoso, la violenza, la disuguaglianza di genere, le conseguenze di vasta portata della violenza e della violenza. </a:t>
            </a:r>
          </a:p>
          <a:p>
            <a:r>
              <a:rPr lang="en-GB" sz="1200" kern="1200" dirty="0">
                <a:solidFill>
                  <a:schemeClr val="tx1"/>
                </a:solidFill>
                <a:effectLst/>
                <a:latin typeface="+mn-lt"/>
                <a:ea typeface="+mn-ea"/>
                <a:cs typeface="+mn-cs"/>
              </a:rPr>
              <a:t>cambiamenti climatici e degrado ambientale, e la </a:t>
            </a:r>
            <a:r>
              <a:rPr lang="fr-CH" dirty="0" err="1"/>
              <a:t>separazione dalla famiglia</a:t>
            </a:r>
            <a:r>
              <a:rPr lang="fr-CH" dirty="0"/>
              <a:t>.</a:t>
            </a:r>
          </a:p>
          <a:p>
            <a:endParaRPr lang="fr-CH"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 migranti che si spostano per necessità piuttosto che per libera scelta sono maggiormente esposti al rischio di violazioni dei diritti umani nel corso della migrazione, hanno meno probabilità di essere in grado di formulare strategie di uscita nel caso in cui la migrazione non vada secondo i piani e sono quindi più propensi a migrare in condizioni che non rispettano la dignità dell'essere umano.</a:t>
            </a:r>
          </a:p>
          <a:p>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a:p>
        </p:txBody>
      </p:sp>
    </p:spTree>
    <p:extLst>
      <p:ext uri="{BB962C8B-B14F-4D97-AF65-F5344CB8AC3E}">
        <p14:creationId xmlns:p14="http://schemas.microsoft.com/office/powerpoint/2010/main" val="385153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Le </a:t>
            </a:r>
            <a:r>
              <a:rPr lang="en-GB" baseline="0" dirty="0"/>
              <a:t>caselle </a:t>
            </a:r>
            <a:r>
              <a:rPr lang="en-GB" dirty="0"/>
              <a:t>degli acronimi </a:t>
            </a:r>
            <a:r>
              <a:rPr lang="en-GB" baseline="0" dirty="0"/>
              <a:t>sono collegamenti ipertestuali nella vista di presentazione </a:t>
            </a:r>
            <a:r>
              <a:rPr lang="en-GB" baseline="0"/>
              <a:t>(tranne CMW).</a:t>
            </a:r>
            <a:endParaRPr lang="en-GB" dirty="0"/>
          </a:p>
        </p:txBody>
      </p:sp>
      <p:sp>
        <p:nvSpPr>
          <p:cNvPr id="4" name="Slide Number Placeholder 3"/>
          <p:cNvSpPr>
            <a:spLocks noGrp="1"/>
          </p:cNvSpPr>
          <p:nvPr>
            <p:ph type="sldNum" sz="quarter" idx="10"/>
          </p:nvPr>
        </p:nvSpPr>
        <p:spPr/>
        <p:txBody>
          <a:bodyPr/>
          <a:lstStyle/>
          <a:p>
            <a:fld id="{82C28DE9-82CC-426B-B453-E9DA6A0D9653}" type="slidenum">
              <a:rPr lang="en-GB">
                <a:solidFill>
                  <a:prstClr val="black"/>
                </a:solidFill>
              </a:rPr>
              <a:t>11</a:t>
            </a:fld>
            <a:endParaRPr lang="en-GB">
              <a:solidFill>
                <a:prstClr val="black"/>
              </a:solidFill>
            </a:endParaRPr>
          </a:p>
        </p:txBody>
      </p:sp>
    </p:spTree>
    <p:extLst>
      <p:ext uri="{BB962C8B-B14F-4D97-AF65-F5344CB8AC3E}">
        <p14:creationId xmlns:p14="http://schemas.microsoft.com/office/powerpoint/2010/main" val="1416690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1ED54A6-1C5B-45D5-8112-FB1C6E3AB657}" type="slidenum">
              <a:rPr lang="en-GB" smtClean="0">
                <a:solidFill>
                  <a:prstClr val="black"/>
                </a:solidFill>
              </a:rPr>
              <a:t>12</a:t>
            </a:fld>
            <a:endParaRPr lang="en-GB">
              <a:solidFill>
                <a:prstClr val="black"/>
              </a:solidFill>
            </a:endParaRPr>
          </a:p>
        </p:txBody>
      </p:sp>
    </p:spTree>
    <p:extLst>
      <p:ext uri="{BB962C8B-B14F-4D97-AF65-F5344CB8AC3E}">
        <p14:creationId xmlns:p14="http://schemas.microsoft.com/office/powerpoint/2010/main" val="3160575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C8F3C-BA66-42F0-B6F1-B2E04AAC92E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EC3F7E7-6DE8-47AB-943E-E30CBACD0E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600D44A-3502-4A25-A62E-A2B280862398}"/>
              </a:ext>
            </a:extLst>
          </p:cNvPr>
          <p:cNvSpPr>
            <a:spLocks noGrp="1"/>
          </p:cNvSpPr>
          <p:nvPr>
            <p:ph type="dt" sz="half" idx="10"/>
          </p:nvPr>
        </p:nvSpPr>
        <p:spPr/>
        <p:txBody>
          <a:bodyPr/>
          <a:lstStyle/>
          <a:p>
            <a:fld id="{663A99D0-6096-43F6-A5FE-AA98358F5FAF}" type="datetimeFigureOut">
              <a:rPr lang="en-US" smtClean="0"/>
              <a:t>11/30/2022</a:t>
            </a:fld>
            <a:endParaRPr lang="en-US"/>
          </a:p>
        </p:txBody>
      </p:sp>
      <p:sp>
        <p:nvSpPr>
          <p:cNvPr id="5" name="Footer Placeholder 4">
            <a:extLst>
              <a:ext uri="{FF2B5EF4-FFF2-40B4-BE49-F238E27FC236}">
                <a16:creationId xmlns:a16="http://schemas.microsoft.com/office/drawing/2014/main" id="{A641B2F5-EBD2-40BE-BD00-36D662C1E1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07EBCC-855C-478B-8929-643DC9EC065C}"/>
              </a:ext>
            </a:extLst>
          </p:cNvPr>
          <p:cNvSpPr>
            <a:spLocks noGrp="1"/>
          </p:cNvSpPr>
          <p:nvPr>
            <p:ph type="sldNum" sz="quarter" idx="12"/>
          </p:nvPr>
        </p:nvSpPr>
        <p:spPr/>
        <p:txBody>
          <a:bodyPr/>
          <a:lstStyle/>
          <a:p>
            <a:fld id="{6572B151-E8ED-4A60-BA12-244CBF2124CC}" type="slidenum">
              <a:rPr lang="en-US" smtClean="0"/>
              <a:t>‹N›</a:t>
            </a:fld>
            <a:endParaRPr lang="en-US"/>
          </a:p>
        </p:txBody>
      </p:sp>
    </p:spTree>
    <p:extLst>
      <p:ext uri="{BB962C8B-B14F-4D97-AF65-F5344CB8AC3E}">
        <p14:creationId xmlns:p14="http://schemas.microsoft.com/office/powerpoint/2010/main" val="3492573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102CC-342B-4B2C-8C75-9E98B023FF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9BF814-F5D1-48AA-859D-21081E8B37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C5A181-5DE2-475F-9D7F-F6542CA6C4E3}"/>
              </a:ext>
            </a:extLst>
          </p:cNvPr>
          <p:cNvSpPr>
            <a:spLocks noGrp="1"/>
          </p:cNvSpPr>
          <p:nvPr>
            <p:ph type="dt" sz="half" idx="10"/>
          </p:nvPr>
        </p:nvSpPr>
        <p:spPr/>
        <p:txBody>
          <a:bodyPr/>
          <a:lstStyle/>
          <a:p>
            <a:fld id="{663A99D0-6096-43F6-A5FE-AA98358F5FAF}" type="datetimeFigureOut">
              <a:rPr lang="en-US" smtClean="0"/>
              <a:t>11/30/2022</a:t>
            </a:fld>
            <a:endParaRPr lang="en-US"/>
          </a:p>
        </p:txBody>
      </p:sp>
      <p:sp>
        <p:nvSpPr>
          <p:cNvPr id="5" name="Footer Placeholder 4">
            <a:extLst>
              <a:ext uri="{FF2B5EF4-FFF2-40B4-BE49-F238E27FC236}">
                <a16:creationId xmlns:a16="http://schemas.microsoft.com/office/drawing/2014/main" id="{513CC94D-9F39-4AF0-B0BB-7F4FF0BE58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E96A17-F907-44EC-A50D-D0444DEA4EDF}"/>
              </a:ext>
            </a:extLst>
          </p:cNvPr>
          <p:cNvSpPr>
            <a:spLocks noGrp="1"/>
          </p:cNvSpPr>
          <p:nvPr>
            <p:ph type="sldNum" sz="quarter" idx="12"/>
          </p:nvPr>
        </p:nvSpPr>
        <p:spPr/>
        <p:txBody>
          <a:bodyPr/>
          <a:lstStyle/>
          <a:p>
            <a:fld id="{6572B151-E8ED-4A60-BA12-244CBF2124CC}" type="slidenum">
              <a:rPr lang="en-US" smtClean="0"/>
              <a:t>‹N›</a:t>
            </a:fld>
            <a:endParaRPr lang="en-US"/>
          </a:p>
        </p:txBody>
      </p:sp>
    </p:spTree>
    <p:extLst>
      <p:ext uri="{BB962C8B-B14F-4D97-AF65-F5344CB8AC3E}">
        <p14:creationId xmlns:p14="http://schemas.microsoft.com/office/powerpoint/2010/main" val="1136710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8C3CEE-97DB-4B75-A0B2-9F966FCBFD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F61CC3-E3C9-4998-885F-6489EF90C3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953F7D-049B-4624-AEF1-539AE282DED9}"/>
              </a:ext>
            </a:extLst>
          </p:cNvPr>
          <p:cNvSpPr>
            <a:spLocks noGrp="1"/>
          </p:cNvSpPr>
          <p:nvPr>
            <p:ph type="dt" sz="half" idx="10"/>
          </p:nvPr>
        </p:nvSpPr>
        <p:spPr/>
        <p:txBody>
          <a:bodyPr/>
          <a:lstStyle/>
          <a:p>
            <a:fld id="{663A99D0-6096-43F6-A5FE-AA98358F5FAF}" type="datetimeFigureOut">
              <a:rPr lang="en-US" smtClean="0"/>
              <a:t>11/30/2022</a:t>
            </a:fld>
            <a:endParaRPr lang="en-US"/>
          </a:p>
        </p:txBody>
      </p:sp>
      <p:sp>
        <p:nvSpPr>
          <p:cNvPr id="5" name="Footer Placeholder 4">
            <a:extLst>
              <a:ext uri="{FF2B5EF4-FFF2-40B4-BE49-F238E27FC236}">
                <a16:creationId xmlns:a16="http://schemas.microsoft.com/office/drawing/2014/main" id="{E801D529-5FB0-4F56-80CF-DF315C3C77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649418-7CF5-4FA3-829E-B90E1F1473D2}"/>
              </a:ext>
            </a:extLst>
          </p:cNvPr>
          <p:cNvSpPr>
            <a:spLocks noGrp="1"/>
          </p:cNvSpPr>
          <p:nvPr>
            <p:ph type="sldNum" sz="quarter" idx="12"/>
          </p:nvPr>
        </p:nvSpPr>
        <p:spPr/>
        <p:txBody>
          <a:bodyPr/>
          <a:lstStyle/>
          <a:p>
            <a:fld id="{6572B151-E8ED-4A60-BA12-244CBF2124CC}" type="slidenum">
              <a:rPr lang="en-US" smtClean="0"/>
              <a:t>‹N›</a:t>
            </a:fld>
            <a:endParaRPr lang="en-US"/>
          </a:p>
        </p:txBody>
      </p:sp>
    </p:spTree>
    <p:extLst>
      <p:ext uri="{BB962C8B-B14F-4D97-AF65-F5344CB8AC3E}">
        <p14:creationId xmlns:p14="http://schemas.microsoft.com/office/powerpoint/2010/main" val="27890842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FC69B4-FB4F-4BAF-B957-F7DAE9ED0386}"/>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endParaRPr lang="en-GB"/>
          </a:p>
        </p:txBody>
      </p:sp>
      <p:sp>
        <p:nvSpPr>
          <p:cNvPr id="3" name="Υπότιτλος 2">
            <a:extLst>
              <a:ext uri="{FF2B5EF4-FFF2-40B4-BE49-F238E27FC236}">
                <a16:creationId xmlns:a16="http://schemas.microsoft.com/office/drawing/2014/main" id="{8A2544DB-935D-4E8B-A962-E4B850700E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GB"/>
          </a:p>
        </p:txBody>
      </p:sp>
      <p:sp>
        <p:nvSpPr>
          <p:cNvPr id="4" name="Θέση ημερομηνίας 3">
            <a:extLst>
              <a:ext uri="{FF2B5EF4-FFF2-40B4-BE49-F238E27FC236}">
                <a16:creationId xmlns:a16="http://schemas.microsoft.com/office/drawing/2014/main" id="{6019D3E4-C424-4D70-AD97-BB5FBE7A52C0}"/>
              </a:ext>
            </a:extLst>
          </p:cNvPr>
          <p:cNvSpPr>
            <a:spLocks noGrp="1"/>
          </p:cNvSpPr>
          <p:nvPr>
            <p:ph type="dt" sz="half" idx="10"/>
          </p:nvPr>
        </p:nvSpPr>
        <p:spPr/>
        <p:txBody>
          <a:bodyPr/>
          <a:lstStyle/>
          <a:p>
            <a:fld id="{0B98329E-E266-4E07-9C17-7336C54EBB49}" type="datetimeFigureOut">
              <a:rPr lang="en-GB" smtClean="0"/>
              <a:t>30/11/2022</a:t>
            </a:fld>
            <a:endParaRPr lang="en-GB"/>
          </a:p>
        </p:txBody>
      </p:sp>
      <p:sp>
        <p:nvSpPr>
          <p:cNvPr id="5" name="Θέση υποσέλιδου 4">
            <a:extLst>
              <a:ext uri="{FF2B5EF4-FFF2-40B4-BE49-F238E27FC236}">
                <a16:creationId xmlns:a16="http://schemas.microsoft.com/office/drawing/2014/main" id="{643D6BA5-CAE4-4F39-BF9A-B8D4E98D269A}"/>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3C8DD6D1-984A-4E05-94F1-EB96F9843796}"/>
              </a:ext>
            </a:extLst>
          </p:cNvPr>
          <p:cNvSpPr>
            <a:spLocks noGrp="1"/>
          </p:cNvSpPr>
          <p:nvPr>
            <p:ph type="sldNum" sz="quarter" idx="12"/>
          </p:nvPr>
        </p:nvSpPr>
        <p:spPr/>
        <p:txBody>
          <a:bodyPr/>
          <a:lstStyle/>
          <a:p>
            <a:fld id="{D8725878-9619-488C-BC12-AC8D9C238389}" type="slidenum">
              <a:rPr lang="en-GB" smtClean="0"/>
              <a:t>‹N›</a:t>
            </a:fld>
            <a:endParaRPr lang="en-GB"/>
          </a:p>
        </p:txBody>
      </p:sp>
    </p:spTree>
    <p:extLst>
      <p:ext uri="{BB962C8B-B14F-4D97-AF65-F5344CB8AC3E}">
        <p14:creationId xmlns:p14="http://schemas.microsoft.com/office/powerpoint/2010/main" val="4179843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E86787-09F7-4532-BBB1-AA7BFF3AED04}"/>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A4F584AD-E30C-4DFF-A2B9-4455A4330CC7}"/>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29AE3755-4177-4337-B431-A67FA70D10E9}"/>
              </a:ext>
            </a:extLst>
          </p:cNvPr>
          <p:cNvSpPr>
            <a:spLocks noGrp="1"/>
          </p:cNvSpPr>
          <p:nvPr>
            <p:ph type="dt" sz="half" idx="10"/>
          </p:nvPr>
        </p:nvSpPr>
        <p:spPr/>
        <p:txBody>
          <a:bodyPr/>
          <a:lstStyle/>
          <a:p>
            <a:fld id="{0B98329E-E266-4E07-9C17-7336C54EBB49}" type="datetimeFigureOut">
              <a:rPr lang="en-GB" smtClean="0"/>
              <a:t>30/11/2022</a:t>
            </a:fld>
            <a:endParaRPr lang="en-GB"/>
          </a:p>
        </p:txBody>
      </p:sp>
      <p:sp>
        <p:nvSpPr>
          <p:cNvPr id="5" name="Θέση υποσέλιδου 4">
            <a:extLst>
              <a:ext uri="{FF2B5EF4-FFF2-40B4-BE49-F238E27FC236}">
                <a16:creationId xmlns:a16="http://schemas.microsoft.com/office/drawing/2014/main" id="{C84E9B9C-E6EC-4FED-AA91-DC0F392CBE78}"/>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A36E905C-CEB0-49C4-AD19-58D0AA60DD10}"/>
              </a:ext>
            </a:extLst>
          </p:cNvPr>
          <p:cNvSpPr>
            <a:spLocks noGrp="1"/>
          </p:cNvSpPr>
          <p:nvPr>
            <p:ph type="sldNum" sz="quarter" idx="12"/>
          </p:nvPr>
        </p:nvSpPr>
        <p:spPr/>
        <p:txBody>
          <a:bodyPr/>
          <a:lstStyle/>
          <a:p>
            <a:fld id="{D8725878-9619-488C-BC12-AC8D9C238389}" type="slidenum">
              <a:rPr lang="en-GB" smtClean="0"/>
              <a:t>‹N›</a:t>
            </a:fld>
            <a:endParaRPr lang="en-GB"/>
          </a:p>
        </p:txBody>
      </p:sp>
    </p:spTree>
    <p:extLst>
      <p:ext uri="{BB962C8B-B14F-4D97-AF65-F5344CB8AC3E}">
        <p14:creationId xmlns:p14="http://schemas.microsoft.com/office/powerpoint/2010/main" val="26668480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4247B7B-D4DF-45A9-912F-F4BAAEC910DB}"/>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id="{92048150-2ABC-4066-9FB8-5F491768731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68B51CEA-8BCF-45D1-B0F0-E171F020BEDC}"/>
              </a:ext>
            </a:extLst>
          </p:cNvPr>
          <p:cNvSpPr>
            <a:spLocks noGrp="1"/>
          </p:cNvSpPr>
          <p:nvPr>
            <p:ph type="dt" sz="half" idx="10"/>
          </p:nvPr>
        </p:nvSpPr>
        <p:spPr/>
        <p:txBody>
          <a:bodyPr/>
          <a:lstStyle/>
          <a:p>
            <a:fld id="{0B98329E-E266-4E07-9C17-7336C54EBB49}" type="datetimeFigureOut">
              <a:rPr lang="en-GB" smtClean="0"/>
              <a:t>30/11/2022</a:t>
            </a:fld>
            <a:endParaRPr lang="en-GB"/>
          </a:p>
        </p:txBody>
      </p:sp>
      <p:sp>
        <p:nvSpPr>
          <p:cNvPr id="5" name="Θέση υποσέλιδου 4">
            <a:extLst>
              <a:ext uri="{FF2B5EF4-FFF2-40B4-BE49-F238E27FC236}">
                <a16:creationId xmlns:a16="http://schemas.microsoft.com/office/drawing/2014/main" id="{8ED02644-6169-407B-858E-BBBE327C9000}"/>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50EF08FE-D758-4021-83D6-379646BEDFB1}"/>
              </a:ext>
            </a:extLst>
          </p:cNvPr>
          <p:cNvSpPr>
            <a:spLocks noGrp="1"/>
          </p:cNvSpPr>
          <p:nvPr>
            <p:ph type="sldNum" sz="quarter" idx="12"/>
          </p:nvPr>
        </p:nvSpPr>
        <p:spPr/>
        <p:txBody>
          <a:bodyPr/>
          <a:lstStyle/>
          <a:p>
            <a:fld id="{D8725878-9619-488C-BC12-AC8D9C238389}" type="slidenum">
              <a:rPr lang="en-GB" smtClean="0"/>
              <a:t>‹N›</a:t>
            </a:fld>
            <a:endParaRPr lang="en-GB"/>
          </a:p>
        </p:txBody>
      </p:sp>
    </p:spTree>
    <p:extLst>
      <p:ext uri="{BB962C8B-B14F-4D97-AF65-F5344CB8AC3E}">
        <p14:creationId xmlns:p14="http://schemas.microsoft.com/office/powerpoint/2010/main" val="12300799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EED807-E90C-4157-A29D-C5D98DB17A9D}"/>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80445ED4-B314-4E4C-83CE-DC57FDDA54DF}"/>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περιεχομένου 3">
            <a:extLst>
              <a:ext uri="{FF2B5EF4-FFF2-40B4-BE49-F238E27FC236}">
                <a16:creationId xmlns:a16="http://schemas.microsoft.com/office/drawing/2014/main" id="{DBD02549-AD7D-4411-A890-3B725EDEDE52}"/>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ημερομηνίας 4">
            <a:extLst>
              <a:ext uri="{FF2B5EF4-FFF2-40B4-BE49-F238E27FC236}">
                <a16:creationId xmlns:a16="http://schemas.microsoft.com/office/drawing/2014/main" id="{C06687FC-764A-4BD8-8CCB-02EB3CFAC211}"/>
              </a:ext>
            </a:extLst>
          </p:cNvPr>
          <p:cNvSpPr>
            <a:spLocks noGrp="1"/>
          </p:cNvSpPr>
          <p:nvPr>
            <p:ph type="dt" sz="half" idx="10"/>
          </p:nvPr>
        </p:nvSpPr>
        <p:spPr/>
        <p:txBody>
          <a:bodyPr/>
          <a:lstStyle/>
          <a:p>
            <a:fld id="{0B98329E-E266-4E07-9C17-7336C54EBB49}" type="datetimeFigureOut">
              <a:rPr lang="en-GB" smtClean="0"/>
              <a:t>30/11/2022</a:t>
            </a:fld>
            <a:endParaRPr lang="en-GB"/>
          </a:p>
        </p:txBody>
      </p:sp>
      <p:sp>
        <p:nvSpPr>
          <p:cNvPr id="6" name="Θέση υποσέλιδου 5">
            <a:extLst>
              <a:ext uri="{FF2B5EF4-FFF2-40B4-BE49-F238E27FC236}">
                <a16:creationId xmlns:a16="http://schemas.microsoft.com/office/drawing/2014/main" id="{684B25A1-F825-483F-BA30-804EBDD7CB4A}"/>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id="{8ED5CF25-851C-4861-994E-E7354634C146}"/>
              </a:ext>
            </a:extLst>
          </p:cNvPr>
          <p:cNvSpPr>
            <a:spLocks noGrp="1"/>
          </p:cNvSpPr>
          <p:nvPr>
            <p:ph type="sldNum" sz="quarter" idx="12"/>
          </p:nvPr>
        </p:nvSpPr>
        <p:spPr/>
        <p:txBody>
          <a:bodyPr/>
          <a:lstStyle/>
          <a:p>
            <a:fld id="{D8725878-9619-488C-BC12-AC8D9C238389}" type="slidenum">
              <a:rPr lang="en-GB" smtClean="0"/>
              <a:t>‹N›</a:t>
            </a:fld>
            <a:endParaRPr lang="en-GB"/>
          </a:p>
        </p:txBody>
      </p:sp>
    </p:spTree>
    <p:extLst>
      <p:ext uri="{BB962C8B-B14F-4D97-AF65-F5344CB8AC3E}">
        <p14:creationId xmlns:p14="http://schemas.microsoft.com/office/powerpoint/2010/main" val="2327357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92C781E-8D7F-49E7-AE1A-F9F49DE3681A}"/>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id="{86506536-E17C-4263-BBB7-9771829445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D1E4FCBA-01CD-4AEA-93B6-B46F7A96B6EB}"/>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5" name="Θέση κειμένου 4">
            <a:extLst>
              <a:ext uri="{FF2B5EF4-FFF2-40B4-BE49-F238E27FC236}">
                <a16:creationId xmlns:a16="http://schemas.microsoft.com/office/drawing/2014/main" id="{0706D864-FA81-49C9-A658-8C41D5BCB8A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379A2DB8-FE87-4148-BFE9-412CD494E83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7" name="Θέση ημερομηνίας 6">
            <a:extLst>
              <a:ext uri="{FF2B5EF4-FFF2-40B4-BE49-F238E27FC236}">
                <a16:creationId xmlns:a16="http://schemas.microsoft.com/office/drawing/2014/main" id="{D10FEBC1-B11C-4C47-9ACB-4FF945A028FE}"/>
              </a:ext>
            </a:extLst>
          </p:cNvPr>
          <p:cNvSpPr>
            <a:spLocks noGrp="1"/>
          </p:cNvSpPr>
          <p:nvPr>
            <p:ph type="dt" sz="half" idx="10"/>
          </p:nvPr>
        </p:nvSpPr>
        <p:spPr/>
        <p:txBody>
          <a:bodyPr/>
          <a:lstStyle/>
          <a:p>
            <a:fld id="{0B98329E-E266-4E07-9C17-7336C54EBB49}" type="datetimeFigureOut">
              <a:rPr lang="en-GB" smtClean="0"/>
              <a:t>30/11/2022</a:t>
            </a:fld>
            <a:endParaRPr lang="en-GB"/>
          </a:p>
        </p:txBody>
      </p:sp>
      <p:sp>
        <p:nvSpPr>
          <p:cNvPr id="8" name="Θέση υποσέλιδου 7">
            <a:extLst>
              <a:ext uri="{FF2B5EF4-FFF2-40B4-BE49-F238E27FC236}">
                <a16:creationId xmlns:a16="http://schemas.microsoft.com/office/drawing/2014/main" id="{E34D7CB1-C9CC-4209-9A7F-A713B5111FF6}"/>
              </a:ext>
            </a:extLst>
          </p:cNvPr>
          <p:cNvSpPr>
            <a:spLocks noGrp="1"/>
          </p:cNvSpPr>
          <p:nvPr>
            <p:ph type="ftr" sz="quarter" idx="11"/>
          </p:nvPr>
        </p:nvSpPr>
        <p:spPr/>
        <p:txBody>
          <a:bodyPr/>
          <a:lstStyle/>
          <a:p>
            <a:endParaRPr lang="en-GB"/>
          </a:p>
        </p:txBody>
      </p:sp>
      <p:sp>
        <p:nvSpPr>
          <p:cNvPr id="9" name="Θέση αριθμού διαφάνειας 8">
            <a:extLst>
              <a:ext uri="{FF2B5EF4-FFF2-40B4-BE49-F238E27FC236}">
                <a16:creationId xmlns:a16="http://schemas.microsoft.com/office/drawing/2014/main" id="{183D3F37-5918-428C-9F9F-53415FACC6DE}"/>
              </a:ext>
            </a:extLst>
          </p:cNvPr>
          <p:cNvSpPr>
            <a:spLocks noGrp="1"/>
          </p:cNvSpPr>
          <p:nvPr>
            <p:ph type="sldNum" sz="quarter" idx="12"/>
          </p:nvPr>
        </p:nvSpPr>
        <p:spPr/>
        <p:txBody>
          <a:bodyPr/>
          <a:lstStyle/>
          <a:p>
            <a:fld id="{D8725878-9619-488C-BC12-AC8D9C238389}" type="slidenum">
              <a:rPr lang="en-GB" smtClean="0"/>
              <a:t>‹N›</a:t>
            </a:fld>
            <a:endParaRPr lang="en-GB"/>
          </a:p>
        </p:txBody>
      </p:sp>
    </p:spTree>
    <p:extLst>
      <p:ext uri="{BB962C8B-B14F-4D97-AF65-F5344CB8AC3E}">
        <p14:creationId xmlns:p14="http://schemas.microsoft.com/office/powerpoint/2010/main" val="38467202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905271-B4FF-40A5-8432-373EE1C72A85}"/>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ημερομηνίας 2">
            <a:extLst>
              <a:ext uri="{FF2B5EF4-FFF2-40B4-BE49-F238E27FC236}">
                <a16:creationId xmlns:a16="http://schemas.microsoft.com/office/drawing/2014/main" id="{88081763-B31E-467C-BCE2-890FC53252DB}"/>
              </a:ext>
            </a:extLst>
          </p:cNvPr>
          <p:cNvSpPr>
            <a:spLocks noGrp="1"/>
          </p:cNvSpPr>
          <p:nvPr>
            <p:ph type="dt" sz="half" idx="10"/>
          </p:nvPr>
        </p:nvSpPr>
        <p:spPr/>
        <p:txBody>
          <a:bodyPr/>
          <a:lstStyle/>
          <a:p>
            <a:fld id="{0B98329E-E266-4E07-9C17-7336C54EBB49}" type="datetimeFigureOut">
              <a:rPr lang="en-GB" smtClean="0"/>
              <a:t>30/11/2022</a:t>
            </a:fld>
            <a:endParaRPr lang="en-GB"/>
          </a:p>
        </p:txBody>
      </p:sp>
      <p:sp>
        <p:nvSpPr>
          <p:cNvPr id="4" name="Θέση υποσέλιδου 3">
            <a:extLst>
              <a:ext uri="{FF2B5EF4-FFF2-40B4-BE49-F238E27FC236}">
                <a16:creationId xmlns:a16="http://schemas.microsoft.com/office/drawing/2014/main" id="{95B48129-9E75-43C4-874F-A27D3D36BAD3}"/>
              </a:ext>
            </a:extLst>
          </p:cNvPr>
          <p:cNvSpPr>
            <a:spLocks noGrp="1"/>
          </p:cNvSpPr>
          <p:nvPr>
            <p:ph type="ftr" sz="quarter" idx="11"/>
          </p:nvPr>
        </p:nvSpPr>
        <p:spPr/>
        <p:txBody>
          <a:bodyPr/>
          <a:lstStyle/>
          <a:p>
            <a:endParaRPr lang="en-GB"/>
          </a:p>
        </p:txBody>
      </p:sp>
      <p:sp>
        <p:nvSpPr>
          <p:cNvPr id="5" name="Θέση αριθμού διαφάνειας 4">
            <a:extLst>
              <a:ext uri="{FF2B5EF4-FFF2-40B4-BE49-F238E27FC236}">
                <a16:creationId xmlns:a16="http://schemas.microsoft.com/office/drawing/2014/main" id="{5DFD5697-2139-4BB1-96D6-5E7F21D8D475}"/>
              </a:ext>
            </a:extLst>
          </p:cNvPr>
          <p:cNvSpPr>
            <a:spLocks noGrp="1"/>
          </p:cNvSpPr>
          <p:nvPr>
            <p:ph type="sldNum" sz="quarter" idx="12"/>
          </p:nvPr>
        </p:nvSpPr>
        <p:spPr/>
        <p:txBody>
          <a:bodyPr/>
          <a:lstStyle/>
          <a:p>
            <a:fld id="{D8725878-9619-488C-BC12-AC8D9C238389}" type="slidenum">
              <a:rPr lang="en-GB" smtClean="0"/>
              <a:t>‹N›</a:t>
            </a:fld>
            <a:endParaRPr lang="en-GB"/>
          </a:p>
        </p:txBody>
      </p:sp>
    </p:spTree>
    <p:extLst>
      <p:ext uri="{BB962C8B-B14F-4D97-AF65-F5344CB8AC3E}">
        <p14:creationId xmlns:p14="http://schemas.microsoft.com/office/powerpoint/2010/main" val="31149229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BF797898-52CC-424A-B829-5C6BDECFCE6E}"/>
              </a:ext>
            </a:extLst>
          </p:cNvPr>
          <p:cNvSpPr>
            <a:spLocks noGrp="1"/>
          </p:cNvSpPr>
          <p:nvPr>
            <p:ph type="dt" sz="half" idx="10"/>
          </p:nvPr>
        </p:nvSpPr>
        <p:spPr/>
        <p:txBody>
          <a:bodyPr/>
          <a:lstStyle/>
          <a:p>
            <a:fld id="{0B98329E-E266-4E07-9C17-7336C54EBB49}" type="datetimeFigureOut">
              <a:rPr lang="en-GB" smtClean="0"/>
              <a:t>30/11/2022</a:t>
            </a:fld>
            <a:endParaRPr lang="en-GB"/>
          </a:p>
        </p:txBody>
      </p:sp>
      <p:sp>
        <p:nvSpPr>
          <p:cNvPr id="3" name="Θέση υποσέλιδου 2">
            <a:extLst>
              <a:ext uri="{FF2B5EF4-FFF2-40B4-BE49-F238E27FC236}">
                <a16:creationId xmlns:a16="http://schemas.microsoft.com/office/drawing/2014/main" id="{C44E6A91-7B61-4E26-B9DC-90099DC16DAA}"/>
              </a:ext>
            </a:extLst>
          </p:cNvPr>
          <p:cNvSpPr>
            <a:spLocks noGrp="1"/>
          </p:cNvSpPr>
          <p:nvPr>
            <p:ph type="ftr" sz="quarter" idx="11"/>
          </p:nvPr>
        </p:nvSpPr>
        <p:spPr/>
        <p:txBody>
          <a:bodyPr/>
          <a:lstStyle/>
          <a:p>
            <a:endParaRPr lang="en-GB"/>
          </a:p>
        </p:txBody>
      </p:sp>
      <p:sp>
        <p:nvSpPr>
          <p:cNvPr id="4" name="Θέση αριθμού διαφάνειας 3">
            <a:extLst>
              <a:ext uri="{FF2B5EF4-FFF2-40B4-BE49-F238E27FC236}">
                <a16:creationId xmlns:a16="http://schemas.microsoft.com/office/drawing/2014/main" id="{A92D44A2-4DFE-476F-A131-FBA3126EC90A}"/>
              </a:ext>
            </a:extLst>
          </p:cNvPr>
          <p:cNvSpPr>
            <a:spLocks noGrp="1"/>
          </p:cNvSpPr>
          <p:nvPr>
            <p:ph type="sldNum" sz="quarter" idx="12"/>
          </p:nvPr>
        </p:nvSpPr>
        <p:spPr/>
        <p:txBody>
          <a:bodyPr/>
          <a:lstStyle/>
          <a:p>
            <a:fld id="{D8725878-9619-488C-BC12-AC8D9C238389}" type="slidenum">
              <a:rPr lang="en-GB" smtClean="0"/>
              <a:t>‹N›</a:t>
            </a:fld>
            <a:endParaRPr lang="en-GB"/>
          </a:p>
        </p:txBody>
      </p:sp>
    </p:spTree>
    <p:extLst>
      <p:ext uri="{BB962C8B-B14F-4D97-AF65-F5344CB8AC3E}">
        <p14:creationId xmlns:p14="http://schemas.microsoft.com/office/powerpoint/2010/main" val="16276128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C2F5A7-8A1B-4940-AEEA-B30D291F494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περιεχομένου 2">
            <a:extLst>
              <a:ext uri="{FF2B5EF4-FFF2-40B4-BE49-F238E27FC236}">
                <a16:creationId xmlns:a16="http://schemas.microsoft.com/office/drawing/2014/main" id="{7A1878AD-5108-4FB6-B932-B5C1CF9A45D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κειμένου 3">
            <a:extLst>
              <a:ext uri="{FF2B5EF4-FFF2-40B4-BE49-F238E27FC236}">
                <a16:creationId xmlns:a16="http://schemas.microsoft.com/office/drawing/2014/main" id="{56DAF1B7-4C23-49B3-877C-193A73AAC5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98392064-FDB5-4153-B68C-FADF3FB8DFCE}"/>
              </a:ext>
            </a:extLst>
          </p:cNvPr>
          <p:cNvSpPr>
            <a:spLocks noGrp="1"/>
          </p:cNvSpPr>
          <p:nvPr>
            <p:ph type="dt" sz="half" idx="10"/>
          </p:nvPr>
        </p:nvSpPr>
        <p:spPr/>
        <p:txBody>
          <a:bodyPr/>
          <a:lstStyle/>
          <a:p>
            <a:fld id="{0B98329E-E266-4E07-9C17-7336C54EBB49}" type="datetimeFigureOut">
              <a:rPr lang="en-GB" smtClean="0"/>
              <a:t>30/11/2022</a:t>
            </a:fld>
            <a:endParaRPr lang="en-GB"/>
          </a:p>
        </p:txBody>
      </p:sp>
      <p:sp>
        <p:nvSpPr>
          <p:cNvPr id="6" name="Θέση υποσέλιδου 5">
            <a:extLst>
              <a:ext uri="{FF2B5EF4-FFF2-40B4-BE49-F238E27FC236}">
                <a16:creationId xmlns:a16="http://schemas.microsoft.com/office/drawing/2014/main" id="{C389793C-EBC7-450E-8F0D-583B07DBE5D7}"/>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id="{257F4B18-017B-4D01-87D8-3EF1E963A064}"/>
              </a:ext>
            </a:extLst>
          </p:cNvPr>
          <p:cNvSpPr>
            <a:spLocks noGrp="1"/>
          </p:cNvSpPr>
          <p:nvPr>
            <p:ph type="sldNum" sz="quarter" idx="12"/>
          </p:nvPr>
        </p:nvSpPr>
        <p:spPr/>
        <p:txBody>
          <a:bodyPr/>
          <a:lstStyle/>
          <a:p>
            <a:fld id="{D8725878-9619-488C-BC12-AC8D9C238389}" type="slidenum">
              <a:rPr lang="en-GB" smtClean="0"/>
              <a:t>‹N›</a:t>
            </a:fld>
            <a:endParaRPr lang="en-GB"/>
          </a:p>
        </p:txBody>
      </p:sp>
    </p:spTree>
    <p:extLst>
      <p:ext uri="{BB962C8B-B14F-4D97-AF65-F5344CB8AC3E}">
        <p14:creationId xmlns:p14="http://schemas.microsoft.com/office/powerpoint/2010/main" val="1160984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BFC2A-2A6B-48B0-94C0-7263AA5C569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EE937A-5165-44B0-8B48-5AC591CCB07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A995AA-4D8E-455D-9B58-794ACE6C90E1}"/>
              </a:ext>
            </a:extLst>
          </p:cNvPr>
          <p:cNvSpPr>
            <a:spLocks noGrp="1"/>
          </p:cNvSpPr>
          <p:nvPr>
            <p:ph type="dt" sz="half" idx="10"/>
          </p:nvPr>
        </p:nvSpPr>
        <p:spPr/>
        <p:txBody>
          <a:bodyPr/>
          <a:lstStyle/>
          <a:p>
            <a:fld id="{663A99D0-6096-43F6-A5FE-AA98358F5FAF}" type="datetimeFigureOut">
              <a:rPr lang="en-US" smtClean="0"/>
              <a:t>11/30/2022</a:t>
            </a:fld>
            <a:endParaRPr lang="en-US"/>
          </a:p>
        </p:txBody>
      </p:sp>
      <p:sp>
        <p:nvSpPr>
          <p:cNvPr id="5" name="Footer Placeholder 4">
            <a:extLst>
              <a:ext uri="{FF2B5EF4-FFF2-40B4-BE49-F238E27FC236}">
                <a16:creationId xmlns:a16="http://schemas.microsoft.com/office/drawing/2014/main" id="{A5721FCE-38EE-4F5C-AE0B-D6CEFF7DB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DF311B-20F6-403F-A010-407357CDFFB9}"/>
              </a:ext>
            </a:extLst>
          </p:cNvPr>
          <p:cNvSpPr>
            <a:spLocks noGrp="1"/>
          </p:cNvSpPr>
          <p:nvPr>
            <p:ph type="sldNum" sz="quarter" idx="12"/>
          </p:nvPr>
        </p:nvSpPr>
        <p:spPr/>
        <p:txBody>
          <a:bodyPr/>
          <a:lstStyle/>
          <a:p>
            <a:fld id="{6572B151-E8ED-4A60-BA12-244CBF2124CC}" type="slidenum">
              <a:rPr lang="en-US" smtClean="0"/>
              <a:t>‹N›</a:t>
            </a:fld>
            <a:endParaRPr lang="en-US"/>
          </a:p>
        </p:txBody>
      </p:sp>
    </p:spTree>
    <p:extLst>
      <p:ext uri="{BB962C8B-B14F-4D97-AF65-F5344CB8AC3E}">
        <p14:creationId xmlns:p14="http://schemas.microsoft.com/office/powerpoint/2010/main" val="1796144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DC56A8-C0AD-44C2-96A9-2C79E56A794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endParaRPr lang="en-GB"/>
          </a:p>
        </p:txBody>
      </p:sp>
      <p:sp>
        <p:nvSpPr>
          <p:cNvPr id="3" name="Θέση εικόνας 2">
            <a:extLst>
              <a:ext uri="{FF2B5EF4-FFF2-40B4-BE49-F238E27FC236}">
                <a16:creationId xmlns:a16="http://schemas.microsoft.com/office/drawing/2014/main" id="{4C718E34-7DE3-437D-A4D8-A940F99895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Θέση κειμένου 3">
            <a:extLst>
              <a:ext uri="{FF2B5EF4-FFF2-40B4-BE49-F238E27FC236}">
                <a16:creationId xmlns:a16="http://schemas.microsoft.com/office/drawing/2014/main" id="{A0E04994-5D42-4354-8D44-704E6B2D0E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F9E22C5D-94D9-4A05-8EC7-F23AB2DEC733}"/>
              </a:ext>
            </a:extLst>
          </p:cNvPr>
          <p:cNvSpPr>
            <a:spLocks noGrp="1"/>
          </p:cNvSpPr>
          <p:nvPr>
            <p:ph type="dt" sz="half" idx="10"/>
          </p:nvPr>
        </p:nvSpPr>
        <p:spPr/>
        <p:txBody>
          <a:bodyPr/>
          <a:lstStyle/>
          <a:p>
            <a:fld id="{0B98329E-E266-4E07-9C17-7336C54EBB49}" type="datetimeFigureOut">
              <a:rPr lang="en-GB" smtClean="0"/>
              <a:t>30/11/2022</a:t>
            </a:fld>
            <a:endParaRPr lang="en-GB"/>
          </a:p>
        </p:txBody>
      </p:sp>
      <p:sp>
        <p:nvSpPr>
          <p:cNvPr id="6" name="Θέση υποσέλιδου 5">
            <a:extLst>
              <a:ext uri="{FF2B5EF4-FFF2-40B4-BE49-F238E27FC236}">
                <a16:creationId xmlns:a16="http://schemas.microsoft.com/office/drawing/2014/main" id="{C2DC96BA-547A-46E3-BF72-975AD007FBE4}"/>
              </a:ext>
            </a:extLst>
          </p:cNvPr>
          <p:cNvSpPr>
            <a:spLocks noGrp="1"/>
          </p:cNvSpPr>
          <p:nvPr>
            <p:ph type="ftr" sz="quarter" idx="11"/>
          </p:nvPr>
        </p:nvSpPr>
        <p:spPr/>
        <p:txBody>
          <a:bodyPr/>
          <a:lstStyle/>
          <a:p>
            <a:endParaRPr lang="en-GB"/>
          </a:p>
        </p:txBody>
      </p:sp>
      <p:sp>
        <p:nvSpPr>
          <p:cNvPr id="7" name="Θέση αριθμού διαφάνειας 6">
            <a:extLst>
              <a:ext uri="{FF2B5EF4-FFF2-40B4-BE49-F238E27FC236}">
                <a16:creationId xmlns:a16="http://schemas.microsoft.com/office/drawing/2014/main" id="{24D0A5F3-66BB-4C39-85AE-2A8E9470DA6C}"/>
              </a:ext>
            </a:extLst>
          </p:cNvPr>
          <p:cNvSpPr>
            <a:spLocks noGrp="1"/>
          </p:cNvSpPr>
          <p:nvPr>
            <p:ph type="sldNum" sz="quarter" idx="12"/>
          </p:nvPr>
        </p:nvSpPr>
        <p:spPr/>
        <p:txBody>
          <a:bodyPr/>
          <a:lstStyle/>
          <a:p>
            <a:fld id="{D8725878-9619-488C-BC12-AC8D9C238389}" type="slidenum">
              <a:rPr lang="en-GB" smtClean="0"/>
              <a:t>‹N›</a:t>
            </a:fld>
            <a:endParaRPr lang="en-GB"/>
          </a:p>
        </p:txBody>
      </p:sp>
    </p:spTree>
    <p:extLst>
      <p:ext uri="{BB962C8B-B14F-4D97-AF65-F5344CB8AC3E}">
        <p14:creationId xmlns:p14="http://schemas.microsoft.com/office/powerpoint/2010/main" val="35285189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91F587-700C-4DD2-ACF7-DA25EEDFA0B2}"/>
              </a:ext>
            </a:extLst>
          </p:cNvPr>
          <p:cNvSpPr>
            <a:spLocks noGrp="1"/>
          </p:cNvSpPr>
          <p:nvPr>
            <p:ph type="title"/>
          </p:nvPr>
        </p:nvSpPr>
        <p:spPr/>
        <p:txBody>
          <a:bodyPr/>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a16="http://schemas.microsoft.com/office/drawing/2014/main" id="{58097F1A-C513-45E5-9760-7604F232BF08}"/>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DFCDD4CD-8A48-468A-880E-99B69CA1D399}"/>
              </a:ext>
            </a:extLst>
          </p:cNvPr>
          <p:cNvSpPr>
            <a:spLocks noGrp="1"/>
          </p:cNvSpPr>
          <p:nvPr>
            <p:ph type="dt" sz="half" idx="10"/>
          </p:nvPr>
        </p:nvSpPr>
        <p:spPr/>
        <p:txBody>
          <a:bodyPr/>
          <a:lstStyle/>
          <a:p>
            <a:fld id="{0B98329E-E266-4E07-9C17-7336C54EBB49}" type="datetimeFigureOut">
              <a:rPr lang="en-GB" smtClean="0"/>
              <a:t>30/11/2022</a:t>
            </a:fld>
            <a:endParaRPr lang="en-GB"/>
          </a:p>
        </p:txBody>
      </p:sp>
      <p:sp>
        <p:nvSpPr>
          <p:cNvPr id="5" name="Θέση υποσέλιδου 4">
            <a:extLst>
              <a:ext uri="{FF2B5EF4-FFF2-40B4-BE49-F238E27FC236}">
                <a16:creationId xmlns:a16="http://schemas.microsoft.com/office/drawing/2014/main" id="{41E4E8D3-8691-4BAC-864B-6E9F5D058639}"/>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BB7FD396-C315-46A3-AC2A-BAC732B88297}"/>
              </a:ext>
            </a:extLst>
          </p:cNvPr>
          <p:cNvSpPr>
            <a:spLocks noGrp="1"/>
          </p:cNvSpPr>
          <p:nvPr>
            <p:ph type="sldNum" sz="quarter" idx="12"/>
          </p:nvPr>
        </p:nvSpPr>
        <p:spPr/>
        <p:txBody>
          <a:bodyPr/>
          <a:lstStyle/>
          <a:p>
            <a:fld id="{D8725878-9619-488C-BC12-AC8D9C238389}" type="slidenum">
              <a:rPr lang="en-GB" smtClean="0"/>
              <a:t>‹N›</a:t>
            </a:fld>
            <a:endParaRPr lang="en-GB"/>
          </a:p>
        </p:txBody>
      </p:sp>
    </p:spTree>
    <p:extLst>
      <p:ext uri="{BB962C8B-B14F-4D97-AF65-F5344CB8AC3E}">
        <p14:creationId xmlns:p14="http://schemas.microsoft.com/office/powerpoint/2010/main" val="26878988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E6B83387-6E08-4625-846E-A1343A904AB1}"/>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endParaRPr lang="en-GB"/>
          </a:p>
        </p:txBody>
      </p:sp>
      <p:sp>
        <p:nvSpPr>
          <p:cNvPr id="3" name="Θέση κατακόρυφου κειμένου 2">
            <a:extLst>
              <a:ext uri="{FF2B5EF4-FFF2-40B4-BE49-F238E27FC236}">
                <a16:creationId xmlns:a16="http://schemas.microsoft.com/office/drawing/2014/main" id="{7C147566-C772-465B-919B-CB2A728F1E4F}"/>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9AD5ED5D-2E87-4127-8BFC-B5D3BC50E6F9}"/>
              </a:ext>
            </a:extLst>
          </p:cNvPr>
          <p:cNvSpPr>
            <a:spLocks noGrp="1"/>
          </p:cNvSpPr>
          <p:nvPr>
            <p:ph type="dt" sz="half" idx="10"/>
          </p:nvPr>
        </p:nvSpPr>
        <p:spPr/>
        <p:txBody>
          <a:bodyPr/>
          <a:lstStyle/>
          <a:p>
            <a:fld id="{0B98329E-E266-4E07-9C17-7336C54EBB49}" type="datetimeFigureOut">
              <a:rPr lang="en-GB" smtClean="0"/>
              <a:t>30/11/2022</a:t>
            </a:fld>
            <a:endParaRPr lang="en-GB"/>
          </a:p>
        </p:txBody>
      </p:sp>
      <p:sp>
        <p:nvSpPr>
          <p:cNvPr id="5" name="Θέση υποσέλιδου 4">
            <a:extLst>
              <a:ext uri="{FF2B5EF4-FFF2-40B4-BE49-F238E27FC236}">
                <a16:creationId xmlns:a16="http://schemas.microsoft.com/office/drawing/2014/main" id="{A0899045-56C7-44A5-AA97-93212A50ADFE}"/>
              </a:ext>
            </a:extLst>
          </p:cNvPr>
          <p:cNvSpPr>
            <a:spLocks noGrp="1"/>
          </p:cNvSpPr>
          <p:nvPr>
            <p:ph type="ftr" sz="quarter" idx="11"/>
          </p:nvPr>
        </p:nvSpPr>
        <p:spPr/>
        <p:txBody>
          <a:bodyPr/>
          <a:lstStyle/>
          <a:p>
            <a:endParaRPr lang="en-GB"/>
          </a:p>
        </p:txBody>
      </p:sp>
      <p:sp>
        <p:nvSpPr>
          <p:cNvPr id="6" name="Θέση αριθμού διαφάνειας 5">
            <a:extLst>
              <a:ext uri="{FF2B5EF4-FFF2-40B4-BE49-F238E27FC236}">
                <a16:creationId xmlns:a16="http://schemas.microsoft.com/office/drawing/2014/main" id="{8E113EDA-3D2E-477B-9949-C54A819DCF74}"/>
              </a:ext>
            </a:extLst>
          </p:cNvPr>
          <p:cNvSpPr>
            <a:spLocks noGrp="1"/>
          </p:cNvSpPr>
          <p:nvPr>
            <p:ph type="sldNum" sz="quarter" idx="12"/>
          </p:nvPr>
        </p:nvSpPr>
        <p:spPr/>
        <p:txBody>
          <a:bodyPr/>
          <a:lstStyle/>
          <a:p>
            <a:fld id="{D8725878-9619-488C-BC12-AC8D9C238389}" type="slidenum">
              <a:rPr lang="en-GB" smtClean="0"/>
              <a:t>‹N›</a:t>
            </a:fld>
            <a:endParaRPr lang="en-GB"/>
          </a:p>
        </p:txBody>
      </p:sp>
    </p:spTree>
    <p:extLst>
      <p:ext uri="{BB962C8B-B14F-4D97-AF65-F5344CB8AC3E}">
        <p14:creationId xmlns:p14="http://schemas.microsoft.com/office/powerpoint/2010/main" val="3561000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4015F-DC9E-4A20-834E-7C4F7748C7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A3FE38D-C82C-4D1F-8A0E-E2A7BB9217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E599AA-5899-4261-8FDE-B70D24A84103}"/>
              </a:ext>
            </a:extLst>
          </p:cNvPr>
          <p:cNvSpPr>
            <a:spLocks noGrp="1"/>
          </p:cNvSpPr>
          <p:nvPr>
            <p:ph type="dt" sz="half" idx="10"/>
          </p:nvPr>
        </p:nvSpPr>
        <p:spPr/>
        <p:txBody>
          <a:bodyPr/>
          <a:lstStyle/>
          <a:p>
            <a:fld id="{663A99D0-6096-43F6-A5FE-AA98358F5FAF}" type="datetimeFigureOut">
              <a:rPr lang="en-US" smtClean="0"/>
              <a:t>11/30/2022</a:t>
            </a:fld>
            <a:endParaRPr lang="en-US"/>
          </a:p>
        </p:txBody>
      </p:sp>
      <p:sp>
        <p:nvSpPr>
          <p:cNvPr id="5" name="Footer Placeholder 4">
            <a:extLst>
              <a:ext uri="{FF2B5EF4-FFF2-40B4-BE49-F238E27FC236}">
                <a16:creationId xmlns:a16="http://schemas.microsoft.com/office/drawing/2014/main" id="{BE7BBACD-D706-4562-AE9B-1FF875CBF9B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700D35-7308-4C07-B8D3-4B6863225723}"/>
              </a:ext>
            </a:extLst>
          </p:cNvPr>
          <p:cNvSpPr>
            <a:spLocks noGrp="1"/>
          </p:cNvSpPr>
          <p:nvPr>
            <p:ph type="sldNum" sz="quarter" idx="12"/>
          </p:nvPr>
        </p:nvSpPr>
        <p:spPr/>
        <p:txBody>
          <a:bodyPr/>
          <a:lstStyle/>
          <a:p>
            <a:fld id="{6572B151-E8ED-4A60-BA12-244CBF2124CC}" type="slidenum">
              <a:rPr lang="en-US" smtClean="0"/>
              <a:t>‹N›</a:t>
            </a:fld>
            <a:endParaRPr lang="en-US"/>
          </a:p>
        </p:txBody>
      </p:sp>
    </p:spTree>
    <p:extLst>
      <p:ext uri="{BB962C8B-B14F-4D97-AF65-F5344CB8AC3E}">
        <p14:creationId xmlns:p14="http://schemas.microsoft.com/office/powerpoint/2010/main" val="2773586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DBC2F-E7F7-458E-963C-EC9F48389D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53F2B2-29DE-44CC-A217-661205EB52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24220F-6CFE-4F12-8DE2-6665D05CE1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F54718-42BF-42E2-B6E0-F96C1BF74C50}"/>
              </a:ext>
            </a:extLst>
          </p:cNvPr>
          <p:cNvSpPr>
            <a:spLocks noGrp="1"/>
          </p:cNvSpPr>
          <p:nvPr>
            <p:ph type="dt" sz="half" idx="10"/>
          </p:nvPr>
        </p:nvSpPr>
        <p:spPr/>
        <p:txBody>
          <a:bodyPr/>
          <a:lstStyle/>
          <a:p>
            <a:fld id="{663A99D0-6096-43F6-A5FE-AA98358F5FAF}" type="datetimeFigureOut">
              <a:rPr lang="en-US" smtClean="0"/>
              <a:t>11/30/2022</a:t>
            </a:fld>
            <a:endParaRPr lang="en-US"/>
          </a:p>
        </p:txBody>
      </p:sp>
      <p:sp>
        <p:nvSpPr>
          <p:cNvPr id="6" name="Footer Placeholder 5">
            <a:extLst>
              <a:ext uri="{FF2B5EF4-FFF2-40B4-BE49-F238E27FC236}">
                <a16:creationId xmlns:a16="http://schemas.microsoft.com/office/drawing/2014/main" id="{4CD89735-F872-4DDE-9E72-B55EF19467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AA7B57-E416-4A0B-AB4A-2ED78598CD48}"/>
              </a:ext>
            </a:extLst>
          </p:cNvPr>
          <p:cNvSpPr>
            <a:spLocks noGrp="1"/>
          </p:cNvSpPr>
          <p:nvPr>
            <p:ph type="sldNum" sz="quarter" idx="12"/>
          </p:nvPr>
        </p:nvSpPr>
        <p:spPr/>
        <p:txBody>
          <a:bodyPr/>
          <a:lstStyle/>
          <a:p>
            <a:fld id="{6572B151-E8ED-4A60-BA12-244CBF2124CC}" type="slidenum">
              <a:rPr lang="en-US" smtClean="0"/>
              <a:t>‹N›</a:t>
            </a:fld>
            <a:endParaRPr lang="en-US"/>
          </a:p>
        </p:txBody>
      </p:sp>
    </p:spTree>
    <p:extLst>
      <p:ext uri="{BB962C8B-B14F-4D97-AF65-F5344CB8AC3E}">
        <p14:creationId xmlns:p14="http://schemas.microsoft.com/office/powerpoint/2010/main" val="4085596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97142-E1F6-4743-A521-4CDE2C6522C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841A58A-90DE-48F9-AE48-0109A24A26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9F6F2A-479C-4F5E-A58B-FE1A56B414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AFB280D-4BAF-4324-80CF-32846D73E8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2047C4-E9EF-47B4-AB96-2B6FD02651B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26E4A7-1CA1-40C3-9C8C-E1AD3C68BED8}"/>
              </a:ext>
            </a:extLst>
          </p:cNvPr>
          <p:cNvSpPr>
            <a:spLocks noGrp="1"/>
          </p:cNvSpPr>
          <p:nvPr>
            <p:ph type="dt" sz="half" idx="10"/>
          </p:nvPr>
        </p:nvSpPr>
        <p:spPr/>
        <p:txBody>
          <a:bodyPr/>
          <a:lstStyle/>
          <a:p>
            <a:fld id="{663A99D0-6096-43F6-A5FE-AA98358F5FAF}" type="datetimeFigureOut">
              <a:rPr lang="en-US" smtClean="0"/>
              <a:t>11/30/2022</a:t>
            </a:fld>
            <a:endParaRPr lang="en-US"/>
          </a:p>
        </p:txBody>
      </p:sp>
      <p:sp>
        <p:nvSpPr>
          <p:cNvPr id="8" name="Footer Placeholder 7">
            <a:extLst>
              <a:ext uri="{FF2B5EF4-FFF2-40B4-BE49-F238E27FC236}">
                <a16:creationId xmlns:a16="http://schemas.microsoft.com/office/drawing/2014/main" id="{096A09F3-42B3-4808-B869-AE41EB8F8C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58D639-AA51-437C-B974-8E6B9D41BA69}"/>
              </a:ext>
            </a:extLst>
          </p:cNvPr>
          <p:cNvSpPr>
            <a:spLocks noGrp="1"/>
          </p:cNvSpPr>
          <p:nvPr>
            <p:ph type="sldNum" sz="quarter" idx="12"/>
          </p:nvPr>
        </p:nvSpPr>
        <p:spPr/>
        <p:txBody>
          <a:bodyPr/>
          <a:lstStyle/>
          <a:p>
            <a:fld id="{6572B151-E8ED-4A60-BA12-244CBF2124CC}" type="slidenum">
              <a:rPr lang="en-US" smtClean="0"/>
              <a:t>‹N›</a:t>
            </a:fld>
            <a:endParaRPr lang="en-US"/>
          </a:p>
        </p:txBody>
      </p:sp>
    </p:spTree>
    <p:extLst>
      <p:ext uri="{BB962C8B-B14F-4D97-AF65-F5344CB8AC3E}">
        <p14:creationId xmlns:p14="http://schemas.microsoft.com/office/powerpoint/2010/main" val="2174057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B65C7-CD27-4EE2-885B-43B4FEF07D7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87E42C-2D70-49B6-8DEA-86F2641D527F}"/>
              </a:ext>
            </a:extLst>
          </p:cNvPr>
          <p:cNvSpPr>
            <a:spLocks noGrp="1"/>
          </p:cNvSpPr>
          <p:nvPr>
            <p:ph type="dt" sz="half" idx="10"/>
          </p:nvPr>
        </p:nvSpPr>
        <p:spPr/>
        <p:txBody>
          <a:bodyPr/>
          <a:lstStyle/>
          <a:p>
            <a:fld id="{663A99D0-6096-43F6-A5FE-AA98358F5FAF}" type="datetimeFigureOut">
              <a:rPr lang="en-US" smtClean="0"/>
              <a:t>11/30/2022</a:t>
            </a:fld>
            <a:endParaRPr lang="en-US"/>
          </a:p>
        </p:txBody>
      </p:sp>
      <p:sp>
        <p:nvSpPr>
          <p:cNvPr id="4" name="Footer Placeholder 3">
            <a:extLst>
              <a:ext uri="{FF2B5EF4-FFF2-40B4-BE49-F238E27FC236}">
                <a16:creationId xmlns:a16="http://schemas.microsoft.com/office/drawing/2014/main" id="{D06AB445-8C25-45B7-BDCC-01E16622AD9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90E662-2FE7-4281-AA0D-A8C13DA88E61}"/>
              </a:ext>
            </a:extLst>
          </p:cNvPr>
          <p:cNvSpPr>
            <a:spLocks noGrp="1"/>
          </p:cNvSpPr>
          <p:nvPr>
            <p:ph type="sldNum" sz="quarter" idx="12"/>
          </p:nvPr>
        </p:nvSpPr>
        <p:spPr/>
        <p:txBody>
          <a:bodyPr/>
          <a:lstStyle/>
          <a:p>
            <a:fld id="{6572B151-E8ED-4A60-BA12-244CBF2124CC}" type="slidenum">
              <a:rPr lang="en-US" smtClean="0"/>
              <a:t>‹N›</a:t>
            </a:fld>
            <a:endParaRPr lang="en-US"/>
          </a:p>
        </p:txBody>
      </p:sp>
    </p:spTree>
    <p:extLst>
      <p:ext uri="{BB962C8B-B14F-4D97-AF65-F5344CB8AC3E}">
        <p14:creationId xmlns:p14="http://schemas.microsoft.com/office/powerpoint/2010/main" val="1169691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50D7D4-3227-4AE8-991B-448C1AAA43F0}"/>
              </a:ext>
            </a:extLst>
          </p:cNvPr>
          <p:cNvSpPr>
            <a:spLocks noGrp="1"/>
          </p:cNvSpPr>
          <p:nvPr>
            <p:ph type="dt" sz="half" idx="10"/>
          </p:nvPr>
        </p:nvSpPr>
        <p:spPr/>
        <p:txBody>
          <a:bodyPr/>
          <a:lstStyle/>
          <a:p>
            <a:fld id="{663A99D0-6096-43F6-A5FE-AA98358F5FAF}" type="datetimeFigureOut">
              <a:rPr lang="en-US" smtClean="0"/>
              <a:t>11/30/2022</a:t>
            </a:fld>
            <a:endParaRPr lang="en-US"/>
          </a:p>
        </p:txBody>
      </p:sp>
      <p:sp>
        <p:nvSpPr>
          <p:cNvPr id="3" name="Footer Placeholder 2">
            <a:extLst>
              <a:ext uri="{FF2B5EF4-FFF2-40B4-BE49-F238E27FC236}">
                <a16:creationId xmlns:a16="http://schemas.microsoft.com/office/drawing/2014/main" id="{820A396D-617A-4E94-ADEF-A5E7204A673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E75F881-ECE1-41F8-A9C2-C92A2C5D6B26}"/>
              </a:ext>
            </a:extLst>
          </p:cNvPr>
          <p:cNvSpPr>
            <a:spLocks noGrp="1"/>
          </p:cNvSpPr>
          <p:nvPr>
            <p:ph type="sldNum" sz="quarter" idx="12"/>
          </p:nvPr>
        </p:nvSpPr>
        <p:spPr/>
        <p:txBody>
          <a:bodyPr/>
          <a:lstStyle/>
          <a:p>
            <a:fld id="{6572B151-E8ED-4A60-BA12-244CBF2124CC}" type="slidenum">
              <a:rPr lang="en-US" smtClean="0"/>
              <a:t>‹N›</a:t>
            </a:fld>
            <a:endParaRPr lang="en-US"/>
          </a:p>
        </p:txBody>
      </p:sp>
    </p:spTree>
    <p:extLst>
      <p:ext uri="{BB962C8B-B14F-4D97-AF65-F5344CB8AC3E}">
        <p14:creationId xmlns:p14="http://schemas.microsoft.com/office/powerpoint/2010/main" val="2089567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53160-0C93-4E21-875C-A1DDF6CC9B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4B2BFA-0E4A-4EBF-9DE2-F8059CEB9B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6714DEF-A1C1-4F04-A184-7F0692301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F4DEC1-F8F5-400A-958A-CB5453C3B95F}"/>
              </a:ext>
            </a:extLst>
          </p:cNvPr>
          <p:cNvSpPr>
            <a:spLocks noGrp="1"/>
          </p:cNvSpPr>
          <p:nvPr>
            <p:ph type="dt" sz="half" idx="10"/>
          </p:nvPr>
        </p:nvSpPr>
        <p:spPr/>
        <p:txBody>
          <a:bodyPr/>
          <a:lstStyle/>
          <a:p>
            <a:fld id="{663A99D0-6096-43F6-A5FE-AA98358F5FAF}" type="datetimeFigureOut">
              <a:rPr lang="en-US" smtClean="0"/>
              <a:t>11/30/2022</a:t>
            </a:fld>
            <a:endParaRPr lang="en-US"/>
          </a:p>
        </p:txBody>
      </p:sp>
      <p:sp>
        <p:nvSpPr>
          <p:cNvPr id="6" name="Footer Placeholder 5">
            <a:extLst>
              <a:ext uri="{FF2B5EF4-FFF2-40B4-BE49-F238E27FC236}">
                <a16:creationId xmlns:a16="http://schemas.microsoft.com/office/drawing/2014/main" id="{3355FBFC-68CE-41F8-B470-7BE660E444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55960A-5591-4AD6-B099-0AEC862B8E94}"/>
              </a:ext>
            </a:extLst>
          </p:cNvPr>
          <p:cNvSpPr>
            <a:spLocks noGrp="1"/>
          </p:cNvSpPr>
          <p:nvPr>
            <p:ph type="sldNum" sz="quarter" idx="12"/>
          </p:nvPr>
        </p:nvSpPr>
        <p:spPr/>
        <p:txBody>
          <a:bodyPr/>
          <a:lstStyle/>
          <a:p>
            <a:fld id="{6572B151-E8ED-4A60-BA12-244CBF2124CC}" type="slidenum">
              <a:rPr lang="en-US" smtClean="0"/>
              <a:t>‹N›</a:t>
            </a:fld>
            <a:endParaRPr lang="en-US"/>
          </a:p>
        </p:txBody>
      </p:sp>
    </p:spTree>
    <p:extLst>
      <p:ext uri="{BB962C8B-B14F-4D97-AF65-F5344CB8AC3E}">
        <p14:creationId xmlns:p14="http://schemas.microsoft.com/office/powerpoint/2010/main" val="4046897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15BB4-AB00-4B13-AA5E-E29B79F7C6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7352B66-6056-4940-B930-1ECCAC2E78A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96DAF06-455C-43E7-8E97-001877A065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518EB5-8446-483A-8126-A4EA1FCF46AE}"/>
              </a:ext>
            </a:extLst>
          </p:cNvPr>
          <p:cNvSpPr>
            <a:spLocks noGrp="1"/>
          </p:cNvSpPr>
          <p:nvPr>
            <p:ph type="dt" sz="half" idx="10"/>
          </p:nvPr>
        </p:nvSpPr>
        <p:spPr/>
        <p:txBody>
          <a:bodyPr/>
          <a:lstStyle/>
          <a:p>
            <a:fld id="{663A99D0-6096-43F6-A5FE-AA98358F5FAF}" type="datetimeFigureOut">
              <a:rPr lang="en-US" smtClean="0"/>
              <a:t>11/30/2022</a:t>
            </a:fld>
            <a:endParaRPr lang="en-US"/>
          </a:p>
        </p:txBody>
      </p:sp>
      <p:sp>
        <p:nvSpPr>
          <p:cNvPr id="6" name="Footer Placeholder 5">
            <a:extLst>
              <a:ext uri="{FF2B5EF4-FFF2-40B4-BE49-F238E27FC236}">
                <a16:creationId xmlns:a16="http://schemas.microsoft.com/office/drawing/2014/main" id="{C0A62D21-9651-4AB8-A3CC-9E36D9AE3A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76D35B-DEB8-4DE8-B31A-12D692824990}"/>
              </a:ext>
            </a:extLst>
          </p:cNvPr>
          <p:cNvSpPr>
            <a:spLocks noGrp="1"/>
          </p:cNvSpPr>
          <p:nvPr>
            <p:ph type="sldNum" sz="quarter" idx="12"/>
          </p:nvPr>
        </p:nvSpPr>
        <p:spPr/>
        <p:txBody>
          <a:bodyPr/>
          <a:lstStyle/>
          <a:p>
            <a:fld id="{6572B151-E8ED-4A60-BA12-244CBF2124CC}" type="slidenum">
              <a:rPr lang="en-US" smtClean="0"/>
              <a:t>‹N›</a:t>
            </a:fld>
            <a:endParaRPr lang="en-US"/>
          </a:p>
        </p:txBody>
      </p:sp>
    </p:spTree>
    <p:extLst>
      <p:ext uri="{BB962C8B-B14F-4D97-AF65-F5344CB8AC3E}">
        <p14:creationId xmlns:p14="http://schemas.microsoft.com/office/powerpoint/2010/main" val="2885257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CAFDCA-AE6A-495B-AD2E-BE3460E0F9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Fare clic per modificare lo stile del titolo Master</a:t>
            </a:r>
          </a:p>
        </p:txBody>
      </p:sp>
      <p:sp>
        <p:nvSpPr>
          <p:cNvPr id="3" name="Text Placeholder 2">
            <a:extLst>
              <a:ext uri="{FF2B5EF4-FFF2-40B4-BE49-F238E27FC236}">
                <a16:creationId xmlns:a16="http://schemas.microsoft.com/office/drawing/2014/main" id="{7F41975D-7917-4859-91CD-F4AEAF59AF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Fare clic per modificare gli stili di testo Master</a:t>
            </a:r>
          </a:p>
          <a:p>
            <a:pPr lvl="1"/>
            <a:r>
              <a:rPr lang="en-US"/>
              <a:t>Secondo livello</a:t>
            </a:r>
          </a:p>
          <a:p>
            <a:pPr lvl="2"/>
            <a:r>
              <a:rPr lang="en-US"/>
              <a:t>Terzo livello</a:t>
            </a:r>
          </a:p>
          <a:p>
            <a:pPr lvl="3"/>
            <a:r>
              <a:rPr lang="en-US"/>
              <a:t>Quarto livello</a:t>
            </a:r>
          </a:p>
          <a:p>
            <a:pPr lvl="4"/>
            <a:r>
              <a:rPr lang="en-US"/>
              <a:t>Quinto livello</a:t>
            </a:r>
          </a:p>
        </p:txBody>
      </p:sp>
      <p:sp>
        <p:nvSpPr>
          <p:cNvPr id="4" name="Date Placeholder 3">
            <a:extLst>
              <a:ext uri="{FF2B5EF4-FFF2-40B4-BE49-F238E27FC236}">
                <a16:creationId xmlns:a16="http://schemas.microsoft.com/office/drawing/2014/main" id="{0DB0467A-5B26-4484-B6A0-895AE58033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3A99D0-6096-43F6-A5FE-AA98358F5FAF}" type="datetimeFigureOut">
              <a:rPr lang="en-US" smtClean="0"/>
              <a:t>11/30/2022</a:t>
            </a:fld>
            <a:endParaRPr lang="en-US"/>
          </a:p>
        </p:txBody>
      </p:sp>
      <p:sp>
        <p:nvSpPr>
          <p:cNvPr id="5" name="Footer Placeholder 4">
            <a:extLst>
              <a:ext uri="{FF2B5EF4-FFF2-40B4-BE49-F238E27FC236}">
                <a16:creationId xmlns:a16="http://schemas.microsoft.com/office/drawing/2014/main" id="{82919310-B23D-4B4C-B811-F59798B81A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868A8D6-133A-4FC8-8D14-8B6EF33DDD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72B151-E8ED-4A60-BA12-244CBF2124CC}" type="slidenum">
              <a:rPr lang="en-US" smtClean="0"/>
              <a:t>‹N›</a:t>
            </a:fld>
            <a:endParaRPr lang="en-US"/>
          </a:p>
        </p:txBody>
      </p:sp>
    </p:spTree>
    <p:extLst>
      <p:ext uri="{BB962C8B-B14F-4D97-AF65-F5344CB8AC3E}">
        <p14:creationId xmlns:p14="http://schemas.microsoft.com/office/powerpoint/2010/main" val="2693867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B2BB052C-E87E-4171-8D20-18B9808543A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GB"/>
          </a:p>
        </p:txBody>
      </p:sp>
      <p:sp>
        <p:nvSpPr>
          <p:cNvPr id="3" name="Θέση κειμένου 2">
            <a:extLst>
              <a:ext uri="{FF2B5EF4-FFF2-40B4-BE49-F238E27FC236}">
                <a16:creationId xmlns:a16="http://schemas.microsoft.com/office/drawing/2014/main" id="{94F0E76C-3C7D-4328-B4D2-9B5EA01CBA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GB"/>
          </a:p>
        </p:txBody>
      </p:sp>
      <p:sp>
        <p:nvSpPr>
          <p:cNvPr id="4" name="Θέση ημερομηνίας 3">
            <a:extLst>
              <a:ext uri="{FF2B5EF4-FFF2-40B4-BE49-F238E27FC236}">
                <a16:creationId xmlns:a16="http://schemas.microsoft.com/office/drawing/2014/main" id="{F4D96C76-C944-436A-996E-BFFAC4C5AF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8329E-E266-4E07-9C17-7336C54EBB49}" type="datetimeFigureOut">
              <a:rPr lang="en-GB" smtClean="0"/>
              <a:t>30/11/2022</a:t>
            </a:fld>
            <a:endParaRPr lang="en-GB"/>
          </a:p>
        </p:txBody>
      </p:sp>
      <p:sp>
        <p:nvSpPr>
          <p:cNvPr id="5" name="Θέση υποσέλιδου 4">
            <a:extLst>
              <a:ext uri="{FF2B5EF4-FFF2-40B4-BE49-F238E27FC236}">
                <a16:creationId xmlns:a16="http://schemas.microsoft.com/office/drawing/2014/main" id="{75013175-EDE0-494A-81C6-D829C918F9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Θέση αριθμού διαφάνειας 5">
            <a:extLst>
              <a:ext uri="{FF2B5EF4-FFF2-40B4-BE49-F238E27FC236}">
                <a16:creationId xmlns:a16="http://schemas.microsoft.com/office/drawing/2014/main" id="{316DBB0C-3268-4F45-AE68-D2F76CBA2C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25878-9619-488C-BC12-AC8D9C238389}" type="slidenum">
              <a:rPr lang="en-GB" smtClean="0"/>
              <a:t>‹N›</a:t>
            </a:fld>
            <a:endParaRPr lang="en-GB"/>
          </a:p>
        </p:txBody>
      </p:sp>
    </p:spTree>
    <p:extLst>
      <p:ext uri="{BB962C8B-B14F-4D97-AF65-F5344CB8AC3E}">
        <p14:creationId xmlns:p14="http://schemas.microsoft.com/office/powerpoint/2010/main" val="2295519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refugeesmigrants.un.org/new-york-declaration-refugees-and-migrants-0" TargetMode="External"/><Relationship Id="rId2" Type="http://schemas.openxmlformats.org/officeDocument/2006/relationships/hyperlink" Target="https://www.youtube.com/watch?v=r2plN4VgUPI" TargetMode="Externa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jmonnet.symbiosis.org.gr/en/notebooks-educational-tools/" TargetMode="Externa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E9AEA-4E51-4CC3-B266-489FD75A354B}"/>
              </a:ext>
            </a:extLst>
          </p:cNvPr>
          <p:cNvSpPr>
            <a:spLocks noGrp="1"/>
          </p:cNvSpPr>
          <p:nvPr>
            <p:ph type="ctrTitle"/>
          </p:nvPr>
        </p:nvSpPr>
        <p:spPr>
          <a:xfrm>
            <a:off x="582797" y="1651504"/>
            <a:ext cx="10951977" cy="2387600"/>
          </a:xfrm>
        </p:spPr>
        <p:txBody>
          <a:bodyPr>
            <a:normAutofit/>
          </a:bodyPr>
          <a:lstStyle/>
          <a:p>
            <a:pPr algn="l"/>
            <a:r>
              <a:rPr lang="en-US" sz="4800" b="1" dirty="0">
                <a:solidFill>
                  <a:schemeClr val="accent1">
                    <a:lumMod val="50000"/>
                  </a:schemeClr>
                </a:solidFill>
                <a:latin typeface="+mn-lt"/>
                <a:ea typeface="+mj-lt"/>
                <a:cs typeface="+mj-lt"/>
              </a:rPr>
              <a:t>Diritti dei migranti e dei rifugiati</a:t>
            </a:r>
            <a:endParaRPr lang="en-US" sz="4800" b="1" dirty="0">
              <a:solidFill>
                <a:schemeClr val="accent1">
                  <a:lumMod val="50000"/>
                </a:schemeClr>
              </a:solidFill>
              <a:latin typeface="+mn-lt"/>
            </a:endParaRPr>
          </a:p>
        </p:txBody>
      </p:sp>
      <p:pic>
        <p:nvPicPr>
          <p:cNvPr id="3" name="Google Shape;86;p1">
            <a:extLst>
              <a:ext uri="{FF2B5EF4-FFF2-40B4-BE49-F238E27FC236}">
                <a16:creationId xmlns:a16="http://schemas.microsoft.com/office/drawing/2014/main" id="{AF15B260-0380-D6F7-92FE-00AC9279A8A3}"/>
              </a:ext>
            </a:extLst>
          </p:cNvPr>
          <p:cNvPicPr preferRelativeResize="0"/>
          <p:nvPr/>
        </p:nvPicPr>
        <p:blipFill rotWithShape="1">
          <a:blip r:embed="rId2">
            <a:alphaModFix/>
          </a:blip>
          <a:srcRect r="714" b="1167"/>
          <a:stretch/>
        </p:blipFill>
        <p:spPr>
          <a:xfrm>
            <a:off x="10209384" y="231498"/>
            <a:ext cx="1325390" cy="1036644"/>
          </a:xfrm>
          <a:prstGeom prst="rect">
            <a:avLst/>
          </a:prstGeom>
          <a:noFill/>
          <a:ln>
            <a:noFill/>
          </a:ln>
        </p:spPr>
      </p:pic>
      <p:pic>
        <p:nvPicPr>
          <p:cNvPr id="4" name="Google Shape;89;p1" descr="Text&#10;&#10;Description automatically generated">
            <a:extLst>
              <a:ext uri="{FF2B5EF4-FFF2-40B4-BE49-F238E27FC236}">
                <a16:creationId xmlns:a16="http://schemas.microsoft.com/office/drawing/2014/main" id="{AC1015B9-1B99-55A1-351C-6E95FAFD97C4}"/>
              </a:ext>
            </a:extLst>
          </p:cNvPr>
          <p:cNvPicPr preferRelativeResize="0"/>
          <p:nvPr/>
        </p:nvPicPr>
        <p:blipFill rotWithShape="1">
          <a:blip r:embed="rId3">
            <a:alphaModFix/>
          </a:blip>
          <a:srcRect/>
          <a:stretch/>
        </p:blipFill>
        <p:spPr>
          <a:xfrm>
            <a:off x="582797" y="345393"/>
            <a:ext cx="2416167" cy="539387"/>
          </a:xfrm>
          <a:prstGeom prst="rect">
            <a:avLst/>
          </a:prstGeom>
          <a:noFill/>
          <a:ln>
            <a:noFill/>
          </a:ln>
        </p:spPr>
      </p:pic>
      <p:sp>
        <p:nvSpPr>
          <p:cNvPr id="5" name="Google Shape;90;p1">
            <a:extLst>
              <a:ext uri="{FF2B5EF4-FFF2-40B4-BE49-F238E27FC236}">
                <a16:creationId xmlns:a16="http://schemas.microsoft.com/office/drawing/2014/main" id="{9456A3EF-CEF5-FF47-ECFC-9C9916E892B5}"/>
              </a:ext>
            </a:extLst>
          </p:cNvPr>
          <p:cNvSpPr txBox="1"/>
          <p:nvPr/>
        </p:nvSpPr>
        <p:spPr>
          <a:xfrm>
            <a:off x="1476603" y="4805828"/>
            <a:ext cx="3968700" cy="1015622"/>
          </a:xfrm>
          <a:prstGeom prst="rect">
            <a:avLst/>
          </a:prstGeom>
          <a:noFill/>
          <a:ln>
            <a:noFill/>
          </a:ln>
        </p:spPr>
        <p:txBody>
          <a:bodyPr spcFirstLastPara="1" wrap="square" lIns="91425" tIns="45700" rIns="91425" bIns="45700" anchor="t" anchorCtr="0">
            <a:spAutoFit/>
          </a:bodyPr>
          <a:lstStyle/>
          <a:p>
            <a:pPr marL="0" marR="0" lvl="0" indent="0" algn="just" rtl="0">
              <a:spcBef>
                <a:spcPts val="0"/>
              </a:spcBef>
              <a:spcAft>
                <a:spcPts val="0"/>
              </a:spcAft>
              <a:buNone/>
            </a:pPr>
            <a:r>
              <a:rPr lang="de-DE" sz="1000" b="0" i="1" u="none" strike="noStrike" cap="none" dirty="0">
                <a:solidFill>
                  <a:schemeClr val="dk1"/>
                </a:solidFill>
                <a:latin typeface="Calibri"/>
                <a:ea typeface="Calibri"/>
                <a:cs typeface="Calibri"/>
                <a:sym typeface="Calibri"/>
              </a:rPr>
              <a:t>Il </a:t>
            </a:r>
            <a:r>
              <a:rPr lang="de-DE" sz="1000" b="0" i="1" u="none" strike="noStrike" cap="none" dirty="0" err="1">
                <a:solidFill>
                  <a:schemeClr val="dk1"/>
                </a:solidFill>
                <a:latin typeface="Calibri"/>
                <a:ea typeface="Calibri"/>
                <a:cs typeface="Calibri"/>
                <a:sym typeface="Calibri"/>
              </a:rPr>
              <a:t>progetto è cofinanziato dal </a:t>
            </a:r>
            <a:r>
              <a:rPr lang="de-DE" sz="1000" b="0" i="1" u="none" strike="noStrike" cap="none" dirty="0">
                <a:solidFill>
                  <a:schemeClr val="dk1"/>
                </a:solidFill>
                <a:latin typeface="Calibri"/>
                <a:ea typeface="Calibri"/>
                <a:cs typeface="Calibri"/>
                <a:sym typeface="Calibri"/>
              </a:rPr>
              <a:t>Fondo per </a:t>
            </a:r>
            <a:r>
              <a:rPr lang="de-DE" sz="1000" b="0" i="1" u="none" strike="noStrike" cap="none" dirty="0" err="1">
                <a:solidFill>
                  <a:schemeClr val="dk1"/>
                </a:solidFill>
                <a:latin typeface="Calibri"/>
                <a:ea typeface="Calibri"/>
                <a:cs typeface="Calibri"/>
                <a:sym typeface="Calibri"/>
              </a:rPr>
              <a:t>l'asilo</a:t>
            </a:r>
            <a:r>
              <a:rPr lang="de-DE" sz="1000" b="0" i="1" u="none" strike="noStrike" cap="none" dirty="0">
                <a:solidFill>
                  <a:schemeClr val="dk1"/>
                </a:solidFill>
                <a:latin typeface="Calibri"/>
                <a:ea typeface="Calibri"/>
                <a:cs typeface="Calibri"/>
                <a:sym typeface="Calibri"/>
              </a:rPr>
              <a:t>, la migrazione e l'integrazione dell'</a:t>
            </a:r>
            <a:r>
              <a:rPr lang="de-DE" sz="1000" b="0" i="1" u="none" strike="noStrike" cap="none" dirty="0" err="1">
                <a:solidFill>
                  <a:schemeClr val="dk1"/>
                </a:solidFill>
                <a:latin typeface="Calibri"/>
                <a:ea typeface="Calibri"/>
                <a:cs typeface="Calibri"/>
                <a:sym typeface="Calibri"/>
              </a:rPr>
              <a:t>Unione </a:t>
            </a:r>
            <a:r>
              <a:rPr lang="de-DE" sz="1000" b="0" i="1" u="none" strike="noStrike" cap="none" dirty="0">
                <a:solidFill>
                  <a:schemeClr val="dk1"/>
                </a:solidFill>
                <a:latin typeface="Calibri"/>
                <a:ea typeface="Calibri"/>
                <a:cs typeface="Calibri"/>
                <a:sym typeface="Calibri"/>
              </a:rPr>
              <a:t>Europea. Il </a:t>
            </a:r>
            <a:r>
              <a:rPr lang="de-DE" sz="1000" b="0" i="1" u="none" strike="noStrike" cap="none" dirty="0" err="1">
                <a:solidFill>
                  <a:schemeClr val="dk1"/>
                </a:solidFill>
                <a:latin typeface="Calibri"/>
                <a:ea typeface="Calibri"/>
                <a:cs typeface="Calibri"/>
                <a:sym typeface="Calibri"/>
              </a:rPr>
              <a:t>contenuto di questa presentazione rappresenta esclusivamente il punto di vista del partenariato del progetto </a:t>
            </a:r>
            <a:r>
              <a:rPr lang="de-DE" sz="1000" b="0" i="1" u="none" strike="noStrike" cap="none" dirty="0">
                <a:solidFill>
                  <a:schemeClr val="dk1"/>
                </a:solidFill>
                <a:latin typeface="Calibri"/>
                <a:ea typeface="Calibri"/>
                <a:cs typeface="Calibri"/>
                <a:sym typeface="Calibri"/>
              </a:rPr>
              <a:t>EMVI ed </a:t>
            </a:r>
            <a:r>
              <a:rPr lang="de-DE" sz="1000" b="0" i="1" u="none" strike="noStrike" cap="none" dirty="0" err="1">
                <a:solidFill>
                  <a:schemeClr val="dk1"/>
                </a:solidFill>
                <a:latin typeface="Calibri"/>
                <a:ea typeface="Calibri"/>
                <a:cs typeface="Calibri"/>
                <a:sym typeface="Calibri"/>
              </a:rPr>
              <a:t>è di loro esclusiva responsabilità</a:t>
            </a:r>
            <a:r>
              <a:rPr lang="de-DE" sz="1000" b="0" i="1" u="none" strike="noStrike" cap="none" dirty="0">
                <a:solidFill>
                  <a:schemeClr val="dk1"/>
                </a:solidFill>
                <a:latin typeface="Calibri"/>
                <a:ea typeface="Calibri"/>
                <a:cs typeface="Calibri"/>
                <a:sym typeface="Calibri"/>
              </a:rPr>
              <a:t>. La </a:t>
            </a:r>
            <a:r>
              <a:rPr lang="de-DE" sz="1000" b="0" i="1" u="none" strike="noStrike" cap="none" dirty="0" err="1">
                <a:solidFill>
                  <a:schemeClr val="dk1"/>
                </a:solidFill>
                <a:latin typeface="Calibri"/>
                <a:ea typeface="Calibri"/>
                <a:cs typeface="Calibri"/>
                <a:sym typeface="Calibri"/>
              </a:rPr>
              <a:t>Commissione </a:t>
            </a:r>
            <a:r>
              <a:rPr lang="de-DE" sz="1000" b="0" i="1" u="none" strike="noStrike" cap="none" dirty="0">
                <a:solidFill>
                  <a:schemeClr val="dk1"/>
                </a:solidFill>
                <a:latin typeface="Calibri"/>
                <a:ea typeface="Calibri"/>
                <a:cs typeface="Calibri"/>
                <a:sym typeface="Calibri"/>
              </a:rPr>
              <a:t>europea non </a:t>
            </a:r>
            <a:r>
              <a:rPr lang="de-DE" sz="1000" b="0" i="1" u="none" strike="noStrike" cap="none" dirty="0" err="1">
                <a:solidFill>
                  <a:schemeClr val="dk1"/>
                </a:solidFill>
                <a:latin typeface="Calibri"/>
                <a:ea typeface="Calibri"/>
                <a:cs typeface="Calibri"/>
                <a:sym typeface="Calibri"/>
              </a:rPr>
              <a:t>si assume alcuna responsabilità per l'uso che può essere fatto delle informazioni in essa contenute</a:t>
            </a:r>
            <a:r>
              <a:rPr lang="de-DE" sz="1000" b="0" i="1" u="none" strike="noStrike" cap="none" dirty="0">
                <a:solidFill>
                  <a:schemeClr val="dk1"/>
                </a:solidFill>
                <a:latin typeface="Calibri"/>
                <a:ea typeface="Calibri"/>
                <a:cs typeface="Calibri"/>
                <a:sym typeface="Calibri"/>
              </a:rPr>
              <a:t>.</a:t>
            </a:r>
            <a:endParaRPr sz="1000" b="0" i="1" u="none" strike="noStrike" cap="none" dirty="0">
              <a:solidFill>
                <a:schemeClr val="dk1"/>
              </a:solidFill>
              <a:latin typeface="Calibri"/>
              <a:ea typeface="Calibri"/>
              <a:cs typeface="Calibri"/>
              <a:sym typeface="Calibri"/>
            </a:endParaRPr>
          </a:p>
        </p:txBody>
      </p:sp>
      <p:pic>
        <p:nvPicPr>
          <p:cNvPr id="6" name="Picture 5" descr="A close-up of a sign&#10;&#10;Description automatically generated with low confidence">
            <a:extLst>
              <a:ext uri="{FF2B5EF4-FFF2-40B4-BE49-F238E27FC236}">
                <a16:creationId xmlns:a16="http://schemas.microsoft.com/office/drawing/2014/main" id="{3D84B645-4B21-7133-59D6-C1CE309AF9A2}"/>
              </a:ext>
            </a:extLst>
          </p:cNvPr>
          <p:cNvPicPr>
            <a:picLocks noChangeAspect="1"/>
          </p:cNvPicPr>
          <p:nvPr/>
        </p:nvPicPr>
        <p:blipFill>
          <a:blip r:embed="rId4"/>
          <a:stretch>
            <a:fillRect/>
          </a:stretch>
        </p:blipFill>
        <p:spPr>
          <a:xfrm>
            <a:off x="582797" y="4805828"/>
            <a:ext cx="893806" cy="893806"/>
          </a:xfrm>
          <a:prstGeom prst="rect">
            <a:avLst/>
          </a:prstGeom>
        </p:spPr>
      </p:pic>
    </p:spTree>
    <p:extLst>
      <p:ext uri="{BB962C8B-B14F-4D97-AF65-F5344CB8AC3E}">
        <p14:creationId xmlns:p14="http://schemas.microsoft.com/office/powerpoint/2010/main" val="12102099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Il quadro di protezione legale internazionale comprende ...</a:t>
            </a:r>
          </a:p>
        </p:txBody>
      </p:sp>
      <p:sp>
        <p:nvSpPr>
          <p:cNvPr id="4" name="Rounded Rectangle 3"/>
          <p:cNvSpPr/>
          <p:nvPr/>
        </p:nvSpPr>
        <p:spPr>
          <a:xfrm>
            <a:off x="2207568" y="3124200"/>
            <a:ext cx="7632848" cy="1832606"/>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nchorCtr="0"/>
          <a:lstStyle/>
          <a:p>
            <a:pPr algn="ctr"/>
            <a:r>
              <a:rPr lang="en-GB" sz="2800" b="1" dirty="0">
                <a:solidFill>
                  <a:srgbClr val="333333">
                    <a:lumMod val="50000"/>
                  </a:srgbClr>
                </a:solidFill>
              </a:rPr>
              <a:t>Diritto internazionale dei diritti umani</a:t>
            </a:r>
          </a:p>
          <a:p>
            <a:pPr algn="ctr"/>
            <a:endParaRPr lang="en-GB" sz="1100" b="1" dirty="0">
              <a:solidFill>
                <a:srgbClr val="CCCCCC">
                  <a:lumMod val="10000"/>
                </a:srgbClr>
              </a:solidFill>
            </a:endParaRPr>
          </a:p>
          <a:p>
            <a:pPr algn="ctr"/>
            <a:r>
              <a:rPr lang="en-GB" sz="2400" b="1" dirty="0">
                <a:solidFill>
                  <a:srgbClr val="CCCCCC">
                    <a:lumMod val="10000"/>
                  </a:srgbClr>
                </a:solidFill>
              </a:rPr>
              <a:t>Senza discriminazioni</a:t>
            </a:r>
            <a:endParaRPr lang="en-GB" sz="2000" b="1" dirty="0">
              <a:solidFill>
                <a:srgbClr val="CCCCCC">
                  <a:lumMod val="10000"/>
                </a:srgbClr>
              </a:solidFill>
            </a:endParaRPr>
          </a:p>
        </p:txBody>
      </p:sp>
      <p:grpSp>
        <p:nvGrpSpPr>
          <p:cNvPr id="5" name="Group 4"/>
          <p:cNvGrpSpPr/>
          <p:nvPr/>
        </p:nvGrpSpPr>
        <p:grpSpPr>
          <a:xfrm>
            <a:off x="2279577" y="4236728"/>
            <a:ext cx="7484845" cy="754729"/>
            <a:chOff x="713714" y="5229200"/>
            <a:chExt cx="7484845" cy="754729"/>
          </a:xfrm>
        </p:grpSpPr>
        <p:pic>
          <p:nvPicPr>
            <p:cNvPr id="1026"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3714" y="5241631"/>
              <a:ext cx="1260942" cy="727750"/>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pic>
          <p:nvPicPr>
            <p:cNvPr id="6"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72633" y="5252960"/>
              <a:ext cx="1260942" cy="727750"/>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pic>
          <p:nvPicPr>
            <p:cNvPr id="7"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69065" y="5244850"/>
              <a:ext cx="1260942" cy="727750"/>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pic>
          <p:nvPicPr>
            <p:cNvPr id="8"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27984" y="5256179"/>
              <a:ext cx="1260942" cy="727750"/>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pic>
          <p:nvPicPr>
            <p:cNvPr id="9"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678698" y="5229200"/>
              <a:ext cx="1260942" cy="727750"/>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pic>
          <p:nvPicPr>
            <p:cNvPr id="10" name="Picture 2" descr="C:\Users\Genevieve.Sauberli\AppData\Local\Microsoft\Windows\Temporary Internet Files\Content.IE5\THL05YS5\Icon_people.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37617" y="5240529"/>
              <a:ext cx="1260942" cy="727750"/>
            </a:xfrm>
            <a:prstGeom prst="rect">
              <a:avLst/>
            </a:prstGeom>
            <a:noFill/>
            <a:extLst>
              <a:ext uri="{909E8E84-426E-40dd-AFC4-6F175D3DCCD1}">
                <a14:hiddenFill xmlns:a14="http://schemas.microsoft.com/office/drawing/2010/main" xmlns:p14="http://schemas.microsoft.com/office/powerpoint/2010/main" xmlns:a16="http://schemas.microsoft.com/office/drawing/2014/main" xmlns="">
                  <a:solidFill>
                    <a:srgbClr val="FFFFFF"/>
                  </a:solidFill>
                </a14:hiddenFill>
              </a:ext>
            </a:extLst>
          </p:spPr>
        </p:pic>
      </p:grpSp>
      <p:sp>
        <p:nvSpPr>
          <p:cNvPr id="12" name="Rounded Rectangle 11"/>
          <p:cNvSpPr/>
          <p:nvPr/>
        </p:nvSpPr>
        <p:spPr>
          <a:xfrm>
            <a:off x="2207568" y="1556793"/>
            <a:ext cx="1754832" cy="3407685"/>
          </a:xfrm>
          <a:prstGeom prst="roundRect">
            <a:avLst/>
          </a:prstGeom>
          <a:solidFill>
            <a:srgbClr val="009900">
              <a:alpha val="45098"/>
            </a:srgbClr>
          </a:solidFill>
        </p:spPr>
        <p:style>
          <a:lnRef idx="1">
            <a:schemeClr val="accent1"/>
          </a:lnRef>
          <a:fillRef idx="3">
            <a:schemeClr val="accent1"/>
          </a:fillRef>
          <a:effectRef idx="2">
            <a:schemeClr val="accent1"/>
          </a:effectRef>
          <a:fontRef idx="minor">
            <a:schemeClr val="lt1"/>
          </a:fontRef>
        </p:style>
        <p:txBody>
          <a:bodyPr rtlCol="0" anchor="t" anchorCtr="0"/>
          <a:lstStyle/>
          <a:p>
            <a:r>
              <a:rPr lang="en-GB" sz="2800" b="1" dirty="0">
                <a:solidFill>
                  <a:prstClr val="white"/>
                </a:solidFill>
              </a:rPr>
              <a:t>Diritto dei rifugiati</a:t>
            </a:r>
          </a:p>
          <a:p>
            <a:pPr algn="ctr"/>
            <a:endParaRPr lang="en-GB" sz="2000" b="1" dirty="0">
              <a:solidFill>
                <a:prstClr val="white"/>
              </a:solidFill>
            </a:endParaRPr>
          </a:p>
        </p:txBody>
      </p:sp>
      <p:sp>
        <p:nvSpPr>
          <p:cNvPr id="14" name="Rounded Rectangle 13"/>
          <p:cNvSpPr/>
          <p:nvPr/>
        </p:nvSpPr>
        <p:spPr>
          <a:xfrm>
            <a:off x="8153401" y="1559764"/>
            <a:ext cx="1687015" cy="3407685"/>
          </a:xfrm>
          <a:prstGeom prst="roundRect">
            <a:avLst/>
          </a:prstGeom>
          <a:solidFill>
            <a:schemeClr val="accent3">
              <a:lumMod val="60000"/>
              <a:lumOff val="40000"/>
              <a:alpha val="45098"/>
            </a:schemeClr>
          </a:solidFill>
        </p:spPr>
        <p:style>
          <a:lnRef idx="1">
            <a:schemeClr val="accent1"/>
          </a:lnRef>
          <a:fillRef idx="3">
            <a:schemeClr val="accent1"/>
          </a:fillRef>
          <a:effectRef idx="2">
            <a:schemeClr val="accent1"/>
          </a:effectRef>
          <a:fontRef idx="minor">
            <a:schemeClr val="lt1"/>
          </a:fontRef>
        </p:style>
        <p:txBody>
          <a:bodyPr lIns="108000" rIns="0" rtlCol="0" anchor="t" anchorCtr="0"/>
          <a:lstStyle/>
          <a:p>
            <a:r>
              <a:rPr lang="en-GB" sz="2400" b="1" dirty="0">
                <a:solidFill>
                  <a:prstClr val="white"/>
                </a:solidFill>
              </a:rPr>
              <a:t>Diritto del lavoro internazionale</a:t>
            </a:r>
          </a:p>
        </p:txBody>
      </p:sp>
      <p:sp>
        <p:nvSpPr>
          <p:cNvPr id="13" name="Rounded Rectangle 12"/>
          <p:cNvSpPr/>
          <p:nvPr/>
        </p:nvSpPr>
        <p:spPr>
          <a:xfrm>
            <a:off x="3657600" y="1556792"/>
            <a:ext cx="4847902" cy="1703842"/>
          </a:xfrm>
          <a:prstGeom prst="roundRect">
            <a:avLst/>
          </a:prstGeom>
          <a:solidFill>
            <a:schemeClr val="accent6">
              <a:lumMod val="60000"/>
              <a:lumOff val="40000"/>
              <a:alpha val="50196"/>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ysClr val="window" lastClr="FFFFFF"/>
                </a:solidFill>
              </a:rPr>
              <a:t>Diritto internazionale umanitario</a:t>
            </a:r>
          </a:p>
          <a:p>
            <a:pPr algn="ctr"/>
            <a:r>
              <a:rPr lang="en-US" sz="2400" b="1" dirty="0">
                <a:solidFill>
                  <a:prstClr val="white"/>
                </a:solidFill>
              </a:rPr>
              <a:t>Legge dei mari</a:t>
            </a:r>
          </a:p>
          <a:p>
            <a:pPr algn="ctr"/>
            <a:r>
              <a:rPr lang="en-US" sz="2400" b="1" dirty="0">
                <a:solidFill>
                  <a:prstClr val="white"/>
                </a:solidFill>
              </a:rPr>
              <a:t>UNTOC + Protocolli</a:t>
            </a:r>
          </a:p>
          <a:p>
            <a:pPr algn="ctr"/>
            <a:r>
              <a:rPr lang="en-US" sz="2400" b="1" dirty="0">
                <a:solidFill>
                  <a:prstClr val="white"/>
                </a:solidFill>
              </a:rPr>
              <a:t>Convenzioni sull'apolidia</a:t>
            </a:r>
            <a:endParaRPr lang="en-GB" sz="2400" b="1" dirty="0">
              <a:solidFill>
                <a:sysClr val="window" lastClr="FFFFFF"/>
              </a:solidFill>
            </a:endParaRPr>
          </a:p>
        </p:txBody>
      </p:sp>
      <p:cxnSp>
        <p:nvCxnSpPr>
          <p:cNvPr id="3" name="Google Shape;233;p13">
            <a:extLst>
              <a:ext uri="{FF2B5EF4-FFF2-40B4-BE49-F238E27FC236}">
                <a16:creationId xmlns:a16="http://schemas.microsoft.com/office/drawing/2014/main" id="{68DBEAC6-7193-B6B7-09B2-CD700522E05F}"/>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11" name="Google Shape;234;p13">
            <a:extLst>
              <a:ext uri="{FF2B5EF4-FFF2-40B4-BE49-F238E27FC236}">
                <a16:creationId xmlns:a16="http://schemas.microsoft.com/office/drawing/2014/main" id="{268CE5DC-732E-9D08-434E-D89B8C1AB412}"/>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338482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Strumenti internazionali fondamentali per i diritti umani</a:t>
            </a:r>
            <a:br>
              <a:rPr lang="en-US" sz="1800" dirty="0"/>
            </a:br>
            <a:endParaRPr lang="en-GB" sz="1800" dirty="0"/>
          </a:p>
        </p:txBody>
      </p:sp>
      <p:graphicFrame>
        <p:nvGraphicFramePr>
          <p:cNvPr id="6" name="Content Placeholder 3"/>
          <p:cNvGraphicFramePr>
            <a:graphicFrameLocks/>
          </p:cNvGraphicFramePr>
          <p:nvPr>
            <p:extLst>
              <p:ext uri="{D42A27DB-BD31-4B8C-83A1-F6EECF244321}">
                <p14:modId xmlns:p14="http://schemas.microsoft.com/office/powerpoint/2010/main" val="837067184"/>
              </p:ext>
            </p:extLst>
          </p:nvPr>
        </p:nvGraphicFramePr>
        <p:xfrm>
          <a:off x="2265364" y="1205345"/>
          <a:ext cx="7566025" cy="52120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Google Shape;233;p13">
            <a:extLst>
              <a:ext uri="{FF2B5EF4-FFF2-40B4-BE49-F238E27FC236}">
                <a16:creationId xmlns:a16="http://schemas.microsoft.com/office/drawing/2014/main" id="{B566DDB7-52E4-BCD2-9993-BAB3D448AF2D}"/>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id="{56C9FC8A-495F-8558-A235-9FC2011C07D7}"/>
              </a:ext>
            </a:extLst>
          </p:cNvPr>
          <p:cNvPicPr preferRelativeResize="0"/>
          <p:nvPr/>
        </p:nvPicPr>
        <p:blipFill rotWithShape="1">
          <a:blip r:embed="rId8">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670949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CH" dirty="0" err="1"/>
              <a:t>Dichiarazione universale </a:t>
            </a:r>
            <a:r>
              <a:rPr lang="fr-CH" dirty="0"/>
              <a:t>dei </a:t>
            </a:r>
            <a:r>
              <a:rPr lang="fr-CH" dirty="0" err="1"/>
              <a:t>diritti umani </a:t>
            </a:r>
            <a:r>
              <a:rPr lang="fr-CH" dirty="0"/>
              <a:t>(1948)</a:t>
            </a:r>
            <a:endParaRPr lang="en-GB" dirty="0"/>
          </a:p>
        </p:txBody>
      </p:sp>
      <p:graphicFrame>
        <p:nvGraphicFramePr>
          <p:cNvPr id="9" name="Content Placeholder 8"/>
          <p:cNvGraphicFramePr>
            <a:graphicFrameLocks noGrp="1"/>
          </p:cNvGraphicFramePr>
          <p:nvPr>
            <p:ph idx="1"/>
          </p:nvPr>
        </p:nvGraphicFramePr>
        <p:xfrm>
          <a:off x="3276600" y="1600200"/>
          <a:ext cx="5562600" cy="4480560"/>
        </p:xfrm>
        <a:graphic>
          <a:graphicData uri="http://schemas.openxmlformats.org/drawingml/2006/table">
            <a:tbl>
              <a:tblPr firstRow="1" bandRow="1">
                <a:tableStyleId>{5C22544A-7EE6-4342-B048-85BDC9FD1C3A}</a:tableStyleId>
              </a:tblPr>
              <a:tblGrid>
                <a:gridCol w="5562600">
                  <a:extLst>
                    <a:ext uri="{9D8B030D-6E8A-4147-A177-3AD203B41FA5}">
                      <a16:colId xmlns:a16="http://schemas.microsoft.com/office/drawing/2014/main" val="20000"/>
                    </a:ext>
                  </a:extLst>
                </a:gridCol>
              </a:tblGrid>
              <a:tr h="4038600">
                <a:tc>
                  <a:txBody>
                    <a:bodyPr/>
                    <a:lstStyle/>
                    <a:p>
                      <a:r>
                        <a:rPr lang="en-GB" sz="2400" dirty="0"/>
                        <a:t>Riconoscimento della dignità intrinseca e dei diritti uguali e inalienabili di tutti </a:t>
                      </a:r>
                    </a:p>
                    <a:p>
                      <a:r>
                        <a:rPr lang="en-GB" sz="2400" dirty="0"/>
                        <a:t>membri della famiglia umana (Preambolo)</a:t>
                      </a:r>
                    </a:p>
                    <a:p>
                      <a:endParaRPr lang="en-GB" sz="2400" dirty="0"/>
                    </a:p>
                    <a:p>
                      <a:r>
                        <a:rPr lang="en-US" sz="2400" dirty="0" err="1"/>
                        <a:t>Tutti gli </a:t>
                      </a:r>
                      <a:r>
                        <a:rPr lang="en-US" sz="2400" dirty="0"/>
                        <a:t>esseri umani nascono liberi ed eguali in dignità e diritti (Articolo 1)</a:t>
                      </a:r>
                    </a:p>
                    <a:p>
                      <a:endParaRPr lang="en-US" sz="2400" dirty="0"/>
                    </a:p>
                    <a:p>
                      <a:r>
                        <a:rPr lang="en-US" sz="2400" dirty="0"/>
                        <a:t>Ad ogni individuo spettano tutti i diritti e le libertà enunciati nella presente Dichiarazione, senza distinzione alcuna (articolo 2).</a:t>
                      </a:r>
                      <a:endParaRPr lang="en-GB" sz="2400" dirty="0"/>
                    </a:p>
                    <a:p>
                      <a:endParaRPr lang="en-GB" sz="2400" dirty="0"/>
                    </a:p>
                  </a:txBody>
                  <a:tcPr/>
                </a:tc>
                <a:extLst>
                  <a:ext uri="{0D108BD9-81ED-4DB2-BD59-A6C34878D82A}">
                    <a16:rowId xmlns:a16="http://schemas.microsoft.com/office/drawing/2014/main" val="10000"/>
                  </a:ext>
                </a:extLst>
              </a:tr>
            </a:tbl>
          </a:graphicData>
        </a:graphic>
      </p:graphicFrame>
      <p:sp>
        <p:nvSpPr>
          <p:cNvPr id="6" name="5-Point Star 5"/>
          <p:cNvSpPr/>
          <p:nvPr/>
        </p:nvSpPr>
        <p:spPr>
          <a:xfrm>
            <a:off x="8198768" y="1981200"/>
            <a:ext cx="2316832" cy="2286000"/>
          </a:xfrm>
          <a:prstGeom prst="star5">
            <a:avLst>
              <a:gd name="adj" fmla="val 20645"/>
              <a:gd name="hf" fmla="val 105146"/>
              <a:gd name="vf" fmla="val 110557"/>
            </a:avLst>
          </a:prstGeom>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000" b="1" dirty="0">
                <a:solidFill>
                  <a:srgbClr val="CC3300"/>
                </a:solidFill>
              </a:rPr>
              <a:t>Tutti gli </a:t>
            </a:r>
            <a:r>
              <a:rPr lang="fr-CH" sz="2000" b="1" dirty="0" err="1">
                <a:solidFill>
                  <a:srgbClr val="CC3300"/>
                </a:solidFill>
              </a:rPr>
              <a:t>esseri umani</a:t>
            </a:r>
            <a:endParaRPr lang="en-GB" sz="2000" b="1" dirty="0">
              <a:solidFill>
                <a:srgbClr val="CC3300"/>
              </a:solidFill>
            </a:endParaRPr>
          </a:p>
        </p:txBody>
      </p:sp>
      <p:sp>
        <p:nvSpPr>
          <p:cNvPr id="7" name="5-Point Star 6"/>
          <p:cNvSpPr/>
          <p:nvPr/>
        </p:nvSpPr>
        <p:spPr>
          <a:xfrm>
            <a:off x="1600200" y="4572000"/>
            <a:ext cx="2362200" cy="2209800"/>
          </a:xfrm>
          <a:prstGeom prst="star5">
            <a:avLst>
              <a:gd name="adj" fmla="val 22841"/>
              <a:gd name="hf" fmla="val 105146"/>
              <a:gd name="vf" fmla="val 110557"/>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b="1" dirty="0" err="1">
                <a:solidFill>
                  <a:srgbClr val="660066"/>
                </a:solidFill>
              </a:rPr>
              <a:t>Tutti</a:t>
            </a:r>
            <a:endParaRPr lang="en-GB" b="1" dirty="0">
              <a:solidFill>
                <a:srgbClr val="660066"/>
              </a:solidFill>
            </a:endParaRPr>
          </a:p>
        </p:txBody>
      </p:sp>
      <p:cxnSp>
        <p:nvCxnSpPr>
          <p:cNvPr id="3" name="Google Shape;233;p13">
            <a:extLst>
              <a:ext uri="{FF2B5EF4-FFF2-40B4-BE49-F238E27FC236}">
                <a16:creationId xmlns:a16="http://schemas.microsoft.com/office/drawing/2014/main" id="{F02B5267-6794-8318-08B8-B7E97DCC7E74}"/>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id="{AD1E2D2E-E425-52DC-55B2-AB1E0CE17FD2}"/>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8441863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L'opportunità di principi e linee guida pratiche</a:t>
            </a:r>
            <a:br>
              <a:rPr lang="en-GB" dirty="0"/>
            </a:br>
            <a:endParaRPr lang="en-GB" dirty="0"/>
          </a:p>
        </p:txBody>
      </p:sp>
      <p:sp>
        <p:nvSpPr>
          <p:cNvPr id="3" name="Content Placeholder 2"/>
          <p:cNvSpPr>
            <a:spLocks noGrp="1"/>
          </p:cNvSpPr>
          <p:nvPr>
            <p:ph idx="1"/>
          </p:nvPr>
        </p:nvSpPr>
        <p:spPr>
          <a:xfrm>
            <a:off x="2207569" y="1512916"/>
            <a:ext cx="7567085" cy="4746568"/>
          </a:xfrm>
        </p:spPr>
        <p:txBody>
          <a:bodyPr>
            <a:normAutofit fontScale="92500"/>
          </a:bodyPr>
          <a:lstStyle/>
          <a:p>
            <a:r>
              <a:rPr lang="en-GB" dirty="0"/>
              <a:t>Esiste un quadro giuridico internazionale che protegge specificamente i diritti di tutti i migranti.</a:t>
            </a:r>
          </a:p>
          <a:p>
            <a:r>
              <a:rPr lang="en-GB" dirty="0"/>
              <a:t>Tuttavia, manca una comprensione più precisa degli standard dei diritti umani per i migranti (nei grandi movimenti), così come del modo in cui gli Stati (e altre parti interessate) possono rendere operativi questi standard nella pratica.</a:t>
            </a:r>
          </a:p>
          <a:p>
            <a:r>
              <a:rPr lang="en-GB" dirty="0"/>
              <a:t>Necessità di una particolare comprensione delle lacune di protezione sperimentate dai migranti che non beneficeranno della protezione dei rifugiati, ma che comunque non si muovono volontariamente e/o in modo protetto. (ad esempio, la migrazione indotta dai cambiamenti climatici).</a:t>
            </a:r>
          </a:p>
        </p:txBody>
      </p:sp>
      <p:cxnSp>
        <p:nvCxnSpPr>
          <p:cNvPr id="4" name="Google Shape;233;p13">
            <a:extLst>
              <a:ext uri="{FF2B5EF4-FFF2-40B4-BE49-F238E27FC236}">
                <a16:creationId xmlns:a16="http://schemas.microsoft.com/office/drawing/2014/main" id="{F14EDA2F-48D1-8174-459B-257C521A7ADA}"/>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D66923EB-27F3-C130-855E-846E120F2A0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398540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fontScale="90000"/>
          </a:bodyPr>
          <a:lstStyle/>
          <a:p>
            <a:r>
              <a:rPr lang="en-US" sz="4000" dirty="0"/>
              <a:t>Perché i diritti contano </a:t>
            </a:r>
            <a:r>
              <a:rPr lang="en-US" sz="4000"/>
              <a:t>nella migrazione, nello spostamento</a:t>
            </a:r>
            <a:r>
              <a:rPr lang="en-US" sz="4000" dirty="0"/>
              <a:t>, nella risposta umanitaria e nell'esilio? </a:t>
            </a:r>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754722"/>
          </a:xfrm>
        </p:spPr>
        <p:txBody>
          <a:bodyPr>
            <a:normAutofit fontScale="92500" lnSpcReduction="20000"/>
          </a:bodyPr>
          <a:lstStyle/>
          <a:p>
            <a:r>
              <a:rPr lang="en-US" dirty="0"/>
              <a:t>Gran parte dei dibattiti si sono incentrati sugli approcci all'assistenza umanitaria basati sui bisogni: </a:t>
            </a:r>
          </a:p>
          <a:p>
            <a:pPr lvl="1"/>
            <a:r>
              <a:rPr lang="en-US" dirty="0"/>
              <a:t>Rifugiati e sfollati visti come destinatari di carità e benessere</a:t>
            </a:r>
          </a:p>
          <a:p>
            <a:pPr lvl="1"/>
            <a:r>
              <a:rPr lang="en-US" dirty="0"/>
              <a:t>I rifugiati sono visti come "problemi" e "vittime".</a:t>
            </a:r>
          </a:p>
          <a:p>
            <a:pPr lvl="1"/>
            <a:r>
              <a:rPr lang="en-US" dirty="0"/>
              <a:t>Concentrarsi su "soluzioni durature"</a:t>
            </a:r>
          </a:p>
          <a:p>
            <a:r>
              <a:rPr lang="en-US" dirty="0"/>
              <a:t>Necessità di andare oltre i bisogni fisici delle persone che subiscono uno sfollamento forzato</a:t>
            </a:r>
          </a:p>
          <a:p>
            <a:pPr lvl="1"/>
            <a:r>
              <a:rPr lang="en-US" dirty="0"/>
              <a:t>Dibattiti dagli anni '80</a:t>
            </a:r>
          </a:p>
          <a:p>
            <a:r>
              <a:rPr lang="en-US" dirty="0"/>
              <a:t>Necessità di rafforzare le istituzioni che dovrebbero proteggere e promuovere un'ampia gamma di diritti.</a:t>
            </a:r>
          </a:p>
          <a:p>
            <a:pPr lvl="1"/>
            <a:r>
              <a:rPr lang="en-US" dirty="0"/>
              <a:t>al sostentamento</a:t>
            </a:r>
          </a:p>
          <a:p>
            <a:pPr lvl="1"/>
            <a:r>
              <a:rPr lang="en-US" dirty="0"/>
              <a:t>alla sopravvivenza</a:t>
            </a:r>
          </a:p>
          <a:p>
            <a:pPr lvl="1"/>
            <a:r>
              <a:rPr lang="en-US" dirty="0"/>
              <a:t>all'autonomia</a:t>
            </a:r>
          </a:p>
          <a:p>
            <a:pPr lvl="1"/>
            <a:r>
              <a:rPr lang="en-US" dirty="0"/>
              <a:t>al benessere</a:t>
            </a:r>
          </a:p>
          <a:p>
            <a:pPr lvl="1"/>
            <a:r>
              <a:rPr lang="en-US" dirty="0"/>
              <a:t>Alla protezione sociale e ai diritti </a:t>
            </a:r>
            <a:r>
              <a:rPr lang="en-US" dirty="0" err="1"/>
              <a:t>del lavoro</a:t>
            </a:r>
          </a:p>
          <a:p>
            <a:pPr lvl="1"/>
            <a:endParaRPr lang="en-US" dirty="0"/>
          </a:p>
          <a:p>
            <a:endParaRPr lang="en-US" dirty="0"/>
          </a:p>
        </p:txBody>
      </p:sp>
      <p:cxnSp>
        <p:nvCxnSpPr>
          <p:cNvPr id="2" name="Google Shape;233;p13">
            <a:extLst>
              <a:ext uri="{FF2B5EF4-FFF2-40B4-BE49-F238E27FC236}">
                <a16:creationId xmlns:a16="http://schemas.microsoft.com/office/drawing/2014/main" id="{A5A98F3E-4EC8-89F8-4BDC-3D96AF9FEBF1}"/>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4CEA12D3-18FD-9B0F-0D09-CEF26D23C91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6706983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fontScale="90000"/>
          </a:bodyPr>
          <a:lstStyle/>
          <a:p>
            <a:br>
              <a:rPr lang="en-US" sz="4000" b="1" dirty="0"/>
            </a:br>
            <a:br>
              <a:rPr lang="en-US" sz="4000" b="1" dirty="0"/>
            </a:br>
            <a:r>
              <a:rPr lang="en-US" b="1" dirty="0"/>
              <a:t>L'affermazione centrale: una risposta umanitaria centrata sui migranti/rifugiati e sui diritti </a:t>
            </a:r>
            <a:br>
              <a:rPr lang="en-US" sz="4000" dirty="0"/>
            </a:br>
            <a:endParaRPr lang="en-US" sz="4000" i="1" dirty="0"/>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313972"/>
          </a:xfrm>
        </p:spPr>
        <p:txBody>
          <a:bodyPr>
            <a:normAutofit/>
          </a:bodyPr>
          <a:lstStyle/>
          <a:p>
            <a:pPr lvl="1"/>
            <a:endParaRPr lang="en-US" dirty="0"/>
          </a:p>
          <a:p>
            <a:pPr marL="457200" lvl="1" indent="0">
              <a:buNone/>
            </a:pPr>
            <a:endParaRPr lang="en-US" dirty="0"/>
          </a:p>
          <a:p>
            <a:pPr lvl="1"/>
            <a:r>
              <a:rPr lang="en-US" dirty="0"/>
              <a:t>Convenzioni di Ginevra del 1949, protocolli e commenti - il diritto internazionale umanitario </a:t>
            </a:r>
          </a:p>
          <a:p>
            <a:pPr marL="457200" lvl="1" indent="0">
              <a:buNone/>
            </a:pPr>
            <a:r>
              <a:rPr lang="en-US" dirty="0"/>
              <a:t>(https://ihl-databases.icrc.org/applic/ihl/ihl.nsf/vwTreaties1949.xsp) </a:t>
            </a:r>
          </a:p>
          <a:p>
            <a:pPr lvl="1"/>
            <a:r>
              <a:rPr lang="en-US" dirty="0"/>
              <a:t>La Convenzione sui rifugiati del 1951 e la Convenzione sull'apolidia del 1954; </a:t>
            </a:r>
          </a:p>
          <a:p>
            <a:r>
              <a:rPr lang="en-US" dirty="0"/>
              <a:t>I dibattiti degli anni '80</a:t>
            </a:r>
          </a:p>
          <a:p>
            <a:r>
              <a:rPr lang="en-US" dirty="0"/>
              <a:t>Le principali rivendicazioni di Imposing Aid e la risposta incentrata sui rifugiati: </a:t>
            </a:r>
          </a:p>
          <a:p>
            <a:pPr lvl="1"/>
            <a:r>
              <a:rPr lang="en-US" dirty="0"/>
              <a:t>L'aiuto umanitario come top-down e come carità</a:t>
            </a:r>
          </a:p>
          <a:p>
            <a:pPr lvl="1"/>
            <a:r>
              <a:rPr lang="en-US" dirty="0"/>
              <a:t>Potere e donazione</a:t>
            </a:r>
          </a:p>
        </p:txBody>
      </p:sp>
      <p:cxnSp>
        <p:nvCxnSpPr>
          <p:cNvPr id="2" name="Google Shape;233;p13">
            <a:extLst>
              <a:ext uri="{FF2B5EF4-FFF2-40B4-BE49-F238E27FC236}">
                <a16:creationId xmlns:a16="http://schemas.microsoft.com/office/drawing/2014/main" id="{266C3347-A09C-C0E3-E3CB-669FE9B61FBD}"/>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402B1BEB-7BA6-B442-EC94-3ECBCAAD3652}"/>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467127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4D9C15-C6BF-2B45-B832-EEB5880F0BC0}"/>
              </a:ext>
            </a:extLst>
          </p:cNvPr>
          <p:cNvSpPr>
            <a:spLocks noGrp="1"/>
          </p:cNvSpPr>
          <p:nvPr>
            <p:ph type="title"/>
          </p:nvPr>
        </p:nvSpPr>
        <p:spPr/>
        <p:txBody>
          <a:bodyPr/>
          <a:lstStyle/>
          <a:p>
            <a:r>
              <a:rPr lang="en-GB" b="1" dirty="0"/>
              <a:t>Integrazione/protezione </a:t>
            </a:r>
            <a:r>
              <a:rPr lang="en-GB" dirty="0"/>
              <a:t>basata sui bisogni e nel contesto delle relazioni di potere</a:t>
            </a:r>
          </a:p>
        </p:txBody>
      </p:sp>
      <p:sp>
        <p:nvSpPr>
          <p:cNvPr id="3" name="Espace réservé du contenu 2">
            <a:extLst>
              <a:ext uri="{FF2B5EF4-FFF2-40B4-BE49-F238E27FC236}">
                <a16:creationId xmlns:a16="http://schemas.microsoft.com/office/drawing/2014/main" id="{269344AB-F128-F045-BB2A-8A32038108F0}"/>
              </a:ext>
            </a:extLst>
          </p:cNvPr>
          <p:cNvSpPr>
            <a:spLocks noGrp="1"/>
          </p:cNvSpPr>
          <p:nvPr>
            <p:ph idx="1"/>
          </p:nvPr>
        </p:nvSpPr>
        <p:spPr>
          <a:xfrm>
            <a:off x="838200" y="2246049"/>
            <a:ext cx="10515600" cy="3930913"/>
          </a:xfrm>
        </p:spPr>
        <p:txBody>
          <a:bodyPr>
            <a:normAutofit/>
          </a:bodyPr>
          <a:lstStyle/>
          <a:p>
            <a:r>
              <a:rPr lang="en-US" dirty="0"/>
              <a:t>Reciprocità equilibrata: possibile solo tra persone di pari status.</a:t>
            </a:r>
          </a:p>
          <a:p>
            <a:pPr marL="0" indent="0">
              <a:buNone/>
            </a:pPr>
            <a:endParaRPr lang="en-US" dirty="0"/>
          </a:p>
          <a:p>
            <a:r>
              <a:rPr lang="en-US" dirty="0"/>
              <a:t>Nel contesto dell'integrazione, che ne siano consapevoli o meno, gli attori statali e non statali si trovano in una relazione asimmetrica con i migranti e i rifugiati, che sono simbolicamente esautorati in quanto diventano clienti di coloro da cui dipendono per i mezzi di sopravvivenza e sicurezza.</a:t>
            </a:r>
          </a:p>
          <a:p>
            <a:endParaRPr lang="en-GB" dirty="0"/>
          </a:p>
        </p:txBody>
      </p:sp>
      <p:sp>
        <p:nvSpPr>
          <p:cNvPr id="4" name="ZoneTexte 3">
            <a:extLst>
              <a:ext uri="{FF2B5EF4-FFF2-40B4-BE49-F238E27FC236}">
                <a16:creationId xmlns:a16="http://schemas.microsoft.com/office/drawing/2014/main" id="{8F134900-9348-2D4B-AD82-35EF4CF13682}"/>
              </a:ext>
            </a:extLst>
          </p:cNvPr>
          <p:cNvSpPr txBox="1"/>
          <p:nvPr/>
        </p:nvSpPr>
        <p:spPr>
          <a:xfrm>
            <a:off x="736270" y="6293922"/>
            <a:ext cx="184731" cy="369332"/>
          </a:xfrm>
          <a:prstGeom prst="rect">
            <a:avLst/>
          </a:prstGeom>
          <a:noFill/>
        </p:spPr>
        <p:txBody>
          <a:bodyPr wrap="none" rtlCol="0">
            <a:spAutoFit/>
          </a:bodyPr>
          <a:lstStyle/>
          <a:p>
            <a:endParaRPr lang="en-GB" dirty="0"/>
          </a:p>
        </p:txBody>
      </p:sp>
      <p:cxnSp>
        <p:nvCxnSpPr>
          <p:cNvPr id="5" name="Google Shape;233;p13">
            <a:extLst>
              <a:ext uri="{FF2B5EF4-FFF2-40B4-BE49-F238E27FC236}">
                <a16:creationId xmlns:a16="http://schemas.microsoft.com/office/drawing/2014/main" id="{B42868A0-71EC-912A-8416-761ABEDA684D}"/>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a16="http://schemas.microsoft.com/office/drawing/2014/main" id="{B31FB6D3-6916-D99B-25A8-545EF555CAC6}"/>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4059411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20702A-7029-1448-8BAD-5C2E36C63F36}"/>
              </a:ext>
            </a:extLst>
          </p:cNvPr>
          <p:cNvSpPr>
            <a:spLocks noGrp="1"/>
          </p:cNvSpPr>
          <p:nvPr>
            <p:ph type="title"/>
          </p:nvPr>
        </p:nvSpPr>
        <p:spPr>
          <a:xfrm>
            <a:off x="355599" y="365125"/>
            <a:ext cx="11717867" cy="1325563"/>
          </a:xfrm>
        </p:spPr>
        <p:txBody>
          <a:bodyPr/>
          <a:lstStyle/>
          <a:p>
            <a:r>
              <a:rPr lang="en-GB" dirty="0"/>
              <a:t>Responsabilità, assistenza umanitaria e diritti</a:t>
            </a:r>
          </a:p>
        </p:txBody>
      </p:sp>
      <p:sp>
        <p:nvSpPr>
          <p:cNvPr id="3" name="Espace réservé du contenu 2">
            <a:extLst>
              <a:ext uri="{FF2B5EF4-FFF2-40B4-BE49-F238E27FC236}">
                <a16:creationId xmlns:a16="http://schemas.microsoft.com/office/drawing/2014/main" id="{977EBD10-4D86-854B-9729-8D541CAC96F1}"/>
              </a:ext>
            </a:extLst>
          </p:cNvPr>
          <p:cNvSpPr>
            <a:spLocks noGrp="1"/>
          </p:cNvSpPr>
          <p:nvPr>
            <p:ph idx="1"/>
          </p:nvPr>
        </p:nvSpPr>
        <p:spPr>
          <a:xfrm>
            <a:off x="838200" y="1439333"/>
            <a:ext cx="10880324" cy="4737630"/>
          </a:xfrm>
        </p:spPr>
        <p:txBody>
          <a:bodyPr>
            <a:normAutofit/>
          </a:bodyPr>
          <a:lstStyle/>
          <a:p>
            <a:r>
              <a:rPr lang="en-GB" sz="2600" dirty="0"/>
              <a:t>Gli umanitari - che controllano la distribuzione degli aiuti - si considerano responsabili nei confronti dei donatori piuttosto che dei beneficiari.</a:t>
            </a:r>
          </a:p>
          <a:p>
            <a:pPr marL="0" indent="0">
              <a:buNone/>
            </a:pPr>
            <a:endParaRPr lang="en-GB" sz="2600" dirty="0"/>
          </a:p>
          <a:p>
            <a:r>
              <a:rPr lang="en-GB" sz="2600" dirty="0"/>
              <a:t>Dare assistenza è generalmente considerato un atto di carità</a:t>
            </a:r>
          </a:p>
          <a:p>
            <a:pPr marL="0" indent="0">
              <a:buNone/>
            </a:pPr>
            <a:endParaRPr lang="en-GB" sz="2600" dirty="0"/>
          </a:p>
          <a:p>
            <a:r>
              <a:rPr lang="en-GB" sz="2600" dirty="0"/>
              <a:t>Gli umanitari si assumono il potere di decidere chi è meritevole</a:t>
            </a:r>
          </a:p>
          <a:p>
            <a:pPr marL="0" indent="0">
              <a:buNone/>
            </a:pPr>
            <a:endParaRPr lang="en-GB" sz="2600" dirty="0"/>
          </a:p>
          <a:p>
            <a:r>
              <a:rPr lang="en-GB" sz="2600" dirty="0"/>
              <a:t>Trappola del potere: inclusione o esclusione sulla base di opinioni personali - chi esprime i bisogni è privilegiato rispetto a chi esprime i propri bisogni sulla base dei diritti</a:t>
            </a:r>
          </a:p>
        </p:txBody>
      </p:sp>
      <p:cxnSp>
        <p:nvCxnSpPr>
          <p:cNvPr id="4" name="Google Shape;233;p13">
            <a:extLst>
              <a:ext uri="{FF2B5EF4-FFF2-40B4-BE49-F238E27FC236}">
                <a16:creationId xmlns:a16="http://schemas.microsoft.com/office/drawing/2014/main" id="{1CA27532-BE87-FC12-6905-BD4BF1B44A09}"/>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8352E781-A43B-47F6-66C7-E1C5DCE0D8B7}"/>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782362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fontScale="90000"/>
          </a:bodyPr>
          <a:lstStyle/>
          <a:p>
            <a:r>
              <a:rPr lang="en-US" sz="4000" dirty="0"/>
              <a:t>Importanza e domande chiave negli approcci basati sui diritti all'assistenza umanitaria</a:t>
            </a:r>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493109"/>
            <a:ext cx="11309451" cy="4313972"/>
          </a:xfrm>
        </p:spPr>
        <p:txBody>
          <a:bodyPr>
            <a:normAutofit fontScale="92500"/>
          </a:bodyPr>
          <a:lstStyle/>
          <a:p>
            <a:r>
              <a:rPr lang="en-US" b="1" i="1" dirty="0"/>
              <a:t>Importanza: </a:t>
            </a:r>
          </a:p>
          <a:p>
            <a:pPr lvl="1"/>
            <a:r>
              <a:rPr lang="en-US" dirty="0"/>
              <a:t>Approcci basati sui diritti: riconoscere l'autonomia degli sfollati. </a:t>
            </a:r>
          </a:p>
          <a:p>
            <a:pPr lvl="1"/>
            <a:r>
              <a:rPr lang="en-US" dirty="0"/>
              <a:t>Concentrarsi sui loro diritti, in quanto esseri umani, e sulla protezione basata sui diritti piuttosto che sui bisogni.</a:t>
            </a:r>
          </a:p>
          <a:p>
            <a:pPr marL="457200" lvl="1" indent="0">
              <a:buNone/>
            </a:pPr>
            <a:endParaRPr lang="en-US" dirty="0"/>
          </a:p>
          <a:p>
            <a:r>
              <a:rPr lang="en-US" b="1" i="1" dirty="0"/>
              <a:t>Domande chiave </a:t>
            </a:r>
            <a:r>
              <a:rPr lang="en-US" dirty="0"/>
              <a:t>per un'assistenza umanitaria basata sui diritti nel sistema internazionale: </a:t>
            </a:r>
          </a:p>
          <a:p>
            <a:pPr lvl="1"/>
            <a:r>
              <a:rPr lang="en-US" dirty="0"/>
              <a:t>Chi determina i diritti?</a:t>
            </a:r>
          </a:p>
          <a:p>
            <a:pPr lvl="1"/>
            <a:r>
              <a:rPr lang="en-US" dirty="0"/>
              <a:t>Chi li garantisce?</a:t>
            </a:r>
          </a:p>
          <a:p>
            <a:pPr lvl="1"/>
            <a:r>
              <a:rPr lang="en-US" dirty="0"/>
              <a:t>A chi spettano i diritti?</a:t>
            </a:r>
          </a:p>
          <a:p>
            <a:pPr lvl="1"/>
            <a:r>
              <a:rPr lang="en-US" dirty="0"/>
              <a:t>Chi è responsabile dell'attuazione e dell'erogazione dei diritti?</a:t>
            </a:r>
          </a:p>
        </p:txBody>
      </p:sp>
      <p:cxnSp>
        <p:nvCxnSpPr>
          <p:cNvPr id="2" name="Google Shape;233;p13">
            <a:extLst>
              <a:ext uri="{FF2B5EF4-FFF2-40B4-BE49-F238E27FC236}">
                <a16:creationId xmlns:a16="http://schemas.microsoft.com/office/drawing/2014/main" id="{B10E9531-642D-69DB-BB7B-06B465643764}"/>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35212275-1D49-76EF-FDBF-8669EED0EBE9}"/>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4559131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03DF0-6BD2-92DF-D40E-B98728A04C04}"/>
              </a:ext>
            </a:extLst>
          </p:cNvPr>
          <p:cNvSpPr>
            <a:spLocks noGrp="1"/>
          </p:cNvSpPr>
          <p:nvPr>
            <p:ph type="ctrTitle"/>
          </p:nvPr>
        </p:nvSpPr>
        <p:spPr>
          <a:xfrm>
            <a:off x="1524000" y="0"/>
            <a:ext cx="9144000" cy="3509963"/>
          </a:xfrm>
        </p:spPr>
        <p:txBody>
          <a:bodyPr>
            <a:normAutofit/>
          </a:bodyPr>
          <a:lstStyle/>
          <a:p>
            <a:r>
              <a:rPr lang="en-US" sz="4400" b="1" dirty="0"/>
              <a:t>Discussione interattiva su chi è "meritevole" dello status di rifugiato/residenza permanente/benefici/permesso di soggiorno/</a:t>
            </a:r>
          </a:p>
        </p:txBody>
      </p:sp>
      <p:sp>
        <p:nvSpPr>
          <p:cNvPr id="3" name="Subtitle 2">
            <a:extLst>
              <a:ext uri="{FF2B5EF4-FFF2-40B4-BE49-F238E27FC236}">
                <a16:creationId xmlns:a16="http://schemas.microsoft.com/office/drawing/2014/main" id="{A7DBC9D2-2B97-6781-D7C7-57E9BA650983}"/>
              </a:ext>
            </a:extLst>
          </p:cNvPr>
          <p:cNvSpPr>
            <a:spLocks noGrp="1"/>
          </p:cNvSpPr>
          <p:nvPr>
            <p:ph type="subTitle" idx="1"/>
          </p:nvPr>
        </p:nvSpPr>
        <p:spPr>
          <a:xfrm>
            <a:off x="1524000" y="4023360"/>
            <a:ext cx="9144000" cy="1234440"/>
          </a:xfrm>
        </p:spPr>
        <p:txBody>
          <a:bodyPr/>
          <a:lstStyle/>
          <a:p>
            <a:r>
              <a:rPr lang="en-US" b="1" dirty="0"/>
              <a:t>Vi preghiamo di ricordare le vostre esperienze personali e di presentare le vostre argomentazioni su chi decide e come su uno dei suddetti?</a:t>
            </a:r>
          </a:p>
        </p:txBody>
      </p:sp>
      <p:cxnSp>
        <p:nvCxnSpPr>
          <p:cNvPr id="4" name="Google Shape;233;p13">
            <a:extLst>
              <a:ext uri="{FF2B5EF4-FFF2-40B4-BE49-F238E27FC236}">
                <a16:creationId xmlns:a16="http://schemas.microsoft.com/office/drawing/2014/main" id="{26CFAFD2-E070-8784-4D8C-41207CAEE6B8}"/>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68FA7CFC-1F16-70B0-A497-575D484DA963}"/>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2939745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a:t>In questa presentazione:</a:t>
            </a:r>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313972"/>
          </a:xfrm>
        </p:spPr>
        <p:txBody>
          <a:bodyPr>
            <a:normAutofit fontScale="92500" lnSpcReduction="10000"/>
          </a:bodyPr>
          <a:lstStyle/>
          <a:p>
            <a:r>
              <a:rPr lang="en-US" dirty="0"/>
              <a:t>Definizioni</a:t>
            </a:r>
          </a:p>
          <a:p>
            <a:endParaRPr lang="en-US" dirty="0"/>
          </a:p>
          <a:p>
            <a:r>
              <a:rPr lang="en-US" dirty="0"/>
              <a:t>Perché i diritti contano nella migrazione, nello spostamento e nell'esilio?</a:t>
            </a:r>
          </a:p>
          <a:p>
            <a:pPr marL="0" indent="0">
              <a:buNone/>
            </a:pPr>
            <a:endParaRPr lang="en-US" dirty="0"/>
          </a:p>
          <a:p>
            <a:r>
              <a:rPr lang="en-US" dirty="0"/>
              <a:t>Risposta umanitaria e questioni di diritti</a:t>
            </a:r>
          </a:p>
          <a:p>
            <a:pPr marL="0" indent="0">
              <a:buNone/>
            </a:pPr>
            <a:endParaRPr lang="en-US" dirty="0"/>
          </a:p>
          <a:p>
            <a:r>
              <a:rPr lang="en-US" dirty="0"/>
              <a:t>Passare dai diritti dei rifugiati alla protezione</a:t>
            </a:r>
          </a:p>
          <a:p>
            <a:pPr marL="0" indent="0">
              <a:buNone/>
            </a:pPr>
            <a:endParaRPr lang="en-US" dirty="0"/>
          </a:p>
          <a:p>
            <a:r>
              <a:rPr lang="en-US" dirty="0"/>
              <a:t>Avvizzire le questioni dei diritti nel contesto della privatizzazione dell'asilo e della criminalizzazione dell'assistenza umanitaria</a:t>
            </a:r>
          </a:p>
        </p:txBody>
      </p:sp>
      <p:cxnSp>
        <p:nvCxnSpPr>
          <p:cNvPr id="2" name="Google Shape;233;p13">
            <a:extLst>
              <a:ext uri="{FF2B5EF4-FFF2-40B4-BE49-F238E27FC236}">
                <a16:creationId xmlns:a16="http://schemas.microsoft.com/office/drawing/2014/main" id="{139F850E-6122-9B32-1357-5F515423A42A}"/>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3C8B9765-485D-9B33-4EB5-C75178175A69}"/>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0101738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CAE377-D5E8-AC43-AEC5-F09D0B9FD8C4}"/>
              </a:ext>
            </a:extLst>
          </p:cNvPr>
          <p:cNvSpPr>
            <a:spLocks noGrp="1"/>
          </p:cNvSpPr>
          <p:nvPr>
            <p:ph type="title"/>
          </p:nvPr>
        </p:nvSpPr>
        <p:spPr/>
        <p:txBody>
          <a:bodyPr/>
          <a:lstStyle/>
          <a:p>
            <a:r>
              <a:rPr lang="en-GB" dirty="0"/>
              <a:t>Cosa è cambiato? </a:t>
            </a:r>
          </a:p>
        </p:txBody>
      </p:sp>
      <p:sp>
        <p:nvSpPr>
          <p:cNvPr id="3" name="Espace réservé du contenu 2">
            <a:extLst>
              <a:ext uri="{FF2B5EF4-FFF2-40B4-BE49-F238E27FC236}">
                <a16:creationId xmlns:a16="http://schemas.microsoft.com/office/drawing/2014/main" id="{9745698C-3734-C64A-B3FC-EDDC0F8ABA22}"/>
              </a:ext>
            </a:extLst>
          </p:cNvPr>
          <p:cNvSpPr>
            <a:spLocks noGrp="1"/>
          </p:cNvSpPr>
          <p:nvPr>
            <p:ph idx="1"/>
          </p:nvPr>
        </p:nvSpPr>
        <p:spPr/>
        <p:txBody>
          <a:bodyPr/>
          <a:lstStyle/>
          <a:p>
            <a:r>
              <a:rPr lang="en-GB" dirty="0"/>
              <a:t>Focus sugli approcci all'assistenza e alla protezione basati sui diritti (anni 2000)</a:t>
            </a:r>
          </a:p>
          <a:p>
            <a:r>
              <a:rPr lang="en-GB" dirty="0"/>
              <a:t>Localizzazione degli aiuti e riconoscimento/visione dei rifugiati come "agenti" della propria fede.</a:t>
            </a:r>
          </a:p>
          <a:p>
            <a:r>
              <a:rPr lang="en-GB" dirty="0"/>
              <a:t>Approcci partecipativi e diritti</a:t>
            </a:r>
          </a:p>
          <a:p>
            <a:endParaRPr lang="en-GB" dirty="0"/>
          </a:p>
          <a:p>
            <a:endParaRPr lang="en-GB" dirty="0"/>
          </a:p>
        </p:txBody>
      </p:sp>
      <p:cxnSp>
        <p:nvCxnSpPr>
          <p:cNvPr id="4" name="Google Shape;233;p13">
            <a:extLst>
              <a:ext uri="{FF2B5EF4-FFF2-40B4-BE49-F238E27FC236}">
                <a16:creationId xmlns:a16="http://schemas.microsoft.com/office/drawing/2014/main" id="{1F4C27CE-6880-4421-8387-5DE7FDF6EE67}"/>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A5E69792-3D3A-78CA-1283-0459A1DFEC20}"/>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911048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La prospettiva dei diritti umani nella governance della migrazione globale e dei rifugiati</a:t>
            </a:r>
          </a:p>
        </p:txBody>
      </p:sp>
      <p:sp>
        <p:nvSpPr>
          <p:cNvPr id="3" name="Content Placeholder 2"/>
          <p:cNvSpPr>
            <a:spLocks noGrp="1"/>
          </p:cNvSpPr>
          <p:nvPr>
            <p:ph idx="1"/>
          </p:nvPr>
        </p:nvSpPr>
        <p:spPr/>
        <p:txBody>
          <a:bodyPr>
            <a:normAutofit/>
          </a:bodyPr>
          <a:lstStyle/>
          <a:p>
            <a:pPr>
              <a:lnSpc>
                <a:spcPct val="100000"/>
              </a:lnSpc>
            </a:pPr>
            <a:r>
              <a:rPr lang="en-US" dirty="0"/>
              <a:t>La migrazione, compreso lo sfollamento forzato, è specificamente evidenziata negli Obiettivi di sviluppo sostenibile (e nell'intera "Agenda 2030 per lo sviluppo sostenibile"). </a:t>
            </a:r>
          </a:p>
          <a:p>
            <a:pPr>
              <a:lnSpc>
                <a:spcPct val="100000"/>
              </a:lnSpc>
            </a:pPr>
            <a:r>
              <a:rPr lang="en-US" dirty="0"/>
              <a:t>Ed è anche necessariamente implicito / coperto / &amp;c. da molti degli Obiettivi</a:t>
            </a:r>
          </a:p>
          <a:p>
            <a:pPr>
              <a:lnSpc>
                <a:spcPct val="100000"/>
              </a:lnSpc>
            </a:pPr>
            <a:r>
              <a:rPr lang="en-US" b="1" dirty="0"/>
              <a:t>L'Agenda 2030 chiarisce, tra l'altro, che faciliteremo una migrazione e una mobilità delle persone ordinate, sicure, regolari e responsabili, anche attraverso l'attuazione di politiche migratorie pianificate e ben gestite" </a:t>
            </a:r>
            <a:r>
              <a:rPr lang="en-US" dirty="0"/>
              <a:t>(Dichiarazione di New York, paragrafo 16).</a:t>
            </a:r>
          </a:p>
        </p:txBody>
      </p:sp>
      <p:sp>
        <p:nvSpPr>
          <p:cNvPr id="4" name="Slide Number Placeholder 3"/>
          <p:cNvSpPr>
            <a:spLocks noGrp="1"/>
          </p:cNvSpPr>
          <p:nvPr>
            <p:ph type="sldNum" sz="quarter" idx="12"/>
          </p:nvPr>
        </p:nvSpPr>
        <p:spPr/>
        <p:txBody>
          <a:bodyPr/>
          <a:lstStyle/>
          <a:p>
            <a:fld id="{1F9A298E-6A2E-48ED-8BA5-800C9BE25636}" type="slidenum">
              <a:rPr lang="nl-NL" smtClean="0"/>
              <a:t>21</a:t>
            </a:fld>
            <a:endParaRPr lang="nl-NL"/>
          </a:p>
        </p:txBody>
      </p:sp>
      <p:cxnSp>
        <p:nvCxnSpPr>
          <p:cNvPr id="5" name="Google Shape;233;p13">
            <a:extLst>
              <a:ext uri="{FF2B5EF4-FFF2-40B4-BE49-F238E27FC236}">
                <a16:creationId xmlns:a16="http://schemas.microsoft.com/office/drawing/2014/main" id="{2462AFB2-893D-9523-33BA-575114B0259A}"/>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a16="http://schemas.microsoft.com/office/drawing/2014/main" id="{EC72B1C8-8BB2-4A6E-0845-8A909C159783}"/>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3862891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err="1"/>
              <a:t>Dichiarazione di </a:t>
            </a:r>
            <a:r>
              <a:rPr lang="nl-NL" dirty="0"/>
              <a:t>New York </a:t>
            </a:r>
            <a:r>
              <a:rPr lang="nl-NL" dirty="0" err="1"/>
              <a:t>per i rifugiati e i migranti </a:t>
            </a:r>
            <a:r>
              <a:rPr lang="nl-NL" dirty="0"/>
              <a:t>- 9/2016</a:t>
            </a:r>
            <a:br>
              <a:rPr lang="nl-NL" dirty="0"/>
            </a:br>
            <a:r>
              <a:rPr lang="nl-NL" sz="2200" dirty="0">
                <a:hlinkClick r:id="rId2"/>
              </a:rPr>
              <a:t>https://www.youtube.com/watch?v=r2plN4VgUPI </a:t>
            </a:r>
            <a:r>
              <a:rPr lang="nl-NL" sz="2200" dirty="0"/>
              <a:t>(2 </a:t>
            </a:r>
            <a:r>
              <a:rPr lang="nl-NL" sz="2200" dirty="0" err="1"/>
              <a:t>min.</a:t>
            </a:r>
            <a:r>
              <a:rPr lang="nl-NL" sz="2200" dirty="0"/>
              <a:t>)</a:t>
            </a:r>
          </a:p>
        </p:txBody>
      </p:sp>
      <p:sp>
        <p:nvSpPr>
          <p:cNvPr id="3" name="Content Placeholder 2"/>
          <p:cNvSpPr>
            <a:spLocks noGrp="1"/>
          </p:cNvSpPr>
          <p:nvPr>
            <p:ph idx="1"/>
          </p:nvPr>
        </p:nvSpPr>
        <p:spPr/>
        <p:txBody>
          <a:bodyPr/>
          <a:lstStyle/>
          <a:p>
            <a:r>
              <a:rPr lang="nl-NL" dirty="0">
                <a:hlinkClick r:id="rId3"/>
              </a:rPr>
              <a:t>http://refugeesmigrants.un.org/new-york-declaration-refugees-and-migrants-0</a:t>
            </a:r>
            <a:endParaRPr lang="nl-NL" dirty="0"/>
          </a:p>
          <a:p>
            <a:r>
              <a:rPr lang="nl-NL" dirty="0"/>
              <a:t>Una </a:t>
            </a:r>
            <a:r>
              <a:rPr lang="nl-NL" dirty="0" err="1"/>
              <a:t>risoluzione dell'</a:t>
            </a:r>
            <a:r>
              <a:rPr lang="nl-NL" dirty="0"/>
              <a:t>Assemblea Generale delle Nazioni Unite di 24 pagine</a:t>
            </a:r>
          </a:p>
          <a:p>
            <a:r>
              <a:rPr lang="nl-NL" dirty="0" err="1"/>
              <a:t>Adottato da </a:t>
            </a:r>
            <a:r>
              <a:rPr lang="nl-NL" dirty="0"/>
              <a:t>193 </a:t>
            </a:r>
            <a:r>
              <a:rPr lang="nl-NL" dirty="0" err="1"/>
              <a:t>Stati</a:t>
            </a:r>
            <a:endParaRPr lang="nl-NL" dirty="0"/>
          </a:p>
          <a:p>
            <a:r>
              <a:rPr lang="nl-NL" dirty="0"/>
              <a:t>In occasione di un </a:t>
            </a:r>
            <a:r>
              <a:rPr lang="nl-NL" dirty="0" err="1"/>
              <a:t>vertice </a:t>
            </a:r>
            <a:r>
              <a:rPr lang="nl-NL" dirty="0"/>
              <a:t>ONU dei </a:t>
            </a:r>
            <a:r>
              <a:rPr lang="nl-NL" dirty="0" err="1"/>
              <a:t>capi </a:t>
            </a:r>
            <a:r>
              <a:rPr lang="nl-NL" dirty="0"/>
              <a:t>di Stato/governo</a:t>
            </a:r>
          </a:p>
          <a:p>
            <a:r>
              <a:rPr lang="nl-NL" dirty="0"/>
              <a:t>In risposta </a:t>
            </a:r>
            <a:r>
              <a:rPr lang="nl-NL" dirty="0" err="1"/>
              <a:t>ai </a:t>
            </a:r>
            <a:r>
              <a:rPr lang="nl-NL" dirty="0"/>
              <a:t>"grandi </a:t>
            </a:r>
            <a:r>
              <a:rPr lang="nl-NL" dirty="0" err="1"/>
              <a:t>movimenti</a:t>
            </a:r>
            <a:r>
              <a:rPr lang="nl-NL" dirty="0"/>
              <a:t>" </a:t>
            </a:r>
            <a:r>
              <a:rPr lang="nl-NL" dirty="0" err="1"/>
              <a:t>eccezionali</a:t>
            </a:r>
            <a:r>
              <a:rPr lang="nl-NL" dirty="0"/>
              <a:t>, ma </a:t>
            </a:r>
            <a:r>
              <a:rPr lang="nl-NL" dirty="0" err="1"/>
              <a:t>consapevoli che alcuni </a:t>
            </a:r>
            <a:r>
              <a:rPr lang="nl-NL" dirty="0"/>
              <a:t>punti </a:t>
            </a:r>
            <a:r>
              <a:rPr lang="nl-NL" dirty="0" err="1"/>
              <a:t>si applicano anche alla </a:t>
            </a:r>
            <a:r>
              <a:rPr lang="nl-NL" dirty="0"/>
              <a:t>"</a:t>
            </a:r>
            <a:r>
              <a:rPr lang="nl-NL" dirty="0" err="1"/>
              <a:t>migrazione </a:t>
            </a:r>
            <a:r>
              <a:rPr lang="nl-NL" i="1" dirty="0" err="1"/>
              <a:t>regolare</a:t>
            </a:r>
            <a:r>
              <a:rPr lang="nl-NL" dirty="0"/>
              <a:t>" (#21)</a:t>
            </a:r>
          </a:p>
        </p:txBody>
      </p:sp>
      <p:sp>
        <p:nvSpPr>
          <p:cNvPr id="4" name="Slide Number Placeholder 3"/>
          <p:cNvSpPr>
            <a:spLocks noGrp="1"/>
          </p:cNvSpPr>
          <p:nvPr>
            <p:ph type="sldNum" sz="quarter" idx="12"/>
          </p:nvPr>
        </p:nvSpPr>
        <p:spPr/>
        <p:txBody>
          <a:bodyPr/>
          <a:lstStyle/>
          <a:p>
            <a:fld id="{1F9A298E-6A2E-48ED-8BA5-800C9BE25636}" type="slidenum">
              <a:rPr lang="nl-NL" smtClean="0"/>
              <a:t>22</a:t>
            </a:fld>
            <a:endParaRPr lang="nl-NL"/>
          </a:p>
        </p:txBody>
      </p:sp>
      <p:cxnSp>
        <p:nvCxnSpPr>
          <p:cNvPr id="5" name="Google Shape;233;p13">
            <a:extLst>
              <a:ext uri="{FF2B5EF4-FFF2-40B4-BE49-F238E27FC236}">
                <a16:creationId xmlns:a16="http://schemas.microsoft.com/office/drawing/2014/main" id="{30D2BD5D-74BD-79B4-A121-9F2748A80B68}"/>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a16="http://schemas.microsoft.com/office/drawing/2014/main" id="{1E707782-EE0C-86C1-83C2-22A68D6BB157}"/>
              </a:ext>
            </a:extLst>
          </p:cNvPr>
          <p:cNvPicPr preferRelativeResize="0"/>
          <p:nvPr/>
        </p:nvPicPr>
        <p:blipFill rotWithShape="1">
          <a:blip r:embed="rId4">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340284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a:t>Dai diritti alla protezione</a:t>
            </a:r>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313972"/>
          </a:xfrm>
        </p:spPr>
        <p:txBody>
          <a:bodyPr/>
          <a:lstStyle/>
          <a:p>
            <a:r>
              <a:rPr lang="en-US" dirty="0"/>
              <a:t>2021 - 70 anni di Convenzione dell'UNHCR per la protezione dei rifugiati</a:t>
            </a:r>
          </a:p>
          <a:p>
            <a:r>
              <a:rPr lang="en-US" dirty="0"/>
              <a:t>Patto globale sui rifugiati 2018: </a:t>
            </a:r>
          </a:p>
          <a:p>
            <a:pPr lvl="1"/>
            <a:r>
              <a:rPr lang="en-US" dirty="0"/>
              <a:t>Principi chiave : </a:t>
            </a:r>
          </a:p>
          <a:p>
            <a:pPr lvl="2"/>
            <a:r>
              <a:rPr lang="en-US" dirty="0"/>
              <a:t>Solidarietà nella risposta ai rifugiati e agli sfollati</a:t>
            </a:r>
          </a:p>
          <a:p>
            <a:pPr lvl="2"/>
            <a:r>
              <a:rPr lang="en-US" dirty="0"/>
              <a:t>Condivisione equa e impegno a proteggere i rifugiati da pericoli e procedimenti giudiziari - 80 % delle persone ospitate dai paesi in via di sviluppo</a:t>
            </a:r>
          </a:p>
          <a:p>
            <a:pPr marL="457200" lvl="1" indent="0">
              <a:buNone/>
            </a:pPr>
            <a:r>
              <a:rPr lang="en-US" dirty="0"/>
              <a:t>Obiettivi principali : </a:t>
            </a:r>
          </a:p>
          <a:p>
            <a:pPr lvl="1"/>
            <a:r>
              <a:rPr lang="en-US" dirty="0"/>
              <a:t>Facile pressione sui paesi ospitanti</a:t>
            </a:r>
          </a:p>
          <a:p>
            <a:pPr lvl="1"/>
            <a:r>
              <a:rPr lang="en-US" dirty="0"/>
              <a:t>Migliorare l'accesso dei rifugiati all'autosufficienza</a:t>
            </a:r>
          </a:p>
          <a:p>
            <a:pPr lvl="1"/>
            <a:r>
              <a:rPr lang="en-US" dirty="0"/>
              <a:t>Ampliare l'accesso a 3</a:t>
            </a:r>
            <a:r>
              <a:rPr lang="en-US" baseline="30000" dirty="0"/>
              <a:t>rd</a:t>
            </a:r>
            <a:r>
              <a:rPr lang="en-US" dirty="0"/>
              <a:t> soluzioni durevoli</a:t>
            </a:r>
          </a:p>
          <a:p>
            <a:pPr lvl="1"/>
            <a:r>
              <a:rPr lang="en-US" dirty="0"/>
              <a:t>Sostenere condizioni di sicurezza per raggiungere le destinazioni di reinsediamento</a:t>
            </a:r>
          </a:p>
        </p:txBody>
      </p:sp>
      <p:cxnSp>
        <p:nvCxnSpPr>
          <p:cNvPr id="2" name="Google Shape;233;p13">
            <a:extLst>
              <a:ext uri="{FF2B5EF4-FFF2-40B4-BE49-F238E27FC236}">
                <a16:creationId xmlns:a16="http://schemas.microsoft.com/office/drawing/2014/main" id="{532B18E5-DF0A-78A0-B0F4-860E9C901ED1}"/>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B634E9A4-CCF4-4CC4-07DC-089E6FA22909}"/>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451758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18C71-C6A4-20D8-3EE5-D382128CF204}"/>
              </a:ext>
            </a:extLst>
          </p:cNvPr>
          <p:cNvSpPr>
            <a:spLocks noGrp="1"/>
          </p:cNvSpPr>
          <p:nvPr>
            <p:ph type="title"/>
          </p:nvPr>
        </p:nvSpPr>
        <p:spPr>
          <a:xfrm>
            <a:off x="838200" y="365125"/>
            <a:ext cx="10515600" cy="4979035"/>
          </a:xfrm>
        </p:spPr>
        <p:txBody>
          <a:bodyPr>
            <a:normAutofit fontScale="90000"/>
          </a:bodyPr>
          <a:lstStyle/>
          <a:p>
            <a:r>
              <a:rPr lang="en-US" b="1" dirty="0"/>
              <a:t>Politiche dell'Unione Europea sulla migrazione</a:t>
            </a:r>
            <a:br>
              <a:rPr lang="en-US" b="1" dirty="0"/>
            </a:br>
            <a:br>
              <a:rPr lang="en-US" b="1" dirty="0"/>
            </a:br>
            <a:r>
              <a:rPr lang="en-US" b="1" dirty="0">
                <a:hlinkClick r:id="rId2"/>
              </a:rPr>
              <a:t>http://jmonnet.symbiosis.org.gr/en/notebooks-educational-tools/</a:t>
            </a:r>
            <a:br>
              <a:rPr lang="en-US" b="1" dirty="0"/>
            </a:br>
            <a:br>
              <a:rPr lang="en-US" b="1" dirty="0"/>
            </a:br>
            <a:r>
              <a:rPr lang="en-US" b="1" dirty="0"/>
              <a:t>Esercizio interattivo:</a:t>
            </a:r>
            <a:br>
              <a:rPr lang="en-US" b="1" dirty="0"/>
            </a:br>
            <a:br>
              <a:rPr lang="en-US" b="1" dirty="0"/>
            </a:br>
            <a:r>
              <a:rPr lang="en-US" b="1" dirty="0"/>
              <a:t>Discutete su come vengono attuate le politiche dell'UE nel vostro contesto nazionale.</a:t>
            </a:r>
          </a:p>
        </p:txBody>
      </p:sp>
      <p:cxnSp>
        <p:nvCxnSpPr>
          <p:cNvPr id="3" name="Google Shape;233;p13">
            <a:extLst>
              <a:ext uri="{FF2B5EF4-FFF2-40B4-BE49-F238E27FC236}">
                <a16:creationId xmlns:a16="http://schemas.microsoft.com/office/drawing/2014/main" id="{4DF083C4-D86F-7355-2655-D6B6DD46B216}"/>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id="{0F83C7BB-8A43-7D8A-6194-48CC2913E136}"/>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6017047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GB" altLang="fr-FR" sz="4000" dirty="0"/>
              <a:t>Le sfide degli approcci basati sui diritti (RBA)</a:t>
            </a:r>
            <a:endParaRPr lang="en-US" sz="4000" dirty="0"/>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719091" y="1321881"/>
            <a:ext cx="11031634" cy="4673063"/>
          </a:xfrm>
        </p:spPr>
        <p:txBody>
          <a:bodyPr/>
          <a:lstStyle/>
          <a:p>
            <a:pPr>
              <a:lnSpc>
                <a:spcPct val="100000"/>
              </a:lnSpc>
            </a:pPr>
            <a:r>
              <a:rPr lang="en-GB" altLang="fr-FR" dirty="0"/>
              <a:t>Gravi tensioni sui paesi/le popolazioni ospitanti; bilanci/risorse di aiuto limitati </a:t>
            </a:r>
          </a:p>
          <a:p>
            <a:pPr lvl="1">
              <a:lnSpc>
                <a:spcPct val="100000"/>
              </a:lnSpc>
            </a:pPr>
            <a:r>
              <a:rPr lang="en-GB" altLang="fr-FR" dirty="0"/>
              <a:t>L'attuazione di approcci basati sui diritti è più costosa</a:t>
            </a:r>
          </a:p>
          <a:p>
            <a:pPr>
              <a:lnSpc>
                <a:spcPct val="100000"/>
              </a:lnSpc>
            </a:pPr>
            <a:r>
              <a:rPr lang="en-GB" altLang="fr-FR" dirty="0"/>
              <a:t>Continua resistenza ai diritti: </a:t>
            </a:r>
          </a:p>
          <a:p>
            <a:pPr lvl="1">
              <a:lnSpc>
                <a:spcPct val="100000"/>
              </a:lnSpc>
            </a:pPr>
            <a:r>
              <a:rPr lang="en-GB" altLang="fr-FR" dirty="0"/>
              <a:t>Il cambiamento delle politiche di asilo in Europa</a:t>
            </a:r>
          </a:p>
          <a:p>
            <a:pPr lvl="1">
              <a:lnSpc>
                <a:spcPct val="100000"/>
              </a:lnSpc>
            </a:pPr>
            <a:r>
              <a:rPr lang="en-GB" altLang="fr-FR" dirty="0"/>
              <a:t>L'accesso all'asilo sta scomparendo</a:t>
            </a:r>
          </a:p>
          <a:p>
            <a:pPr>
              <a:lnSpc>
                <a:spcPct val="100000"/>
              </a:lnSpc>
            </a:pPr>
            <a:r>
              <a:rPr lang="en-GB" altLang="fr-FR" dirty="0"/>
              <a:t>Diritti in teoria, bisogni in pratica</a:t>
            </a:r>
          </a:p>
          <a:p>
            <a:pPr>
              <a:lnSpc>
                <a:spcPct val="100000"/>
              </a:lnSpc>
            </a:pPr>
            <a:r>
              <a:rPr lang="en-GB" altLang="fr-FR" dirty="0"/>
              <a:t>Problemi di responsabilità</a:t>
            </a:r>
          </a:p>
          <a:p>
            <a:pPr>
              <a:lnSpc>
                <a:spcPct val="100000"/>
              </a:lnSpc>
            </a:pPr>
            <a:r>
              <a:rPr lang="en-GB" altLang="fr-FR" dirty="0"/>
              <a:t>Universalismo vs. particolarismo</a:t>
            </a:r>
            <a:endParaRPr lang="en-US" dirty="0"/>
          </a:p>
        </p:txBody>
      </p:sp>
      <p:cxnSp>
        <p:nvCxnSpPr>
          <p:cNvPr id="2" name="Google Shape;233;p13">
            <a:extLst>
              <a:ext uri="{FF2B5EF4-FFF2-40B4-BE49-F238E27FC236}">
                <a16:creationId xmlns:a16="http://schemas.microsoft.com/office/drawing/2014/main" id="{6D3CD066-83BA-F377-9B12-E47283C8045D}"/>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8267FF4B-140D-7247-8A31-128341D183A6}"/>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3244135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fontScale="90000"/>
          </a:bodyPr>
          <a:lstStyle/>
          <a:p>
            <a:pPr marL="457200" lvl="1" indent="0"/>
            <a:r>
              <a:rPr lang="en-US" sz="4400" dirty="0">
                <a:latin typeface="+mj-lt"/>
              </a:rPr>
              <a:t>Avvizzire i diritti</a:t>
            </a:r>
            <a:br>
              <a:rPr lang="en-US" dirty="0"/>
            </a:br>
            <a:endParaRPr lang="en-US" sz="4000" dirty="0"/>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900866"/>
            <a:ext cx="11309451" cy="5142746"/>
          </a:xfrm>
        </p:spPr>
        <p:txBody>
          <a:bodyPr>
            <a:normAutofit fontScale="77500" lnSpcReduction="20000"/>
          </a:bodyPr>
          <a:lstStyle/>
          <a:p>
            <a:pPr>
              <a:lnSpc>
                <a:spcPct val="110000"/>
              </a:lnSpc>
              <a:spcAft>
                <a:spcPts val="600"/>
              </a:spcAft>
            </a:pPr>
            <a:r>
              <a:rPr lang="en-US" dirty="0"/>
              <a:t>L'adozione da parte dell'UE del Pacchetto Facilitatore - Azione legislativa dell'UE per affrontare il traffico di migranti nell'UE: </a:t>
            </a:r>
          </a:p>
          <a:p>
            <a:pPr lvl="1">
              <a:lnSpc>
                <a:spcPct val="110000"/>
              </a:lnSpc>
              <a:spcAft>
                <a:spcPts val="600"/>
              </a:spcAft>
            </a:pPr>
            <a:r>
              <a:rPr lang="en-US" dirty="0"/>
              <a:t>Gli attori umanitari sono stati accusati sono basati sul Pacchetto del Facilitatore dell'UE.</a:t>
            </a:r>
          </a:p>
          <a:p>
            <a:pPr>
              <a:lnSpc>
                <a:spcPct val="110000"/>
              </a:lnSpc>
              <a:spcAft>
                <a:spcPts val="600"/>
              </a:spcAft>
            </a:pPr>
            <a:r>
              <a:rPr lang="en-US" dirty="0"/>
              <a:t>Il pacchetto del facilitatore: </a:t>
            </a:r>
          </a:p>
          <a:p>
            <a:pPr lvl="1">
              <a:lnSpc>
                <a:spcPct val="110000"/>
              </a:lnSpc>
              <a:spcAft>
                <a:spcPts val="600"/>
              </a:spcAft>
            </a:pPr>
            <a:r>
              <a:rPr lang="en-US" dirty="0"/>
              <a:t>la Direttiva 2002/90/CE del Consiglio dell'UE, del 28 novembre 2002, che definisce il favoreggiamento dell'ingresso, del transito e del soggiorno illegali (la Direttiva sul favoreggiamento)</a:t>
            </a:r>
          </a:p>
          <a:p>
            <a:pPr lvl="1">
              <a:lnSpc>
                <a:spcPct val="110000"/>
              </a:lnSpc>
              <a:spcAft>
                <a:spcPts val="600"/>
              </a:spcAft>
            </a:pPr>
            <a:r>
              <a:rPr lang="en-US" dirty="0"/>
              <a:t>la Decisione quadro 2002/946/GAI28 del Consiglio, relativa al rafforzamento del quadro penale per la repressione del favoreggiamento dell'ingresso, del transito e del soggiorno illegali nell'UE.   </a:t>
            </a:r>
            <a:endParaRPr lang="fr-CH" dirty="0"/>
          </a:p>
          <a:p>
            <a:pPr>
              <a:lnSpc>
                <a:spcPct val="110000"/>
              </a:lnSpc>
              <a:spcAft>
                <a:spcPts val="600"/>
              </a:spcAft>
            </a:pPr>
            <a:r>
              <a:rPr lang="en-US" dirty="0"/>
              <a:t>La Direttiva del Consiglio dell'UE definisce il favoreggiamento dell'ingresso, del transito e del soggiorno non autorizzati come:</a:t>
            </a:r>
            <a:endParaRPr lang="fr-CH" dirty="0"/>
          </a:p>
          <a:p>
            <a:pPr lvl="1">
              <a:lnSpc>
                <a:spcPct val="110000"/>
              </a:lnSpc>
              <a:spcAft>
                <a:spcPts val="600"/>
              </a:spcAft>
            </a:pPr>
            <a:r>
              <a:rPr lang="en-US" dirty="0"/>
              <a:t>(</a:t>
            </a:r>
            <a:r>
              <a:rPr lang="en-US" dirty="0" err="1"/>
              <a:t>i</a:t>
            </a:r>
            <a:r>
              <a:rPr lang="en-US" dirty="0"/>
              <a:t>) assistere intenzionalmente un cittadino extracomunitario nell'ingresso o nel transito nel territorio di un paese dell'UE, in violazione della legge</a:t>
            </a:r>
            <a:endParaRPr lang="fr-CH" dirty="0"/>
          </a:p>
          <a:p>
            <a:pPr lvl="1">
              <a:lnSpc>
                <a:spcPct val="110000"/>
              </a:lnSpc>
              <a:spcAft>
                <a:spcPts val="600"/>
              </a:spcAft>
            </a:pPr>
            <a:r>
              <a:rPr lang="en-US" dirty="0"/>
              <a:t>(ii) aiutare intenzionalmente un cittadino extracomunitario a soggiornare nel territorio di un paese dell'UE, a scopo di lucro</a:t>
            </a:r>
            <a:endParaRPr lang="fr-CH" dirty="0"/>
          </a:p>
          <a:p>
            <a:pPr lvl="1">
              <a:lnSpc>
                <a:spcPct val="110000"/>
              </a:lnSpc>
              <a:spcAft>
                <a:spcPts val="600"/>
              </a:spcAft>
            </a:pPr>
            <a:r>
              <a:rPr lang="en-US" dirty="0"/>
              <a:t>(iii) istigazione, assistenza o tentativo di commettere gli atti di cui sopra.</a:t>
            </a:r>
          </a:p>
        </p:txBody>
      </p:sp>
      <p:cxnSp>
        <p:nvCxnSpPr>
          <p:cNvPr id="2" name="Google Shape;233;p13">
            <a:extLst>
              <a:ext uri="{FF2B5EF4-FFF2-40B4-BE49-F238E27FC236}">
                <a16:creationId xmlns:a16="http://schemas.microsoft.com/office/drawing/2014/main" id="{8D845BEC-4D33-70C2-2547-6D722F0FFB0F}"/>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B386FE51-D1B4-34A1-7DF8-A9F59377E36B}"/>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720475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a:t>Appassimento dei diritti (</a:t>
            </a:r>
            <a:r>
              <a:rPr lang="en-US" sz="4000" dirty="0" err="1"/>
              <a:t>segue</a:t>
            </a:r>
            <a:r>
              <a:rPr lang="en-US" sz="4000" dirty="0"/>
              <a:t>)</a:t>
            </a:r>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1"/>
            <a:ext cx="11309451" cy="4960165"/>
          </a:xfrm>
        </p:spPr>
        <p:txBody>
          <a:bodyPr>
            <a:normAutofit/>
          </a:bodyPr>
          <a:lstStyle/>
          <a:p>
            <a:pPr marL="0" indent="0">
              <a:buNone/>
            </a:pPr>
            <a:endParaRPr lang="en-US" dirty="0"/>
          </a:p>
          <a:p>
            <a:pPr marL="0" indent="0">
              <a:buNone/>
            </a:pPr>
            <a:r>
              <a:rPr lang="en-US" dirty="0"/>
              <a:t>L'articolo 1, paragrafo 2, della direttiva sull'agevolazione contiene una clausola facoltativa che consente agli Stati membri di escludere esplicitamente gli attori umanitari dalle sanzioni penali. </a:t>
            </a:r>
          </a:p>
          <a:p>
            <a:pPr marL="0" indent="0">
              <a:buNone/>
            </a:pPr>
            <a:r>
              <a:rPr lang="en-US" dirty="0"/>
              <a:t> - una decisione discrezionale che i singoli Stati membri dell'UE devono prendere in merito all'esclusione o meno degli atti umanitari dalla criminalizzazione nell'ambito del Pacchetto di facilitazione, dando "un ampio margine di apprezzamento agli Stati membri per quanto riguarda la possibilità di criminalizzare le azioni che hanno un intento non a scopo di lucro e di escludere l'assistenza umanitaria dalla criminalizzazione" (</a:t>
            </a:r>
            <a:r>
              <a:rPr lang="en-US" dirty="0" err="1"/>
              <a:t>ReSOMA</a:t>
            </a:r>
            <a:r>
              <a:rPr lang="en-US" dirty="0"/>
              <a:t>, 2018). </a:t>
            </a:r>
          </a:p>
        </p:txBody>
      </p:sp>
      <p:cxnSp>
        <p:nvCxnSpPr>
          <p:cNvPr id="2" name="Google Shape;233;p13">
            <a:extLst>
              <a:ext uri="{FF2B5EF4-FFF2-40B4-BE49-F238E27FC236}">
                <a16:creationId xmlns:a16="http://schemas.microsoft.com/office/drawing/2014/main" id="{56CD0845-B22D-25A2-7D35-DF79933D0056}"/>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7D570676-933F-F8AB-E3DF-32ACB540C21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2250918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a:t>Appassimento dei diritti (</a:t>
            </a:r>
            <a:r>
              <a:rPr lang="en-US" sz="4000" dirty="0" err="1"/>
              <a:t>segue</a:t>
            </a:r>
            <a:r>
              <a:rPr lang="en-US" sz="4000" dirty="0"/>
              <a:t>)</a:t>
            </a:r>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313972"/>
          </a:xfrm>
        </p:spPr>
        <p:txBody>
          <a:bodyPr/>
          <a:lstStyle/>
          <a:p>
            <a:r>
              <a:rPr lang="en-US" dirty="0"/>
              <a:t>Il favoreggiamento dell'ingresso irregolare è punito in tutti i 28 Stati membri dell'UE </a:t>
            </a:r>
          </a:p>
          <a:p>
            <a:pPr marL="0" indent="0">
              <a:buNone/>
            </a:pPr>
            <a:endParaRPr lang="en-US" dirty="0"/>
          </a:p>
          <a:p>
            <a:r>
              <a:rPr lang="en-US" dirty="0"/>
              <a:t>Allsopp (2017) - ponendo particolare enfasi sull'imposizione di sanzioni penali per i facilitatori del soggiorno che agiscono a scopo di lucro, la direttiva sull'agevolazione mette a maggior rischio di azioni penali e condanne i fornitori di servizi ai migranti irregolari e altri membri della società, come i proprietari di casa.</a:t>
            </a:r>
          </a:p>
        </p:txBody>
      </p:sp>
      <p:cxnSp>
        <p:nvCxnSpPr>
          <p:cNvPr id="2" name="Google Shape;233;p13">
            <a:extLst>
              <a:ext uri="{FF2B5EF4-FFF2-40B4-BE49-F238E27FC236}">
                <a16:creationId xmlns:a16="http://schemas.microsoft.com/office/drawing/2014/main" id="{D7352585-E62C-3D91-F1F3-C4200E179A80}"/>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60880AD2-08CE-6270-E951-E0E18E53F360}"/>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2050254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a:t>Perché i diritti sono ancora importanti? </a:t>
            </a:r>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441274" y="1321882"/>
            <a:ext cx="11309451" cy="4537380"/>
          </a:xfrm>
        </p:spPr>
        <p:txBody>
          <a:bodyPr>
            <a:normAutofit fontScale="92500" lnSpcReduction="10000"/>
          </a:bodyPr>
          <a:lstStyle/>
          <a:p>
            <a:pPr>
              <a:lnSpc>
                <a:spcPct val="110000"/>
              </a:lnSpc>
              <a:spcAft>
                <a:spcPts val="600"/>
              </a:spcAft>
            </a:pPr>
            <a:r>
              <a:rPr lang="en-US" dirty="0"/>
              <a:t>Negazione dei diritti umani e mancanza di giustizia - oltre i rifugiati</a:t>
            </a:r>
          </a:p>
          <a:p>
            <a:pPr>
              <a:lnSpc>
                <a:spcPct val="110000"/>
              </a:lnSpc>
              <a:spcAft>
                <a:spcPts val="600"/>
              </a:spcAft>
            </a:pPr>
            <a:r>
              <a:rPr lang="en-US" dirty="0"/>
              <a:t>I rifugiati vivono le conseguenze della negazione dei diritti e le conseguenze della riduzione dei diritti sanciti dalle procedure di asilo.</a:t>
            </a:r>
          </a:p>
          <a:p>
            <a:pPr lvl="1">
              <a:lnSpc>
                <a:spcPct val="110000"/>
              </a:lnSpc>
              <a:spcAft>
                <a:spcPts val="600"/>
              </a:spcAft>
            </a:pPr>
            <a:r>
              <a:rPr lang="en-US" dirty="0"/>
              <a:t>La protezione internazionale si sente spesso depotenziata</a:t>
            </a:r>
          </a:p>
          <a:p>
            <a:pPr lvl="1">
              <a:lnSpc>
                <a:spcPct val="110000"/>
              </a:lnSpc>
              <a:spcAft>
                <a:spcPts val="600"/>
              </a:spcAft>
            </a:pPr>
            <a:r>
              <a:rPr lang="en-US" dirty="0"/>
              <a:t>Soggetto a leggi create per i rifugiati, ma non dai rifugiati.</a:t>
            </a:r>
          </a:p>
          <a:p>
            <a:pPr lvl="2">
              <a:lnSpc>
                <a:spcPct val="110000"/>
              </a:lnSpc>
              <a:spcAft>
                <a:spcPts val="600"/>
              </a:spcAft>
            </a:pPr>
            <a:r>
              <a:rPr lang="en-US" dirty="0"/>
              <a:t>"Proteggere da noi" piuttosto che "proteggere noi".</a:t>
            </a:r>
          </a:p>
          <a:p>
            <a:pPr lvl="2">
              <a:lnSpc>
                <a:spcPct val="110000"/>
              </a:lnSpc>
              <a:spcAft>
                <a:spcPts val="600"/>
              </a:spcAft>
            </a:pPr>
            <a:r>
              <a:rPr lang="en-US" dirty="0"/>
              <a:t>Diritto di asilo - riconosciuto dal diritto internazionale come un diritto, ma nella pratica i rifugiati e i richiedenti asilo in molte parti del mondo sono trattati come criminali.</a:t>
            </a:r>
          </a:p>
          <a:p>
            <a:pPr lvl="2">
              <a:lnSpc>
                <a:spcPct val="110000"/>
              </a:lnSpc>
              <a:spcAft>
                <a:spcPts val="600"/>
              </a:spcAft>
            </a:pPr>
            <a:r>
              <a:rPr lang="en-US" dirty="0"/>
              <a:t>Passare da "persone a rischio" a "persone a rischio".</a:t>
            </a:r>
          </a:p>
          <a:p>
            <a:pPr lvl="2">
              <a:lnSpc>
                <a:spcPct val="110000"/>
              </a:lnSpc>
              <a:spcAft>
                <a:spcPts val="600"/>
              </a:spcAft>
            </a:pPr>
            <a:r>
              <a:rPr lang="en-US" dirty="0"/>
              <a:t>Anche se il diritto di asilo viene concesso, il diritto all'occupazione o all'istruzione viene spesso negato.</a:t>
            </a:r>
          </a:p>
        </p:txBody>
      </p:sp>
      <p:cxnSp>
        <p:nvCxnSpPr>
          <p:cNvPr id="2" name="Google Shape;233;p13">
            <a:extLst>
              <a:ext uri="{FF2B5EF4-FFF2-40B4-BE49-F238E27FC236}">
                <a16:creationId xmlns:a16="http://schemas.microsoft.com/office/drawing/2014/main" id="{145D7634-91D8-B7E2-7704-795B50E56393}"/>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D379F299-F1F1-81A8-2BEF-5AE0CD09EA5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411103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Τίτλος 1">
            <a:extLst>
              <a:ext uri="{FF2B5EF4-FFF2-40B4-BE49-F238E27FC236}">
                <a16:creationId xmlns:a16="http://schemas.microsoft.com/office/drawing/2014/main" id="{0254F7C4-BAE0-4231-8F22-3226AEDEC173}"/>
              </a:ext>
            </a:extLst>
          </p:cNvPr>
          <p:cNvSpPr>
            <a:spLocks noGrp="1"/>
          </p:cNvSpPr>
          <p:nvPr>
            <p:ph type="title"/>
          </p:nvPr>
        </p:nvSpPr>
        <p:spPr>
          <a:xfrm>
            <a:off x="643467" y="321734"/>
            <a:ext cx="10905066" cy="1135737"/>
          </a:xfrm>
        </p:spPr>
        <p:txBody>
          <a:bodyPr>
            <a:normAutofit fontScale="90000"/>
          </a:bodyPr>
          <a:lstStyle/>
          <a:p>
            <a:pPr algn="ctr"/>
            <a:r>
              <a:rPr lang="en-CA" dirty="0"/>
              <a:t>Rifugiato, migrante, sfollato, richiedente asilo? </a:t>
            </a:r>
            <a:endParaRPr lang="en-GB" b="1" dirty="0"/>
          </a:p>
        </p:txBody>
      </p:sp>
      <p:sp>
        <p:nvSpPr>
          <p:cNvPr id="3" name="Θέση περιεχομένου 2">
            <a:extLst>
              <a:ext uri="{FF2B5EF4-FFF2-40B4-BE49-F238E27FC236}">
                <a16:creationId xmlns:a16="http://schemas.microsoft.com/office/drawing/2014/main" id="{B26F4EBB-8868-45A6-9AAC-39719777AAEF}"/>
              </a:ext>
            </a:extLst>
          </p:cNvPr>
          <p:cNvSpPr>
            <a:spLocks noGrp="1"/>
          </p:cNvSpPr>
          <p:nvPr>
            <p:ph idx="1"/>
          </p:nvPr>
        </p:nvSpPr>
        <p:spPr>
          <a:xfrm>
            <a:off x="643467" y="1782981"/>
            <a:ext cx="10905066" cy="4393982"/>
          </a:xfrm>
        </p:spPr>
        <p:txBody>
          <a:bodyPr>
            <a:normAutofit fontScale="92500" lnSpcReduction="20000"/>
          </a:bodyPr>
          <a:lstStyle/>
          <a:p>
            <a:r>
              <a:rPr lang="en-CA" dirty="0"/>
              <a:t>Rifugiato:</a:t>
            </a:r>
          </a:p>
          <a:p>
            <a:pPr lvl="1"/>
            <a:r>
              <a:rPr lang="en-CA" dirty="0"/>
              <a:t>Costretti a fuggire da un paese a causa di persecuzioni</a:t>
            </a:r>
          </a:p>
          <a:p>
            <a:endParaRPr lang="en-CA" dirty="0"/>
          </a:p>
          <a:p>
            <a:r>
              <a:rPr lang="en-CA" dirty="0"/>
              <a:t>Sfollati interni: </a:t>
            </a:r>
          </a:p>
          <a:p>
            <a:pPr lvl="1"/>
            <a:r>
              <a:rPr lang="en-CA" dirty="0"/>
              <a:t>Costretto a fuggire ma non attraversa la frontiera per lasciare il proprio paese</a:t>
            </a:r>
          </a:p>
          <a:p>
            <a:endParaRPr lang="en-CA" dirty="0"/>
          </a:p>
          <a:p>
            <a:r>
              <a:rPr lang="en-CA" dirty="0"/>
              <a:t>Richiedente asilo: 	</a:t>
            </a:r>
          </a:p>
          <a:p>
            <a:pPr lvl="1"/>
            <a:r>
              <a:rPr lang="en-CA" dirty="0"/>
              <a:t>Un rifugiato che cerca protezione, ma nessun paese ha "stabilito" se la persona soddisfa o meno la definizione di rifugiato.</a:t>
            </a:r>
          </a:p>
          <a:p>
            <a:endParaRPr lang="en-CA" dirty="0"/>
          </a:p>
          <a:p>
            <a:pPr>
              <a:lnSpc>
                <a:spcPct val="80000"/>
              </a:lnSpc>
            </a:pPr>
            <a:r>
              <a:rPr lang="en-CA" dirty="0"/>
              <a:t>Migrante : </a:t>
            </a:r>
          </a:p>
          <a:p>
            <a:pPr lvl="1">
              <a:lnSpc>
                <a:spcPct val="80000"/>
              </a:lnSpc>
            </a:pPr>
            <a:r>
              <a:rPr lang="en-AU" altLang="en-US" dirty="0"/>
              <a:t>Una persona che si sposta, di solito volontariamente, per vivere o lavorare, temporaneamente o permanentemente.</a:t>
            </a:r>
            <a:r>
              <a:rPr lang="en-GB" altLang="en-US" dirty="0"/>
              <a:t> Può attraversare o meno un confine.</a:t>
            </a:r>
            <a:endParaRPr lang="en-CA" dirty="0"/>
          </a:p>
          <a:p>
            <a:pPr algn="just"/>
            <a:endParaRPr lang="en-GB" sz="2000" dirty="0"/>
          </a:p>
        </p:txBody>
      </p:sp>
      <p:sp>
        <p:nvSpPr>
          <p:cNvPr id="29"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4" name="Google Shape;233;p13">
            <a:extLst>
              <a:ext uri="{FF2B5EF4-FFF2-40B4-BE49-F238E27FC236}">
                <a16:creationId xmlns:a16="http://schemas.microsoft.com/office/drawing/2014/main" id="{C64493C8-FE2E-3884-4B24-AFF8C989878B}"/>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48F248E6-0B3A-7420-E816-E60D2C4F3B8B}"/>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8389012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15A8112-1656-4064-A392-76DA8C3A2859}"/>
              </a:ext>
            </a:extLst>
          </p:cNvPr>
          <p:cNvSpPr>
            <a:spLocks noGrp="1"/>
          </p:cNvSpPr>
          <p:nvPr>
            <p:ph type="title"/>
          </p:nvPr>
        </p:nvSpPr>
        <p:spPr>
          <a:xfrm>
            <a:off x="441274" y="372145"/>
            <a:ext cx="11309451" cy="811522"/>
          </a:xfrm>
        </p:spPr>
        <p:txBody>
          <a:bodyPr>
            <a:normAutofit/>
          </a:bodyPr>
          <a:lstStyle/>
          <a:p>
            <a:r>
              <a:rPr lang="en-US" sz="4000" dirty="0"/>
              <a:t> </a:t>
            </a:r>
          </a:p>
        </p:txBody>
      </p:sp>
      <p:sp>
        <p:nvSpPr>
          <p:cNvPr id="11" name="Content Placeholder 10">
            <a:extLst>
              <a:ext uri="{FF2B5EF4-FFF2-40B4-BE49-F238E27FC236}">
                <a16:creationId xmlns:a16="http://schemas.microsoft.com/office/drawing/2014/main" id="{FE9BB38B-523D-4BBE-9160-33FC76322C39}"/>
              </a:ext>
            </a:extLst>
          </p:cNvPr>
          <p:cNvSpPr>
            <a:spLocks noGrp="1"/>
          </p:cNvSpPr>
          <p:nvPr>
            <p:ph idx="1"/>
          </p:nvPr>
        </p:nvSpPr>
        <p:spPr>
          <a:xfrm>
            <a:off x="701337" y="1183667"/>
            <a:ext cx="10706470" cy="4658877"/>
          </a:xfrm>
        </p:spPr>
        <p:txBody>
          <a:bodyPr>
            <a:normAutofit fontScale="92500" lnSpcReduction="20000"/>
          </a:bodyPr>
          <a:lstStyle/>
          <a:p>
            <a:pPr marL="914400" lvl="2" indent="0">
              <a:lnSpc>
                <a:spcPct val="110000"/>
              </a:lnSpc>
              <a:buNone/>
            </a:pPr>
            <a:endParaRPr lang="en-US" dirty="0"/>
          </a:p>
          <a:p>
            <a:pPr>
              <a:lnSpc>
                <a:spcPct val="110000"/>
              </a:lnSpc>
            </a:pPr>
            <a:r>
              <a:rPr lang="en-US" dirty="0"/>
              <a:t>Categorie, etichette e diritto ad avere diritti</a:t>
            </a:r>
          </a:p>
          <a:p>
            <a:pPr>
              <a:lnSpc>
                <a:spcPct val="110000"/>
              </a:lnSpc>
            </a:pPr>
            <a:r>
              <a:rPr lang="en-US" dirty="0"/>
              <a:t>Disconnessione tra la visione dei diritti dall'alto verso il basso, coloro che impongono le politiche e coloro che le influenzano.</a:t>
            </a:r>
          </a:p>
          <a:p>
            <a:pPr>
              <a:lnSpc>
                <a:spcPct val="110000"/>
              </a:lnSpc>
            </a:pPr>
            <a:r>
              <a:rPr lang="en-US" dirty="0"/>
              <a:t>Le conseguenze a lungo termine della perdita di vite umane e di potenziale umano: </a:t>
            </a:r>
          </a:p>
          <a:p>
            <a:pPr lvl="1">
              <a:lnSpc>
                <a:spcPct val="110000"/>
              </a:lnSpc>
            </a:pPr>
            <a:r>
              <a:rPr lang="en-US" dirty="0"/>
              <a:t>Trascorrere 10-20-30 anni nei campi (solo l'1% dei rifugiati viene reinsediato; il 3% dei rifugiati completa l'istruzione)</a:t>
            </a:r>
          </a:p>
          <a:p>
            <a:pPr lvl="1">
              <a:lnSpc>
                <a:spcPct val="110000"/>
              </a:lnSpc>
            </a:pPr>
            <a:r>
              <a:rPr lang="en-US" dirty="0"/>
              <a:t>Vita in attesa</a:t>
            </a:r>
          </a:p>
          <a:p>
            <a:pPr marL="0" indent="0">
              <a:lnSpc>
                <a:spcPct val="110000"/>
              </a:lnSpc>
              <a:buNone/>
            </a:pPr>
            <a:endParaRPr lang="en-US" dirty="0"/>
          </a:p>
          <a:p>
            <a:pPr>
              <a:lnSpc>
                <a:spcPct val="110000"/>
              </a:lnSpc>
            </a:pPr>
            <a:r>
              <a:rPr lang="en-US" dirty="0"/>
              <a:t>Il problema chiave dei diritti - locus of responsibility e accountability - si sposta e si estingue.</a:t>
            </a:r>
          </a:p>
        </p:txBody>
      </p:sp>
      <p:sp>
        <p:nvSpPr>
          <p:cNvPr id="7" name="Title 4">
            <a:extLst>
              <a:ext uri="{FF2B5EF4-FFF2-40B4-BE49-F238E27FC236}">
                <a16:creationId xmlns:a16="http://schemas.microsoft.com/office/drawing/2014/main" id="{C2D3D887-A98F-AE4F-ADC4-1CF5D2DB5F64}"/>
              </a:ext>
            </a:extLst>
          </p:cNvPr>
          <p:cNvSpPr txBox="1">
            <a:spLocks/>
          </p:cNvSpPr>
          <p:nvPr/>
        </p:nvSpPr>
        <p:spPr>
          <a:xfrm>
            <a:off x="593674" y="524545"/>
            <a:ext cx="11309451" cy="81152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000" dirty="0"/>
              <a:t>Perché i diritti sono ancora o ancora più importanti? </a:t>
            </a:r>
          </a:p>
        </p:txBody>
      </p:sp>
      <p:cxnSp>
        <p:nvCxnSpPr>
          <p:cNvPr id="2" name="Google Shape;233;p13">
            <a:extLst>
              <a:ext uri="{FF2B5EF4-FFF2-40B4-BE49-F238E27FC236}">
                <a16:creationId xmlns:a16="http://schemas.microsoft.com/office/drawing/2014/main" id="{AAFC9B66-794C-1E35-D361-710E5F2AB828}"/>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3" name="Google Shape;234;p13">
            <a:extLst>
              <a:ext uri="{FF2B5EF4-FFF2-40B4-BE49-F238E27FC236}">
                <a16:creationId xmlns:a16="http://schemas.microsoft.com/office/drawing/2014/main" id="{E312D46B-307E-5B0E-5568-1FBF2490CB96}"/>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4571439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37261B-8584-DAE7-1884-2C451BEA4F7F}"/>
              </a:ext>
            </a:extLst>
          </p:cNvPr>
          <p:cNvSpPr>
            <a:spLocks noGrp="1"/>
          </p:cNvSpPr>
          <p:nvPr>
            <p:ph type="title"/>
          </p:nvPr>
        </p:nvSpPr>
        <p:spPr>
          <a:xfrm>
            <a:off x="632718" y="3544289"/>
            <a:ext cx="9754456" cy="426967"/>
          </a:xfrm>
        </p:spPr>
        <p:txBody>
          <a:bodyPr>
            <a:normAutofit fontScale="90000"/>
          </a:bodyPr>
          <a:lstStyle/>
          <a:p>
            <a:r>
              <a:rPr lang="en-US" sz="2000" b="1" dirty="0"/>
              <a:t>Alcune fonti per ulteriori letture:</a:t>
            </a:r>
            <a:br>
              <a:rPr lang="en-US" sz="2000" b="1" dirty="0"/>
            </a:br>
            <a:br>
              <a:rPr lang="en-US" dirty="0"/>
            </a:br>
            <a:r>
              <a:rPr lang="en-US" sz="1600" dirty="0"/>
              <a:t>Agamben, Giorgio. "Noi rifugiati". </a:t>
            </a:r>
            <a:r>
              <a:rPr lang="en-US" sz="1600" i="1" dirty="0"/>
              <a:t>Symposium</a:t>
            </a:r>
            <a:r>
              <a:rPr lang="en-US" sz="1600" dirty="0"/>
              <a:t>, vol. 49, n. 2, 1995, pp. 114-19.</a:t>
            </a:r>
            <a:br>
              <a:rPr lang="en-US" sz="1600" dirty="0"/>
            </a:br>
            <a:r>
              <a:rPr lang="en-US" sz="1600" dirty="0"/>
              <a:t>Arendt, Hannah. "Noi rifugiati". </a:t>
            </a:r>
            <a:r>
              <a:rPr lang="en-US" sz="1600" i="1" dirty="0"/>
              <a:t>In tutto l'Altrove: Writers on Exile</a:t>
            </a:r>
            <a:r>
              <a:rPr lang="en-US" sz="1600" dirty="0"/>
              <a:t>", a cura di Mark Robinson, Faber and Faber, 1994, pp. 110-19.</a:t>
            </a:r>
            <a:br>
              <a:rPr lang="en-US" sz="1600" dirty="0"/>
            </a:br>
            <a:r>
              <a:rPr lang="en-US" sz="1600" dirty="0"/>
              <a:t>Barnett, Laura. "La governance globale e l'evoluzione del regime internazionale dei rifugiati". </a:t>
            </a:r>
            <a:r>
              <a:rPr lang="en-US" sz="1600" i="1" dirty="0"/>
              <a:t>International Journal of Refugee Law</a:t>
            </a:r>
            <a:r>
              <a:rPr lang="en-US" sz="1600" dirty="0"/>
              <a:t>, vol. 14, n. 2-3, 2002, pp. 238-62.</a:t>
            </a:r>
            <a:br>
              <a:rPr lang="en-US" sz="1600" dirty="0"/>
            </a:br>
            <a:r>
              <a:rPr lang="en-US" sz="1600" dirty="0"/>
              <a:t>Behrman, Simon. </a:t>
            </a:r>
            <a:r>
              <a:rPr lang="en-US" sz="1600" i="1" dirty="0"/>
              <a:t>Diritto e asilo: spazio, soggetto, resistenza.</a:t>
            </a:r>
            <a:r>
              <a:rPr lang="en-US" sz="1600" dirty="0"/>
              <a:t> Routledge, 2018.</a:t>
            </a:r>
            <a:br>
              <a:rPr lang="en-US" sz="1600" dirty="0"/>
            </a:br>
            <a:r>
              <a:rPr lang="en-US" sz="1600" dirty="0"/>
              <a:t>Betts, Alexander. "Il complesso del regime dei rifugiati". </a:t>
            </a:r>
            <a:r>
              <a:rPr lang="en-US" sz="1600" i="1" dirty="0"/>
              <a:t>Refugee Survey Quarterly</a:t>
            </a:r>
            <a:r>
              <a:rPr lang="en-US" sz="1600" dirty="0"/>
              <a:t>, vol. 29, n. 1, 2010.</a:t>
            </a:r>
            <a:br>
              <a:rPr lang="en-US" sz="1600" dirty="0"/>
            </a:br>
            <a:r>
              <a:rPr lang="en-US" sz="1600" dirty="0" err="1"/>
              <a:t>Crostello</a:t>
            </a:r>
            <a:r>
              <a:rPr lang="en-US" sz="1600" dirty="0"/>
              <a:t>, Cathryn. </a:t>
            </a:r>
            <a:r>
              <a:rPr lang="en-US" sz="1600" i="1" dirty="0"/>
              <a:t>I diritti umani dei migranti e dei rifugiati nel diritto europeo.</a:t>
            </a:r>
            <a:r>
              <a:rPr lang="en-US" sz="1600" dirty="0"/>
              <a:t> Oxford University Press, 2015.</a:t>
            </a:r>
            <a:br>
              <a:rPr lang="en-US" sz="1600" dirty="0"/>
            </a:br>
            <a:r>
              <a:rPr lang="en-US" sz="1600" dirty="0"/>
              <a:t>Goodwin-Gil, Guy S. e Jane McAdam. </a:t>
            </a:r>
            <a:r>
              <a:rPr lang="en-US" sz="1600" i="1" dirty="0"/>
              <a:t>Il rifugiato nel diritto internazionale. </a:t>
            </a:r>
            <a:r>
              <a:rPr lang="en-US" sz="1600" dirty="0"/>
              <a:t>Oxford University Press, 2007.</a:t>
            </a:r>
            <a:br>
              <a:rPr lang="en-US" sz="1600" dirty="0"/>
            </a:br>
            <a:r>
              <a:rPr lang="en-US" sz="1600" dirty="0"/>
              <a:t>Hamlin, Rebecca. </a:t>
            </a:r>
            <a:r>
              <a:rPr lang="en-US" sz="1600" i="1" dirty="0"/>
              <a:t>Let Me Be a Refugee: Administrative Justice and the Politics of Asylum in the United States, Canada, and Australia. </a:t>
            </a:r>
            <a:r>
              <a:rPr lang="en-US" sz="1600" dirty="0"/>
              <a:t>Oxford University Press, 2014.</a:t>
            </a:r>
            <a:br>
              <a:rPr lang="en-US" sz="1600" dirty="0"/>
            </a:br>
            <a:r>
              <a:rPr lang="en-US" sz="1600" dirty="0"/>
              <a:t>Lippert, Randy. "Governare i rifugiati: The Relevance of Governmentality to Understanding the International Refugee Regime". </a:t>
            </a:r>
            <a:r>
              <a:rPr lang="en-US" sz="1600" i="1" dirty="0"/>
              <a:t>Alternative: Global, Local, Political</a:t>
            </a:r>
            <a:r>
              <a:rPr lang="en-US" sz="1600" dirty="0"/>
              <a:t>, vol. 24, 1999, pp. 295-328.</a:t>
            </a:r>
            <a:br>
              <a:rPr lang="en-US" sz="1600" dirty="0"/>
            </a:br>
            <a:r>
              <a:rPr lang="en-US" sz="1600" dirty="0"/>
              <a:t>Liu, Robyn. "Il governo internazionale dei rifugiati". </a:t>
            </a:r>
            <a:r>
              <a:rPr lang="en-US" sz="1600" i="1" dirty="0"/>
              <a:t>Governabilità globale: Governing International Spaces</a:t>
            </a:r>
            <a:r>
              <a:rPr lang="en-US" sz="1600" dirty="0"/>
              <a:t>, a cura di Wendy </a:t>
            </a:r>
            <a:r>
              <a:rPr lang="en-US" sz="1600" dirty="0" err="1"/>
              <a:t>Larner </a:t>
            </a:r>
            <a:r>
              <a:rPr lang="en-US" sz="1600" dirty="0"/>
              <a:t>e William Walters, Routledge, 2004, pp. 116-35.</a:t>
            </a:r>
            <a:br>
              <a:rPr lang="en-US" sz="1600" dirty="0"/>
            </a:br>
            <a:r>
              <a:rPr lang="en-US" sz="1600" dirty="0" err="1"/>
              <a:t>Malkki</a:t>
            </a:r>
            <a:r>
              <a:rPr lang="en-US" sz="1600" dirty="0"/>
              <a:t>, Lisa. "Rifugiati ed esilio: From 'Refugee Studies' to the National Order of Things". </a:t>
            </a:r>
            <a:r>
              <a:rPr lang="en-US" sz="1600" i="1" dirty="0"/>
              <a:t>Annual Review of Anthropology</a:t>
            </a:r>
            <a:r>
              <a:rPr lang="en-US" sz="1600" dirty="0"/>
              <a:t>, vol. 24, 1995, pp. 495-523.</a:t>
            </a:r>
            <a:br>
              <a:rPr lang="en-US" sz="1600" dirty="0"/>
            </a:br>
            <a:r>
              <a:rPr lang="en-US" sz="1600" dirty="0"/>
              <a:t>Salomon, Kim. </a:t>
            </a:r>
            <a:r>
              <a:rPr lang="en-US" sz="1600" i="1" dirty="0"/>
              <a:t>Refugees in the Cold War: Towards a New International Refugee Regime in the Early Postwar Era.</a:t>
            </a:r>
            <a:r>
              <a:rPr lang="en-US" sz="1600" dirty="0"/>
              <a:t> Lund University Press, 1991.</a:t>
            </a:r>
            <a:br>
              <a:rPr lang="en-US" sz="1600" dirty="0"/>
            </a:br>
            <a:r>
              <a:rPr lang="en-US" sz="1600" dirty="0" err="1"/>
              <a:t>Sautman</a:t>
            </a:r>
            <a:r>
              <a:rPr lang="en-US" sz="1600" dirty="0"/>
              <a:t>, B. "The Meaning of 'Well-Founded Fear of Persecution' in United States Asylum Law and in International Law". </a:t>
            </a:r>
            <a:r>
              <a:rPr lang="en-US" sz="1600" i="1" dirty="0"/>
              <a:t>Fordham International Law Journal, </a:t>
            </a:r>
            <a:r>
              <a:rPr lang="en-US" sz="1600" dirty="0"/>
              <a:t>vol. 9, no. 3, 1985, pp. 483-539.</a:t>
            </a:r>
            <a:br>
              <a:rPr lang="en-US" sz="1600" dirty="0"/>
            </a:br>
            <a:r>
              <a:rPr lang="en-US" sz="1600" dirty="0" err="1"/>
              <a:t>Scalettaris</a:t>
            </a:r>
            <a:r>
              <a:rPr lang="en-US" sz="1600" dirty="0"/>
              <a:t>, </a:t>
            </a:r>
            <a:r>
              <a:rPr lang="en-US" sz="1600" dirty="0" err="1"/>
              <a:t>Guilia</a:t>
            </a:r>
            <a:r>
              <a:rPr lang="en-US" sz="1600" dirty="0"/>
              <a:t>. "Gli studi sui rifugiati e il regime internazionale dei rifugiati: A Reflection on a Desirable Separation". </a:t>
            </a:r>
            <a:r>
              <a:rPr lang="en-US" sz="1600" i="1" dirty="0"/>
              <a:t>Refugee Survey Quarterly</a:t>
            </a:r>
            <a:r>
              <a:rPr lang="en-US" sz="1600" dirty="0"/>
              <a:t>, vol. 26, no. 3, 2007.</a:t>
            </a:r>
            <a:br>
              <a:rPr lang="en-US" dirty="0"/>
            </a:br>
            <a:br>
              <a:rPr lang="en-US" dirty="0"/>
            </a:br>
            <a:endParaRPr lang="en-US" dirty="0"/>
          </a:p>
        </p:txBody>
      </p:sp>
      <p:cxnSp>
        <p:nvCxnSpPr>
          <p:cNvPr id="3" name="Google Shape;233;p13">
            <a:extLst>
              <a:ext uri="{FF2B5EF4-FFF2-40B4-BE49-F238E27FC236}">
                <a16:creationId xmlns:a16="http://schemas.microsoft.com/office/drawing/2014/main" id="{2C897D21-630E-88A6-9230-690201E083C4}"/>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id="{C06B170E-AF80-EA42-0E04-A6C6B69ACEED}"/>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016711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294967295"/>
          </p:nvPr>
        </p:nvSpPr>
        <p:spPr>
          <a:xfrm>
            <a:off x="1524000" y="6400801"/>
            <a:ext cx="381000" cy="365125"/>
          </a:xfrm>
          <a:prstGeom prst="rect">
            <a:avLst/>
          </a:prstGeom>
        </p:spPr>
        <p:txBody>
          <a:bodyPr/>
          <a:lstStyle/>
          <a:p>
            <a:fld id="{B6F15528-21DE-4FAA-801E-634DDDAF4B2B}" type="slidenum">
              <a:rPr lang="en-US">
                <a:solidFill>
                  <a:srgbClr val="333333"/>
                </a:solidFill>
              </a:rPr>
              <a:t>4</a:t>
            </a:fld>
            <a:endParaRPr lang="en-US" dirty="0">
              <a:solidFill>
                <a:srgbClr val="333333"/>
              </a:solidFill>
            </a:endParaRPr>
          </a:p>
        </p:txBody>
      </p:sp>
      <p:grpSp>
        <p:nvGrpSpPr>
          <p:cNvPr id="7" name="Group 6"/>
          <p:cNvGrpSpPr/>
          <p:nvPr/>
        </p:nvGrpSpPr>
        <p:grpSpPr>
          <a:xfrm>
            <a:off x="1781342" y="1295400"/>
            <a:ext cx="8458200" cy="4953000"/>
            <a:chOff x="228600" y="1295400"/>
            <a:chExt cx="8458200" cy="4953000"/>
          </a:xfrm>
        </p:grpSpPr>
        <p:sp>
          <p:nvSpPr>
            <p:cNvPr id="10" name="Rectangle 9"/>
            <p:cNvSpPr/>
            <p:nvPr/>
          </p:nvSpPr>
          <p:spPr>
            <a:xfrm>
              <a:off x="228600" y="1295400"/>
              <a:ext cx="8458200" cy="4953000"/>
            </a:xfrm>
            <a:prstGeom prst="rect">
              <a:avLst/>
            </a:prstGeom>
            <a:noFill/>
            <a:ln>
              <a:solidFill>
                <a:srgbClr val="629DD1"/>
              </a:solidFill>
            </a:ln>
            <a:effectLst>
              <a:innerShdw blurRad="63500" dist="50800" dir="18900000">
                <a:prstClr val="black">
                  <a:alpha val="50000"/>
                </a:prstClr>
              </a:innerShdw>
            </a:effectLst>
          </p:spPr>
        </p:sp>
        <p:sp>
          <p:nvSpPr>
            <p:cNvPr id="11" name="Freeform 10"/>
            <p:cNvSpPr/>
            <p:nvPr/>
          </p:nvSpPr>
          <p:spPr>
            <a:xfrm>
              <a:off x="433210" y="1752601"/>
              <a:ext cx="1776587" cy="668312"/>
            </a:xfrm>
            <a:custGeom>
              <a:avLst/>
              <a:gdLst>
                <a:gd name="connsiteX0" fmla="*/ 0 w 1776587"/>
                <a:gd name="connsiteY0" fmla="*/ 66831 h 668312"/>
                <a:gd name="connsiteX1" fmla="*/ 66831 w 1776587"/>
                <a:gd name="connsiteY1" fmla="*/ 0 h 668312"/>
                <a:gd name="connsiteX2" fmla="*/ 1709756 w 1776587"/>
                <a:gd name="connsiteY2" fmla="*/ 0 h 668312"/>
                <a:gd name="connsiteX3" fmla="*/ 1776587 w 1776587"/>
                <a:gd name="connsiteY3" fmla="*/ 66831 h 668312"/>
                <a:gd name="connsiteX4" fmla="*/ 1776587 w 1776587"/>
                <a:gd name="connsiteY4" fmla="*/ 601481 h 668312"/>
                <a:gd name="connsiteX5" fmla="*/ 1709756 w 1776587"/>
                <a:gd name="connsiteY5" fmla="*/ 668312 h 668312"/>
                <a:gd name="connsiteX6" fmla="*/ 66831 w 1776587"/>
                <a:gd name="connsiteY6" fmla="*/ 668312 h 668312"/>
                <a:gd name="connsiteX7" fmla="*/ 0 w 1776587"/>
                <a:gd name="connsiteY7" fmla="*/ 601481 h 668312"/>
                <a:gd name="connsiteX8" fmla="*/ 0 w 1776587"/>
                <a:gd name="connsiteY8" fmla="*/ 66831 h 668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68312">
                  <a:moveTo>
                    <a:pt x="0" y="66831"/>
                  </a:moveTo>
                  <a:cubicBezTo>
                    <a:pt x="0" y="29921"/>
                    <a:pt x="29921" y="0"/>
                    <a:pt x="66831" y="0"/>
                  </a:cubicBezTo>
                  <a:lnTo>
                    <a:pt x="1709756" y="0"/>
                  </a:lnTo>
                  <a:cubicBezTo>
                    <a:pt x="1746666" y="0"/>
                    <a:pt x="1776587" y="29921"/>
                    <a:pt x="1776587" y="66831"/>
                  </a:cubicBezTo>
                  <a:lnTo>
                    <a:pt x="1776587" y="601481"/>
                  </a:lnTo>
                  <a:cubicBezTo>
                    <a:pt x="1776587" y="638391"/>
                    <a:pt x="1746666" y="668312"/>
                    <a:pt x="1709756" y="668312"/>
                  </a:cubicBezTo>
                  <a:lnTo>
                    <a:pt x="66831" y="668312"/>
                  </a:lnTo>
                  <a:cubicBezTo>
                    <a:pt x="29921" y="668312"/>
                    <a:pt x="0" y="638391"/>
                    <a:pt x="0" y="601481"/>
                  </a:cubicBezTo>
                  <a:lnTo>
                    <a:pt x="0" y="66831"/>
                  </a:lnTo>
                  <a:close/>
                </a:path>
              </a:pathLst>
            </a:custGeom>
            <a:scene3d>
              <a:camera prst="orthographicFront"/>
              <a:lightRig rig="threePt" dir="t"/>
            </a:scene3d>
            <a:sp3d>
              <a:bevelT/>
            </a:sp3d>
          </p:spPr>
          <p:style>
            <a:lnRef idx="2">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0">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26254" tIns="126254" rIns="126254" bIns="126254" numCol="1" spcCol="1270" anchor="ctr" anchorCtr="0">
              <a:noAutofit/>
            </a:bodyPr>
            <a:lstStyle/>
            <a:p>
              <a:pPr algn="ctr" defTabSz="1244600">
                <a:lnSpc>
                  <a:spcPct val="90000"/>
                </a:lnSpc>
                <a:spcBef>
                  <a:spcPct val="0"/>
                </a:spcBef>
                <a:spcAft>
                  <a:spcPct val="35000"/>
                </a:spcAft>
              </a:pPr>
              <a:r>
                <a:rPr lang="fr-CH" sz="2800" b="1" dirty="0">
                  <a:solidFill>
                    <a:srgbClr val="000000"/>
                  </a:solidFill>
                </a:rPr>
                <a:t>Costretto?</a:t>
              </a:r>
              <a:endParaRPr lang="en-GB" sz="2800" b="1" dirty="0">
                <a:solidFill>
                  <a:srgbClr val="000000"/>
                </a:solidFill>
              </a:endParaRPr>
            </a:p>
          </p:txBody>
        </p:sp>
        <p:sp>
          <p:nvSpPr>
            <p:cNvPr id="12" name="Freeform 11"/>
            <p:cNvSpPr/>
            <p:nvPr/>
          </p:nvSpPr>
          <p:spPr>
            <a:xfrm>
              <a:off x="6894808" y="1730694"/>
              <a:ext cx="1776587" cy="636640"/>
            </a:xfrm>
            <a:custGeom>
              <a:avLst/>
              <a:gdLst>
                <a:gd name="connsiteX0" fmla="*/ 0 w 1776587"/>
                <a:gd name="connsiteY0" fmla="*/ 63664 h 636640"/>
                <a:gd name="connsiteX1" fmla="*/ 63664 w 1776587"/>
                <a:gd name="connsiteY1" fmla="*/ 0 h 636640"/>
                <a:gd name="connsiteX2" fmla="*/ 1712923 w 1776587"/>
                <a:gd name="connsiteY2" fmla="*/ 0 h 636640"/>
                <a:gd name="connsiteX3" fmla="*/ 1776587 w 1776587"/>
                <a:gd name="connsiteY3" fmla="*/ 63664 h 636640"/>
                <a:gd name="connsiteX4" fmla="*/ 1776587 w 1776587"/>
                <a:gd name="connsiteY4" fmla="*/ 572976 h 636640"/>
                <a:gd name="connsiteX5" fmla="*/ 1712923 w 1776587"/>
                <a:gd name="connsiteY5" fmla="*/ 636640 h 636640"/>
                <a:gd name="connsiteX6" fmla="*/ 63664 w 1776587"/>
                <a:gd name="connsiteY6" fmla="*/ 636640 h 636640"/>
                <a:gd name="connsiteX7" fmla="*/ 0 w 1776587"/>
                <a:gd name="connsiteY7" fmla="*/ 572976 h 636640"/>
                <a:gd name="connsiteX8" fmla="*/ 0 w 1776587"/>
                <a:gd name="connsiteY8" fmla="*/ 63664 h 636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36640">
                  <a:moveTo>
                    <a:pt x="0" y="63664"/>
                  </a:moveTo>
                  <a:cubicBezTo>
                    <a:pt x="0" y="28503"/>
                    <a:pt x="28503" y="0"/>
                    <a:pt x="63664" y="0"/>
                  </a:cubicBezTo>
                  <a:lnTo>
                    <a:pt x="1712923" y="0"/>
                  </a:lnTo>
                  <a:cubicBezTo>
                    <a:pt x="1748084" y="0"/>
                    <a:pt x="1776587" y="28503"/>
                    <a:pt x="1776587" y="63664"/>
                  </a:cubicBezTo>
                  <a:lnTo>
                    <a:pt x="1776587" y="572976"/>
                  </a:lnTo>
                  <a:cubicBezTo>
                    <a:pt x="1776587" y="608137"/>
                    <a:pt x="1748084" y="636640"/>
                    <a:pt x="1712923" y="636640"/>
                  </a:cubicBezTo>
                  <a:lnTo>
                    <a:pt x="63664" y="636640"/>
                  </a:lnTo>
                  <a:cubicBezTo>
                    <a:pt x="28503" y="636640"/>
                    <a:pt x="0" y="608137"/>
                    <a:pt x="0" y="572976"/>
                  </a:cubicBezTo>
                  <a:lnTo>
                    <a:pt x="0" y="63664"/>
                  </a:lnTo>
                  <a:close/>
                </a:path>
              </a:pathLst>
            </a:custGeom>
            <a:scene3d>
              <a:camera prst="orthographicFront"/>
              <a:lightRig rig="threePt" dir="t"/>
            </a:scene3d>
            <a:sp3d>
              <a:bevelT/>
            </a:sp3d>
          </p:spPr>
          <p:style>
            <a:lnRef idx="2">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0">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110087" tIns="110087" rIns="110087" bIns="110087" numCol="1" spcCol="1270" anchor="ctr" anchorCtr="0">
              <a:noAutofit/>
            </a:bodyPr>
            <a:lstStyle/>
            <a:p>
              <a:pPr algn="ctr" defTabSz="1066800">
                <a:lnSpc>
                  <a:spcPct val="90000"/>
                </a:lnSpc>
                <a:spcBef>
                  <a:spcPct val="0"/>
                </a:spcBef>
                <a:spcAft>
                  <a:spcPct val="35000"/>
                </a:spcAft>
              </a:pPr>
              <a:r>
                <a:rPr lang="fr-CH" sz="2400" b="1" dirty="0">
                  <a:solidFill>
                    <a:srgbClr val="333333">
                      <a:hueOff val="0"/>
                      <a:satOff val="0"/>
                      <a:lumOff val="0"/>
                      <a:alphaOff val="0"/>
                    </a:srgbClr>
                  </a:solidFill>
                </a:rPr>
                <a:t>Volontario?</a:t>
              </a:r>
              <a:endParaRPr lang="en-GB" sz="2400" b="1" dirty="0">
                <a:solidFill>
                  <a:srgbClr val="333333">
                    <a:hueOff val="0"/>
                    <a:satOff val="0"/>
                    <a:lumOff val="0"/>
                    <a:alphaOff val="0"/>
                  </a:srgbClr>
                </a:solidFill>
              </a:endParaRPr>
            </a:p>
          </p:txBody>
        </p:sp>
        <p:sp>
          <p:nvSpPr>
            <p:cNvPr id="13" name="Isosceles Triangle 12"/>
            <p:cNvSpPr/>
            <p:nvPr/>
          </p:nvSpPr>
          <p:spPr>
            <a:xfrm>
              <a:off x="4437932" y="5496909"/>
              <a:ext cx="740244" cy="740244"/>
            </a:xfrm>
            <a:prstGeom prst="triangle">
              <a:avLst/>
            </a:prstGeom>
            <a:solidFill>
              <a:schemeClr val="bg1">
                <a:lumMod val="50000"/>
                <a:alpha val="90000"/>
              </a:schemeClr>
            </a:solidFill>
            <a:scene3d>
              <a:camera prst="orthographicFront"/>
              <a:lightRig rig="threePt" dir="t"/>
            </a:scene3d>
            <a:sp3d>
              <a:bevelT/>
            </a:sp3d>
          </p:spPr>
          <p:style>
            <a:lnRef idx="2">
              <a:schemeClr val="accent4">
                <a:tint val="40000"/>
                <a:alpha val="90000"/>
                <a:hueOff val="0"/>
                <a:satOff val="0"/>
                <a:lumOff val="0"/>
                <a:alphaOff val="0"/>
              </a:schemeClr>
            </a:lnRef>
            <a:fillRef idx="1">
              <a:scrgbClr r="0" g="0" b="0"/>
            </a:fillRef>
            <a:effectRef idx="0">
              <a:schemeClr val="accent4">
                <a:tint val="40000"/>
                <a:alpha val="90000"/>
                <a:hueOff val="0"/>
                <a:satOff val="0"/>
                <a:lumOff val="0"/>
                <a:alphaOff val="0"/>
              </a:schemeClr>
            </a:effectRef>
            <a:fontRef idx="minor">
              <a:schemeClr val="dk1">
                <a:hueOff val="0"/>
                <a:satOff val="0"/>
                <a:lumOff val="0"/>
                <a:alphaOff val="0"/>
              </a:schemeClr>
            </a:fontRef>
          </p:style>
        </p:sp>
        <p:sp>
          <p:nvSpPr>
            <p:cNvPr id="14" name="Rectangle 13"/>
            <p:cNvSpPr/>
            <p:nvPr/>
          </p:nvSpPr>
          <p:spPr>
            <a:xfrm>
              <a:off x="2568932" y="5189221"/>
              <a:ext cx="4441468" cy="300045"/>
            </a:xfrm>
            <a:prstGeom prst="rect">
              <a:avLst/>
            </a:prstGeom>
            <a:solidFill>
              <a:schemeClr val="bg1">
                <a:lumMod val="50000"/>
                <a:alpha val="90000"/>
              </a:schemeClr>
            </a:solidFill>
            <a:scene3d>
              <a:camera prst="orthographicFront"/>
              <a:lightRig rig="threePt" dir="t"/>
            </a:scene3d>
            <a:sp3d>
              <a:bevelT/>
            </a:sp3d>
          </p:spPr>
          <p:style>
            <a:lnRef idx="2">
              <a:schemeClr val="accent5">
                <a:tint val="40000"/>
                <a:alpha val="90000"/>
                <a:hueOff val="0"/>
                <a:satOff val="0"/>
                <a:lumOff val="0"/>
                <a:alphaOff val="0"/>
              </a:schemeClr>
            </a:lnRef>
            <a:fillRef idx="1">
              <a:schemeClr val="accent5">
                <a:tint val="40000"/>
                <a:alpha val="90000"/>
                <a:hueOff val="0"/>
                <a:satOff val="0"/>
                <a:lumOff val="0"/>
                <a:alphaOff val="0"/>
              </a:schemeClr>
            </a:fillRef>
            <a:effectRef idx="0">
              <a:schemeClr val="accent5">
                <a:tint val="40000"/>
                <a:alpha val="90000"/>
                <a:hueOff val="0"/>
                <a:satOff val="0"/>
                <a:lumOff val="0"/>
                <a:alphaOff val="0"/>
              </a:schemeClr>
            </a:effectRef>
            <a:fontRef idx="minor">
              <a:schemeClr val="dk1">
                <a:hueOff val="0"/>
                <a:satOff val="0"/>
                <a:lumOff val="0"/>
                <a:alphaOff val="0"/>
              </a:schemeClr>
            </a:fontRef>
          </p:style>
        </p:sp>
        <p:sp>
          <p:nvSpPr>
            <p:cNvPr id="15" name="Freeform 14"/>
            <p:cNvSpPr/>
            <p:nvPr/>
          </p:nvSpPr>
          <p:spPr>
            <a:xfrm>
              <a:off x="5450004" y="4447454"/>
              <a:ext cx="1776587" cy="657889"/>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chemeClr val="accent5"/>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400" b="1" dirty="0" err="1">
                  <a:solidFill>
                    <a:srgbClr val="000000"/>
                  </a:solidFill>
                </a:rPr>
                <a:t>Lavoratore </a:t>
              </a:r>
              <a:r>
                <a:rPr lang="fr-CH" sz="2400" b="1" dirty="0">
                  <a:solidFill>
                    <a:srgbClr val="000000"/>
                  </a:solidFill>
                </a:rPr>
                <a:t>migrante</a:t>
              </a:r>
              <a:endParaRPr lang="en-GB" sz="2400" b="1" dirty="0">
                <a:solidFill>
                  <a:srgbClr val="000000"/>
                </a:solidFill>
              </a:endParaRPr>
            </a:p>
          </p:txBody>
        </p:sp>
        <p:sp>
          <p:nvSpPr>
            <p:cNvPr id="16" name="Freeform 15"/>
            <p:cNvSpPr/>
            <p:nvPr/>
          </p:nvSpPr>
          <p:spPr>
            <a:xfrm>
              <a:off x="2930623" y="4302666"/>
              <a:ext cx="2440924" cy="836730"/>
            </a:xfrm>
            <a:custGeom>
              <a:avLst/>
              <a:gdLst>
                <a:gd name="connsiteX0" fmla="*/ 0 w 2440924"/>
                <a:gd name="connsiteY0" fmla="*/ 139458 h 836730"/>
                <a:gd name="connsiteX1" fmla="*/ 139458 w 2440924"/>
                <a:gd name="connsiteY1" fmla="*/ 0 h 836730"/>
                <a:gd name="connsiteX2" fmla="*/ 2301466 w 2440924"/>
                <a:gd name="connsiteY2" fmla="*/ 0 h 836730"/>
                <a:gd name="connsiteX3" fmla="*/ 2440924 w 2440924"/>
                <a:gd name="connsiteY3" fmla="*/ 139458 h 836730"/>
                <a:gd name="connsiteX4" fmla="*/ 2440924 w 2440924"/>
                <a:gd name="connsiteY4" fmla="*/ 697272 h 836730"/>
                <a:gd name="connsiteX5" fmla="*/ 2301466 w 2440924"/>
                <a:gd name="connsiteY5" fmla="*/ 836730 h 836730"/>
                <a:gd name="connsiteX6" fmla="*/ 139458 w 2440924"/>
                <a:gd name="connsiteY6" fmla="*/ 836730 h 836730"/>
                <a:gd name="connsiteX7" fmla="*/ 0 w 2440924"/>
                <a:gd name="connsiteY7" fmla="*/ 697272 h 836730"/>
                <a:gd name="connsiteX8" fmla="*/ 0 w 2440924"/>
                <a:gd name="connsiteY8" fmla="*/ 139458 h 836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40924" h="836730">
                  <a:moveTo>
                    <a:pt x="0" y="139458"/>
                  </a:moveTo>
                  <a:cubicBezTo>
                    <a:pt x="0" y="62437"/>
                    <a:pt x="62437" y="0"/>
                    <a:pt x="139458" y="0"/>
                  </a:cubicBezTo>
                  <a:lnTo>
                    <a:pt x="2301466" y="0"/>
                  </a:lnTo>
                  <a:cubicBezTo>
                    <a:pt x="2378487" y="0"/>
                    <a:pt x="2440924" y="62437"/>
                    <a:pt x="2440924" y="139458"/>
                  </a:cubicBezTo>
                  <a:lnTo>
                    <a:pt x="2440924" y="697272"/>
                  </a:lnTo>
                  <a:cubicBezTo>
                    <a:pt x="2440924" y="774293"/>
                    <a:pt x="2378487" y="836730"/>
                    <a:pt x="2301466" y="836730"/>
                  </a:cubicBezTo>
                  <a:lnTo>
                    <a:pt x="139458" y="836730"/>
                  </a:lnTo>
                  <a:cubicBezTo>
                    <a:pt x="62437" y="836730"/>
                    <a:pt x="0" y="774293"/>
                    <a:pt x="0" y="697272"/>
                  </a:cubicBezTo>
                  <a:lnTo>
                    <a:pt x="0" y="139458"/>
                  </a:lnTo>
                  <a:close/>
                </a:path>
              </a:pathLst>
            </a:custGeom>
            <a:solidFill>
              <a:srgbClr val="9F009F"/>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132286" tIns="132286" rIns="132286" bIns="132286" numCol="1" spcCol="1270" anchor="ctr" anchorCtr="0">
              <a:noAutofit/>
            </a:bodyPr>
            <a:lstStyle/>
            <a:p>
              <a:pPr algn="ctr" defTabSz="1066800">
                <a:lnSpc>
                  <a:spcPct val="90000"/>
                </a:lnSpc>
                <a:spcBef>
                  <a:spcPct val="0"/>
                </a:spcBef>
                <a:spcAft>
                  <a:spcPct val="35000"/>
                </a:spcAft>
              </a:pPr>
              <a:r>
                <a:rPr lang="en-GB" sz="2400" b="1" dirty="0">
                  <a:solidFill>
                    <a:srgbClr val="000000"/>
                  </a:solidFill>
                </a:rPr>
                <a:t>Bambino non accompagnato</a:t>
              </a:r>
            </a:p>
          </p:txBody>
        </p:sp>
        <p:sp>
          <p:nvSpPr>
            <p:cNvPr id="17" name="Freeform 16"/>
            <p:cNvSpPr/>
            <p:nvPr/>
          </p:nvSpPr>
          <p:spPr>
            <a:xfrm>
              <a:off x="3073325" y="2834168"/>
              <a:ext cx="1776587" cy="727425"/>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FFFF00"/>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4">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400" b="1" dirty="0" err="1">
                  <a:solidFill>
                    <a:srgbClr val="333333"/>
                  </a:solidFill>
                </a:rPr>
                <a:t>Apolide</a:t>
              </a:r>
              <a:endParaRPr lang="en-GB" sz="2400" b="1" dirty="0">
                <a:solidFill>
                  <a:srgbClr val="333333"/>
                </a:solidFill>
              </a:endParaRPr>
            </a:p>
          </p:txBody>
        </p:sp>
        <p:sp>
          <p:nvSpPr>
            <p:cNvPr id="18" name="Freeform 17"/>
            <p:cNvSpPr/>
            <p:nvPr/>
          </p:nvSpPr>
          <p:spPr>
            <a:xfrm>
              <a:off x="4723083" y="3553963"/>
              <a:ext cx="1776587" cy="737355"/>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FF9BE9"/>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400" b="1" dirty="0">
                  <a:solidFill>
                    <a:srgbClr val="000000"/>
                  </a:solidFill>
                </a:rPr>
                <a:t>Migrante irregolare</a:t>
              </a:r>
              <a:endParaRPr lang="en-GB" sz="2400" b="1" dirty="0">
                <a:solidFill>
                  <a:srgbClr val="000000"/>
                </a:solidFill>
              </a:endParaRPr>
            </a:p>
          </p:txBody>
        </p:sp>
        <p:sp>
          <p:nvSpPr>
            <p:cNvPr id="19" name="Freeform 18"/>
            <p:cNvSpPr/>
            <p:nvPr/>
          </p:nvSpPr>
          <p:spPr>
            <a:xfrm>
              <a:off x="971394" y="4401157"/>
              <a:ext cx="1776587" cy="734089"/>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cene3d>
              <a:camera prst="orthographicFront"/>
              <a:lightRig rig="threePt" dir="t"/>
            </a:scene3d>
            <a:sp3d>
              <a:bevelT/>
            </a:sp3d>
          </p:spPr>
          <p:style>
            <a:lnRef idx="2">
              <a:schemeClr val="lt1">
                <a:hueOff val="0"/>
                <a:satOff val="0"/>
                <a:lumOff val="0"/>
                <a:alphaOff val="0"/>
              </a:schemeClr>
            </a:lnRef>
            <a:fillRef idx="1">
              <a:schemeClr val="accent6">
                <a:hueOff val="0"/>
                <a:satOff val="0"/>
                <a:lumOff val="0"/>
                <a:alphaOff val="0"/>
              </a:schemeClr>
            </a:fillRef>
            <a:effectRef idx="0">
              <a:schemeClr val="accent6">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400" b="1" dirty="0" err="1">
                  <a:solidFill>
                    <a:srgbClr val="000000"/>
                  </a:solidFill>
                </a:rPr>
                <a:t>Richiedente asilo</a:t>
              </a:r>
              <a:endParaRPr lang="en-GB" sz="2400" b="1" dirty="0">
                <a:solidFill>
                  <a:srgbClr val="000000"/>
                </a:solidFill>
              </a:endParaRPr>
            </a:p>
          </p:txBody>
        </p:sp>
        <p:sp>
          <p:nvSpPr>
            <p:cNvPr id="21" name="Freeform 20"/>
            <p:cNvSpPr/>
            <p:nvPr/>
          </p:nvSpPr>
          <p:spPr>
            <a:xfrm>
              <a:off x="1225387" y="2876074"/>
              <a:ext cx="1776587" cy="607987"/>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008000"/>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400" b="1" dirty="0" err="1">
                  <a:solidFill>
                    <a:srgbClr val="000000"/>
                  </a:solidFill>
                </a:rPr>
                <a:t>Rifugiato </a:t>
              </a:r>
              <a:endParaRPr lang="en-GB" sz="2400" dirty="0">
                <a:solidFill>
                  <a:srgbClr val="000000"/>
                </a:solidFill>
              </a:endParaRPr>
            </a:p>
          </p:txBody>
        </p:sp>
      </p:grpSp>
      <p:cxnSp>
        <p:nvCxnSpPr>
          <p:cNvPr id="8" name="Straight Arrow Connector 7"/>
          <p:cNvCxnSpPr/>
          <p:nvPr/>
        </p:nvCxnSpPr>
        <p:spPr>
          <a:xfrm>
            <a:off x="3886200" y="2057400"/>
            <a:ext cx="4419600"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4876800" y="548680"/>
            <a:ext cx="2438400" cy="1008112"/>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H" sz="2400" b="1" dirty="0">
                <a:solidFill>
                  <a:prstClr val="white"/>
                </a:solidFill>
              </a:rPr>
              <a:t>MIGRANTE?</a:t>
            </a:r>
            <a:endParaRPr lang="en-GB" sz="2400" b="1" dirty="0">
              <a:solidFill>
                <a:prstClr val="white"/>
              </a:solidFill>
            </a:endParaRPr>
          </a:p>
        </p:txBody>
      </p:sp>
      <p:sp>
        <p:nvSpPr>
          <p:cNvPr id="23" name="Freeform 22"/>
          <p:cNvSpPr/>
          <p:nvPr/>
        </p:nvSpPr>
        <p:spPr>
          <a:xfrm>
            <a:off x="2490614" y="3657600"/>
            <a:ext cx="1776587" cy="762000"/>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82D4FF"/>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400" b="1" dirty="0">
                <a:solidFill>
                  <a:srgbClr val="000000"/>
                </a:solidFill>
              </a:rPr>
              <a:t>Bambino separato</a:t>
            </a:r>
            <a:endParaRPr lang="en-GB" sz="2400" b="1" dirty="0">
              <a:solidFill>
                <a:srgbClr val="000000"/>
              </a:solidFill>
            </a:endParaRPr>
          </a:p>
        </p:txBody>
      </p:sp>
      <p:sp>
        <p:nvSpPr>
          <p:cNvPr id="24" name="Freeform 23"/>
          <p:cNvSpPr/>
          <p:nvPr/>
        </p:nvSpPr>
        <p:spPr>
          <a:xfrm>
            <a:off x="6439796" y="2806177"/>
            <a:ext cx="1776587" cy="737355"/>
          </a:xfrm>
          <a:custGeom>
            <a:avLst/>
            <a:gdLst>
              <a:gd name="connsiteX0" fmla="*/ 0 w 1776587"/>
              <a:gd name="connsiteY0" fmla="*/ 101333 h 607987"/>
              <a:gd name="connsiteX1" fmla="*/ 101333 w 1776587"/>
              <a:gd name="connsiteY1" fmla="*/ 0 h 607987"/>
              <a:gd name="connsiteX2" fmla="*/ 1675254 w 1776587"/>
              <a:gd name="connsiteY2" fmla="*/ 0 h 607987"/>
              <a:gd name="connsiteX3" fmla="*/ 1776587 w 1776587"/>
              <a:gd name="connsiteY3" fmla="*/ 101333 h 607987"/>
              <a:gd name="connsiteX4" fmla="*/ 1776587 w 1776587"/>
              <a:gd name="connsiteY4" fmla="*/ 506654 h 607987"/>
              <a:gd name="connsiteX5" fmla="*/ 1675254 w 1776587"/>
              <a:gd name="connsiteY5" fmla="*/ 607987 h 607987"/>
              <a:gd name="connsiteX6" fmla="*/ 101333 w 1776587"/>
              <a:gd name="connsiteY6" fmla="*/ 607987 h 607987"/>
              <a:gd name="connsiteX7" fmla="*/ 0 w 1776587"/>
              <a:gd name="connsiteY7" fmla="*/ 506654 h 607987"/>
              <a:gd name="connsiteX8" fmla="*/ 0 w 1776587"/>
              <a:gd name="connsiteY8" fmla="*/ 101333 h 60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76587" h="607987">
                <a:moveTo>
                  <a:pt x="0" y="101333"/>
                </a:moveTo>
                <a:cubicBezTo>
                  <a:pt x="0" y="45368"/>
                  <a:pt x="45368" y="0"/>
                  <a:pt x="101333" y="0"/>
                </a:cubicBezTo>
                <a:lnTo>
                  <a:pt x="1675254" y="0"/>
                </a:lnTo>
                <a:cubicBezTo>
                  <a:pt x="1731219" y="0"/>
                  <a:pt x="1776587" y="45368"/>
                  <a:pt x="1776587" y="101333"/>
                </a:cubicBezTo>
                <a:lnTo>
                  <a:pt x="1776587" y="506654"/>
                </a:lnTo>
                <a:cubicBezTo>
                  <a:pt x="1776587" y="562619"/>
                  <a:pt x="1731219" y="607987"/>
                  <a:pt x="1675254" y="607987"/>
                </a:cubicBezTo>
                <a:lnTo>
                  <a:pt x="101333" y="607987"/>
                </a:lnTo>
                <a:cubicBezTo>
                  <a:pt x="45368" y="607987"/>
                  <a:pt x="0" y="562619"/>
                  <a:pt x="0" y="506654"/>
                </a:cubicBezTo>
                <a:lnTo>
                  <a:pt x="0" y="101333"/>
                </a:lnTo>
                <a:close/>
              </a:path>
            </a:pathLst>
          </a:custGeom>
          <a:solidFill>
            <a:srgbClr val="8D7DF7"/>
          </a:solidFill>
          <a:scene3d>
            <a:camera prst="orthographicFront"/>
            <a:lightRig rig="threePt" dir="t"/>
          </a:scene3d>
          <a:sp3d>
            <a:bevelT/>
          </a:sp3d>
        </p:spPr>
        <p:style>
          <a:lnRef idx="2">
            <a:schemeClr val="lt1">
              <a:hueOff val="0"/>
              <a:satOff val="0"/>
              <a:lumOff val="0"/>
              <a:alphaOff val="0"/>
            </a:schemeClr>
          </a:lnRef>
          <a:fillRef idx="1">
            <a:scrgbClr r="0" g="0" b="0"/>
          </a:fillRef>
          <a:effectRef idx="0">
            <a:schemeClr val="accent5">
              <a:hueOff val="0"/>
              <a:satOff val="0"/>
              <a:lumOff val="0"/>
              <a:alphaOff val="0"/>
            </a:schemeClr>
          </a:effectRef>
          <a:fontRef idx="minor">
            <a:schemeClr val="lt1"/>
          </a:fontRef>
        </p:style>
        <p:txBody>
          <a:bodyPr spcFirstLastPara="0" vert="horz" wrap="square" lIns="121119" tIns="121119" rIns="121119" bIns="121119" numCol="1" spcCol="1270" anchor="ctr" anchorCtr="0">
            <a:noAutofit/>
          </a:bodyPr>
          <a:lstStyle/>
          <a:p>
            <a:pPr algn="ctr" defTabSz="1066800">
              <a:lnSpc>
                <a:spcPct val="90000"/>
              </a:lnSpc>
              <a:spcBef>
                <a:spcPct val="0"/>
              </a:spcBef>
              <a:spcAft>
                <a:spcPct val="35000"/>
              </a:spcAft>
            </a:pPr>
            <a:r>
              <a:rPr lang="fr-CH" sz="2400" b="1" dirty="0">
                <a:solidFill>
                  <a:srgbClr val="000000"/>
                </a:solidFill>
              </a:rPr>
              <a:t>Migrante </a:t>
            </a:r>
            <a:r>
              <a:rPr lang="fr-CH" sz="2400" b="1" dirty="0" err="1">
                <a:solidFill>
                  <a:srgbClr val="000000"/>
                </a:solidFill>
              </a:rPr>
              <a:t>di contrabbando</a:t>
            </a:r>
            <a:endParaRPr lang="en-GB" sz="2400" b="1" dirty="0">
              <a:solidFill>
                <a:srgbClr val="000000"/>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54716" y="3444876"/>
            <a:ext cx="1835150" cy="974725"/>
          </a:xfrm>
          <a:prstGeom prst="rect">
            <a:avLst/>
          </a:prstGeom>
          <a:noFill/>
          <a:ln>
            <a:noFill/>
          </a:ln>
          <a:effectLst/>
          <a:extLst>
            <a:ext uri="{909E8E84-426E-40dd-AFC4-6F175D3DCCD1}">
              <a14:hiddenFill xmlns:a14="http://schemas.microsoft.com/office/drawing/2010/main" xmlns:p14="http://schemas.microsoft.com/office/powerpoint/2010/main" xmlns:a16="http://schemas.microsoft.com/office/drawing/2014/main" xmlns="">
                <a:solidFill>
                  <a:schemeClr val="accent1"/>
                </a:solidFill>
              </a14:hiddenFill>
            </a:ext>
            <a:ext uri="{91240B29-F687-4f45-9708-019B960494DF}">
              <a14:hiddenLine xmlns:a14="http://schemas.microsoft.com/office/drawing/2010/main" xmlns:p14="http://schemas.microsoft.com/office/powerpoint/2010/main" xmlns:a16="http://schemas.microsoft.com/office/drawing/2014/main" xmlns="" w="9525">
                <a:solidFill>
                  <a:schemeClr val="tx1"/>
                </a:solidFill>
                <a:miter lim="800000"/>
                <a:headEnd/>
                <a:tailEnd/>
              </a14:hiddenLine>
            </a:ext>
            <a:ext uri="{AF507438-7753-43e0-B8FC-AC1667EBCBE1}">
              <a14:hiddenEffects xmlns:a14="http://schemas.microsoft.com/office/drawing/2010/main" xmlns:p14="http://schemas.microsoft.com/office/powerpoint/2010/main" xmlns:a16="http://schemas.microsoft.com/office/drawing/2014/main" xmlns="">
                <a:effectLst>
                  <a:outerShdw dist="35921" dir="2700000" algn="ctr" rotWithShape="0">
                    <a:schemeClr val="bg2"/>
                  </a:outerShdw>
                </a:effectLst>
              </a14:hiddenEffects>
            </a:ext>
          </a:extLst>
        </p:spPr>
      </p:pic>
      <p:cxnSp>
        <p:nvCxnSpPr>
          <p:cNvPr id="3" name="Google Shape;233;p13">
            <a:extLst>
              <a:ext uri="{FF2B5EF4-FFF2-40B4-BE49-F238E27FC236}">
                <a16:creationId xmlns:a16="http://schemas.microsoft.com/office/drawing/2014/main" id="{A3602168-EF09-AF7F-6172-5F2D6E8BA932}"/>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6" name="Google Shape;234;p13">
            <a:extLst>
              <a:ext uri="{FF2B5EF4-FFF2-40B4-BE49-F238E27FC236}">
                <a16:creationId xmlns:a16="http://schemas.microsoft.com/office/drawing/2014/main" id="{BD540FCE-D9C2-9282-5B15-23CD078D3AED}"/>
              </a:ext>
            </a:extLst>
          </p:cNvPr>
          <p:cNvPicPr preferRelativeResize="0"/>
          <p:nvPr/>
        </p:nvPicPr>
        <p:blipFill rotWithShape="1">
          <a:blip r:embed="rId4">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388721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err="1"/>
              <a:t>Chi è </a:t>
            </a:r>
            <a:r>
              <a:rPr lang="fr-CH" dirty="0"/>
              <a:t>un migrante?</a:t>
            </a:r>
            <a:endParaRPr lang="en-GB" dirty="0"/>
          </a:p>
        </p:txBody>
      </p:sp>
      <p:sp>
        <p:nvSpPr>
          <p:cNvPr id="3" name="Content Placeholder 2"/>
          <p:cNvSpPr>
            <a:spLocks noGrp="1"/>
          </p:cNvSpPr>
          <p:nvPr>
            <p:ph idx="1"/>
          </p:nvPr>
        </p:nvSpPr>
        <p:spPr/>
        <p:txBody>
          <a:bodyPr/>
          <a:lstStyle/>
          <a:p>
            <a:pPr marL="0" indent="0">
              <a:buNone/>
            </a:pPr>
            <a:r>
              <a:rPr lang="en-GB" dirty="0"/>
              <a:t>In assenza di una definizione universale e legale di migrante internazionale:</a:t>
            </a:r>
          </a:p>
          <a:p>
            <a:pPr marL="0" indent="0">
              <a:buNone/>
            </a:pPr>
            <a:endParaRPr lang="en-GB" dirty="0"/>
          </a:p>
          <a:p>
            <a:pPr marL="0" indent="0">
              <a:buNone/>
            </a:pPr>
            <a:r>
              <a:rPr lang="en-GB" dirty="0"/>
              <a:t>"Qualsiasi persona che si trovi al di fuori di uno Stato di cui è cittadino o cittadina (temporaneamente o permanentemente, regolarmente o irregolarmente)". </a:t>
            </a:r>
          </a:p>
          <a:p>
            <a:pPr marL="0" indent="0">
              <a:buNone/>
            </a:pPr>
            <a:r>
              <a:rPr lang="en-GB" sz="1800" dirty="0"/>
              <a:t>Principi e linee guida raccomandati dall'OHCHR sui diritti umani alle frontiere internazionali, 2014.</a:t>
            </a:r>
          </a:p>
          <a:p>
            <a:pPr marL="0" indent="0">
              <a:buNone/>
            </a:pPr>
            <a:endParaRPr lang="fr-CH" sz="1800" dirty="0"/>
          </a:p>
          <a:p>
            <a:pPr marL="0" indent="0">
              <a:buNone/>
            </a:pPr>
            <a:endParaRPr lang="fr-CH" sz="1800" dirty="0">
              <a:solidFill>
                <a:srgbClr val="FF0000"/>
              </a:solidFill>
            </a:endParaRPr>
          </a:p>
          <a:p>
            <a:pPr marL="0" indent="0">
              <a:buNone/>
            </a:pPr>
            <a:endParaRPr lang="fr-CH" sz="1800" dirty="0">
              <a:solidFill>
                <a:srgbClr val="FF0000"/>
              </a:solidFill>
            </a:endParaRPr>
          </a:p>
        </p:txBody>
      </p:sp>
      <p:cxnSp>
        <p:nvCxnSpPr>
          <p:cNvPr id="4" name="Google Shape;233;p13">
            <a:extLst>
              <a:ext uri="{FF2B5EF4-FFF2-40B4-BE49-F238E27FC236}">
                <a16:creationId xmlns:a16="http://schemas.microsoft.com/office/drawing/2014/main" id="{9F695944-EF06-3AAC-25DA-F5D8205EFE96}"/>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B1518842-ABFB-7BC0-8B52-01CF553D3084}"/>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299539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Vulnerabilità nei movimenti "grandi" (misti)</a:t>
            </a:r>
          </a:p>
        </p:txBody>
      </p:sp>
      <p:sp>
        <p:nvSpPr>
          <p:cNvPr id="3" name="Content Placeholder 2"/>
          <p:cNvSpPr>
            <a:spLocks noGrp="1"/>
          </p:cNvSpPr>
          <p:nvPr>
            <p:ph idx="1"/>
          </p:nvPr>
        </p:nvSpPr>
        <p:spPr/>
        <p:txBody>
          <a:bodyPr/>
          <a:lstStyle/>
          <a:p>
            <a:r>
              <a:rPr lang="en-GB" dirty="0"/>
              <a:t>Nel contesto di </a:t>
            </a:r>
            <a:r>
              <a:rPr lang="fr-CH" dirty="0"/>
              <a:t>molti </a:t>
            </a:r>
            <a:r>
              <a:rPr lang="fr-CH" dirty="0" err="1"/>
              <a:t>movimenti </a:t>
            </a:r>
            <a:r>
              <a:rPr lang="fr-CH" dirty="0"/>
              <a:t>migratori, un gruppo eterogeneo di persone si muove </a:t>
            </a:r>
            <a:r>
              <a:rPr lang="fr-CH" dirty="0" err="1"/>
              <a:t>insieme </a:t>
            </a:r>
            <a:r>
              <a:rPr lang="fr-CH" dirty="0"/>
              <a:t>e </a:t>
            </a:r>
            <a:r>
              <a:rPr lang="fr-CH" dirty="0" err="1"/>
              <a:t>spesso condivide </a:t>
            </a:r>
            <a:r>
              <a:rPr lang="fr-CH" dirty="0"/>
              <a:t>gli </a:t>
            </a:r>
            <a:r>
              <a:rPr lang="fr-CH" dirty="0" err="1"/>
              <a:t>stessi rischi </a:t>
            </a:r>
            <a:r>
              <a:rPr lang="fr-CH" dirty="0"/>
              <a:t>di violazione dei </a:t>
            </a:r>
            <a:r>
              <a:rPr lang="fr-CH" dirty="0" err="1"/>
              <a:t>diritti umani</a:t>
            </a:r>
            <a:r>
              <a:rPr lang="fr-CH" dirty="0"/>
              <a:t>.</a:t>
            </a:r>
          </a:p>
          <a:p>
            <a:r>
              <a:rPr lang="fr-CH" dirty="0" err="1"/>
              <a:t>Molte </a:t>
            </a:r>
            <a:r>
              <a:rPr lang="fr-CH" dirty="0"/>
              <a:t>persone in movimento </a:t>
            </a:r>
            <a:r>
              <a:rPr lang="fr-CH" dirty="0" err="1"/>
              <a:t>oggi non rientrano nelle categorie legali stabilite </a:t>
            </a:r>
            <a:r>
              <a:rPr lang="fr-CH" dirty="0"/>
              <a:t>(o entrano ed escono dalle </a:t>
            </a:r>
            <a:r>
              <a:rPr lang="fr-CH" dirty="0" err="1"/>
              <a:t>categorie</a:t>
            </a:r>
            <a:r>
              <a:rPr lang="fr-CH" dirty="0"/>
              <a:t>), ma hanno </a:t>
            </a:r>
            <a:r>
              <a:rPr lang="fr-CH" dirty="0" err="1"/>
              <a:t>comunque bisogno </a:t>
            </a:r>
            <a:r>
              <a:rPr lang="fr-CH" dirty="0"/>
              <a:t>di interventi di protezione </a:t>
            </a:r>
            <a:r>
              <a:rPr lang="fr-CH" dirty="0" err="1"/>
              <a:t>specifici.</a:t>
            </a:r>
          </a:p>
          <a:p>
            <a:r>
              <a:rPr lang="fr-CH" dirty="0"/>
              <a:t>Le persone </a:t>
            </a:r>
            <a:r>
              <a:rPr lang="fr-CH" dirty="0" err="1"/>
              <a:t>costrette </a:t>
            </a:r>
            <a:r>
              <a:rPr lang="fr-CH" dirty="0"/>
              <a:t>a spostarsi su larga scala, </a:t>
            </a:r>
            <a:r>
              <a:rPr lang="fr-CH" dirty="0" err="1"/>
              <a:t>in modo irregolare </a:t>
            </a:r>
            <a:r>
              <a:rPr lang="fr-CH" dirty="0"/>
              <a:t>e </a:t>
            </a:r>
            <a:r>
              <a:rPr lang="fr-CH" dirty="0" err="1"/>
              <a:t>precario</a:t>
            </a:r>
            <a:r>
              <a:rPr lang="fr-CH" dirty="0"/>
              <a:t>, sono </a:t>
            </a:r>
            <a:r>
              <a:rPr lang="fr-CH" dirty="0" err="1"/>
              <a:t>particolarmente </a:t>
            </a:r>
            <a:r>
              <a:rPr lang="fr-CH" dirty="0"/>
              <a:t>a </a:t>
            </a:r>
            <a:r>
              <a:rPr lang="fr-CH" dirty="0" err="1"/>
              <a:t>rischio </a:t>
            </a:r>
            <a:r>
              <a:rPr lang="fr-CH" dirty="0"/>
              <a:t>di </a:t>
            </a:r>
            <a:r>
              <a:rPr lang="fr-CH" dirty="0" err="1"/>
              <a:t>danni</a:t>
            </a:r>
            <a:r>
              <a:rPr lang="fr-CH" dirty="0"/>
              <a:t>. </a:t>
            </a:r>
            <a:endParaRPr lang="en-GB" dirty="0"/>
          </a:p>
        </p:txBody>
      </p:sp>
      <p:cxnSp>
        <p:nvCxnSpPr>
          <p:cNvPr id="4" name="Google Shape;233;p13">
            <a:extLst>
              <a:ext uri="{FF2B5EF4-FFF2-40B4-BE49-F238E27FC236}">
                <a16:creationId xmlns:a16="http://schemas.microsoft.com/office/drawing/2014/main" id="{2D5DD9F0-BA22-89BB-14DD-102516B4E8EA}"/>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8842B356-F658-9C3F-2F7F-81BF136BCF02}"/>
              </a:ext>
            </a:extLst>
          </p:cNvPr>
          <p:cNvPicPr preferRelativeResize="0"/>
          <p:nvPr/>
        </p:nvPicPr>
        <p:blipFill rotWithShape="1">
          <a:blip r:embed="rId3">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1538837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Migranti in situazioni </a:t>
            </a:r>
            <a:r>
              <a:rPr lang="fr-CH" dirty="0" err="1"/>
              <a:t>di vulnerabilità</a:t>
            </a:r>
          </a:p>
        </p:txBody>
      </p:sp>
      <p:sp>
        <p:nvSpPr>
          <p:cNvPr id="3" name="Content Placeholder 2"/>
          <p:cNvSpPr>
            <a:spLocks noGrp="1"/>
          </p:cNvSpPr>
          <p:nvPr>
            <p:ph idx="1"/>
          </p:nvPr>
        </p:nvSpPr>
        <p:spPr/>
        <p:txBody>
          <a:bodyPr/>
          <a:lstStyle/>
          <a:p>
            <a:endParaRPr lang="fr-CH" dirty="0"/>
          </a:p>
          <a:p>
            <a:endParaRPr lang="fr-CH" dirty="0"/>
          </a:p>
          <a:p>
            <a:r>
              <a:rPr lang="fr-CH" dirty="0"/>
              <a:t>I migranti </a:t>
            </a:r>
            <a:r>
              <a:rPr lang="fr-CH" dirty="0" err="1"/>
              <a:t>possono essere </a:t>
            </a:r>
            <a:r>
              <a:rPr lang="fr-CH" dirty="0"/>
              <a:t>a </a:t>
            </a:r>
            <a:r>
              <a:rPr lang="fr-CH" dirty="0" err="1"/>
              <a:t>rischio </a:t>
            </a:r>
            <a:r>
              <a:rPr lang="fr-CH" dirty="0"/>
              <a:t>di violazioni </a:t>
            </a:r>
            <a:r>
              <a:rPr lang="fr-CH" dirty="0" err="1"/>
              <a:t>dei diritti umani </a:t>
            </a:r>
            <a:r>
              <a:rPr lang="fr-CH" dirty="0"/>
              <a:t>a causa delle condizioni che devono affrontare nei Paesi di </a:t>
            </a:r>
            <a:r>
              <a:rPr lang="fr-CH" dirty="0" err="1"/>
              <a:t>origine</a:t>
            </a:r>
            <a:r>
              <a:rPr lang="fr-CH" dirty="0"/>
              <a:t>, </a:t>
            </a:r>
            <a:r>
              <a:rPr lang="fr-CH" dirty="0" err="1"/>
              <a:t>che li costringono </a:t>
            </a:r>
            <a:r>
              <a:rPr lang="fr-CH" dirty="0"/>
              <a:t>a spostarsi e nei </a:t>
            </a:r>
            <a:r>
              <a:rPr lang="fr-CH" dirty="0" err="1"/>
              <a:t>quali </a:t>
            </a:r>
            <a:r>
              <a:rPr lang="fr-CH" dirty="0"/>
              <a:t>non possono </a:t>
            </a:r>
            <a:r>
              <a:rPr lang="fr-CH" dirty="0" err="1"/>
              <a:t>tornare</a:t>
            </a:r>
            <a:r>
              <a:rPr lang="fr-CH" dirty="0"/>
              <a:t>.</a:t>
            </a:r>
          </a:p>
        </p:txBody>
      </p:sp>
      <p:cxnSp>
        <p:nvCxnSpPr>
          <p:cNvPr id="4" name="Google Shape;233;p13">
            <a:extLst>
              <a:ext uri="{FF2B5EF4-FFF2-40B4-BE49-F238E27FC236}">
                <a16:creationId xmlns:a16="http://schemas.microsoft.com/office/drawing/2014/main" id="{B4E56FF7-01FD-D9E0-5D13-B5FAF7815D66}"/>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C59C07AA-2073-6259-FA35-828DEA342477}"/>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402316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6300" y="-114300"/>
            <a:ext cx="8229600" cy="1143000"/>
          </a:xfrm>
        </p:spPr>
        <p:txBody>
          <a:bodyPr/>
          <a:lstStyle/>
          <a:p>
            <a:r>
              <a:rPr lang="fr-CH" dirty="0" err="1"/>
              <a:t>Perché </a:t>
            </a:r>
            <a:r>
              <a:rPr lang="fr-CH" dirty="0"/>
              <a:t>le persone si spostano?</a:t>
            </a:r>
            <a:endParaRPr lang="en-GB" dirty="0"/>
          </a:p>
        </p:txBody>
      </p:sp>
      <p:graphicFrame>
        <p:nvGraphicFramePr>
          <p:cNvPr id="6" name="Diagram 5"/>
          <p:cNvGraphicFramePr/>
          <p:nvPr/>
        </p:nvGraphicFramePr>
        <p:xfrm>
          <a:off x="1600200" y="762000"/>
          <a:ext cx="9067800" cy="579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3" name="Google Shape;233;p13">
            <a:extLst>
              <a:ext uri="{FF2B5EF4-FFF2-40B4-BE49-F238E27FC236}">
                <a16:creationId xmlns:a16="http://schemas.microsoft.com/office/drawing/2014/main" id="{799697C5-7041-A4E9-18E5-228C07EBEAE7}"/>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4" name="Google Shape;234;p13">
            <a:extLst>
              <a:ext uri="{FF2B5EF4-FFF2-40B4-BE49-F238E27FC236}">
                <a16:creationId xmlns:a16="http://schemas.microsoft.com/office/drawing/2014/main" id="{D237C800-8783-9F33-FE7C-70F3E85CEAE7}"/>
              </a:ext>
            </a:extLst>
          </p:cNvPr>
          <p:cNvPicPr preferRelativeResize="0"/>
          <p:nvPr/>
        </p:nvPicPr>
        <p:blipFill rotWithShape="1">
          <a:blip r:embed="rId8">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3759405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H" dirty="0"/>
              <a:t>Migranti in situazioni </a:t>
            </a:r>
            <a:r>
              <a:rPr lang="fr-CH" dirty="0" err="1"/>
              <a:t>di vulnerabilità </a:t>
            </a:r>
            <a:r>
              <a:rPr lang="fr-CH" dirty="0"/>
              <a:t>(</a:t>
            </a:r>
            <a:r>
              <a:rPr lang="fr-CH" dirty="0" err="1"/>
              <a:t>segue</a:t>
            </a:r>
            <a:r>
              <a:rPr lang="fr-CH" dirty="0"/>
              <a:t>)</a:t>
            </a:r>
          </a:p>
        </p:txBody>
      </p:sp>
      <p:sp>
        <p:nvSpPr>
          <p:cNvPr id="3" name="Content Placeholder 2"/>
          <p:cNvSpPr>
            <a:spLocks noGrp="1"/>
          </p:cNvSpPr>
          <p:nvPr>
            <p:ph idx="1"/>
          </p:nvPr>
        </p:nvSpPr>
        <p:spPr/>
        <p:txBody>
          <a:bodyPr/>
          <a:lstStyle/>
          <a:p>
            <a:r>
              <a:rPr lang="fr-CH" dirty="0"/>
              <a:t>I migranti </a:t>
            </a:r>
            <a:r>
              <a:rPr lang="fr-CH" dirty="0" err="1"/>
              <a:t>possono essere </a:t>
            </a:r>
            <a:r>
              <a:rPr lang="fr-CH" dirty="0"/>
              <a:t>a </a:t>
            </a:r>
            <a:r>
              <a:rPr lang="fr-CH" dirty="0" err="1"/>
              <a:t>rischio </a:t>
            </a:r>
            <a:r>
              <a:rPr lang="fr-CH" dirty="0"/>
              <a:t>di violazioni </a:t>
            </a:r>
            <a:r>
              <a:rPr lang="fr-CH" dirty="0" err="1"/>
              <a:t>dei diritti umani a causa </a:t>
            </a:r>
            <a:r>
              <a:rPr lang="fr-CH" dirty="0"/>
              <a:t>delle </a:t>
            </a:r>
            <a:r>
              <a:rPr lang="fr-CH" dirty="0" err="1"/>
              <a:t>circostanze </a:t>
            </a:r>
            <a:r>
              <a:rPr lang="fr-CH" dirty="0"/>
              <a:t>che incontrano durante il viaggio.</a:t>
            </a:r>
          </a:p>
          <a:p>
            <a:r>
              <a:rPr lang="fr-CH" dirty="0" err="1"/>
              <a:t>I contesti </a:t>
            </a:r>
            <a:r>
              <a:rPr lang="fr-CH" dirty="0"/>
              <a:t>strutturali sono diversi e le </a:t>
            </a:r>
            <a:r>
              <a:rPr lang="fr-CH" dirty="0" err="1"/>
              <a:t>vulnerabilità intrinseche possono </a:t>
            </a:r>
            <a:r>
              <a:rPr lang="fr-CH" dirty="0"/>
              <a:t>portare a </a:t>
            </a:r>
            <a:r>
              <a:rPr lang="fr-CH" dirty="0" err="1"/>
              <a:t>rischi intersezionali </a:t>
            </a:r>
            <a:r>
              <a:rPr lang="fr-CH" dirty="0"/>
              <a:t>(</a:t>
            </a:r>
            <a:r>
              <a:rPr lang="fr-CH" dirty="0" err="1"/>
              <a:t>ad esempio </a:t>
            </a:r>
            <a:r>
              <a:rPr lang="fr-CH" dirty="0"/>
              <a:t>i </a:t>
            </a:r>
            <a:r>
              <a:rPr lang="fr-CH" dirty="0" err="1"/>
              <a:t>bambini</a:t>
            </a:r>
            <a:r>
              <a:rPr lang="fr-CH" dirty="0"/>
              <a:t>).</a:t>
            </a:r>
          </a:p>
          <a:p>
            <a:r>
              <a:rPr lang="en-GB" dirty="0"/>
              <a:t>I viaggi sono lunghi, pericolosi e spesso multidirezionali. Alcuni potrebbero non raggiungere mai la destinazione prevista</a:t>
            </a:r>
            <a:endParaRPr lang="fr-CH" dirty="0"/>
          </a:p>
          <a:p>
            <a:r>
              <a:rPr lang="fr-CH" dirty="0" err="1"/>
              <a:t>Rischi affrontati </a:t>
            </a:r>
            <a:r>
              <a:rPr lang="fr-CH" dirty="0"/>
              <a:t>a destinazione.</a:t>
            </a:r>
          </a:p>
          <a:p>
            <a:endParaRPr lang="fr-CH" dirty="0"/>
          </a:p>
        </p:txBody>
      </p:sp>
      <p:cxnSp>
        <p:nvCxnSpPr>
          <p:cNvPr id="4" name="Google Shape;233;p13">
            <a:extLst>
              <a:ext uri="{FF2B5EF4-FFF2-40B4-BE49-F238E27FC236}">
                <a16:creationId xmlns:a16="http://schemas.microsoft.com/office/drawing/2014/main" id="{33D5F54D-BC34-716F-1F20-7B478C30D059}"/>
              </a:ext>
            </a:extLst>
          </p:cNvPr>
          <p:cNvCxnSpPr/>
          <p:nvPr/>
        </p:nvCxnSpPr>
        <p:spPr>
          <a:xfrm>
            <a:off x="230746" y="303989"/>
            <a:ext cx="0" cy="6250022"/>
          </a:xfrm>
          <a:prstGeom prst="straightConnector1">
            <a:avLst/>
          </a:prstGeom>
          <a:noFill/>
          <a:ln w="76200" cap="flat" cmpd="sng">
            <a:solidFill>
              <a:srgbClr val="AED7C7"/>
            </a:solidFill>
            <a:prstDash val="solid"/>
            <a:round/>
            <a:headEnd type="none" w="sm" len="sm"/>
            <a:tailEnd type="none" w="sm" len="sm"/>
          </a:ln>
        </p:spPr>
      </p:cxnSp>
      <p:pic>
        <p:nvPicPr>
          <p:cNvPr id="5" name="Google Shape;234;p13">
            <a:extLst>
              <a:ext uri="{FF2B5EF4-FFF2-40B4-BE49-F238E27FC236}">
                <a16:creationId xmlns:a16="http://schemas.microsoft.com/office/drawing/2014/main" id="{4F09F717-9C4B-247A-CA3F-6FA359ED5559}"/>
              </a:ext>
            </a:extLst>
          </p:cNvPr>
          <p:cNvPicPr preferRelativeResize="0"/>
          <p:nvPr/>
        </p:nvPicPr>
        <p:blipFill rotWithShape="1">
          <a:blip r:embed="rId2">
            <a:alphaModFix/>
          </a:blip>
          <a:srcRect/>
          <a:stretch/>
        </p:blipFill>
        <p:spPr>
          <a:xfrm>
            <a:off x="9144000" y="5229225"/>
            <a:ext cx="3048000" cy="1628775"/>
          </a:xfrm>
          <a:prstGeom prst="rect">
            <a:avLst/>
          </a:prstGeom>
          <a:noFill/>
          <a:ln>
            <a:noFill/>
          </a:ln>
        </p:spPr>
      </p:pic>
    </p:spTree>
    <p:extLst>
      <p:ext uri="{BB962C8B-B14F-4D97-AF65-F5344CB8AC3E}">
        <p14:creationId xmlns:p14="http://schemas.microsoft.com/office/powerpoint/2010/main" val="21687235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82fb733b-2979-498b-b5ea-673885ae2eb7">
      <Terms xmlns="http://schemas.microsoft.com/office/infopath/2007/PartnerControls"/>
    </lcf76f155ced4ddcb4097134ff3c332f>
    <TaxCatchAll xmlns="68ba328d-a6f0-42f8-ba6c-b0324f86f3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AD32C010CB483E4DA82B031ADE897886" ma:contentTypeVersion="16" ma:contentTypeDescription="Create a new document." ma:contentTypeScope="" ma:versionID="415c139051e3d64af64198c6945ddcea">
  <xsd:schema xmlns:xsd="http://www.w3.org/2001/XMLSchema" xmlns:xs="http://www.w3.org/2001/XMLSchema" xmlns:p="http://schemas.microsoft.com/office/2006/metadata/properties" xmlns:ns2="82fb733b-2979-498b-b5ea-673885ae2eb7" xmlns:ns3="68ba328d-a6f0-42f8-ba6c-b0324f86f3a5" targetNamespace="http://schemas.microsoft.com/office/2006/metadata/properties" ma:root="true" ma:fieldsID="d07324b0bad86e78393f66395e64ae93" ns2:_="" ns3:_="">
    <xsd:import namespace="82fb733b-2979-498b-b5ea-673885ae2eb7"/>
    <xsd:import namespace="68ba328d-a6f0-42f8-ba6c-b0324f86f3a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LengthInSeconds"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2fb733b-2979-498b-b5ea-673885ae2eb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18"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36ebf12-5aa6-46a6-8348-6060ce309a8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8ba328d-a6f0-42f8-ba6c-b0324f86f3a5"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be62dd97-18d4-4c28-a180-29c1da80731d}" ma:internalName="TaxCatchAll" ma:showField="CatchAllData" ma:web="68ba328d-a6f0-42f8-ba6c-b0324f86f3a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4E7D74-E3DB-49B2-BEB6-738B950CBB46}">
  <ds:schemaRefs>
    <ds:schemaRef ds:uri="82fb733b-2979-498b-b5ea-673885ae2eb7"/>
    <ds:schemaRef ds:uri="http://schemas.microsoft.com/office/2006/metadata/properties"/>
    <ds:schemaRef ds:uri="http://www.w3.org/XML/1998/namespace"/>
    <ds:schemaRef ds:uri="http://purl.org/dc/terms/"/>
    <ds:schemaRef ds:uri="http://schemas.openxmlformats.org/package/2006/metadata/core-properties"/>
    <ds:schemaRef ds:uri="http://schemas.microsoft.com/office/2006/documentManagement/types"/>
    <ds:schemaRef ds:uri="http://purl.org/dc/elements/1.1/"/>
    <ds:schemaRef ds:uri="http://purl.org/dc/dcmitype/"/>
    <ds:schemaRef ds:uri="http://schemas.microsoft.com/office/infopath/2007/PartnerControls"/>
    <ds:schemaRef ds:uri="68ba328d-a6f0-42f8-ba6c-b0324f86f3a5"/>
  </ds:schemaRefs>
</ds:datastoreItem>
</file>

<file path=customXml/itemProps2.xml><?xml version="1.0" encoding="utf-8"?>
<ds:datastoreItem xmlns:ds="http://schemas.openxmlformats.org/officeDocument/2006/customXml" ds:itemID="{AEE49372-D428-4C6F-8251-22003EDAB1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2fb733b-2979-498b-b5ea-673885ae2eb7"/>
    <ds:schemaRef ds:uri="68ba328d-a6f0-42f8-ba6c-b0324f86f3a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AE133F-5BD0-4068-909A-53B7D10FE1C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41</TotalTime>
  <Words>2978</Words>
  <Application>Microsoft Office PowerPoint</Application>
  <PresentationFormat>Widescreen</PresentationFormat>
  <Paragraphs>241</Paragraphs>
  <Slides>31</Slides>
  <Notes>6</Notes>
  <HiddenSlides>0</HiddenSlides>
  <MMClips>0</MMClips>
  <ScaleCrop>false</ScaleCrop>
  <HeadingPairs>
    <vt:vector size="6" baseType="variant">
      <vt:variant>
        <vt:lpstr>Caratteri utilizzati</vt:lpstr>
      </vt:variant>
      <vt:variant>
        <vt:i4>3</vt:i4>
      </vt:variant>
      <vt:variant>
        <vt:lpstr>Tema</vt:lpstr>
      </vt:variant>
      <vt:variant>
        <vt:i4>2</vt:i4>
      </vt:variant>
      <vt:variant>
        <vt:lpstr>Titoli diapositive</vt:lpstr>
      </vt:variant>
      <vt:variant>
        <vt:i4>31</vt:i4>
      </vt:variant>
    </vt:vector>
  </HeadingPairs>
  <TitlesOfParts>
    <vt:vector size="36" baseType="lpstr">
      <vt:lpstr>Arial</vt:lpstr>
      <vt:lpstr>Calibri</vt:lpstr>
      <vt:lpstr>Calibri Light</vt:lpstr>
      <vt:lpstr>Office Theme</vt:lpstr>
      <vt:lpstr>Θέμα του Office</vt:lpstr>
      <vt:lpstr>Diritti dei migranti e dei rifugiati</vt:lpstr>
      <vt:lpstr>In questa presentazione:</vt:lpstr>
      <vt:lpstr>Rifugiato, migrante, sfollato, richiedente asilo? </vt:lpstr>
      <vt:lpstr>Presentazione standard di PowerPoint</vt:lpstr>
      <vt:lpstr>Chi è un migrante?</vt:lpstr>
      <vt:lpstr>Vulnerabilità nei movimenti "grandi" (misti)</vt:lpstr>
      <vt:lpstr>Migranti in situazioni di vulnerabilità</vt:lpstr>
      <vt:lpstr>Perché le persone si spostano?</vt:lpstr>
      <vt:lpstr>Migranti in situazioni di vulnerabilità (segue)</vt:lpstr>
      <vt:lpstr>Il quadro di protezione legale internazionale comprende ...</vt:lpstr>
      <vt:lpstr>Strumenti internazionali fondamentali per i diritti umani </vt:lpstr>
      <vt:lpstr>Dichiarazione universale dei diritti umani (1948)</vt:lpstr>
      <vt:lpstr>L'opportunità di principi e linee guida pratiche </vt:lpstr>
      <vt:lpstr>Perché i diritti contano nella migrazione, nello spostamento, nella risposta umanitaria e nell'esilio? </vt:lpstr>
      <vt:lpstr>  L'affermazione centrale: una risposta umanitaria centrata sui migranti/rifugiati e sui diritti  </vt:lpstr>
      <vt:lpstr>Integrazione/protezione basata sui bisogni e nel contesto delle relazioni di potere</vt:lpstr>
      <vt:lpstr>Responsabilità, assistenza umanitaria e diritti</vt:lpstr>
      <vt:lpstr>Importanza e domande chiave negli approcci basati sui diritti all'assistenza umanitaria</vt:lpstr>
      <vt:lpstr>Discussione interattiva su chi è "meritevole" dello status di rifugiato/residenza permanente/benefici/permesso di soggiorno/</vt:lpstr>
      <vt:lpstr>Cosa è cambiato? </vt:lpstr>
      <vt:lpstr>La prospettiva dei diritti umani nella governance della migrazione globale e dei rifugiati</vt:lpstr>
      <vt:lpstr>Dichiarazione di New York per i rifugiati e i migranti - 9/2016 https://www.youtube.com/watch?v=r2plN4VgUPI (2 min.)</vt:lpstr>
      <vt:lpstr>Dai diritti alla protezione</vt:lpstr>
      <vt:lpstr>Politiche dell'Unione Europea sulla migrazione  http://jmonnet.symbiosis.org.gr/en/notebooks-educational-tools/  Esercizio interattivo:  Discutete su come vengono attuate le politiche dell'UE nel vostro contesto nazionale.</vt:lpstr>
      <vt:lpstr>Le sfide degli approcci basati sui diritti (RBA)</vt:lpstr>
      <vt:lpstr>Avvizzire i diritti </vt:lpstr>
      <vt:lpstr>Appassimento dei diritti (segue)</vt:lpstr>
      <vt:lpstr>Appassimento dei diritti (segue)</vt:lpstr>
      <vt:lpstr>Perché i diritti sono ancora importanti? </vt:lpstr>
      <vt:lpstr> </vt:lpstr>
      <vt:lpstr>Alcune fonti per ulteriori letture:  Agamben, Giorgio. "Noi rifugiati". Symposium, vol. 49, n. 2, 1995, pp. 114-19. Arendt, Hannah. "Noi rifugiati". In tutto l'Altrove: Writers on Exile", a cura di Mark Robinson, Faber and Faber, 1994, pp. 110-19. Barnett, Laura. "La governance globale e l'evoluzione del regime internazionale dei rifugiati". International Journal of Refugee Law, vol. 14, n. 2-3, 2002, pp. 238-62. Behrman, Simon. Diritto e asilo: spazio, soggetto, resistenza. Routledge, 2018. Betts, Alexander. "Il complesso del regime dei rifugiati". Refugee Survey Quarterly, vol. 29, n. 1, 2010. Crostello, Cathryn. I diritti umani dei migranti e dei rifugiati nel diritto europeo. Oxford University Press, 2015. Goodwin-Gil, Guy S. e Jane McAdam. Il rifugiato nel diritto internazionale. Oxford University Press, 2007. Hamlin, Rebecca. Let Me Be a Refugee: Administrative Justice and the Politics of Asylum in the United States, Canada, and Australia. Oxford University Press, 2014. Lippert, Randy. "Governare i rifugiati: The Relevance of Governmentality to Understanding the International Refugee Regime". Alternative: Global, Local, Political, vol. 24, 1999, pp. 295-328. Liu, Robyn. "Il governo internazionale dei rifugiati". Governabilità globale: Governing International Spaces, a cura di Wendy Larner e William Walters, Routledge, 2004, pp. 116-35. Malkki, Lisa. "Rifugiati ed esilio: From 'Refugee Studies' to the National Order of Things". Annual Review of Anthropology, vol. 24, 1995, pp. 495-523. Salomon, Kim. Refugees in the Cold War: Towards a New International Refugee Regime in the Early Postwar Era. Lund University Press, 1991. Sautman, B. "The Meaning of 'Well-Founded Fear of Persecution' in United States Asylum Law and in International Law". Fordham International Law Journal, vol. 9, no. 3, 1985, pp. 483-539. Scalettaris, Guilia. "Gli studi sui rifugiati e il regime internazionale dei rifugiati: A Reflection on a Desirable Separation". Refugee Survey Quarterly, vol. 26, no. 3, 2007.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Τίτλος Παρουσίασης/Presentation Title</dc:title>
  <dc:creator>Symbiosis</dc:creator>
  <cp:keywords>, docId:8CAFB305D4129711A31B11F5D2F31A36</cp:keywords>
  <cp:lastModifiedBy>Sonila Tafili</cp:lastModifiedBy>
  <cp:revision>447</cp:revision>
  <dcterms:created xsi:type="dcterms:W3CDTF">2020-03-31T07:08:42Z</dcterms:created>
  <dcterms:modified xsi:type="dcterms:W3CDTF">2022-11-30T12:10:08Z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0x010100AD32C010CB483E4DA82B031ADE897886</vt:lpwstr>
  </property>
  <property fmtid="{D5CDD505-2E9C-101B-9397-08002B2CF9AE}" pid="3" name="Order">
    <vt:r8>1900600</vt:r8>
  </property>
  <property fmtid="{D5CDD505-2E9C-101B-9397-08002B2CF9AE}" pid="4" name="_ExtendedDescription">
    <vt:lpwstr/>
  </property>
  <property fmtid="{D5CDD505-2E9C-101B-9397-08002B2CF9AE}" pid="5" name="ComplianceAssetId">
    <vt:lpwstr/>
  </property>
</Properties>
</file>