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7"/>
  </p:notesMasterIdLst>
  <p:sldIdLst>
    <p:sldId id="256" r:id="rId6"/>
    <p:sldId id="341" r:id="rId7"/>
    <p:sldId id="272" r:id="rId8"/>
    <p:sldId id="276" r:id="rId9"/>
    <p:sldId id="357" r:id="rId10"/>
    <p:sldId id="358" r:id="rId11"/>
    <p:sldId id="294" r:id="rId12"/>
    <p:sldId id="297" r:id="rId13"/>
    <p:sldId id="298" r:id="rId14"/>
    <p:sldId id="259" r:id="rId15"/>
    <p:sldId id="283" r:id="rId16"/>
    <p:sldId id="260" r:id="rId17"/>
    <p:sldId id="296" r:id="rId18"/>
    <p:sldId id="264" r:id="rId19"/>
    <p:sldId id="263" r:id="rId20"/>
    <p:sldId id="352" r:id="rId21"/>
    <p:sldId id="354" r:id="rId22"/>
    <p:sldId id="342" r:id="rId23"/>
    <p:sldId id="359" r:id="rId24"/>
    <p:sldId id="353" r:id="rId25"/>
    <p:sldId id="339" r:id="rId26"/>
    <p:sldId id="307" r:id="rId27"/>
    <p:sldId id="269" r:id="rId28"/>
    <p:sldId id="361" r:id="rId29"/>
    <p:sldId id="267" r:id="rId30"/>
    <p:sldId id="348" r:id="rId31"/>
    <p:sldId id="347" r:id="rId32"/>
    <p:sldId id="346" r:id="rId33"/>
    <p:sldId id="271" r:id="rId34"/>
    <p:sldId id="350" r:id="rId35"/>
    <p:sldId id="360" r:id="rId36"/>
  </p:sldIdLst>
  <p:sldSz cx="12192000" cy="6858000"/>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sop"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p:scale>
          <a:sx n="101" d="100"/>
          <a:sy n="101" d="100"/>
        </p:scale>
        <p:origin x="-90" y="-72"/>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image" Target="../media/image6.jpeg"/><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diagrams/_rels/data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slide" Target="../slides/slide26.xml"/></Relationships>
</file>

<file path=ppt/diagrams/_rels/drawing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image" Target="../media/image6.jpeg"/><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D5C75-5B8D-490E-ACE0-078FCA311F22}" type="doc">
      <dgm:prSet loTypeId="urn:microsoft.com/office/officeart/2008/layout/HexagonCluster" loCatId="relationship" qsTypeId="urn:microsoft.com/office/officeart/2005/8/quickstyle/simple2" qsCatId="simple" csTypeId="urn:microsoft.com/office/officeart/2005/8/colors/accent1_2" csCatId="accent1" phldr="1"/>
      <dgm:spPr/>
      <dgm:t>
        <a:bodyPr/>
        <a:lstStyle/>
        <a:p>
          <a:endParaRPr lang="en-GB"/>
        </a:p>
      </dgm:t>
    </dgm:pt>
    <dgm:pt modelId="{9C5931AB-50B6-4A12-A862-257BAE784520}" type="parTrans" cxnId="{6A761A84-CCE1-46F1-8948-E4B9F4A1F05E}">
      <dgm:prSet/>
      <dgm:spPr/>
      <dgm:t>
        <a:bodyPr/>
        <a:lstStyle/>
        <a:p>
          <a:endParaRPr lang="en-GB"/>
        </a:p>
      </dgm:t>
    </dgm:pt>
    <dgm:pt modelId="{98A4CFD0-6D92-47EE-83E7-DA2AC186485C}">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400" b="1" i="0" strike="noStrike" cap="none" spc="0" baseline="0" dirty="0">
              <a:solidFill>
                <a:srgbClr val="000000"/>
              </a:solidFill>
              <a:effectLst/>
              <a:latin typeface="Calibri"/>
              <a:ea typeface="Calibri" panose="020F0502020204030204"/>
              <a:cs typeface="Calibri"/>
            </a:rPr>
            <a:t>dostop do zdravstva, izobraževanja</a:t>
          </a:r>
        </a:p>
      </dgm:t>
    </dgm:pt>
    <dgm:pt modelId="{4C27BD9F-56F5-4888-99CD-C0947098E3CA}" type="sibTrans" cxnId="{6A761A84-CCE1-46F1-8948-E4B9F4A1F05E}">
      <dgm:prSet/>
      <dgm:spPr>
        <a:blipFill>
          <a:blip xmlns:r="http://schemas.openxmlformats.org/officeDocument/2006/relationships" r:embed="rId1">
            <a:extLst>
              <a:ext uri="{28A0092B-C50C-407E-A947-70E740481C1C}">
                <a14:useLocalDpi xmlns:a14="http://schemas.microsoft.com/office/drawing/2010/main" val="0"/>
              </a:ext>
            </a:extLst>
          </a:blip>
          <a:stretch>
            <a:fillRect t="-25000" b="-25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694D3AA7-07FC-44E1-8475-F883D8C86B3C}" type="parTrans" cxnId="{C2829F61-06D4-4EB6-AC8E-68E3EB1B711B}">
      <dgm:prSet/>
      <dgm:spPr/>
      <dgm:t>
        <a:bodyPr/>
        <a:lstStyle/>
        <a:p>
          <a:endParaRPr lang="en-GB"/>
        </a:p>
      </dgm:t>
    </dgm:pt>
    <dgm:pt modelId="{8CAF07A7-D2F1-4D14-B2A4-64B6D83D62EE}">
      <dgm:prSe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600" b="1" i="0" strike="noStrike" cap="none" spc="0" baseline="0">
              <a:solidFill>
                <a:srgbClr val="000000"/>
              </a:solidFill>
              <a:effectLst/>
              <a:latin typeface="Calibri"/>
              <a:ea typeface="Calibri" panose="020F0502020204030204"/>
              <a:cs typeface="Calibri"/>
            </a:rPr>
            <a:t>preživetje – gospodarske priložnosti</a:t>
          </a:r>
          <a:endParaRPr lang="en-GB" sz="1600" b="1"/>
        </a:p>
      </dgm:t>
    </dgm:pt>
    <dgm:pt modelId="{E8C8624A-A6A4-4079-B07D-E5F7FEE106A9}" type="sibTrans" cxnId="{C2829F61-06D4-4EB6-AC8E-68E3EB1B711B}">
      <dgm:prSet/>
      <dgm:spPr>
        <a:blipFill>
          <a:blip xmlns:r="http://schemas.openxmlformats.org/officeDocument/2006/relationships" r:embed="rId2">
            <a:extLst>
              <a:ext uri="{28A0092B-C50C-407E-A947-70E740481C1C}">
                <a14:useLocalDpi xmlns:a14="http://schemas.microsoft.com/office/drawing/2010/main" val="0"/>
              </a:ext>
            </a:extLst>
          </a:blip>
          <a:stretch>
            <a:fillRect l="-4000" r="-4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7F1BB023-5D47-43CC-9A81-5CB1F86BC8E4}" type="parTrans" cxnId="{04A421D1-0A5D-49AC-B060-B6483785CEA7}">
      <dgm:prSet/>
      <dgm:spPr/>
      <dgm:t>
        <a:bodyPr/>
        <a:lstStyle/>
        <a:p>
          <a:endParaRPr lang="en-GB"/>
        </a:p>
      </dgm:t>
    </dgm:pt>
    <dgm:pt modelId="{4E2526EE-01D0-4262-8CBD-6882A622091A}">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600" b="1" i="0" strike="noStrike" cap="none" spc="0" baseline="0">
              <a:solidFill>
                <a:srgbClr val="000000"/>
              </a:solidFill>
              <a:effectLst/>
              <a:latin typeface="Calibri"/>
              <a:ea typeface="Calibri" panose="020F0502020204030204"/>
              <a:cs typeface="Calibri"/>
            </a:rPr>
            <a:t>nasilje, izkoriščanje </a:t>
          </a:r>
          <a:endParaRPr lang="en-GB" sz="1600" b="1"/>
        </a:p>
      </dgm:t>
    </dgm:pt>
    <dgm:pt modelId="{176B4342-6D7C-45FC-B764-1EB989E28EB7}" type="sibTrans" cxnId="{04A421D1-0A5D-49AC-B060-B6483785CEA7}">
      <dgm:prSet/>
      <dgm:spPr>
        <a:blipFill>
          <a:blip xmlns:r="http://schemas.openxmlformats.org/officeDocument/2006/relationships" r:embed="rId3">
            <a:extLst>
              <a:ext uri="{28A0092B-C50C-407E-A947-70E740481C1C}">
                <a14:useLocalDpi xmlns:a14="http://schemas.microsoft.com/office/drawing/2010/main" val="0"/>
              </a:ext>
            </a:extLst>
          </a:blip>
          <a:stretch>
            <a:fillRect t="-37000" b="-37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89335C10-6E7F-4093-B463-7A31EE4D4897}" type="parTrans" cxnId="{D5A35D58-83CB-4314-B423-A94F534A528D}">
      <dgm:prSet/>
      <dgm:spPr/>
      <dgm:t>
        <a:bodyPr/>
        <a:lstStyle/>
        <a:p>
          <a:endParaRPr lang="en-GB"/>
        </a:p>
      </dgm:t>
    </dgm:pt>
    <dgm:pt modelId="{6DDC2344-CE93-40C4-8D0D-BB959308EEAE}">
      <dgm:prSe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600" b="1" i="0" strike="noStrike" cap="none" spc="0" baseline="0">
              <a:solidFill>
                <a:srgbClr val="000000"/>
              </a:solidFill>
              <a:effectLst/>
              <a:latin typeface="Calibri"/>
              <a:ea typeface="Calibri" panose="020F0502020204030204"/>
              <a:cs typeface="Calibri"/>
            </a:rPr>
            <a:t>podnebne spremembe, naravne nesreče</a:t>
          </a:r>
          <a:endParaRPr lang="en-GB" sz="1600" b="1"/>
        </a:p>
      </dgm:t>
    </dgm:pt>
    <dgm:pt modelId="{30B8A10F-120D-4476-BAC8-C761844A2FE1}" type="sibTrans" cxnId="{D5A35D58-83CB-4314-B423-A94F534A528D}">
      <dgm:prSet/>
      <dgm:spPr>
        <a:blipFill>
          <a:blip xmlns:r="http://schemas.openxmlformats.org/officeDocument/2006/relationships" r:embed="rId4">
            <a:extLst>
              <a:ext uri="{28A0092B-C50C-407E-A947-70E740481C1C}">
                <a14:useLocalDpi xmlns:a14="http://schemas.microsoft.com/office/drawing/2010/main" val="0"/>
              </a:ext>
            </a:extLst>
          </a:blip>
          <a:stretch>
            <a:fillRect t="-26000" b="-26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E50FFDCF-E0B3-4736-8D4C-6BC00D232301}" type="parTrans" cxnId="{7D3FDE91-1135-4FA0-8C40-7385E6C460A8}">
      <dgm:prSet/>
      <dgm:spPr/>
      <dgm:t>
        <a:bodyPr/>
        <a:lstStyle/>
        <a:p>
          <a:endParaRPr lang="en-GB"/>
        </a:p>
      </dgm:t>
    </dgm:pt>
    <dgm:pt modelId="{68651068-0BF5-4FE0-8275-883A9F1216BA}">
      <dgm:prSe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600" b="1" i="0" strike="noStrike" cap="none" spc="0" baseline="0">
              <a:solidFill>
                <a:srgbClr val="000000"/>
              </a:solidFill>
              <a:effectLst/>
              <a:latin typeface="Calibri"/>
              <a:ea typeface="Calibri" panose="020F0502020204030204"/>
              <a:cs typeface="Calibri"/>
            </a:rPr>
            <a:t>preganjanje</a:t>
          </a:r>
        </a:p>
      </dgm:t>
    </dgm:pt>
    <dgm:pt modelId="{2DBE28B4-F500-46E5-8DE3-867211612A5D}" type="sibTrans" cxnId="{7D3FDE91-1135-4FA0-8C40-7385E6C460A8}">
      <dgm:prSet/>
      <dgm:spPr>
        <a:blipFill>
          <a:blip xmlns:r="http://schemas.openxmlformats.org/officeDocument/2006/relationships" r:embed="rId5">
            <a:extLst>
              <a:ext uri="{28A0092B-C50C-407E-A947-70E740481C1C}">
                <a14:useLocalDpi xmlns:a14="http://schemas.microsoft.com/office/drawing/2010/main" val="0"/>
              </a:ext>
            </a:extLst>
          </a:blip>
          <a:stretch>
            <a:fillRect l="-14000" r="-14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876FE803-E5B5-4FC6-BCCB-73B8AA133943}" type="parTrans" cxnId="{D416B125-F4F1-408C-8FE1-F64AD0D89643}">
      <dgm:prSet/>
      <dgm:spPr/>
      <dgm:t>
        <a:bodyPr/>
        <a:lstStyle/>
        <a:p>
          <a:endParaRPr lang="en-GB"/>
        </a:p>
      </dgm:t>
    </dgm:pt>
    <dgm:pt modelId="{DC5ECC78-DE7E-493E-917E-D65F5999977E}">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800" b="1" i="0" strike="noStrike" cap="none" spc="0" baseline="0">
              <a:solidFill>
                <a:srgbClr val="000000"/>
              </a:solidFill>
              <a:effectLst/>
              <a:latin typeface="Calibri"/>
              <a:ea typeface="Calibri" panose="020F0502020204030204"/>
              <a:cs typeface="Calibri"/>
            </a:rPr>
            <a:t>združitev družine</a:t>
          </a:r>
          <a:endParaRPr lang="en-GB" b="1"/>
        </a:p>
      </dgm:t>
    </dgm:pt>
    <dgm:pt modelId="{CC53B27C-E080-4307-9E50-7F1AC1A94E6F}" type="sibTrans" cxnId="{D416B125-F4F1-408C-8FE1-F64AD0D89643}">
      <dgm:prSet/>
      <dgm:spPr>
        <a:blipFill>
          <a:blip xmlns:r="http://schemas.openxmlformats.org/officeDocument/2006/relationships" r:embed="rId6">
            <a:extLst>
              <a:ext uri="{28A0092B-C50C-407E-A947-70E740481C1C}">
                <a14:useLocalDpi xmlns:a14="http://schemas.microsoft.com/office/drawing/2010/main" val="0"/>
              </a:ext>
            </a:extLst>
          </a:blip>
          <a:stretch>
            <a:fillRect t="-25000" b="-25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4FFE3DAC-6780-482C-8FCF-980ACD019C34}" type="parTrans" cxnId="{8D665CFC-7547-4740-83F6-EF1BF1435A9B}">
      <dgm:prSet/>
      <dgm:spPr/>
      <dgm:t>
        <a:bodyPr/>
        <a:lstStyle/>
        <a:p>
          <a:endParaRPr lang="en-GB"/>
        </a:p>
      </dgm:t>
    </dgm:pt>
    <dgm:pt modelId="{95D4CCFC-C6A5-4151-851D-44D8505DD332}">
      <dgm:prSe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600" b="1" i="0" strike="noStrike" cap="none" spc="0" baseline="0">
              <a:solidFill>
                <a:srgbClr val="000000"/>
              </a:solidFill>
              <a:effectLst/>
              <a:latin typeface="Calibri"/>
              <a:ea typeface="Calibri" panose="020F0502020204030204"/>
              <a:cs typeface="Calibri"/>
            </a:rPr>
            <a:t>revščina</a:t>
          </a:r>
          <a:endParaRPr lang="en-GB" sz="1600" b="1"/>
        </a:p>
      </dgm:t>
    </dgm:pt>
    <dgm:pt modelId="{0DB8F543-A110-4EE7-911D-43EFCADC19B1}" type="sibTrans" cxnId="{8D665CFC-7547-4740-83F6-EF1BF1435A9B}">
      <dgm:prSet/>
      <dgm:spPr>
        <a:blipFill>
          <a:blip xmlns:r="http://schemas.openxmlformats.org/officeDocument/2006/relationships" r:embed="rId7">
            <a:extLst>
              <a:ext uri="{28A0092B-C50C-407E-A947-70E740481C1C}">
                <a14:useLocalDpi xmlns:a14="http://schemas.microsoft.com/office/drawing/2010/main" val="0"/>
              </a:ext>
            </a:extLst>
          </a:blip>
          <a:stretch>
            <a:fillRect l="-14000" r="-14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60518C1A-7653-4F04-B57D-31C67CE08CAD}" type="parTrans" cxnId="{C8B2F999-2579-46FF-9ECA-D669E0BD916C}">
      <dgm:prSet/>
      <dgm:spPr/>
      <dgm:t>
        <a:bodyPr/>
        <a:lstStyle/>
        <a:p>
          <a:endParaRPr lang="en-GB"/>
        </a:p>
      </dgm:t>
    </dgm:pt>
    <dgm:pt modelId="{FA3E3963-8026-46C1-8DED-8C6D54F90D96}">
      <dgm:prSe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600" b="1" i="0" strike="noStrike" cap="none" spc="0" baseline="0">
              <a:solidFill>
                <a:srgbClr val="000000"/>
              </a:solidFill>
              <a:effectLst/>
              <a:latin typeface="Calibri"/>
              <a:ea typeface="Calibri" panose="020F0502020204030204"/>
              <a:cs typeface="Calibri"/>
            </a:rPr>
            <a:t>vojaški spopadi</a:t>
          </a:r>
          <a:endParaRPr lang="en-GB" sz="1600" b="1"/>
        </a:p>
      </dgm:t>
    </dgm:pt>
    <dgm:pt modelId="{6A7C8D2F-504D-48B7-A26D-CA781C1B1F22}" type="sibTrans" cxnId="{C8B2F999-2579-46FF-9ECA-D669E0BD916C}">
      <dgm:prSet/>
      <dgm:spPr>
        <a:blipFill>
          <a:blip xmlns:r="http://schemas.openxmlformats.org/officeDocument/2006/relationships" r:embed="rId8">
            <a:extLst>
              <a:ext uri="{28A0092B-C50C-407E-A947-70E740481C1C}">
                <a14:useLocalDpi xmlns:a14="http://schemas.microsoft.com/office/drawing/2010/main" val="0"/>
              </a:ext>
            </a:extLst>
          </a:blip>
          <a:stretch>
            <a:fillRect l="-16000" r="-16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E085407A-ABCD-46D8-9978-BAEEC878BE66}" type="parTrans" cxnId="{BDA02DA3-FF83-4579-A320-26E74F35FBE6}">
      <dgm:prSet/>
      <dgm:spPr/>
      <dgm:t>
        <a:bodyPr/>
        <a:lstStyle/>
        <a:p>
          <a:endParaRPr lang="en-GB"/>
        </a:p>
      </dgm:t>
    </dgm:pt>
    <dgm:pt modelId="{BA99EF76-E146-44C0-99A3-0688F240EEFB}">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600" b="1" i="0" strike="noStrike" cap="none" spc="0" baseline="0">
              <a:solidFill>
                <a:srgbClr val="000000"/>
              </a:solidFill>
              <a:effectLst/>
              <a:latin typeface="Calibri"/>
              <a:ea typeface="Calibri" panose="020F0502020204030204"/>
              <a:cs typeface="Calibri"/>
            </a:rPr>
            <a:t>negotovost glede hrane, vode</a:t>
          </a:r>
          <a:endParaRPr lang="en-GB" sz="1600" b="1"/>
        </a:p>
      </dgm:t>
    </dgm:pt>
    <dgm:pt modelId="{F98B0526-DB82-4383-8453-EC0FE0A1F476}" type="sibTrans" cxnId="{BDA02DA3-FF83-4579-A320-26E74F35FBE6}">
      <dgm:prSet/>
      <dgm:spPr>
        <a:blipFill>
          <a:blip xmlns:r="http://schemas.openxmlformats.org/officeDocument/2006/relationships" r:embed="rId9">
            <a:extLst>
              <a:ext uri="{28A0092B-C50C-407E-A947-70E740481C1C}">
                <a14:useLocalDpi xmlns:a14="http://schemas.microsoft.com/office/drawing/2010/main" val="0"/>
              </a:ext>
            </a:extLst>
          </a:blip>
          <a:stretch>
            <a:fillRect l="-15000" r="-15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A9716A3F-C277-4184-850B-F4DBA044458A}" type="parTrans" cxnId="{AA47D01E-7271-4894-AB63-CDB91852733A}">
      <dgm:prSet/>
      <dgm:spPr/>
      <dgm:t>
        <a:bodyPr/>
        <a:lstStyle/>
        <a:p>
          <a:endParaRPr lang="en-GB"/>
        </a:p>
      </dgm:t>
    </dgm:pt>
    <dgm:pt modelId="{6941A527-C3DD-4EC1-8E62-598E8FBD0DE3}">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300" b="1" i="0" strike="noStrike" cap="none" spc="0" baseline="0" dirty="0">
              <a:solidFill>
                <a:srgbClr val="000000"/>
              </a:solidFill>
              <a:effectLst/>
              <a:latin typeface="Calibri"/>
              <a:ea typeface="Calibri" panose="020F0502020204030204"/>
              <a:cs typeface="Calibri"/>
            </a:rPr>
            <a:t>diskriminacija, stigma, predsodki</a:t>
          </a:r>
          <a:endParaRPr lang="en-GB" sz="1300" b="1" dirty="0"/>
        </a:p>
      </dgm:t>
    </dgm:pt>
    <dgm:pt modelId="{69D80726-7272-429D-B037-88CCA2082C9F}" type="sibTrans" cxnId="{AA47D01E-7271-4894-AB63-CDB91852733A}">
      <dgm:prSet/>
      <dgm:spPr>
        <a:blipFill>
          <a:blip xmlns:r="http://schemas.openxmlformats.org/officeDocument/2006/relationships" r:embed="rId10">
            <a:extLst>
              <a:ext uri="{28A0092B-C50C-407E-A947-70E740481C1C}">
                <a14:useLocalDpi xmlns:a14="http://schemas.microsoft.com/office/drawing/2010/main" val="0"/>
              </a:ext>
            </a:extLst>
          </a:blip>
          <a:stretch>
            <a:fillRect t="-26000" b="-26000"/>
          </a:stretch>
        </a:blipFill>
        <a:ln w="12700" cap="flat" cmpd="sng" algn="ctr">
          <a:solidFill>
            <a:schemeClr val="accent1">
              <a:hueOff val="0"/>
              <a:satOff val="0"/>
              <a:lumOff val="0"/>
              <a:alphaOff val="0"/>
            </a:schemeClr>
          </a:solidFill>
          <a:prstDash val="solid"/>
          <a:miter lim="800000"/>
        </a:ln>
      </dgm:spPr>
      <dgm:t>
        <a:bodyPr/>
        <a:lstStyle/>
        <a:p>
          <a:endParaRPr lang="en-GB"/>
        </a:p>
      </dgm:t>
    </dgm:pt>
    <dgm:pt modelId="{28BA00A1-2E41-4000-95CF-A3259A001AF5}" type="pres">
      <dgm:prSet presAssocID="{29AD5C75-5B8D-490E-ACE0-078FCA311F22}" presName="Name0" presStyleCnt="0">
        <dgm:presLayoutVars>
          <dgm:chMax val="21"/>
          <dgm:chPref val="21"/>
        </dgm:presLayoutVars>
      </dgm:prSet>
      <dgm:spPr/>
      <dgm:t>
        <a:bodyPr/>
        <a:lstStyle/>
        <a:p>
          <a:endParaRPr lang="en-GB"/>
        </a:p>
      </dgm:t>
    </dgm:pt>
    <dgm:pt modelId="{37DCA189-84DA-4D24-8B1A-E14403BF7EDA}" type="pres">
      <dgm:prSet presAssocID="{98A4CFD0-6D92-47EE-83E7-DA2AC186485C}" presName="text1" presStyleCnt="0"/>
      <dgm:spPr/>
    </dgm:pt>
    <dgm:pt modelId="{F68353BC-67AC-4BA4-9BF5-E31B5CC4CE9D}" type="pres">
      <dgm:prSet presAssocID="{98A4CFD0-6D92-47EE-83E7-DA2AC186485C}" presName="textRepeatNode" presStyleLbl="alignNode1" presStyleIdx="0" presStyleCnt="10" custLinFactX="134711" custLinFactNeighborX="200000" custLinFactNeighborY="97432">
        <dgm:presLayoutVars>
          <dgm:chMax val="0"/>
          <dgm:chPref val="0"/>
          <dgm:bulletEnabled val="1"/>
        </dgm:presLayoutVars>
      </dgm:prSet>
      <dgm:spPr/>
      <dgm:t>
        <a:bodyPr/>
        <a:lstStyle/>
        <a:p>
          <a:endParaRPr lang="en-GB"/>
        </a:p>
      </dgm:t>
    </dgm:pt>
    <dgm:pt modelId="{308BF154-51F5-4A3B-8F11-E3DB28CA7EDA}" type="pres">
      <dgm:prSet presAssocID="{98A4CFD0-6D92-47EE-83E7-DA2AC186485C}" presName="textaccent1" presStyleCnt="0"/>
      <dgm:spPr/>
    </dgm:pt>
    <dgm:pt modelId="{01801963-1E46-44BD-85A4-DA2D960E0445}" type="pres">
      <dgm:prSet presAssocID="{98A4CFD0-6D92-47EE-83E7-DA2AC186485C}" presName="accentRepeatNode" presStyleLbl="solidAlignAcc1" presStyleIdx="0" presStyleCnt="20" custLinFactNeighborX="96974" custLinFactNeighborY="12285"/>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E885BFB8-B913-49A8-982F-1A9E9CFFF16B}" type="pres">
      <dgm:prSet presAssocID="{4C27BD9F-56F5-4888-99CD-C0947098E3CA}" presName="image1" presStyleCnt="0"/>
      <dgm:spPr/>
    </dgm:pt>
    <dgm:pt modelId="{28FBB7CF-DFF6-4AE0-96A9-8849EF38EE92}" type="pres">
      <dgm:prSet presAssocID="{4C27BD9F-56F5-4888-99CD-C0947098E3CA}" presName="imageRepeatNode" presStyleLbl="alignAcc1" presStyleIdx="0" presStyleCnt="10" custScaleX="94666" custScaleY="98337" custLinFactX="220331" custLinFactY="-25565" custLinFactNeighborX="300000" custLinFactNeighborY="-100000"/>
      <dgm:spPr/>
      <dgm:t>
        <a:bodyPr/>
        <a:lstStyle/>
        <a:p>
          <a:endParaRPr lang="en-GB"/>
        </a:p>
      </dgm:t>
    </dgm:pt>
    <dgm:pt modelId="{696A9B43-B01D-445E-BBB1-1E0CE6FBA42E}" type="pres">
      <dgm:prSet presAssocID="{4C27BD9F-56F5-4888-99CD-C0947098E3CA}" presName="imageaccent1" presStyleCnt="0"/>
      <dgm:spPr/>
    </dgm:pt>
    <dgm:pt modelId="{AE310DED-F8D8-4D62-81BC-87610191FC2F}" type="pres">
      <dgm:prSet presAssocID="{4C27BD9F-56F5-4888-99CD-C0947098E3CA}" presName="accentRepeatNode" presStyleLbl="solidAlignAcc1" presStyleIdx="1" presStyleCnt="20" custLinFactX="-4410" custLinFactY="-100000" custLinFactNeighborX="-100000" custLinFactNeighborY="-161376"/>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61517F71-768D-4A35-9ED5-CFE441A38A4D}" type="pres">
      <dgm:prSet presAssocID="{8CAF07A7-D2F1-4D14-B2A4-64B6D83D62EE}" presName="text2" presStyleCnt="0"/>
      <dgm:spPr/>
    </dgm:pt>
    <dgm:pt modelId="{270602D0-51B5-47D7-881F-AC840CD39187}" type="pres">
      <dgm:prSet presAssocID="{8CAF07A7-D2F1-4D14-B2A4-64B6D83D62EE}" presName="textRepeatNode" presStyleLbl="alignNode1" presStyleIdx="1" presStyleCnt="10" custScaleX="107655" custLinFactNeighborX="30900" custLinFactNeighborY="-97247">
        <dgm:presLayoutVars>
          <dgm:chMax val="0"/>
          <dgm:chPref val="0"/>
          <dgm:bulletEnabled val="1"/>
        </dgm:presLayoutVars>
      </dgm:prSet>
      <dgm:spPr/>
      <dgm:t>
        <a:bodyPr/>
        <a:lstStyle/>
        <a:p>
          <a:endParaRPr lang="en-GB"/>
        </a:p>
      </dgm:t>
    </dgm:pt>
    <dgm:pt modelId="{D2A973F4-0998-41B7-BD06-6E188B0781B0}" type="pres">
      <dgm:prSet presAssocID="{8CAF07A7-D2F1-4D14-B2A4-64B6D83D62EE}" presName="textaccent2" presStyleCnt="0"/>
      <dgm:spPr/>
    </dgm:pt>
    <dgm:pt modelId="{DD2D8003-21FE-4EA3-A926-885F9C1594B9}" type="pres">
      <dgm:prSet presAssocID="{8CAF07A7-D2F1-4D14-B2A4-64B6D83D62EE}" presName="accentRepeatNode" presStyleLbl="solidAlignAcc1" presStyleIdx="2" presStyleCnt="2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CF921F44-3569-44E7-86F0-00FB003A1570}" type="pres">
      <dgm:prSet presAssocID="{E8C8624A-A6A4-4079-B07D-E5F7FEE106A9}" presName="image2" presStyleCnt="0"/>
      <dgm:spPr/>
    </dgm:pt>
    <dgm:pt modelId="{E1687EA0-7390-4C96-8545-C70A4EACE8E7}" type="pres">
      <dgm:prSet presAssocID="{E8C8624A-A6A4-4079-B07D-E5F7FEE106A9}" presName="imageRepeatNode" presStyleLbl="alignAcc1" presStyleIdx="1" presStyleCnt="10" custScaleX="100498" custLinFactX="-68499" custLinFactY="12726" custLinFactNeighborX="-100000" custLinFactNeighborY="100000"/>
      <dgm:spPr/>
      <dgm:t>
        <a:bodyPr/>
        <a:lstStyle/>
        <a:p>
          <a:endParaRPr lang="en-GB"/>
        </a:p>
      </dgm:t>
    </dgm:pt>
    <dgm:pt modelId="{7862A63D-576F-4EBA-89EF-2042CAEFAC62}" type="pres">
      <dgm:prSet presAssocID="{E8C8624A-A6A4-4079-B07D-E5F7FEE106A9}" presName="imageaccent2" presStyleCnt="0"/>
      <dgm:spPr/>
    </dgm:pt>
    <dgm:pt modelId="{955834F7-1B0C-4B94-A8B2-71BAB6C561FD}" type="pres">
      <dgm:prSet presAssocID="{E8C8624A-A6A4-4079-B07D-E5F7FEE106A9}" presName="accentRepeatNode" presStyleLbl="solidAlignAcc1" presStyleIdx="3" presStyleCnt="20" custLinFactY="96222" custLinFactNeighborX="-46936" custLinFactNeighborY="10000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B6901A09-6152-4B7B-B61B-10917C7BD681}" type="pres">
      <dgm:prSet presAssocID="{4E2526EE-01D0-4262-8CBD-6882A622091A}" presName="text3" presStyleCnt="0"/>
      <dgm:spPr/>
    </dgm:pt>
    <dgm:pt modelId="{5C7DA53E-AB97-4E73-925C-D558459149EB}" type="pres">
      <dgm:prSet presAssocID="{4E2526EE-01D0-4262-8CBD-6882A622091A}" presName="textRepeatNode" presStyleLbl="alignNode1" presStyleIdx="2" presStyleCnt="10" custLinFactX="100000" custLinFactY="100000" custLinFactNeighborX="141513" custLinFactNeighborY="162301">
        <dgm:presLayoutVars>
          <dgm:chMax val="0"/>
          <dgm:chPref val="0"/>
          <dgm:bulletEnabled val="1"/>
        </dgm:presLayoutVars>
      </dgm:prSet>
      <dgm:spPr/>
      <dgm:t>
        <a:bodyPr/>
        <a:lstStyle/>
        <a:p>
          <a:endParaRPr lang="en-GB"/>
        </a:p>
      </dgm:t>
    </dgm:pt>
    <dgm:pt modelId="{7CBD843A-A43F-46C4-8DA5-1FABA20E9760}" type="pres">
      <dgm:prSet presAssocID="{4E2526EE-01D0-4262-8CBD-6882A622091A}" presName="textaccent3" presStyleCnt="0"/>
      <dgm:spPr/>
    </dgm:pt>
    <dgm:pt modelId="{DE39A730-2348-4C4E-8F22-D165A5EBBB69}" type="pres">
      <dgm:prSet presAssocID="{4E2526EE-01D0-4262-8CBD-6882A622091A}" presName="accentRepeatNode" presStyleLbl="solidAlignAcc1" presStyleIdx="4" presStyleCnt="20" custLinFactX="10962" custLinFactY="491931" custLinFactNeighborX="100000" custLinFactNeighborY="50000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B7606F12-CF74-4201-AD6B-AF2DDA87CCD8}" type="pres">
      <dgm:prSet presAssocID="{176B4342-6D7C-45FC-B764-1EB989E28EB7}" presName="image3" presStyleCnt="0"/>
      <dgm:spPr/>
    </dgm:pt>
    <dgm:pt modelId="{2755717A-5D48-4F5D-AE7B-CA1A08A7BEC6}" type="pres">
      <dgm:prSet presAssocID="{176B4342-6D7C-45FC-B764-1EB989E28EB7}" presName="imageRepeatNode" presStyleLbl="alignAcc1" presStyleIdx="2" presStyleCnt="10" custScaleX="103399" custScaleY="102926" custLinFactX="-53523" custLinFactNeighborX="-100000" custLinFactNeighborY="-9364"/>
      <dgm:spPr/>
      <dgm:t>
        <a:bodyPr/>
        <a:lstStyle/>
        <a:p>
          <a:endParaRPr lang="en-GB"/>
        </a:p>
      </dgm:t>
    </dgm:pt>
    <dgm:pt modelId="{F40E3F3D-B7E6-4729-A75D-3B7788D0D816}" type="pres">
      <dgm:prSet presAssocID="{176B4342-6D7C-45FC-B764-1EB989E28EB7}" presName="imageaccent3" presStyleCnt="0"/>
      <dgm:spPr/>
    </dgm:pt>
    <dgm:pt modelId="{6D8302BD-8C92-4388-93FA-0CABC151F926}" type="pres">
      <dgm:prSet presAssocID="{176B4342-6D7C-45FC-B764-1EB989E28EB7}" presName="accentRepeatNode" presStyleLbl="solidAlignAcc1" presStyleIdx="5" presStyleCnt="20" custLinFactX="400000" custLinFactY="400000" custLinFactNeighborX="421371" custLinFactNeighborY="468302"/>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E6E09255-FE3F-4EEC-BE73-C67DACAF6FAB}" type="pres">
      <dgm:prSet presAssocID="{6DDC2344-CE93-40C4-8D0D-BB959308EEAE}" presName="text4" presStyleCnt="0"/>
      <dgm:spPr/>
    </dgm:pt>
    <dgm:pt modelId="{28C24F16-87E7-4813-8ACE-5F6A37F6ED98}" type="pres">
      <dgm:prSet presAssocID="{6DDC2344-CE93-40C4-8D0D-BB959308EEAE}" presName="textRepeatNode" presStyleLbl="alignNode1" presStyleIdx="3" presStyleCnt="10" custScaleX="107107" custLinFactX="-60017" custLinFactY="14708" custLinFactNeighborX="-100000" custLinFactNeighborY="100000">
        <dgm:presLayoutVars>
          <dgm:chMax val="0"/>
          <dgm:chPref val="0"/>
          <dgm:bulletEnabled val="1"/>
        </dgm:presLayoutVars>
      </dgm:prSet>
      <dgm:spPr/>
      <dgm:t>
        <a:bodyPr/>
        <a:lstStyle/>
        <a:p>
          <a:endParaRPr lang="en-GB"/>
        </a:p>
      </dgm:t>
    </dgm:pt>
    <dgm:pt modelId="{2CA73666-AC6C-45F5-ADA9-831154F8DCE5}" type="pres">
      <dgm:prSet presAssocID="{6DDC2344-CE93-40C4-8D0D-BB959308EEAE}" presName="textaccent4" presStyleCnt="0"/>
      <dgm:spPr/>
    </dgm:pt>
    <dgm:pt modelId="{72197FE0-213F-4733-B682-03601960847D}" type="pres">
      <dgm:prSet presAssocID="{6DDC2344-CE93-40C4-8D0D-BB959308EEAE}" presName="accentRepeatNode" presStyleLbl="solidAlignAcc1" presStyleIdx="6" presStyleCnt="20" custLinFactX="-818909" custLinFactY="1300000" custLinFactNeighborX="-900000" custLinFactNeighborY="1396513"/>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83448020-061C-4260-B0E4-FE7493339B7C}" type="pres">
      <dgm:prSet presAssocID="{30B8A10F-120D-4476-BAC8-C761844A2FE1}" presName="image4" presStyleCnt="0"/>
      <dgm:spPr/>
    </dgm:pt>
    <dgm:pt modelId="{BD264CA1-EF89-4E5A-8ED3-DE8C3F8A85F4}" type="pres">
      <dgm:prSet presAssocID="{30B8A10F-120D-4476-BAC8-C761844A2FE1}" presName="imageRepeatNode" presStyleLbl="alignAcc1" presStyleIdx="3" presStyleCnt="10" custScaleY="93000" custLinFactNeighborX="81787" custLinFactNeighborY="33876"/>
      <dgm:spPr/>
      <dgm:t>
        <a:bodyPr/>
        <a:lstStyle/>
        <a:p>
          <a:endParaRPr lang="en-GB"/>
        </a:p>
      </dgm:t>
    </dgm:pt>
    <dgm:pt modelId="{3B2103AF-D45D-4F3B-985E-CC9BBFD687BB}" type="pres">
      <dgm:prSet presAssocID="{30B8A10F-120D-4476-BAC8-C761844A2FE1}" presName="imageaccent4" presStyleCnt="0"/>
      <dgm:spPr/>
    </dgm:pt>
    <dgm:pt modelId="{BE1C4B63-D498-4BB2-885B-8664FD350599}" type="pres">
      <dgm:prSet presAssocID="{30B8A10F-120D-4476-BAC8-C761844A2FE1}" presName="accentRepeatNode" presStyleLbl="solidAlignAcc1" presStyleIdx="7" presStyleCnt="20" custLinFactX="-76264" custLinFactY="100000" custLinFactNeighborX="-100000" custLinFactNeighborY="152515"/>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FD5E41DC-E9CD-4F28-A708-C572DFB77AB2}" type="pres">
      <dgm:prSet presAssocID="{68651068-0BF5-4FE0-8275-883A9F1216BA}" presName="text5" presStyleCnt="0"/>
      <dgm:spPr/>
    </dgm:pt>
    <dgm:pt modelId="{7708116A-73B2-4E7E-9750-ADF1FEA1E6A5}" type="pres">
      <dgm:prSet presAssocID="{68651068-0BF5-4FE0-8275-883A9F1216BA}" presName="textRepeatNode" presStyleLbl="alignNode1" presStyleIdx="4" presStyleCnt="10" custLinFactX="-56386" custLinFactY="100000" custLinFactNeighborX="-100000" custLinFactNeighborY="132401">
        <dgm:presLayoutVars>
          <dgm:chMax val="0"/>
          <dgm:chPref val="0"/>
          <dgm:bulletEnabled val="1"/>
        </dgm:presLayoutVars>
      </dgm:prSet>
      <dgm:spPr/>
      <dgm:t>
        <a:bodyPr/>
        <a:lstStyle/>
        <a:p>
          <a:endParaRPr lang="en-GB"/>
        </a:p>
      </dgm:t>
    </dgm:pt>
    <dgm:pt modelId="{3B8A3982-129E-49E6-8AB4-4473D6166CE3}" type="pres">
      <dgm:prSet presAssocID="{68651068-0BF5-4FE0-8275-883A9F1216BA}" presName="textaccent5" presStyleCnt="0"/>
      <dgm:spPr/>
    </dgm:pt>
    <dgm:pt modelId="{49732828-F58E-4D2C-9019-4CFA976BB32E}" type="pres">
      <dgm:prSet presAssocID="{68651068-0BF5-4FE0-8275-883A9F1216BA}" presName="accentRepeatNode" presStyleLbl="solidAlignAcc1" presStyleIdx="8" presStyleCnt="20" custLinFactX="37319" custLinFactNeighborX="100000" custLinFactNeighborY="56411"/>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E85AF75C-87F1-419D-90F8-F1CF4772531E}" type="pres">
      <dgm:prSet presAssocID="{2DBE28B4-F500-46E5-8DE3-867211612A5D}" presName="image5" presStyleCnt="0"/>
      <dgm:spPr/>
    </dgm:pt>
    <dgm:pt modelId="{4B480AEE-F930-4E89-BD8A-6425B98FBB46}" type="pres">
      <dgm:prSet presAssocID="{2DBE28B4-F500-46E5-8DE3-867211612A5D}" presName="imageRepeatNode" presStyleLbl="alignAcc1" presStyleIdx="4" presStyleCnt="10" custScaleX="100001" custScaleY="100001" custLinFactX="-125304" custLinFactNeighborX="-200000" custLinFactNeighborY="1661"/>
      <dgm:spPr/>
      <dgm:t>
        <a:bodyPr/>
        <a:lstStyle/>
        <a:p>
          <a:endParaRPr lang="en-GB"/>
        </a:p>
      </dgm:t>
    </dgm:pt>
    <dgm:pt modelId="{1237F76F-5F1E-4BE7-8C66-160781ADED0F}" type="pres">
      <dgm:prSet presAssocID="{2DBE28B4-F500-46E5-8DE3-867211612A5D}" presName="imageaccent5" presStyleCnt="0"/>
      <dgm:spPr/>
    </dgm:pt>
    <dgm:pt modelId="{8FA1D624-141E-4B74-846E-816F09C2F1C2}" type="pres">
      <dgm:prSet presAssocID="{2DBE28B4-F500-46E5-8DE3-867211612A5D}" presName="accentRepeatNode" presStyleLbl="solidAlignAcc1" presStyleIdx="9" presStyleCnt="2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20D4F8EF-185B-4B1C-8147-BF514DEF7FE1}" type="pres">
      <dgm:prSet presAssocID="{DC5ECC78-DE7E-493E-917E-D65F5999977E}" presName="text6" presStyleCnt="0"/>
      <dgm:spPr/>
    </dgm:pt>
    <dgm:pt modelId="{1E7BDF14-4737-4980-828C-1B92A8AF30E2}" type="pres">
      <dgm:prSet presAssocID="{DC5ECC78-DE7E-493E-917E-D65F5999977E}" presName="textRepeatNode" presStyleLbl="alignNode1" presStyleIdx="5" presStyleCnt="10" custLinFactX="-200000" custLinFactY="71742" custLinFactNeighborX="-228858" custLinFactNeighborY="100000">
        <dgm:presLayoutVars>
          <dgm:chMax val="0"/>
          <dgm:chPref val="0"/>
          <dgm:bulletEnabled val="1"/>
        </dgm:presLayoutVars>
      </dgm:prSet>
      <dgm:spPr/>
      <dgm:t>
        <a:bodyPr/>
        <a:lstStyle/>
        <a:p>
          <a:endParaRPr lang="en-GB"/>
        </a:p>
      </dgm:t>
    </dgm:pt>
    <dgm:pt modelId="{5F56E47D-F907-41C7-95C7-C6D5D3304113}" type="pres">
      <dgm:prSet presAssocID="{DC5ECC78-DE7E-493E-917E-D65F5999977E}" presName="textaccent6" presStyleCnt="0"/>
      <dgm:spPr/>
    </dgm:pt>
    <dgm:pt modelId="{B7412DC0-B566-4AB6-8831-7873F3E437F1}" type="pres">
      <dgm:prSet presAssocID="{DC5ECC78-DE7E-493E-917E-D65F5999977E}" presName="accentRepeatNode" presStyleLbl="solidAlignAcc1" presStyleIdx="10" presStyleCnt="20" custLinFactX="327040" custLinFactY="-600000" custLinFactNeighborX="400000" custLinFactNeighborY="-61273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7B5A8C6B-BE58-4612-874C-9EA8F1BC342B}" type="pres">
      <dgm:prSet presAssocID="{CC53B27C-E080-4307-9E50-7F1AC1A94E6F}" presName="image6" presStyleCnt="0"/>
      <dgm:spPr/>
    </dgm:pt>
    <dgm:pt modelId="{2909AEBF-EA10-45AF-9CAF-5F53C783A7CD}" type="pres">
      <dgm:prSet presAssocID="{CC53B27C-E080-4307-9E50-7F1AC1A94E6F}" presName="imageRepeatNode" presStyleLbl="alignAcc1" presStyleIdx="5" presStyleCnt="10" custLinFactY="-100000" custLinFactNeighborX="-6234" custLinFactNeighborY="-141871"/>
      <dgm:spPr/>
      <dgm:t>
        <a:bodyPr/>
        <a:lstStyle/>
        <a:p>
          <a:endParaRPr lang="en-GB"/>
        </a:p>
      </dgm:t>
    </dgm:pt>
    <dgm:pt modelId="{9D8C2699-A501-4D58-8D60-A30BE9C7A62F}" type="pres">
      <dgm:prSet presAssocID="{CC53B27C-E080-4307-9E50-7F1AC1A94E6F}" presName="imageaccent6" presStyleCnt="0"/>
      <dgm:spPr/>
    </dgm:pt>
    <dgm:pt modelId="{210C87AD-CACC-4067-9A11-7A32DA693253}" type="pres">
      <dgm:prSet presAssocID="{CC53B27C-E080-4307-9E50-7F1AC1A94E6F}" presName="accentRepeatNode" presStyleLbl="solidAlignAcc1" presStyleIdx="11" presStyleCnt="20" custLinFactX="-900000" custLinFactY="541214" custLinFactNeighborX="-961192" custLinFactNeighborY="60000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D610EB21-046C-46D4-AB33-8D52078813EE}" type="pres">
      <dgm:prSet presAssocID="{95D4CCFC-C6A5-4151-851D-44D8505DD332}" presName="text7" presStyleCnt="0"/>
      <dgm:spPr/>
    </dgm:pt>
    <dgm:pt modelId="{0ECD250A-C3D4-44E4-86E6-F84B008E66C7}" type="pres">
      <dgm:prSet presAssocID="{95D4CCFC-C6A5-4151-851D-44D8505DD332}" presName="textRepeatNode" presStyleLbl="alignNode1" presStyleIdx="6" presStyleCnt="10" custScaleY="87937" custLinFactX="59253" custLinFactY="-27020" custLinFactNeighborX="100000" custLinFactNeighborY="-100000">
        <dgm:presLayoutVars>
          <dgm:chMax val="0"/>
          <dgm:chPref val="0"/>
          <dgm:bulletEnabled val="1"/>
        </dgm:presLayoutVars>
      </dgm:prSet>
      <dgm:spPr/>
      <dgm:t>
        <a:bodyPr/>
        <a:lstStyle/>
        <a:p>
          <a:endParaRPr lang="en-GB"/>
        </a:p>
      </dgm:t>
    </dgm:pt>
    <dgm:pt modelId="{AFFB6955-99FA-4DE7-848B-8FFD08E79E96}" type="pres">
      <dgm:prSet presAssocID="{95D4CCFC-C6A5-4151-851D-44D8505DD332}" presName="textaccent7" presStyleCnt="0"/>
      <dgm:spPr/>
    </dgm:pt>
    <dgm:pt modelId="{86995FEE-DAD9-4F5D-8742-5A24B6CEFA9D}" type="pres">
      <dgm:prSet presAssocID="{95D4CCFC-C6A5-4151-851D-44D8505DD332}" presName="accentRepeatNode" presStyleLbl="solidAlignAcc1" presStyleIdx="12" presStyleCnt="20" custLinFactX="8672" custLinFactY="400000" custLinFactNeighborX="100000" custLinFactNeighborY="478856"/>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3E572A28-2512-4239-8628-C28FA44FE8CC}" type="pres">
      <dgm:prSet presAssocID="{0DB8F543-A110-4EE7-911D-43EFCADC19B1}" presName="image7" presStyleCnt="0"/>
      <dgm:spPr/>
    </dgm:pt>
    <dgm:pt modelId="{A530BAF4-F062-41A4-ADAA-6924080A3A71}" type="pres">
      <dgm:prSet presAssocID="{0DB8F543-A110-4EE7-911D-43EFCADC19B1}" presName="imageRepeatNode" presStyleLbl="alignAcc1" presStyleIdx="6" presStyleCnt="10" custScaleX="99213" custScaleY="97498" custLinFactNeighborX="-95039" custLinFactNeighborY="-47656"/>
      <dgm:spPr/>
      <dgm:t>
        <a:bodyPr/>
        <a:lstStyle/>
        <a:p>
          <a:endParaRPr lang="en-GB"/>
        </a:p>
      </dgm:t>
    </dgm:pt>
    <dgm:pt modelId="{378B1DAE-3984-47D8-8499-FFB5071DEE43}" type="pres">
      <dgm:prSet presAssocID="{0DB8F543-A110-4EE7-911D-43EFCADC19B1}" presName="imageaccent7" presStyleCnt="0"/>
      <dgm:spPr/>
    </dgm:pt>
    <dgm:pt modelId="{A1A34012-5C80-4492-B913-BD457056B163}" type="pres">
      <dgm:prSet presAssocID="{0DB8F543-A110-4EE7-911D-43EFCADC19B1}" presName="accentRepeatNode" presStyleLbl="solidAlignAcc1" presStyleIdx="13" presStyleCnt="20" custLinFactX="-333291" custLinFactY="-600000" custLinFactNeighborX="-400000" custLinFactNeighborY="-68472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C39C6501-8AD1-4EA4-AB16-B8A091ACE75F}" type="pres">
      <dgm:prSet presAssocID="{FA3E3963-8026-46C1-8DED-8C6D54F90D96}" presName="text8" presStyleCnt="0"/>
      <dgm:spPr/>
    </dgm:pt>
    <dgm:pt modelId="{A8B2063B-CD60-4EFE-9BA2-AF18FDB15334}" type="pres">
      <dgm:prSet presAssocID="{FA3E3963-8026-46C1-8DED-8C6D54F90D96}" presName="textRepeatNode" presStyleLbl="alignNode1" presStyleIdx="7" presStyleCnt="10" custLinFactX="-204084" custLinFactY="-13495" custLinFactNeighborX="-300000" custLinFactNeighborY="-100000">
        <dgm:presLayoutVars>
          <dgm:chMax val="0"/>
          <dgm:chPref val="0"/>
          <dgm:bulletEnabled val="1"/>
        </dgm:presLayoutVars>
      </dgm:prSet>
      <dgm:spPr/>
      <dgm:t>
        <a:bodyPr/>
        <a:lstStyle/>
        <a:p>
          <a:endParaRPr lang="en-GB"/>
        </a:p>
      </dgm:t>
    </dgm:pt>
    <dgm:pt modelId="{FD9AFC43-FAC5-48C2-9765-6A6F5A16D6E4}" type="pres">
      <dgm:prSet presAssocID="{FA3E3963-8026-46C1-8DED-8C6D54F90D96}" presName="textaccent8" presStyleCnt="0"/>
      <dgm:spPr/>
    </dgm:pt>
    <dgm:pt modelId="{4924E945-26EB-4688-AE80-0623201C83D7}" type="pres">
      <dgm:prSet presAssocID="{FA3E3963-8026-46C1-8DED-8C6D54F90D96}" presName="accentRepeatNode" presStyleLbl="solidAlignAcc1" presStyleIdx="14" presStyleCnt="20" custLinFactY="110773" custLinFactNeighborX="53471" custLinFactNeighborY="20000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D14D0C50-B724-4F23-9BC3-58B77FC0905D}" type="pres">
      <dgm:prSet presAssocID="{6A7C8D2F-504D-48B7-A26D-CA781C1B1F22}" presName="image8" presStyleCnt="0"/>
      <dgm:spPr/>
    </dgm:pt>
    <dgm:pt modelId="{40D3D69A-BC63-4589-A670-D35D7C54F22B}" type="pres">
      <dgm:prSet presAssocID="{6A7C8D2F-504D-48B7-A26D-CA781C1B1F22}" presName="imageRepeatNode" presStyleLbl="alignAcc1" presStyleIdx="7" presStyleCnt="10" custLinFactNeighborX="87717" custLinFactNeighborY="-74721"/>
      <dgm:spPr/>
      <dgm:t>
        <a:bodyPr/>
        <a:lstStyle/>
        <a:p>
          <a:endParaRPr lang="en-GB"/>
        </a:p>
      </dgm:t>
    </dgm:pt>
    <dgm:pt modelId="{9AAEA530-04EC-49B7-8C4F-1DE7ED546495}" type="pres">
      <dgm:prSet presAssocID="{6A7C8D2F-504D-48B7-A26D-CA781C1B1F22}" presName="imageaccent8" presStyleCnt="0"/>
      <dgm:spPr/>
    </dgm:pt>
    <dgm:pt modelId="{8E5DE37F-C508-4F08-A182-8FA9D396DA8C}" type="pres">
      <dgm:prSet presAssocID="{6A7C8D2F-504D-48B7-A26D-CA781C1B1F22}" presName="accentRepeatNode" presStyleLbl="solidAlignAcc1" presStyleIdx="15" presStyleCnt="20" custLinFactX="-1200000" custLinFactY="105607" custLinFactNeighborX="-1286631" custLinFactNeighborY="20000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245B1B56-E8EC-4024-83F1-0EC29F93DADA}" type="pres">
      <dgm:prSet presAssocID="{BA99EF76-E146-44C0-99A3-0688F240EEFB}" presName="text9" presStyleCnt="0"/>
      <dgm:spPr/>
    </dgm:pt>
    <dgm:pt modelId="{BF1993F7-EFC1-4EE7-8235-1135ED44A4F3}" type="pres">
      <dgm:prSet presAssocID="{BA99EF76-E146-44C0-99A3-0688F240EEFB}" presName="textRepeatNode" presStyleLbl="alignNode1" presStyleIdx="8" presStyleCnt="10" custLinFactNeighborX="-90240" custLinFactNeighborY="32246">
        <dgm:presLayoutVars>
          <dgm:chMax val="0"/>
          <dgm:chPref val="0"/>
          <dgm:bulletEnabled val="1"/>
        </dgm:presLayoutVars>
      </dgm:prSet>
      <dgm:spPr/>
      <dgm:t>
        <a:bodyPr/>
        <a:lstStyle/>
        <a:p>
          <a:endParaRPr lang="en-GB"/>
        </a:p>
      </dgm:t>
    </dgm:pt>
    <dgm:pt modelId="{3C5EE2A8-78BD-4443-BACE-2A710399CB30}" type="pres">
      <dgm:prSet presAssocID="{BA99EF76-E146-44C0-99A3-0688F240EEFB}" presName="textaccent9" presStyleCnt="0"/>
      <dgm:spPr/>
    </dgm:pt>
    <dgm:pt modelId="{B4F7B186-77EF-49F6-B8FE-23C637A25EEC}" type="pres">
      <dgm:prSet presAssocID="{BA99EF76-E146-44C0-99A3-0688F240EEFB}" presName="accentRepeatNode" presStyleLbl="solidAlignAcc1" presStyleIdx="16" presStyleCnt="20" custLinFactX="-200000" custLinFactY="300000" custLinFactNeighborX="-235394" custLinFactNeighborY="332025"/>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4F54DF2C-8235-492F-B181-1078F81E1204}" type="pres">
      <dgm:prSet presAssocID="{F98B0526-DB82-4383-8453-EC0FE0A1F476}" presName="image9" presStyleCnt="0"/>
      <dgm:spPr/>
    </dgm:pt>
    <dgm:pt modelId="{D0189EAD-4EAE-4AF8-942F-7DEC8D272349}" type="pres">
      <dgm:prSet presAssocID="{F98B0526-DB82-4383-8453-EC0FE0A1F476}" presName="imageRepeatNode" presStyleLbl="alignAcc1" presStyleIdx="8" presStyleCnt="10" custLinFactX="-83438" custLinFactNeighborX="-100000" custLinFactNeighborY="96781"/>
      <dgm:spPr/>
      <dgm:t>
        <a:bodyPr/>
        <a:lstStyle/>
        <a:p>
          <a:endParaRPr lang="en-GB"/>
        </a:p>
      </dgm:t>
    </dgm:pt>
    <dgm:pt modelId="{2B936F3B-948A-4580-AE27-852F3569566C}" type="pres">
      <dgm:prSet presAssocID="{F98B0526-DB82-4383-8453-EC0FE0A1F476}" presName="imageaccent9" presStyleCnt="0"/>
      <dgm:spPr/>
    </dgm:pt>
    <dgm:pt modelId="{5D099EF3-C041-4A29-A771-D3F8E77952AE}" type="pres">
      <dgm:prSet presAssocID="{F98B0526-DB82-4383-8453-EC0FE0A1F476}" presName="accentRepeatNode" presStyleLbl="solidAlignAcc1" presStyleIdx="17" presStyleCnt="20" custLinFactX="-198266" custLinFactY="1100000" custLinFactNeighborX="-200000" custLinFactNeighborY="119665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404AD5C7-CCAF-41C8-AA11-771FABFBC8C3}" type="pres">
      <dgm:prSet presAssocID="{6941A527-C3DD-4EC1-8E62-598E8FBD0DE3}" presName="text10" presStyleCnt="0"/>
      <dgm:spPr/>
    </dgm:pt>
    <dgm:pt modelId="{EEE66488-4958-4576-A421-6E9A903320FE}" type="pres">
      <dgm:prSet presAssocID="{6941A527-C3DD-4EC1-8E62-598E8FBD0DE3}" presName="textRepeatNode" presStyleLbl="alignNode1" presStyleIdx="9" presStyleCnt="10" custLinFactX="100000" custLinFactY="-82679" custLinFactNeighborX="159744" custLinFactNeighborY="-100000">
        <dgm:presLayoutVars>
          <dgm:chMax val="0"/>
          <dgm:chPref val="0"/>
          <dgm:bulletEnabled val="1"/>
        </dgm:presLayoutVars>
      </dgm:prSet>
      <dgm:spPr/>
      <dgm:t>
        <a:bodyPr/>
        <a:lstStyle/>
        <a:p>
          <a:endParaRPr lang="en-GB"/>
        </a:p>
      </dgm:t>
    </dgm:pt>
    <dgm:pt modelId="{2D9DD699-8B93-41B7-9BC9-7A9C7916F443}" type="pres">
      <dgm:prSet presAssocID="{6941A527-C3DD-4EC1-8E62-598E8FBD0DE3}" presName="textaccent10" presStyleCnt="0"/>
      <dgm:spPr/>
    </dgm:pt>
    <dgm:pt modelId="{7149FAE3-AC6B-47B0-AF0D-558880819C41}" type="pres">
      <dgm:prSet presAssocID="{6941A527-C3DD-4EC1-8E62-598E8FBD0DE3}" presName="accentRepeatNode" presStyleLbl="solidAlignAcc1" presStyleIdx="18" presStyleCnt="20" custLinFactX="800000" custLinFactY="200000" custLinFactNeighborX="887280" custLinFactNeighborY="220581"/>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 modelId="{B26C26FB-5444-4418-B840-152A564C5204}" type="pres">
      <dgm:prSet presAssocID="{69D80726-7272-429D-B037-88CCA2082C9F}" presName="image10" presStyleCnt="0"/>
      <dgm:spPr/>
    </dgm:pt>
    <dgm:pt modelId="{726EE372-2397-4EC5-B1E1-2F1C7A5C7B12}" type="pres">
      <dgm:prSet presAssocID="{69D80726-7272-429D-B037-88CCA2082C9F}" presName="imageRepeatNode" presStyleLbl="alignAcc1" presStyleIdx="9" presStyleCnt="10" custLinFactY="-100000" custLinFactNeighborX="31605" custLinFactNeighborY="-107276"/>
      <dgm:spPr/>
      <dgm:t>
        <a:bodyPr/>
        <a:lstStyle/>
        <a:p>
          <a:endParaRPr lang="en-GB"/>
        </a:p>
      </dgm:t>
    </dgm:pt>
    <dgm:pt modelId="{35913DF8-EB0E-46BF-8917-3E12A8E20AB0}" type="pres">
      <dgm:prSet presAssocID="{69D80726-7272-429D-B037-88CCA2082C9F}" presName="imageaccent10" presStyleCnt="0"/>
      <dgm:spPr/>
    </dgm:pt>
    <dgm:pt modelId="{5BA4D4D1-C1E0-41CF-9923-A07296835A7C}" type="pres">
      <dgm:prSet presAssocID="{69D80726-7272-429D-B037-88CCA2082C9F}" presName="accentRepeatNode" presStyleLbl="solidAlignAcc1" presStyleIdx="19" presStyleCnt="20" custLinFactX="755931" custLinFactY="40642" custLinFactNeighborX="800000" custLinFactNeighborY="100000"/>
      <dgm:spPr>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dgm:spPr>
    </dgm:pt>
  </dgm:ptLst>
  <dgm:cxnLst>
    <dgm:cxn modelId="{7D3FDE91-1135-4FA0-8C40-7385E6C460A8}" srcId="{29AD5C75-5B8D-490E-ACE0-078FCA311F22}" destId="{68651068-0BF5-4FE0-8275-883A9F1216BA}" srcOrd="4" destOrd="0" parTransId="{E50FFDCF-E0B3-4736-8D4C-6BC00D232301}" sibTransId="{2DBE28B4-F500-46E5-8DE3-867211612A5D}"/>
    <dgm:cxn modelId="{04A421D1-0A5D-49AC-B060-B6483785CEA7}" srcId="{29AD5C75-5B8D-490E-ACE0-078FCA311F22}" destId="{4E2526EE-01D0-4262-8CBD-6882A622091A}" srcOrd="2" destOrd="0" parTransId="{7F1BB023-5D47-43CC-9A81-5CB1F86BC8E4}" sibTransId="{176B4342-6D7C-45FC-B764-1EB989E28EB7}"/>
    <dgm:cxn modelId="{8D665CFC-7547-4740-83F6-EF1BF1435A9B}" srcId="{29AD5C75-5B8D-490E-ACE0-078FCA311F22}" destId="{95D4CCFC-C6A5-4151-851D-44D8505DD332}" srcOrd="6" destOrd="0" parTransId="{4FFE3DAC-6780-482C-8FCF-980ACD019C34}" sibTransId="{0DB8F543-A110-4EE7-911D-43EFCADC19B1}"/>
    <dgm:cxn modelId="{8E99C55F-9919-46D7-9A02-8FAFBE4A3E97}" type="presOf" srcId="{4C27BD9F-56F5-4888-99CD-C0947098E3CA}" destId="{28FBB7CF-DFF6-4AE0-96A9-8849EF38EE92}" srcOrd="0" destOrd="0" presId="urn:microsoft.com/office/officeart/2008/layout/HexagonCluster"/>
    <dgm:cxn modelId="{C34BC46B-8A6C-43DC-BFD1-777CB1D261AB}" type="presOf" srcId="{8CAF07A7-D2F1-4D14-B2A4-64B6D83D62EE}" destId="{270602D0-51B5-47D7-881F-AC840CD39187}" srcOrd="0" destOrd="0" presId="urn:microsoft.com/office/officeart/2008/layout/HexagonCluster"/>
    <dgm:cxn modelId="{6C97459A-2327-4679-8B62-2656E47B47BB}" type="presOf" srcId="{0DB8F543-A110-4EE7-911D-43EFCADC19B1}" destId="{A530BAF4-F062-41A4-ADAA-6924080A3A71}" srcOrd="0" destOrd="0" presId="urn:microsoft.com/office/officeart/2008/layout/HexagonCluster"/>
    <dgm:cxn modelId="{AA47D01E-7271-4894-AB63-CDB91852733A}" srcId="{29AD5C75-5B8D-490E-ACE0-078FCA311F22}" destId="{6941A527-C3DD-4EC1-8E62-598E8FBD0DE3}" srcOrd="9" destOrd="0" parTransId="{A9716A3F-C277-4184-850B-F4DBA044458A}" sibTransId="{69D80726-7272-429D-B037-88CCA2082C9F}"/>
    <dgm:cxn modelId="{FF4976F6-7A01-45C2-B8EC-E7CA277B6CA4}" type="presOf" srcId="{30B8A10F-120D-4476-BAC8-C761844A2FE1}" destId="{BD264CA1-EF89-4E5A-8ED3-DE8C3F8A85F4}" srcOrd="0" destOrd="0" presId="urn:microsoft.com/office/officeart/2008/layout/HexagonCluster"/>
    <dgm:cxn modelId="{89B856E9-FBE2-4B6A-AFFD-B719090203C9}" type="presOf" srcId="{29AD5C75-5B8D-490E-ACE0-078FCA311F22}" destId="{28BA00A1-2E41-4000-95CF-A3259A001AF5}" srcOrd="0" destOrd="0" presId="urn:microsoft.com/office/officeart/2008/layout/HexagonCluster"/>
    <dgm:cxn modelId="{BDA02DA3-FF83-4579-A320-26E74F35FBE6}" srcId="{29AD5C75-5B8D-490E-ACE0-078FCA311F22}" destId="{BA99EF76-E146-44C0-99A3-0688F240EEFB}" srcOrd="8" destOrd="0" parTransId="{E085407A-ABCD-46D8-9978-BAEEC878BE66}" sibTransId="{F98B0526-DB82-4383-8453-EC0FE0A1F476}"/>
    <dgm:cxn modelId="{5733A91B-78F0-4645-ABF6-A119C5581935}" type="presOf" srcId="{95D4CCFC-C6A5-4151-851D-44D8505DD332}" destId="{0ECD250A-C3D4-44E4-86E6-F84B008E66C7}" srcOrd="0" destOrd="0" presId="urn:microsoft.com/office/officeart/2008/layout/HexagonCluster"/>
    <dgm:cxn modelId="{D416B125-F4F1-408C-8FE1-F64AD0D89643}" srcId="{29AD5C75-5B8D-490E-ACE0-078FCA311F22}" destId="{DC5ECC78-DE7E-493E-917E-D65F5999977E}" srcOrd="5" destOrd="0" parTransId="{876FE803-E5B5-4FC6-BCCB-73B8AA133943}" sibTransId="{CC53B27C-E080-4307-9E50-7F1AC1A94E6F}"/>
    <dgm:cxn modelId="{07E2DB5D-19A8-431E-93DE-6C27E66E679C}" type="presOf" srcId="{E8C8624A-A6A4-4079-B07D-E5F7FEE106A9}" destId="{E1687EA0-7390-4C96-8545-C70A4EACE8E7}" srcOrd="0" destOrd="0" presId="urn:microsoft.com/office/officeart/2008/layout/HexagonCluster"/>
    <dgm:cxn modelId="{D5A35D58-83CB-4314-B423-A94F534A528D}" srcId="{29AD5C75-5B8D-490E-ACE0-078FCA311F22}" destId="{6DDC2344-CE93-40C4-8D0D-BB959308EEAE}" srcOrd="3" destOrd="0" parTransId="{89335C10-6E7F-4093-B463-7A31EE4D4897}" sibTransId="{30B8A10F-120D-4476-BAC8-C761844A2FE1}"/>
    <dgm:cxn modelId="{BCFF7FE2-0981-4BD1-9AFC-986FDAFEED9E}" type="presOf" srcId="{6941A527-C3DD-4EC1-8E62-598E8FBD0DE3}" destId="{EEE66488-4958-4576-A421-6E9A903320FE}" srcOrd="0" destOrd="0" presId="urn:microsoft.com/office/officeart/2008/layout/HexagonCluster"/>
    <dgm:cxn modelId="{587175D7-BBCD-4573-A336-8BFE6CB302EA}" type="presOf" srcId="{4E2526EE-01D0-4262-8CBD-6882A622091A}" destId="{5C7DA53E-AB97-4E73-925C-D558459149EB}" srcOrd="0" destOrd="0" presId="urn:microsoft.com/office/officeart/2008/layout/HexagonCluster"/>
    <dgm:cxn modelId="{C8B2F999-2579-46FF-9ECA-D669E0BD916C}" srcId="{29AD5C75-5B8D-490E-ACE0-078FCA311F22}" destId="{FA3E3963-8026-46C1-8DED-8C6D54F90D96}" srcOrd="7" destOrd="0" parTransId="{60518C1A-7653-4F04-B57D-31C67CE08CAD}" sibTransId="{6A7C8D2F-504D-48B7-A26D-CA781C1B1F22}"/>
    <dgm:cxn modelId="{C2829F61-06D4-4EB6-AC8E-68E3EB1B711B}" srcId="{29AD5C75-5B8D-490E-ACE0-078FCA311F22}" destId="{8CAF07A7-D2F1-4D14-B2A4-64B6D83D62EE}" srcOrd="1" destOrd="0" parTransId="{694D3AA7-07FC-44E1-8475-F883D8C86B3C}" sibTransId="{E8C8624A-A6A4-4079-B07D-E5F7FEE106A9}"/>
    <dgm:cxn modelId="{840940E8-765F-4075-84B4-2C46683E0049}" type="presOf" srcId="{2DBE28B4-F500-46E5-8DE3-867211612A5D}" destId="{4B480AEE-F930-4E89-BD8A-6425B98FBB46}" srcOrd="0" destOrd="0" presId="urn:microsoft.com/office/officeart/2008/layout/HexagonCluster"/>
    <dgm:cxn modelId="{5ACF8B1B-1C73-4639-A6D3-7BAF461E0C4D}" type="presOf" srcId="{68651068-0BF5-4FE0-8275-883A9F1216BA}" destId="{7708116A-73B2-4E7E-9750-ADF1FEA1E6A5}" srcOrd="0" destOrd="0" presId="urn:microsoft.com/office/officeart/2008/layout/HexagonCluster"/>
    <dgm:cxn modelId="{CEF8E27C-1220-4125-A08E-1E4C8AE4EB7B}" type="presOf" srcId="{F98B0526-DB82-4383-8453-EC0FE0A1F476}" destId="{D0189EAD-4EAE-4AF8-942F-7DEC8D272349}" srcOrd="0" destOrd="0" presId="urn:microsoft.com/office/officeart/2008/layout/HexagonCluster"/>
    <dgm:cxn modelId="{C18AC131-75C6-411D-B69B-D2EFD04DD03B}" type="presOf" srcId="{CC53B27C-E080-4307-9E50-7F1AC1A94E6F}" destId="{2909AEBF-EA10-45AF-9CAF-5F53C783A7CD}" srcOrd="0" destOrd="0" presId="urn:microsoft.com/office/officeart/2008/layout/HexagonCluster"/>
    <dgm:cxn modelId="{62960F09-8D7B-407F-A194-6A3F061BD4F6}" type="presOf" srcId="{98A4CFD0-6D92-47EE-83E7-DA2AC186485C}" destId="{F68353BC-67AC-4BA4-9BF5-E31B5CC4CE9D}" srcOrd="0" destOrd="0" presId="urn:microsoft.com/office/officeart/2008/layout/HexagonCluster"/>
    <dgm:cxn modelId="{7FC333A8-3278-442C-92FD-A1949934F502}" type="presOf" srcId="{69D80726-7272-429D-B037-88CCA2082C9F}" destId="{726EE372-2397-4EC5-B1E1-2F1C7A5C7B12}" srcOrd="0" destOrd="0" presId="urn:microsoft.com/office/officeart/2008/layout/HexagonCluster"/>
    <dgm:cxn modelId="{2765AEBD-82C3-4A8E-A751-AAD66CA44799}" type="presOf" srcId="{6DDC2344-CE93-40C4-8D0D-BB959308EEAE}" destId="{28C24F16-87E7-4813-8ACE-5F6A37F6ED98}" srcOrd="0" destOrd="0" presId="urn:microsoft.com/office/officeart/2008/layout/HexagonCluster"/>
    <dgm:cxn modelId="{55FEC494-8218-4633-850C-BD91B51F5B7F}" type="presOf" srcId="{BA99EF76-E146-44C0-99A3-0688F240EEFB}" destId="{BF1993F7-EFC1-4EE7-8235-1135ED44A4F3}" srcOrd="0" destOrd="0" presId="urn:microsoft.com/office/officeart/2008/layout/HexagonCluster"/>
    <dgm:cxn modelId="{1141CD79-F05B-4835-9625-5712F56662E1}" type="presOf" srcId="{176B4342-6D7C-45FC-B764-1EB989E28EB7}" destId="{2755717A-5D48-4F5D-AE7B-CA1A08A7BEC6}" srcOrd="0" destOrd="0" presId="urn:microsoft.com/office/officeart/2008/layout/HexagonCluster"/>
    <dgm:cxn modelId="{DE40C07B-34E6-40AA-9C68-F139A8DA7AC8}" type="presOf" srcId="{6A7C8D2F-504D-48B7-A26D-CA781C1B1F22}" destId="{40D3D69A-BC63-4589-A670-D35D7C54F22B}" srcOrd="0" destOrd="0" presId="urn:microsoft.com/office/officeart/2008/layout/HexagonCluster"/>
    <dgm:cxn modelId="{274D96CF-4B4B-48D2-9355-B63879DA3F55}" type="presOf" srcId="{FA3E3963-8026-46C1-8DED-8C6D54F90D96}" destId="{A8B2063B-CD60-4EFE-9BA2-AF18FDB15334}" srcOrd="0" destOrd="0" presId="urn:microsoft.com/office/officeart/2008/layout/HexagonCluster"/>
    <dgm:cxn modelId="{6A761A84-CCE1-46F1-8948-E4B9F4A1F05E}" srcId="{29AD5C75-5B8D-490E-ACE0-078FCA311F22}" destId="{98A4CFD0-6D92-47EE-83E7-DA2AC186485C}" srcOrd="0" destOrd="0" parTransId="{9C5931AB-50B6-4A12-A862-257BAE784520}" sibTransId="{4C27BD9F-56F5-4888-99CD-C0947098E3CA}"/>
    <dgm:cxn modelId="{CA65BE54-8D77-4DFE-94BF-0DB1F167B23B}" type="presOf" srcId="{DC5ECC78-DE7E-493E-917E-D65F5999977E}" destId="{1E7BDF14-4737-4980-828C-1B92A8AF30E2}" srcOrd="0" destOrd="0" presId="urn:microsoft.com/office/officeart/2008/layout/HexagonCluster"/>
    <dgm:cxn modelId="{B4375070-D69E-4800-A1C8-FCA63FB26D30}" type="presParOf" srcId="{28BA00A1-2E41-4000-95CF-A3259A001AF5}" destId="{37DCA189-84DA-4D24-8B1A-E14403BF7EDA}" srcOrd="0" destOrd="0" presId="urn:microsoft.com/office/officeart/2008/layout/HexagonCluster"/>
    <dgm:cxn modelId="{B30BAB1D-8D6D-4B66-A061-5F9157ED2229}" type="presParOf" srcId="{37DCA189-84DA-4D24-8B1A-E14403BF7EDA}" destId="{F68353BC-67AC-4BA4-9BF5-E31B5CC4CE9D}" srcOrd="0" destOrd="0" presId="urn:microsoft.com/office/officeart/2008/layout/HexagonCluster"/>
    <dgm:cxn modelId="{8E7919F9-2EE3-479D-82A1-1D6DB4FED6EE}" type="presParOf" srcId="{28BA00A1-2E41-4000-95CF-A3259A001AF5}" destId="{308BF154-51F5-4A3B-8F11-E3DB28CA7EDA}" srcOrd="1" destOrd="0" presId="urn:microsoft.com/office/officeart/2008/layout/HexagonCluster"/>
    <dgm:cxn modelId="{5BFA758E-7511-478C-85D0-37080253341C}" type="presParOf" srcId="{308BF154-51F5-4A3B-8F11-E3DB28CA7EDA}" destId="{01801963-1E46-44BD-85A4-DA2D960E0445}" srcOrd="0" destOrd="0" presId="urn:microsoft.com/office/officeart/2008/layout/HexagonCluster"/>
    <dgm:cxn modelId="{52C27161-3E4A-4E3A-A21C-ADD1DB3623F7}" type="presParOf" srcId="{28BA00A1-2E41-4000-95CF-A3259A001AF5}" destId="{E885BFB8-B913-49A8-982F-1A9E9CFFF16B}" srcOrd="2" destOrd="0" presId="urn:microsoft.com/office/officeart/2008/layout/HexagonCluster"/>
    <dgm:cxn modelId="{064526C8-BE80-4DBB-8F0A-43E89908CC4C}" type="presParOf" srcId="{E885BFB8-B913-49A8-982F-1A9E9CFFF16B}" destId="{28FBB7CF-DFF6-4AE0-96A9-8849EF38EE92}" srcOrd="0" destOrd="0" presId="urn:microsoft.com/office/officeart/2008/layout/HexagonCluster"/>
    <dgm:cxn modelId="{7BCB5118-B472-4C90-8506-7FBDAEE5F6CA}" type="presParOf" srcId="{28BA00A1-2E41-4000-95CF-A3259A001AF5}" destId="{696A9B43-B01D-445E-BBB1-1E0CE6FBA42E}" srcOrd="3" destOrd="0" presId="urn:microsoft.com/office/officeart/2008/layout/HexagonCluster"/>
    <dgm:cxn modelId="{29D8096C-941F-4DAF-AA72-E5041DF39D36}" type="presParOf" srcId="{696A9B43-B01D-445E-BBB1-1E0CE6FBA42E}" destId="{AE310DED-F8D8-4D62-81BC-87610191FC2F}" srcOrd="0" destOrd="0" presId="urn:microsoft.com/office/officeart/2008/layout/HexagonCluster"/>
    <dgm:cxn modelId="{01948734-5A5C-4ED8-A08A-E1D4E14A1F19}" type="presParOf" srcId="{28BA00A1-2E41-4000-95CF-A3259A001AF5}" destId="{61517F71-768D-4A35-9ED5-CFE441A38A4D}" srcOrd="4" destOrd="0" presId="urn:microsoft.com/office/officeart/2008/layout/HexagonCluster"/>
    <dgm:cxn modelId="{881B534F-530C-468B-83C7-93BB9039820D}" type="presParOf" srcId="{61517F71-768D-4A35-9ED5-CFE441A38A4D}" destId="{270602D0-51B5-47D7-881F-AC840CD39187}" srcOrd="0" destOrd="0" presId="urn:microsoft.com/office/officeart/2008/layout/HexagonCluster"/>
    <dgm:cxn modelId="{0B02B7DA-01EC-4197-A9CE-112C1217C709}" type="presParOf" srcId="{28BA00A1-2E41-4000-95CF-A3259A001AF5}" destId="{D2A973F4-0998-41B7-BD06-6E188B0781B0}" srcOrd="5" destOrd="0" presId="urn:microsoft.com/office/officeart/2008/layout/HexagonCluster"/>
    <dgm:cxn modelId="{D37AD1F0-0632-40B3-8D70-B3827E2E17D7}" type="presParOf" srcId="{D2A973F4-0998-41B7-BD06-6E188B0781B0}" destId="{DD2D8003-21FE-4EA3-A926-885F9C1594B9}" srcOrd="0" destOrd="0" presId="urn:microsoft.com/office/officeart/2008/layout/HexagonCluster"/>
    <dgm:cxn modelId="{35B3F6CA-DA17-449F-BD61-866F79A49D2C}" type="presParOf" srcId="{28BA00A1-2E41-4000-95CF-A3259A001AF5}" destId="{CF921F44-3569-44E7-86F0-00FB003A1570}" srcOrd="6" destOrd="0" presId="urn:microsoft.com/office/officeart/2008/layout/HexagonCluster"/>
    <dgm:cxn modelId="{A30A8409-3424-448A-87AA-7E4CD645EC46}" type="presParOf" srcId="{CF921F44-3569-44E7-86F0-00FB003A1570}" destId="{E1687EA0-7390-4C96-8545-C70A4EACE8E7}" srcOrd="0" destOrd="0" presId="urn:microsoft.com/office/officeart/2008/layout/HexagonCluster"/>
    <dgm:cxn modelId="{CED04378-E7A0-4F13-B24B-D21D8767729B}" type="presParOf" srcId="{28BA00A1-2E41-4000-95CF-A3259A001AF5}" destId="{7862A63D-576F-4EBA-89EF-2042CAEFAC62}" srcOrd="7" destOrd="0" presId="urn:microsoft.com/office/officeart/2008/layout/HexagonCluster"/>
    <dgm:cxn modelId="{422FF600-963D-4ACA-BB84-AD606097F4EF}" type="presParOf" srcId="{7862A63D-576F-4EBA-89EF-2042CAEFAC62}" destId="{955834F7-1B0C-4B94-A8B2-71BAB6C561FD}" srcOrd="0" destOrd="0" presId="urn:microsoft.com/office/officeart/2008/layout/HexagonCluster"/>
    <dgm:cxn modelId="{A953E806-56C3-406B-996E-4F25EA6A922D}" type="presParOf" srcId="{28BA00A1-2E41-4000-95CF-A3259A001AF5}" destId="{B6901A09-6152-4B7B-B61B-10917C7BD681}" srcOrd="8" destOrd="0" presId="urn:microsoft.com/office/officeart/2008/layout/HexagonCluster"/>
    <dgm:cxn modelId="{539EF0A2-ADB0-47C6-BF5F-C48A823C02EC}" type="presParOf" srcId="{B6901A09-6152-4B7B-B61B-10917C7BD681}" destId="{5C7DA53E-AB97-4E73-925C-D558459149EB}" srcOrd="0" destOrd="0" presId="urn:microsoft.com/office/officeart/2008/layout/HexagonCluster"/>
    <dgm:cxn modelId="{A639EC06-2F0A-4658-8851-C70AD63EEB43}" type="presParOf" srcId="{28BA00A1-2E41-4000-95CF-A3259A001AF5}" destId="{7CBD843A-A43F-46C4-8DA5-1FABA20E9760}" srcOrd="9" destOrd="0" presId="urn:microsoft.com/office/officeart/2008/layout/HexagonCluster"/>
    <dgm:cxn modelId="{BFDDB041-13E4-4ED0-A33B-1A6A1EEBDAED}" type="presParOf" srcId="{7CBD843A-A43F-46C4-8DA5-1FABA20E9760}" destId="{DE39A730-2348-4C4E-8F22-D165A5EBBB69}" srcOrd="0" destOrd="0" presId="urn:microsoft.com/office/officeart/2008/layout/HexagonCluster"/>
    <dgm:cxn modelId="{0DAA4685-27BB-439F-9980-642A66060475}" type="presParOf" srcId="{28BA00A1-2E41-4000-95CF-A3259A001AF5}" destId="{B7606F12-CF74-4201-AD6B-AF2DDA87CCD8}" srcOrd="10" destOrd="0" presId="urn:microsoft.com/office/officeart/2008/layout/HexagonCluster"/>
    <dgm:cxn modelId="{0097ADA2-644E-41DB-9F16-B4F09FA4384D}" type="presParOf" srcId="{B7606F12-CF74-4201-AD6B-AF2DDA87CCD8}" destId="{2755717A-5D48-4F5D-AE7B-CA1A08A7BEC6}" srcOrd="0" destOrd="0" presId="urn:microsoft.com/office/officeart/2008/layout/HexagonCluster"/>
    <dgm:cxn modelId="{B59201D7-C68E-4BF7-8C8E-DADA5169F378}" type="presParOf" srcId="{28BA00A1-2E41-4000-95CF-A3259A001AF5}" destId="{F40E3F3D-B7E6-4729-A75D-3B7788D0D816}" srcOrd="11" destOrd="0" presId="urn:microsoft.com/office/officeart/2008/layout/HexagonCluster"/>
    <dgm:cxn modelId="{8041C155-5780-4EA8-9860-F75BDEE5543A}" type="presParOf" srcId="{F40E3F3D-B7E6-4729-A75D-3B7788D0D816}" destId="{6D8302BD-8C92-4388-93FA-0CABC151F926}" srcOrd="0" destOrd="0" presId="urn:microsoft.com/office/officeart/2008/layout/HexagonCluster"/>
    <dgm:cxn modelId="{6952AF71-6B33-4A90-862F-A59394FD9AD5}" type="presParOf" srcId="{28BA00A1-2E41-4000-95CF-A3259A001AF5}" destId="{E6E09255-FE3F-4EEC-BE73-C67DACAF6FAB}" srcOrd="12" destOrd="0" presId="urn:microsoft.com/office/officeart/2008/layout/HexagonCluster"/>
    <dgm:cxn modelId="{A615BA38-22C0-40FA-BFC3-486F44B87C96}" type="presParOf" srcId="{E6E09255-FE3F-4EEC-BE73-C67DACAF6FAB}" destId="{28C24F16-87E7-4813-8ACE-5F6A37F6ED98}" srcOrd="0" destOrd="0" presId="urn:microsoft.com/office/officeart/2008/layout/HexagonCluster"/>
    <dgm:cxn modelId="{25FC2F4D-48B6-4DCA-B487-2EBF5347D194}" type="presParOf" srcId="{28BA00A1-2E41-4000-95CF-A3259A001AF5}" destId="{2CA73666-AC6C-45F5-ADA9-831154F8DCE5}" srcOrd="13" destOrd="0" presId="urn:microsoft.com/office/officeart/2008/layout/HexagonCluster"/>
    <dgm:cxn modelId="{1E9A725A-A4D0-427C-8FBF-1706890DC9CA}" type="presParOf" srcId="{2CA73666-AC6C-45F5-ADA9-831154F8DCE5}" destId="{72197FE0-213F-4733-B682-03601960847D}" srcOrd="0" destOrd="0" presId="urn:microsoft.com/office/officeart/2008/layout/HexagonCluster"/>
    <dgm:cxn modelId="{39114775-01EA-4F02-9FF3-39675F27B1E6}" type="presParOf" srcId="{28BA00A1-2E41-4000-95CF-A3259A001AF5}" destId="{83448020-061C-4260-B0E4-FE7493339B7C}" srcOrd="14" destOrd="0" presId="urn:microsoft.com/office/officeart/2008/layout/HexagonCluster"/>
    <dgm:cxn modelId="{E978372B-8901-4A05-B7E0-C3EC88AFF9B6}" type="presParOf" srcId="{83448020-061C-4260-B0E4-FE7493339B7C}" destId="{BD264CA1-EF89-4E5A-8ED3-DE8C3F8A85F4}" srcOrd="0" destOrd="0" presId="urn:microsoft.com/office/officeart/2008/layout/HexagonCluster"/>
    <dgm:cxn modelId="{6D6A15A2-516C-4A6D-8121-0F54DDE13CAB}" type="presParOf" srcId="{28BA00A1-2E41-4000-95CF-A3259A001AF5}" destId="{3B2103AF-D45D-4F3B-985E-CC9BBFD687BB}" srcOrd="15" destOrd="0" presId="urn:microsoft.com/office/officeart/2008/layout/HexagonCluster"/>
    <dgm:cxn modelId="{C69468C1-56D6-45DE-9AF2-DC4B2B719C4A}" type="presParOf" srcId="{3B2103AF-D45D-4F3B-985E-CC9BBFD687BB}" destId="{BE1C4B63-D498-4BB2-885B-8664FD350599}" srcOrd="0" destOrd="0" presId="urn:microsoft.com/office/officeart/2008/layout/HexagonCluster"/>
    <dgm:cxn modelId="{7DF770A8-A86A-421B-BF24-7B28022990D9}" type="presParOf" srcId="{28BA00A1-2E41-4000-95CF-A3259A001AF5}" destId="{FD5E41DC-E9CD-4F28-A708-C572DFB77AB2}" srcOrd="16" destOrd="0" presId="urn:microsoft.com/office/officeart/2008/layout/HexagonCluster"/>
    <dgm:cxn modelId="{A8A09BB4-C789-42F2-A6C2-8D096F160AE9}" type="presParOf" srcId="{FD5E41DC-E9CD-4F28-A708-C572DFB77AB2}" destId="{7708116A-73B2-4E7E-9750-ADF1FEA1E6A5}" srcOrd="0" destOrd="0" presId="urn:microsoft.com/office/officeart/2008/layout/HexagonCluster"/>
    <dgm:cxn modelId="{1041A7A8-F5CB-4DC7-BBF2-706BE6AC844B}" type="presParOf" srcId="{28BA00A1-2E41-4000-95CF-A3259A001AF5}" destId="{3B8A3982-129E-49E6-8AB4-4473D6166CE3}" srcOrd="17" destOrd="0" presId="urn:microsoft.com/office/officeart/2008/layout/HexagonCluster"/>
    <dgm:cxn modelId="{E6CF42DB-3940-4CE5-B598-26FEC9455D10}" type="presParOf" srcId="{3B8A3982-129E-49E6-8AB4-4473D6166CE3}" destId="{49732828-F58E-4D2C-9019-4CFA976BB32E}" srcOrd="0" destOrd="0" presId="urn:microsoft.com/office/officeart/2008/layout/HexagonCluster"/>
    <dgm:cxn modelId="{7C8CCCB7-FF1D-411C-801F-1931110FC1D2}" type="presParOf" srcId="{28BA00A1-2E41-4000-95CF-A3259A001AF5}" destId="{E85AF75C-87F1-419D-90F8-F1CF4772531E}" srcOrd="18" destOrd="0" presId="urn:microsoft.com/office/officeart/2008/layout/HexagonCluster"/>
    <dgm:cxn modelId="{427EC693-FE56-4F31-93F9-7E3EAB1308BF}" type="presParOf" srcId="{E85AF75C-87F1-419D-90F8-F1CF4772531E}" destId="{4B480AEE-F930-4E89-BD8A-6425B98FBB46}" srcOrd="0" destOrd="0" presId="urn:microsoft.com/office/officeart/2008/layout/HexagonCluster"/>
    <dgm:cxn modelId="{2D34F6DF-FBD6-4005-845B-62A267B6BEC8}" type="presParOf" srcId="{28BA00A1-2E41-4000-95CF-A3259A001AF5}" destId="{1237F76F-5F1E-4BE7-8C66-160781ADED0F}" srcOrd="19" destOrd="0" presId="urn:microsoft.com/office/officeart/2008/layout/HexagonCluster"/>
    <dgm:cxn modelId="{6169FA4D-CD06-47EC-9ECD-FDDCC6570C80}" type="presParOf" srcId="{1237F76F-5F1E-4BE7-8C66-160781ADED0F}" destId="{8FA1D624-141E-4B74-846E-816F09C2F1C2}" srcOrd="0" destOrd="0" presId="urn:microsoft.com/office/officeart/2008/layout/HexagonCluster"/>
    <dgm:cxn modelId="{1BEC3255-9D6A-419B-BBF6-EBA31A8CC508}" type="presParOf" srcId="{28BA00A1-2E41-4000-95CF-A3259A001AF5}" destId="{20D4F8EF-185B-4B1C-8147-BF514DEF7FE1}" srcOrd="20" destOrd="0" presId="urn:microsoft.com/office/officeart/2008/layout/HexagonCluster"/>
    <dgm:cxn modelId="{68DE9FB5-61A4-4A1A-9D74-9F3AC4266F87}" type="presParOf" srcId="{20D4F8EF-185B-4B1C-8147-BF514DEF7FE1}" destId="{1E7BDF14-4737-4980-828C-1B92A8AF30E2}" srcOrd="0" destOrd="0" presId="urn:microsoft.com/office/officeart/2008/layout/HexagonCluster"/>
    <dgm:cxn modelId="{9E0DBBEA-D5C6-4F67-B718-2D194BD28574}" type="presParOf" srcId="{28BA00A1-2E41-4000-95CF-A3259A001AF5}" destId="{5F56E47D-F907-41C7-95C7-C6D5D3304113}" srcOrd="21" destOrd="0" presId="urn:microsoft.com/office/officeart/2008/layout/HexagonCluster"/>
    <dgm:cxn modelId="{1328EBD9-5939-4883-8B1E-09437138625E}" type="presParOf" srcId="{5F56E47D-F907-41C7-95C7-C6D5D3304113}" destId="{B7412DC0-B566-4AB6-8831-7873F3E437F1}" srcOrd="0" destOrd="0" presId="urn:microsoft.com/office/officeart/2008/layout/HexagonCluster"/>
    <dgm:cxn modelId="{5D1C5CF2-87F0-4598-8F46-C5144BBDBA24}" type="presParOf" srcId="{28BA00A1-2E41-4000-95CF-A3259A001AF5}" destId="{7B5A8C6B-BE58-4612-874C-9EA8F1BC342B}" srcOrd="22" destOrd="0" presId="urn:microsoft.com/office/officeart/2008/layout/HexagonCluster"/>
    <dgm:cxn modelId="{2C528FFE-BC2E-41F6-8A1E-450BF5F02FC1}" type="presParOf" srcId="{7B5A8C6B-BE58-4612-874C-9EA8F1BC342B}" destId="{2909AEBF-EA10-45AF-9CAF-5F53C783A7CD}" srcOrd="0" destOrd="0" presId="urn:microsoft.com/office/officeart/2008/layout/HexagonCluster"/>
    <dgm:cxn modelId="{E0CB2EED-BA00-4CF4-9616-4E3991F17AE0}" type="presParOf" srcId="{28BA00A1-2E41-4000-95CF-A3259A001AF5}" destId="{9D8C2699-A501-4D58-8D60-A30BE9C7A62F}" srcOrd="23" destOrd="0" presId="urn:microsoft.com/office/officeart/2008/layout/HexagonCluster"/>
    <dgm:cxn modelId="{02AB01C4-6C8C-4CC0-AE6B-941224EDC9EC}" type="presParOf" srcId="{9D8C2699-A501-4D58-8D60-A30BE9C7A62F}" destId="{210C87AD-CACC-4067-9A11-7A32DA693253}" srcOrd="0" destOrd="0" presId="urn:microsoft.com/office/officeart/2008/layout/HexagonCluster"/>
    <dgm:cxn modelId="{441BC192-E517-4667-984A-9155864B8C4B}" type="presParOf" srcId="{28BA00A1-2E41-4000-95CF-A3259A001AF5}" destId="{D610EB21-046C-46D4-AB33-8D52078813EE}" srcOrd="24" destOrd="0" presId="urn:microsoft.com/office/officeart/2008/layout/HexagonCluster"/>
    <dgm:cxn modelId="{AB1FC7D7-E9C4-46AF-923C-44F73E457F13}" type="presParOf" srcId="{D610EB21-046C-46D4-AB33-8D52078813EE}" destId="{0ECD250A-C3D4-44E4-86E6-F84B008E66C7}" srcOrd="0" destOrd="0" presId="urn:microsoft.com/office/officeart/2008/layout/HexagonCluster"/>
    <dgm:cxn modelId="{CF2080EE-3970-4179-971C-812EB19B09D2}" type="presParOf" srcId="{28BA00A1-2E41-4000-95CF-A3259A001AF5}" destId="{AFFB6955-99FA-4DE7-848B-8FFD08E79E96}" srcOrd="25" destOrd="0" presId="urn:microsoft.com/office/officeart/2008/layout/HexagonCluster"/>
    <dgm:cxn modelId="{B436CBD9-8B6C-4E9C-B1EA-AD4F272BB3B8}" type="presParOf" srcId="{AFFB6955-99FA-4DE7-848B-8FFD08E79E96}" destId="{86995FEE-DAD9-4F5D-8742-5A24B6CEFA9D}" srcOrd="0" destOrd="0" presId="urn:microsoft.com/office/officeart/2008/layout/HexagonCluster"/>
    <dgm:cxn modelId="{C164A919-8B2F-42B6-AAB7-33611380A63F}" type="presParOf" srcId="{28BA00A1-2E41-4000-95CF-A3259A001AF5}" destId="{3E572A28-2512-4239-8628-C28FA44FE8CC}" srcOrd="26" destOrd="0" presId="urn:microsoft.com/office/officeart/2008/layout/HexagonCluster"/>
    <dgm:cxn modelId="{09B38D5E-71D0-4709-8EFA-86F4229789D5}" type="presParOf" srcId="{3E572A28-2512-4239-8628-C28FA44FE8CC}" destId="{A530BAF4-F062-41A4-ADAA-6924080A3A71}" srcOrd="0" destOrd="0" presId="urn:microsoft.com/office/officeart/2008/layout/HexagonCluster"/>
    <dgm:cxn modelId="{D09AE751-8854-4054-BD5B-6A1B945D2236}" type="presParOf" srcId="{28BA00A1-2E41-4000-95CF-A3259A001AF5}" destId="{378B1DAE-3984-47D8-8499-FFB5071DEE43}" srcOrd="27" destOrd="0" presId="urn:microsoft.com/office/officeart/2008/layout/HexagonCluster"/>
    <dgm:cxn modelId="{81BBCCC0-88D9-4DCC-AC49-856A0FC3CFDC}" type="presParOf" srcId="{378B1DAE-3984-47D8-8499-FFB5071DEE43}" destId="{A1A34012-5C80-4492-B913-BD457056B163}" srcOrd="0" destOrd="0" presId="urn:microsoft.com/office/officeart/2008/layout/HexagonCluster"/>
    <dgm:cxn modelId="{12F33E49-9922-44F2-AF59-7114E7FFE4B3}" type="presParOf" srcId="{28BA00A1-2E41-4000-95CF-A3259A001AF5}" destId="{C39C6501-8AD1-4EA4-AB16-B8A091ACE75F}" srcOrd="28" destOrd="0" presId="urn:microsoft.com/office/officeart/2008/layout/HexagonCluster"/>
    <dgm:cxn modelId="{9F5416E9-B2BF-471F-96AD-78E32D5A1B8C}" type="presParOf" srcId="{C39C6501-8AD1-4EA4-AB16-B8A091ACE75F}" destId="{A8B2063B-CD60-4EFE-9BA2-AF18FDB15334}" srcOrd="0" destOrd="0" presId="urn:microsoft.com/office/officeart/2008/layout/HexagonCluster"/>
    <dgm:cxn modelId="{0776F729-2ADF-416E-BF16-4D1A34A517C5}" type="presParOf" srcId="{28BA00A1-2E41-4000-95CF-A3259A001AF5}" destId="{FD9AFC43-FAC5-48C2-9765-6A6F5A16D6E4}" srcOrd="29" destOrd="0" presId="urn:microsoft.com/office/officeart/2008/layout/HexagonCluster"/>
    <dgm:cxn modelId="{5EF10D63-F362-4667-9B99-77989E223952}" type="presParOf" srcId="{FD9AFC43-FAC5-48C2-9765-6A6F5A16D6E4}" destId="{4924E945-26EB-4688-AE80-0623201C83D7}" srcOrd="0" destOrd="0" presId="urn:microsoft.com/office/officeart/2008/layout/HexagonCluster"/>
    <dgm:cxn modelId="{3A36E6D5-8780-40CC-98F4-F2241580C13E}" type="presParOf" srcId="{28BA00A1-2E41-4000-95CF-A3259A001AF5}" destId="{D14D0C50-B724-4F23-9BC3-58B77FC0905D}" srcOrd="30" destOrd="0" presId="urn:microsoft.com/office/officeart/2008/layout/HexagonCluster"/>
    <dgm:cxn modelId="{A5762982-0AA1-495A-863B-210049F8E181}" type="presParOf" srcId="{D14D0C50-B724-4F23-9BC3-58B77FC0905D}" destId="{40D3D69A-BC63-4589-A670-D35D7C54F22B}" srcOrd="0" destOrd="0" presId="urn:microsoft.com/office/officeart/2008/layout/HexagonCluster"/>
    <dgm:cxn modelId="{9C4EB955-04F7-4A56-B8BC-47AC2E7B3DAD}" type="presParOf" srcId="{28BA00A1-2E41-4000-95CF-A3259A001AF5}" destId="{9AAEA530-04EC-49B7-8C4F-1DE7ED546495}" srcOrd="31" destOrd="0" presId="urn:microsoft.com/office/officeart/2008/layout/HexagonCluster"/>
    <dgm:cxn modelId="{A3FC764C-59A3-412A-B041-B9A4FE3F9D04}" type="presParOf" srcId="{9AAEA530-04EC-49B7-8C4F-1DE7ED546495}" destId="{8E5DE37F-C508-4F08-A182-8FA9D396DA8C}" srcOrd="0" destOrd="0" presId="urn:microsoft.com/office/officeart/2008/layout/HexagonCluster"/>
    <dgm:cxn modelId="{7E089CC2-8505-4774-BEAB-94E5505D7CC7}" type="presParOf" srcId="{28BA00A1-2E41-4000-95CF-A3259A001AF5}" destId="{245B1B56-E8EC-4024-83F1-0EC29F93DADA}" srcOrd="32" destOrd="0" presId="urn:microsoft.com/office/officeart/2008/layout/HexagonCluster"/>
    <dgm:cxn modelId="{536DF076-313B-45C3-828A-09426385BAC6}" type="presParOf" srcId="{245B1B56-E8EC-4024-83F1-0EC29F93DADA}" destId="{BF1993F7-EFC1-4EE7-8235-1135ED44A4F3}" srcOrd="0" destOrd="0" presId="urn:microsoft.com/office/officeart/2008/layout/HexagonCluster"/>
    <dgm:cxn modelId="{E0A85D27-DBF7-4C01-89B6-16A52C855482}" type="presParOf" srcId="{28BA00A1-2E41-4000-95CF-A3259A001AF5}" destId="{3C5EE2A8-78BD-4443-BACE-2A710399CB30}" srcOrd="33" destOrd="0" presId="urn:microsoft.com/office/officeart/2008/layout/HexagonCluster"/>
    <dgm:cxn modelId="{CF94E8B3-F125-4B26-9ADD-66A2F1F6C31C}" type="presParOf" srcId="{3C5EE2A8-78BD-4443-BACE-2A710399CB30}" destId="{B4F7B186-77EF-49F6-B8FE-23C637A25EEC}" srcOrd="0" destOrd="0" presId="urn:microsoft.com/office/officeart/2008/layout/HexagonCluster"/>
    <dgm:cxn modelId="{61705F6A-79EA-4C5A-A693-FFF34D1B6F11}" type="presParOf" srcId="{28BA00A1-2E41-4000-95CF-A3259A001AF5}" destId="{4F54DF2C-8235-492F-B181-1078F81E1204}" srcOrd="34" destOrd="0" presId="urn:microsoft.com/office/officeart/2008/layout/HexagonCluster"/>
    <dgm:cxn modelId="{9FAA45CC-8AFC-497F-8E3C-24A51E7BFE13}" type="presParOf" srcId="{4F54DF2C-8235-492F-B181-1078F81E1204}" destId="{D0189EAD-4EAE-4AF8-942F-7DEC8D272349}" srcOrd="0" destOrd="0" presId="urn:microsoft.com/office/officeart/2008/layout/HexagonCluster"/>
    <dgm:cxn modelId="{2BB0E001-A30C-41F6-9592-ABB5EFC55881}" type="presParOf" srcId="{28BA00A1-2E41-4000-95CF-A3259A001AF5}" destId="{2B936F3B-948A-4580-AE27-852F3569566C}" srcOrd="35" destOrd="0" presId="urn:microsoft.com/office/officeart/2008/layout/HexagonCluster"/>
    <dgm:cxn modelId="{EDBE3373-442E-448F-AAF6-6A3CC63AF44A}" type="presParOf" srcId="{2B936F3B-948A-4580-AE27-852F3569566C}" destId="{5D099EF3-C041-4A29-A771-D3F8E77952AE}" srcOrd="0" destOrd="0" presId="urn:microsoft.com/office/officeart/2008/layout/HexagonCluster"/>
    <dgm:cxn modelId="{80F59D92-CDBD-4E3A-BCE2-E370285A51C4}" type="presParOf" srcId="{28BA00A1-2E41-4000-95CF-A3259A001AF5}" destId="{404AD5C7-CCAF-41C8-AA11-771FABFBC8C3}" srcOrd="36" destOrd="0" presId="urn:microsoft.com/office/officeart/2008/layout/HexagonCluster"/>
    <dgm:cxn modelId="{C9157C48-C36F-490E-A14C-AEA84B7F99F0}" type="presParOf" srcId="{404AD5C7-CCAF-41C8-AA11-771FABFBC8C3}" destId="{EEE66488-4958-4576-A421-6E9A903320FE}" srcOrd="0" destOrd="0" presId="urn:microsoft.com/office/officeart/2008/layout/HexagonCluster"/>
    <dgm:cxn modelId="{E0EB0867-674B-46A1-B02E-CECE49017723}" type="presParOf" srcId="{28BA00A1-2E41-4000-95CF-A3259A001AF5}" destId="{2D9DD699-8B93-41B7-9BC9-7A9C7916F443}" srcOrd="37" destOrd="0" presId="urn:microsoft.com/office/officeart/2008/layout/HexagonCluster"/>
    <dgm:cxn modelId="{12FDA7ED-DA3E-4ABA-B9D3-2AC5DFB06880}" type="presParOf" srcId="{2D9DD699-8B93-41B7-9BC9-7A9C7916F443}" destId="{7149FAE3-AC6B-47B0-AF0D-558880819C41}" srcOrd="0" destOrd="0" presId="urn:microsoft.com/office/officeart/2008/layout/HexagonCluster"/>
    <dgm:cxn modelId="{510C09A1-2771-4ED9-9027-3D25E95E3111}" type="presParOf" srcId="{28BA00A1-2E41-4000-95CF-A3259A001AF5}" destId="{B26C26FB-5444-4418-B840-152A564C5204}" srcOrd="38" destOrd="0" presId="urn:microsoft.com/office/officeart/2008/layout/HexagonCluster"/>
    <dgm:cxn modelId="{50DF3EEA-5D38-41BB-A275-69EB8CCF5BC8}" type="presParOf" srcId="{B26C26FB-5444-4418-B840-152A564C5204}" destId="{726EE372-2397-4EC5-B1E1-2F1C7A5C7B12}" srcOrd="0" destOrd="0" presId="urn:microsoft.com/office/officeart/2008/layout/HexagonCluster"/>
    <dgm:cxn modelId="{36F7A205-EB69-4390-9E68-8EF8FE31B7D6}" type="presParOf" srcId="{28BA00A1-2E41-4000-95CF-A3259A001AF5}" destId="{35913DF8-EB0E-46BF-8917-3E12A8E20AB0}" srcOrd="39" destOrd="0" presId="urn:microsoft.com/office/officeart/2008/layout/HexagonCluster"/>
    <dgm:cxn modelId="{9E03C887-FD51-405E-AA85-8B7A24637741}" type="presParOf" srcId="{35913DF8-EB0E-46BF-8917-3E12A8E20AB0}" destId="{5BA4D4D1-C1E0-41CF-9923-A07296835A7C}"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ED630-198F-4F53-86D9-04DE71021674}"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1A0BCE99-CD3B-4845-AE79-3851ED6EC989}" type="parTrans" cxnId="{56927958-2A9B-4EF7-8E8C-0E2B13CD04AC}">
      <dgm:prSet/>
      <dgm:spPr/>
      <dgm:t>
        <a:bodyPr/>
        <a:lstStyle/>
        <a:p>
          <a:endParaRPr lang="en-GB"/>
        </a:p>
      </dgm:t>
    </dgm:pt>
    <dgm:pt modelId="{F607A916-D5C3-4689-A371-4ED6F463F0DC}">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700" b="1" i="0" strike="noStrike" cap="none" spc="0" baseline="0">
              <a:solidFill>
                <a:srgbClr val="000000"/>
              </a:solidFill>
              <a:effectLst/>
              <a:latin typeface="Calibri"/>
              <a:ea typeface="Calibri" panose="020F0502020204030204"/>
              <a:cs typeface="Calibri"/>
            </a:rPr>
            <a:t>MPDPP</a:t>
          </a:r>
          <a:endParaRPr lang="en-GB"/>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24D7AAB-80D0-4899-8029-FE9D14F82BAB}" type="parTrans" cxnId="{7284DC8E-9700-4BC6-84F5-82D24F09F1E1}">
      <dgm:prSet/>
      <dgm:spPr/>
      <dgm:t>
        <a:bodyPr/>
        <a:lstStyle/>
        <a:p>
          <a:endParaRPr lang="en-GB"/>
        </a:p>
      </dgm:t>
    </dgm:pt>
    <dgm:pt modelId="{EE51FA1D-EA59-4BE7-9F99-4A90E7E92704}">
      <dgm:prSet phldrT="[Text]" custT="1"/>
      <dgm:spPr>
        <a:noFill/>
        <a:ln>
          <a:noFill/>
        </a:ln>
      </dgm:spPr>
      <dgm:t>
        <a:bodyPr anchor="ctr"/>
        <a:lstStyle/>
        <a:p>
          <a:r>
            <a:rPr lang="sl" sz="1700" b="1" i="0" strike="noStrike" cap="none" spc="0" baseline="0">
              <a:solidFill>
                <a:srgbClr val="000000"/>
              </a:solidFill>
              <a:effectLst/>
              <a:latin typeface="Calibri"/>
              <a:ea typeface="Calibri" panose="020F0502020204030204"/>
              <a:cs typeface="Calibri"/>
            </a:rPr>
            <a:t>Mednarodni pakt o državljanskih in političnih pravicah (1966)</a:t>
          </a:r>
          <a:endParaRPr lang="en-GB" sz="1700" b="1"/>
        </a:p>
      </dgm:t>
    </dgm:pt>
    <dgm:pt modelId="{B97D6112-F9BC-431C-846D-A460BDDC518F}" type="sibTrans" cxnId="{7284DC8E-9700-4BC6-84F5-82D24F09F1E1}">
      <dgm:prSet/>
      <dgm:spPr/>
      <dgm:t>
        <a:bodyPr/>
        <a:lstStyle/>
        <a:p>
          <a:endParaRPr lang="en-GB"/>
        </a:p>
      </dgm:t>
    </dgm:pt>
    <dgm:pt modelId="{5D5C47D9-12EB-45DF-B4C9-E2B2D9909661}" type="parTrans" cxnId="{5D69B90F-6F39-4FA0-86D7-8B4CBB1B1B65}">
      <dgm:prSet/>
      <dgm:spPr/>
      <dgm:t>
        <a:bodyPr/>
        <a:lstStyle/>
        <a:p>
          <a:endParaRPr lang="en-GB"/>
        </a:p>
      </dgm:t>
    </dgm:pt>
    <dgm:pt modelId="{FC630740-9405-455B-87C6-D07DC45DDEDF}">
      <dgm:prSet phldrT="[Text]"/>
      <dgm:spPr>
        <a:noFill/>
        <a:ln>
          <a:noFill/>
        </a:ln>
      </dgm:spPr>
      <dgm:t>
        <a:bodyPr/>
        <a:lstStyle/>
        <a:p>
          <a:r>
            <a:rPr lang="en-GB"/>
            <a:t> </a:t>
          </a:r>
        </a:p>
      </dgm:t>
    </dgm:pt>
    <dgm:pt modelId="{5625A23E-A7FF-4B43-B97F-B5BA3F6513E0}" type="sibTrans" cxnId="{5D69B90F-6F39-4FA0-86D7-8B4CBB1B1B65}">
      <dgm:prSet/>
      <dgm:spPr/>
      <dgm:t>
        <a:bodyPr/>
        <a:lstStyle/>
        <a:p>
          <a:endParaRPr lang="en-GB"/>
        </a:p>
      </dgm:t>
    </dgm:pt>
    <dgm:pt modelId="{6BBC2673-27C8-4227-AA13-AFACD99D5C95}" type="sibTrans" cxnId="{56927958-2A9B-4EF7-8E8C-0E2B13CD04AC}">
      <dgm:prSet/>
      <dgm:spPr/>
      <dgm:t>
        <a:bodyPr/>
        <a:lstStyle/>
        <a:p>
          <a:endParaRPr lang="en-GB"/>
        </a:p>
      </dgm:t>
    </dgm:pt>
    <dgm:pt modelId="{7C302B52-E0E8-4779-97A4-15F816544613}" type="parTrans" cxnId="{56BF2028-966A-40F0-961E-5685832C6EE5}">
      <dgm:prSet/>
      <dgm:spPr/>
      <dgm:t>
        <a:bodyPr/>
        <a:lstStyle/>
        <a:p>
          <a:endParaRPr lang="en-GB"/>
        </a:p>
      </dgm:t>
    </dgm:pt>
    <dgm:pt modelId="{62E6784E-6670-4C5F-AB05-3784C135D7C3}">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700" b="1" i="0" strike="noStrike" cap="none" spc="0" baseline="0">
              <a:solidFill>
                <a:srgbClr val="000000"/>
              </a:solidFill>
              <a:effectLst/>
              <a:latin typeface="Calibri"/>
              <a:ea typeface="Calibri" panose="020F0502020204030204"/>
              <a:cs typeface="Calibri"/>
            </a:rPr>
            <a:t>MPESKP</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C94B53A-8B78-4A7D-AF93-31365ABA1CE2}" type="parTrans" cxnId="{4ED2CCD3-630C-4967-B515-3EA9FB2D08A9}">
      <dgm:prSet/>
      <dgm:spPr/>
      <dgm:t>
        <a:bodyPr/>
        <a:lstStyle/>
        <a:p>
          <a:endParaRPr lang="en-GB"/>
        </a:p>
      </dgm:t>
    </dgm:pt>
    <dgm:pt modelId="{165B1069-179B-484F-9D2C-46FD625D7AF2}">
      <dgm:prSet phldrT="[Text]" custT="1"/>
      <dgm:spPr>
        <a:noFill/>
        <a:ln>
          <a:noFill/>
        </a:ln>
      </dgm:spPr>
      <dgm:t>
        <a:bodyPr anchor="ctr"/>
        <a:lstStyle/>
        <a:p>
          <a:r>
            <a:rPr lang="sl" sz="1700" b="1" i="0" strike="noStrike" cap="none" spc="0" baseline="0">
              <a:solidFill>
                <a:srgbClr val="000000"/>
              </a:solidFill>
              <a:effectLst/>
              <a:latin typeface="Calibri"/>
              <a:ea typeface="Calibri" panose="020F0502020204030204"/>
              <a:cs typeface="Calibri"/>
            </a:rPr>
            <a:t>Mednarodni pakt o ekonomskih, socialnih in kulturnih pravicah (1966)</a:t>
          </a:r>
          <a:endParaRPr lang="en-GB" sz="1700" b="1"/>
        </a:p>
      </dgm:t>
    </dgm:pt>
    <dgm:pt modelId="{E437D973-E8E9-454A-A93E-7D9621DAC5C0}" type="sibTrans" cxnId="{4ED2CCD3-630C-4967-B515-3EA9FB2D08A9}">
      <dgm:prSet/>
      <dgm:spPr/>
      <dgm:t>
        <a:bodyPr/>
        <a:lstStyle/>
        <a:p>
          <a:endParaRPr lang="en-GB"/>
        </a:p>
      </dgm:t>
    </dgm:pt>
    <dgm:pt modelId="{96389F38-7F8D-48D0-BE11-34E18FB37DBA}" type="parTrans" cxnId="{36EBAA4D-E774-4945-9039-69394599E1DB}">
      <dgm:prSet/>
      <dgm:spPr/>
      <dgm:t>
        <a:bodyPr/>
        <a:lstStyle/>
        <a:p>
          <a:endParaRPr lang="en-GB"/>
        </a:p>
      </dgm:t>
    </dgm:pt>
    <dgm:pt modelId="{B87AA4AB-262E-4D6B-9288-AEDC8A9A07EE}">
      <dgm:prSet phldrT="[Text]" custT="1"/>
      <dgm:spPr>
        <a:noFill/>
        <a:ln>
          <a:noFill/>
        </a:ln>
      </dgm:spPr>
      <dgm:t>
        <a:bodyPr/>
        <a:lstStyle/>
        <a:p>
          <a:endParaRPr lang="en-GB" sz="1600"/>
        </a:p>
      </dgm:t>
    </dgm:pt>
    <dgm:pt modelId="{E46D90DA-FB44-4A63-800A-04FFDF2AEDDF}" type="sibTrans" cxnId="{36EBAA4D-E774-4945-9039-69394599E1DB}">
      <dgm:prSet/>
      <dgm:spPr/>
      <dgm:t>
        <a:bodyPr/>
        <a:lstStyle/>
        <a:p>
          <a:endParaRPr lang="en-GB"/>
        </a:p>
      </dgm:t>
    </dgm:pt>
    <dgm:pt modelId="{F23C9AEB-CE1C-405B-AB02-BC79DBCC1A9D}" type="sibTrans" cxnId="{56BF2028-966A-40F0-961E-5685832C6EE5}">
      <dgm:prSet/>
      <dgm:spPr/>
      <dgm:t>
        <a:bodyPr/>
        <a:lstStyle/>
        <a:p>
          <a:endParaRPr lang="en-GB"/>
        </a:p>
      </dgm:t>
    </dgm:pt>
    <dgm:pt modelId="{2D4C35D9-5D53-4843-B901-5617D614FA45}" type="parTrans" cxnId="{17A81E04-5A28-41B6-874B-3BEB9B0205BD}">
      <dgm:prSet/>
      <dgm:spPr/>
      <dgm:t>
        <a:bodyPr/>
        <a:lstStyle/>
        <a:p>
          <a:endParaRPr lang="en-GB"/>
        </a:p>
      </dgm:t>
    </dgm:pt>
    <dgm:pt modelId="{E0015D28-E339-4BF5-82C6-5B8B475384B4}">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700" b="1" i="0" strike="noStrike" cap="none" spc="0" baseline="0">
              <a:solidFill>
                <a:srgbClr val="000000"/>
              </a:solidFill>
              <a:effectLst/>
              <a:latin typeface="Calibri"/>
              <a:ea typeface="Calibri" panose="020F0502020204030204"/>
              <a:cs typeface="Calibri"/>
            </a:rPr>
            <a:t>CERD</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BAD4EA1-633D-4A4D-B166-24C3A6D2FDC8}" type="parTrans" cxnId="{AE1CEC75-6AA4-411E-A0DB-2641FFA2804F}">
      <dgm:prSet/>
      <dgm:spPr/>
      <dgm:t>
        <a:bodyPr/>
        <a:lstStyle/>
        <a:p>
          <a:endParaRPr lang="en-GB"/>
        </a:p>
      </dgm:t>
    </dgm:pt>
    <dgm:pt modelId="{75CFFDA9-787F-4E62-B018-2A741E79A675}">
      <dgm:prSet phldrT="[Text]" custT="1"/>
      <dgm:spPr>
        <a:noFill/>
        <a:ln>
          <a:noFill/>
        </a:ln>
      </dgm:spPr>
      <dgm:t>
        <a:bodyPr/>
        <a:lstStyle/>
        <a:p>
          <a:r>
            <a:rPr lang="sl" sz="1700" b="1" i="0" strike="noStrike" cap="none" spc="0" baseline="0">
              <a:solidFill>
                <a:srgbClr val="000000"/>
              </a:solidFill>
              <a:effectLst/>
              <a:latin typeface="Calibri"/>
              <a:ea typeface="Calibri" panose="020F0502020204030204"/>
              <a:cs typeface="Calibri"/>
            </a:rPr>
            <a:t>Mednarodna konvencija o odpravi vseh oblik rasne diskriminacije (1965)</a:t>
          </a:r>
          <a:endParaRPr lang="en-GB" sz="1700" b="1"/>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D4CB34D2-6C52-4B08-932F-D67792C97B09}" type="sibTrans" cxnId="{AE1CEC75-6AA4-411E-A0DB-2641FFA2804F}">
      <dgm:prSet/>
      <dgm:spPr/>
      <dgm:t>
        <a:bodyPr/>
        <a:lstStyle/>
        <a:p>
          <a:endParaRPr lang="en-GB"/>
        </a:p>
      </dgm:t>
    </dgm:pt>
    <dgm:pt modelId="{948D4973-00A4-48A3-9875-3F9670F16D56}" type="parTrans" cxnId="{9D4109AC-1FF4-442D-B985-A1B68DEC17AE}">
      <dgm:prSet/>
      <dgm:spPr/>
      <dgm:t>
        <a:bodyPr/>
        <a:lstStyle/>
        <a:p>
          <a:endParaRPr lang="en-GB"/>
        </a:p>
      </dgm:t>
    </dgm:pt>
    <dgm:pt modelId="{5B9E28BD-2A49-4732-9695-5D6013C58A2F}">
      <dgm:prSet phldrT="[Text]" custT="1"/>
      <dgm:spPr>
        <a:noFill/>
        <a:ln>
          <a:noFill/>
        </a:ln>
      </dgm:spPr>
      <dgm:t>
        <a:bodyPr/>
        <a:lstStyle/>
        <a:p>
          <a:endParaRPr lang="en-GB" sz="1700" b="1"/>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60D9F05-408C-45A2-BA33-CEC88C455399}" type="sibTrans" cxnId="{9D4109AC-1FF4-442D-B985-A1B68DEC17AE}">
      <dgm:prSet/>
      <dgm:spPr/>
      <dgm:t>
        <a:bodyPr/>
        <a:lstStyle/>
        <a:p>
          <a:endParaRPr lang="en-GB"/>
        </a:p>
      </dgm:t>
    </dgm:pt>
    <dgm:pt modelId="{4418CD6A-7BCE-49C9-A8EB-AE0AE658BE7F}" type="sibTrans" cxnId="{17A81E04-5A28-41B6-874B-3BEB9B0205BD}">
      <dgm:prSet/>
      <dgm:spPr/>
      <dgm:t>
        <a:bodyPr/>
        <a:lstStyle/>
        <a:p>
          <a:endParaRPr lang="en-GB"/>
        </a:p>
      </dgm:t>
    </dgm:pt>
    <dgm:pt modelId="{0C03710D-3FFC-499B-86CF-3A338295E8D6}" type="parTrans" cxnId="{6A3F5524-7950-4465-A47E-A2232EB6BD30}">
      <dgm:prSet/>
      <dgm:spPr/>
      <dgm:t>
        <a:bodyPr/>
        <a:lstStyle/>
        <a:p>
          <a:endParaRPr lang="en-GB"/>
        </a:p>
      </dgm:t>
    </dgm:pt>
    <dgm:pt modelId="{CF9BF3E2-CFC7-46B3-9E74-FCD72569E69B}">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700" b="1" i="0" strike="noStrike" cap="none" spc="0" baseline="0">
              <a:solidFill>
                <a:srgbClr val="000000"/>
              </a:solidFill>
              <a:effectLst/>
              <a:latin typeface="Calibri"/>
              <a:ea typeface="Calibri" panose="020F0502020204030204"/>
              <a:cs typeface="Calibri"/>
            </a:rPr>
            <a:t>CEDAW</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ABF11DF-517B-466F-969B-02364FCE542B}" type="parTrans" cxnId="{6489DC73-34B5-4B48-9C25-97F4EBF0AF8E}">
      <dgm:prSet/>
      <dgm:spPr/>
      <dgm:t>
        <a:bodyPr/>
        <a:lstStyle/>
        <a:p>
          <a:endParaRPr lang="en-GB"/>
        </a:p>
      </dgm:t>
    </dgm:pt>
    <dgm:pt modelId="{136E1924-8255-4009-8DF5-F627CA64DAFF}">
      <dgm:prSet phldrT="[Text]" custT="1"/>
      <dgm:spPr>
        <a:noFill/>
        <a:ln>
          <a:noFill/>
        </a:ln>
      </dgm:spPr>
      <dgm:t>
        <a:bodyPr anchor="ctr"/>
        <a:lstStyle/>
        <a:p>
          <a:r>
            <a:rPr lang="sl" sz="1700" b="1" i="0" strike="noStrike" cap="none" spc="0" baseline="0">
              <a:solidFill>
                <a:srgbClr val="000000"/>
              </a:solidFill>
              <a:effectLst/>
              <a:latin typeface="Calibri"/>
              <a:ea typeface="Calibri" panose="020F0502020204030204"/>
              <a:cs typeface="Calibri"/>
            </a:rPr>
            <a:t>Konvencija o odpravi vseh oblik diskriminacije žensk (1979)</a:t>
          </a:r>
          <a:endParaRPr lang="en-GB" sz="1700" b="1"/>
        </a:p>
      </dgm:t>
    </dgm:pt>
    <dgm:pt modelId="{6849E007-EB9E-4CA8-9549-5DC9964C2CFA}" type="sibTrans" cxnId="{6489DC73-34B5-4B48-9C25-97F4EBF0AF8E}">
      <dgm:prSet/>
      <dgm:spPr/>
      <dgm:t>
        <a:bodyPr/>
        <a:lstStyle/>
        <a:p>
          <a:endParaRPr lang="en-GB"/>
        </a:p>
      </dgm:t>
    </dgm:pt>
    <dgm:pt modelId="{B28C1A41-2D2F-4A5B-A250-E3BC470EFB77}" type="parTrans" cxnId="{3709DDA9-F17E-47FA-B96D-B78CA69AB4B8}">
      <dgm:prSet/>
      <dgm:spPr/>
      <dgm:t>
        <a:bodyPr/>
        <a:lstStyle/>
        <a:p>
          <a:endParaRPr lang="en-GB"/>
        </a:p>
      </dgm:t>
    </dgm:pt>
    <dgm:pt modelId="{08339672-F34C-4EB2-8C2B-1C21EB03A44B}">
      <dgm:prSet phldrT="[Text]"/>
      <dgm:spPr>
        <a:noFill/>
        <a:ln>
          <a:noFill/>
        </a:ln>
      </dgm:spPr>
      <dgm:t>
        <a:bodyPr/>
        <a:lstStyle/>
        <a:p>
          <a:endParaRPr lang="en-GB"/>
        </a:p>
      </dgm:t>
    </dgm:pt>
    <dgm:pt modelId="{37CED00A-BF99-4D25-B660-1C5016D69BF5}" type="sibTrans" cxnId="{3709DDA9-F17E-47FA-B96D-B78CA69AB4B8}">
      <dgm:prSet/>
      <dgm:spPr/>
      <dgm:t>
        <a:bodyPr/>
        <a:lstStyle/>
        <a:p>
          <a:endParaRPr lang="en-GB"/>
        </a:p>
      </dgm:t>
    </dgm:pt>
    <dgm:pt modelId="{09BDB6E8-507B-4728-8D13-1E55D9BB79CA}" type="sibTrans" cxnId="{6A3F5524-7950-4465-A47E-A2232EB6BD30}">
      <dgm:prSet/>
      <dgm:spPr/>
      <dgm:t>
        <a:bodyPr/>
        <a:lstStyle/>
        <a:p>
          <a:endParaRPr lang="en-GB"/>
        </a:p>
      </dgm:t>
    </dgm:pt>
    <dgm:pt modelId="{DE2F2565-BA30-49F7-B391-2A5539FC6B40}" type="parTrans" cxnId="{AE29FC99-4EB7-46D7-A7AD-EE37592F27B0}">
      <dgm:prSet/>
      <dgm:spPr/>
      <dgm:t>
        <a:bodyPr/>
        <a:lstStyle/>
        <a:p>
          <a:endParaRPr lang="en-GB"/>
        </a:p>
      </dgm:t>
    </dgm:pt>
    <dgm:pt modelId="{3984844F-2A8C-4501-B698-C2DEF81F3BA3}">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700" b="1" i="0" strike="noStrike" cap="none" spc="0" baseline="0">
              <a:solidFill>
                <a:srgbClr val="000000"/>
              </a:solidFill>
              <a:effectLst/>
              <a:latin typeface="Calibri"/>
              <a:ea typeface="Calibri" panose="020F0502020204030204"/>
              <a:cs typeface="Calibri"/>
            </a:rPr>
            <a:t>CAT</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F30FE903-C463-4B49-9B25-A5BD9C25FFC9}" type="parTrans" cxnId="{26FC5760-E0FF-4968-90CA-E979889ECF40}">
      <dgm:prSet/>
      <dgm:spPr/>
      <dgm:t>
        <a:bodyPr/>
        <a:lstStyle/>
        <a:p>
          <a:endParaRPr lang="en-GB"/>
        </a:p>
      </dgm:t>
    </dgm:pt>
    <dgm:pt modelId="{4A482F95-864B-4744-A869-2D717AA071A7}">
      <dgm:prSet phldrT="[Text]" custT="1"/>
      <dgm:spPr>
        <a:noFill/>
        <a:ln>
          <a:noFill/>
        </a:ln>
      </dgm:spPr>
      <dgm:t>
        <a:bodyPr anchor="ctr"/>
        <a:lstStyle/>
        <a:p>
          <a:r>
            <a:rPr lang="sl" sz="1700" b="1" i="0" strike="noStrike" cap="none" spc="0" baseline="0">
              <a:solidFill>
                <a:srgbClr val="000000"/>
              </a:solidFill>
              <a:effectLst/>
              <a:latin typeface="Calibri"/>
              <a:ea typeface="Calibri" panose="020F0502020204030204"/>
              <a:cs typeface="Calibri"/>
            </a:rPr>
            <a:t>Konvencija proti mučenju in drugim krutim, nečlovečnim ali poniževalnim kaznim ali ravnanju (1984)</a:t>
          </a:r>
          <a:endParaRPr lang="en-GB" sz="1700" b="1"/>
        </a:p>
      </dgm:t>
    </dgm:pt>
    <dgm:pt modelId="{E3A76249-DF0A-48C8-9848-5A7AD6C482F2}" type="sibTrans" cxnId="{26FC5760-E0FF-4968-90CA-E979889ECF40}">
      <dgm:prSet/>
      <dgm:spPr/>
      <dgm:t>
        <a:bodyPr/>
        <a:lstStyle/>
        <a:p>
          <a:endParaRPr lang="en-GB"/>
        </a:p>
      </dgm:t>
    </dgm:pt>
    <dgm:pt modelId="{3DC0A23B-79D0-4FAF-B120-86DBDFAA5EA0}" type="parTrans" cxnId="{BEBD1BAB-FDD5-4B81-9803-10130B25E264}">
      <dgm:prSet/>
      <dgm:spPr/>
      <dgm:t>
        <a:bodyPr/>
        <a:lstStyle/>
        <a:p>
          <a:endParaRPr lang="en-GB"/>
        </a:p>
      </dgm:t>
    </dgm:pt>
    <dgm:pt modelId="{87F289E3-A58A-4B4F-91A2-29356AF9F189}">
      <dgm:prSet phldrT="[Text]"/>
      <dgm:spPr>
        <a:noFill/>
        <a:ln>
          <a:noFill/>
        </a:ln>
      </dgm:spPr>
      <dgm:t>
        <a:bodyPr/>
        <a:lstStyle/>
        <a:p>
          <a:endParaRPr lang="en-GB"/>
        </a:p>
      </dgm:t>
    </dgm:pt>
    <dgm:pt modelId="{5C6AE72E-5FD5-4249-A567-DB61706A8A32}" type="sibTrans" cxnId="{BEBD1BAB-FDD5-4B81-9803-10130B25E264}">
      <dgm:prSet/>
      <dgm:spPr/>
      <dgm:t>
        <a:bodyPr/>
        <a:lstStyle/>
        <a:p>
          <a:endParaRPr lang="en-GB"/>
        </a:p>
      </dgm:t>
    </dgm:pt>
    <dgm:pt modelId="{ECC8B605-27B3-40F3-A504-DA32461CE27D}" type="sibTrans" cxnId="{AE29FC99-4EB7-46D7-A7AD-EE37592F27B0}">
      <dgm:prSet/>
      <dgm:spPr/>
      <dgm:t>
        <a:bodyPr/>
        <a:lstStyle/>
        <a:p>
          <a:endParaRPr lang="en-GB"/>
        </a:p>
      </dgm:t>
    </dgm:pt>
    <dgm:pt modelId="{29E81FBD-D31D-49CD-92CB-7BA6E6747411}" type="parTrans" cxnId="{9758D77F-6A3A-4B90-822E-9C778A10B976}">
      <dgm:prSet/>
      <dgm:spPr/>
      <dgm:t>
        <a:bodyPr/>
        <a:lstStyle/>
        <a:p>
          <a:endParaRPr lang="en-GB"/>
        </a:p>
      </dgm:t>
    </dgm:pt>
    <dgm:pt modelId="{2C70C1FB-54C3-446D-AB69-BB5952C179EE}">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700" b="1" i="0" strike="noStrike" cap="none" spc="0" baseline="0">
              <a:solidFill>
                <a:srgbClr val="000000"/>
              </a:solidFill>
              <a:effectLst/>
              <a:latin typeface="Calibri"/>
              <a:ea typeface="Calibri" panose="020F0502020204030204"/>
              <a:cs typeface="Calibri"/>
            </a:rPr>
            <a:t>CRC</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1EFAB4AC-3A25-48BA-96B9-3FE64434F27D}" type="parTrans" cxnId="{78DA8F04-5393-4C9A-B79C-254EFE85C703}">
      <dgm:prSet/>
      <dgm:spPr/>
      <dgm:t>
        <a:bodyPr/>
        <a:lstStyle/>
        <a:p>
          <a:endParaRPr lang="en-GB"/>
        </a:p>
      </dgm:t>
    </dgm:pt>
    <dgm:pt modelId="{BE404E51-E665-4356-B066-3D0B6E30F8D0}">
      <dgm:prSet phldrT="[Text]" custT="1"/>
      <dgm:spPr>
        <a:noFill/>
        <a:ln>
          <a:noFill/>
        </a:ln>
      </dgm:spPr>
      <dgm:t>
        <a:bodyPr anchor="ctr"/>
        <a:lstStyle/>
        <a:p>
          <a:r>
            <a:rPr lang="sl" sz="1700" b="1" i="0" strike="noStrike" cap="none" spc="0" baseline="0">
              <a:solidFill>
                <a:srgbClr val="000000"/>
              </a:solidFill>
              <a:effectLst/>
              <a:latin typeface="Calibri"/>
              <a:ea typeface="Calibri" panose="020F0502020204030204"/>
              <a:cs typeface="Calibri"/>
            </a:rPr>
            <a:t>Konvencija o otrokovih pravicah (1989)</a:t>
          </a:r>
          <a:endParaRPr lang="en-GB" sz="1700" b="1"/>
        </a:p>
      </dgm:t>
    </dgm:pt>
    <dgm:pt modelId="{49CDEACD-9811-4787-9866-A7D3653EDCAD}" type="sibTrans" cxnId="{78DA8F04-5393-4C9A-B79C-254EFE85C703}">
      <dgm:prSet/>
      <dgm:spPr/>
      <dgm:t>
        <a:bodyPr/>
        <a:lstStyle/>
        <a:p>
          <a:endParaRPr lang="en-GB"/>
        </a:p>
      </dgm:t>
    </dgm:pt>
    <dgm:pt modelId="{281C87E9-99F0-4987-BDA8-F74F0BB21ACA}" type="parTrans" cxnId="{86054D8A-FBC4-443A-8FAA-D7ACA5396E8C}">
      <dgm:prSet/>
      <dgm:spPr/>
      <dgm:t>
        <a:bodyPr/>
        <a:lstStyle/>
        <a:p>
          <a:endParaRPr lang="en-GB"/>
        </a:p>
      </dgm:t>
    </dgm:pt>
    <dgm:pt modelId="{6DC31EAF-BEF3-44F0-9FE8-9E60854F3F6C}">
      <dgm:prSet phldrT="[Text]"/>
      <dgm:spPr>
        <a:noFill/>
        <a:ln>
          <a:noFill/>
        </a:ln>
      </dgm:spPr>
      <dgm:t>
        <a:bodyPr/>
        <a:lstStyle/>
        <a:p>
          <a:endParaRPr lang="en-GB"/>
        </a:p>
      </dgm:t>
    </dgm:pt>
    <dgm:pt modelId="{4F0FC443-AA0F-43A4-BCCB-1507BAA1EE53}" type="sibTrans" cxnId="{86054D8A-FBC4-443A-8FAA-D7ACA5396E8C}">
      <dgm:prSet/>
      <dgm:spPr/>
      <dgm:t>
        <a:bodyPr/>
        <a:lstStyle/>
        <a:p>
          <a:endParaRPr lang="en-GB"/>
        </a:p>
      </dgm:t>
    </dgm:pt>
    <dgm:pt modelId="{521F24F6-05AE-49F1-809B-C4370353A5E1}" type="sibTrans" cxnId="{9758D77F-6A3A-4B90-822E-9C778A10B976}">
      <dgm:prSet/>
      <dgm:spPr/>
      <dgm:t>
        <a:bodyPr/>
        <a:lstStyle/>
        <a:p>
          <a:endParaRPr lang="en-GB"/>
        </a:p>
      </dgm:t>
    </dgm:pt>
    <dgm:pt modelId="{82B66EC5-A7D7-4641-99E6-2EB563754F40}" type="parTrans" cxnId="{BE26ABD5-9FF6-4FD8-9F22-5C23B573FBFE}">
      <dgm:prSet/>
      <dgm:spPr/>
      <dgm:t>
        <a:bodyPr/>
        <a:lstStyle/>
        <a:p>
          <a:endParaRPr lang="en-GB"/>
        </a:p>
      </dgm:t>
    </dgm:pt>
    <dgm:pt modelId="{42D656A1-C5F2-4127-97A8-06604799F038}">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700" b="1" i="0" strike="noStrike" cap="none" spc="0" baseline="0">
              <a:solidFill>
                <a:srgbClr val="000000"/>
              </a:solidFill>
              <a:effectLst/>
              <a:latin typeface="Calibri"/>
              <a:ea typeface="Calibri" panose="020F0502020204030204"/>
              <a:cs typeface="Calibri"/>
            </a:rPr>
            <a:t>ICRMW</a:t>
          </a:r>
        </a:p>
      </dgm:t>
    </dgm:pt>
    <dgm:pt modelId="{2D2C5735-4C33-4488-BF8E-D787F711D3DF}" type="parTrans" cxnId="{7A72CC2A-2E4C-4206-92AB-9241DAB539EF}">
      <dgm:prSet/>
      <dgm:spPr/>
      <dgm:t>
        <a:bodyPr/>
        <a:lstStyle/>
        <a:p>
          <a:endParaRPr lang="en-GB"/>
        </a:p>
      </dgm:t>
    </dgm:pt>
    <dgm:pt modelId="{EDD0ECEC-B6B2-419B-8BA1-83877CDCD08C}">
      <dgm:prSet phldrT="[Text]" custT="1"/>
      <dgm:spPr>
        <a:noFill/>
        <a:ln>
          <a:noFill/>
        </a:ln>
      </dgm:spPr>
      <dgm:t>
        <a:bodyPr anchor="ctr"/>
        <a:lstStyle/>
        <a:p>
          <a:r>
            <a:rPr lang="sl" sz="1700" b="1" i="0" strike="noStrike" cap="none" spc="0" baseline="0">
              <a:solidFill>
                <a:srgbClr val="000000"/>
              </a:solidFill>
              <a:effectLst/>
              <a:latin typeface="Calibri"/>
              <a:ea typeface="Calibri" panose="020F0502020204030204"/>
              <a:cs typeface="Calibri"/>
            </a:rPr>
            <a:t>Mednarodna konvencija o varstvu pravic delavcev migrantov in članov njihovih družin (1990)</a:t>
          </a:r>
          <a:endParaRPr lang="en-GB" sz="1700" b="1"/>
        </a:p>
      </dgm:t>
    </dgm:pt>
    <dgm:pt modelId="{0E0C5AB6-3364-4CF3-8536-8E4165790002}" type="sibTrans" cxnId="{7A72CC2A-2E4C-4206-92AB-9241DAB539EF}">
      <dgm:prSet/>
      <dgm:spPr/>
      <dgm:t>
        <a:bodyPr/>
        <a:lstStyle/>
        <a:p>
          <a:endParaRPr lang="en-GB"/>
        </a:p>
      </dgm:t>
    </dgm:pt>
    <dgm:pt modelId="{49C82E26-9E41-449F-A89B-D9DEEF38FF53}" type="parTrans" cxnId="{D36E8231-315A-4C2D-9CA8-CCF823541630}">
      <dgm:prSet/>
      <dgm:spPr/>
      <dgm:t>
        <a:bodyPr/>
        <a:lstStyle/>
        <a:p>
          <a:endParaRPr lang="en-GB"/>
        </a:p>
      </dgm:t>
    </dgm:pt>
    <dgm:pt modelId="{06BB61D2-B6B3-4A4A-B1B3-5F0E437F8CDA}">
      <dgm:prSet phldrT="[Text]" custT="1"/>
      <dgm:spPr>
        <a:noFill/>
        <a:ln>
          <a:noFill/>
        </a:ln>
      </dgm:spPr>
      <dgm:t>
        <a:bodyPr anchor="ctr"/>
        <a:lstStyle/>
        <a:p>
          <a:endParaRPr lang="en-GB" sz="1700" b="1"/>
        </a:p>
      </dgm:t>
    </dgm:pt>
    <dgm:pt modelId="{3441E10A-F9D2-492F-B16B-7178F2AB5CA8}" type="sibTrans" cxnId="{D36E8231-315A-4C2D-9CA8-CCF823541630}">
      <dgm:prSet/>
      <dgm:spPr/>
      <dgm:t>
        <a:bodyPr/>
        <a:lstStyle/>
        <a:p>
          <a:endParaRPr lang="en-GB"/>
        </a:p>
      </dgm:t>
    </dgm:pt>
    <dgm:pt modelId="{2AC201B5-3875-4C1C-AEFC-9E8562CDC773}" type="sibTrans" cxnId="{BE26ABD5-9FF6-4FD8-9F22-5C23B573FBFE}">
      <dgm:prSet/>
      <dgm:spPr/>
      <dgm:t>
        <a:bodyPr/>
        <a:lstStyle/>
        <a:p>
          <a:endParaRPr lang="en-GB"/>
        </a:p>
      </dgm:t>
    </dgm:pt>
    <dgm:pt modelId="{75B391CA-46C8-4773-AF13-A75B062A65E6}" type="parTrans" cxnId="{2ABA0255-7A04-4B85-AFF2-4A462D86AD5B}">
      <dgm:prSet/>
      <dgm:spPr/>
      <dgm:t>
        <a:bodyPr/>
        <a:lstStyle/>
        <a:p>
          <a:endParaRPr lang="en-GB"/>
        </a:p>
      </dgm:t>
    </dgm:pt>
    <dgm:pt modelId="{5F4E11BE-7D4C-4E4B-9E9C-E17110641706}">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lstStyle/>
        <a:p>
          <a:r>
            <a:rPr lang="sl" sz="1700" b="1" i="0" strike="noStrike" cap="none" spc="0" baseline="0">
              <a:solidFill>
                <a:srgbClr val="000000"/>
              </a:solidFill>
              <a:effectLst/>
              <a:latin typeface="Calibri"/>
              <a:ea typeface="Calibri" panose="020F0502020204030204"/>
              <a:cs typeface="Calibri"/>
            </a:rPr>
            <a:t>CRPD</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0801251-D418-4714-8CFB-7681912186EB}" type="parTrans" cxnId="{468874B0-F6E2-432F-9126-0C4FF8977824}">
      <dgm:prSet/>
      <dgm:spPr/>
      <dgm:t>
        <a:bodyPr/>
        <a:lstStyle/>
        <a:p>
          <a:endParaRPr lang="en-GB"/>
        </a:p>
      </dgm:t>
    </dgm:pt>
    <dgm:pt modelId="{044CD92D-68F2-49A6-88ED-BAACF1CD81F1}">
      <dgm:prSet phldrT="[Text]" custT="1"/>
      <dgm:spPr>
        <a:noFill/>
        <a:ln>
          <a:noFill/>
        </a:ln>
      </dgm:spPr>
      <dgm:t>
        <a:bodyPr anchor="ctr"/>
        <a:lstStyle/>
        <a:p>
          <a:r>
            <a:rPr lang="sl" sz="1700" b="1" i="0" strike="noStrike" cap="none" spc="0" baseline="0">
              <a:solidFill>
                <a:srgbClr val="000000"/>
              </a:solidFill>
              <a:effectLst/>
              <a:latin typeface="Calibri"/>
              <a:ea typeface="Calibri" panose="020F0502020204030204"/>
              <a:cs typeface="Calibri"/>
            </a:rPr>
            <a:t>Konvencija o pravicah invalidov (2006)</a:t>
          </a:r>
          <a:endParaRPr lang="en-GB" sz="1700" b="1"/>
        </a:p>
      </dgm:t>
    </dgm:pt>
    <dgm:pt modelId="{021D36E8-648D-4E45-9068-4772785CEC9E}" type="sibTrans" cxnId="{468874B0-F6E2-432F-9126-0C4FF8977824}">
      <dgm:prSet/>
      <dgm:spPr/>
      <dgm:t>
        <a:bodyPr/>
        <a:lstStyle/>
        <a:p>
          <a:endParaRPr lang="en-GB"/>
        </a:p>
      </dgm:t>
    </dgm:pt>
    <dgm:pt modelId="{B64FDC78-98A2-45F5-AB8A-E1C50A8879C0}" type="parTrans" cxnId="{702BAF86-D953-4AA4-BD01-C789F9EDF5A3}">
      <dgm:prSet/>
      <dgm:spPr/>
      <dgm:t>
        <a:bodyPr/>
        <a:lstStyle/>
        <a:p>
          <a:endParaRPr lang="en-GB"/>
        </a:p>
      </dgm:t>
    </dgm:pt>
    <dgm:pt modelId="{766F8ADC-FB77-4504-9B66-4C6D2D7894A7}">
      <dgm:prSet phldrT="[Text]" custT="1"/>
      <dgm:spPr>
        <a:noFill/>
        <a:ln>
          <a:noFill/>
        </a:ln>
      </dgm:spPr>
      <dgm:t>
        <a:bodyPr anchor="ctr"/>
        <a:lstStyle/>
        <a:p>
          <a:endParaRPr lang="en-GB" sz="1700" b="1"/>
        </a:p>
      </dgm:t>
    </dgm:pt>
    <dgm:pt modelId="{75CAB502-5E46-42F3-A492-06047A4BA714}" type="sibTrans" cxnId="{702BAF86-D953-4AA4-BD01-C789F9EDF5A3}">
      <dgm:prSet/>
      <dgm:spPr/>
      <dgm:t>
        <a:bodyPr/>
        <a:lstStyle/>
        <a:p>
          <a:endParaRPr lang="en-GB"/>
        </a:p>
      </dgm:t>
    </dgm:pt>
    <dgm:pt modelId="{C60EB44C-735F-4EBE-A1FE-90D8149F2D80}" type="sibTrans" cxnId="{2ABA0255-7A04-4B85-AFF2-4A462D86AD5B}">
      <dgm:prSet/>
      <dgm:spPr/>
      <dgm:t>
        <a:bodyPr/>
        <a:lstStyle/>
        <a:p>
          <a:endParaRPr lang="en-GB"/>
        </a:p>
      </dgm:t>
    </dgm:pt>
    <dgm:pt modelId="{15536643-256C-479D-8FC7-66B91D22AE06}" type="parTrans" cxnId="{423064FF-F784-4913-809E-8AC8A222DB52}">
      <dgm:prSet/>
      <dgm:spPr/>
      <dgm:t>
        <a:bodyPr/>
        <a:lstStyle/>
        <a:p>
          <a:endParaRPr lang="en-GB"/>
        </a:p>
      </dgm:t>
    </dgm:pt>
    <dgm:pt modelId="{57A3F176-91A4-4301-A477-87BE3189EF83}">
      <dgm:prSet phldrT="[Text]" custT="1"/>
      <dgm:spPr>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dgm:spPr>
      <dgm:t>
        <a:bodyPr anchor="ctr"/>
        <a:lstStyle/>
        <a:p>
          <a:r>
            <a:rPr lang="sl" sz="1700" b="1" i="0" strike="noStrike" cap="none" spc="0" baseline="0">
              <a:solidFill>
                <a:srgbClr val="000000"/>
              </a:solidFill>
              <a:effectLst/>
              <a:latin typeface="Calibri"/>
              <a:ea typeface="Calibri" panose="020F0502020204030204"/>
              <a:cs typeface="Calibri"/>
            </a:rPr>
            <a:t>CED</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35B4760D-DAB4-4A3E-9E6C-38F53262522D}" type="parTrans" cxnId="{CBC2DC44-3BD4-4825-8106-71775B035C9B}">
      <dgm:prSet/>
      <dgm:spPr/>
      <dgm:t>
        <a:bodyPr/>
        <a:lstStyle/>
        <a:p>
          <a:endParaRPr lang="en-GB"/>
        </a:p>
      </dgm:t>
    </dgm:pt>
    <dgm:pt modelId="{6E08372F-5818-4EFA-B7E3-84859FCA580A}">
      <dgm:prSet phldrT="[Text]" custT="1"/>
      <dgm:spPr>
        <a:noFill/>
        <a:ln>
          <a:noFill/>
        </a:ln>
      </dgm:spPr>
      <dgm:t>
        <a:bodyPr/>
        <a:lstStyle/>
        <a:p>
          <a:r>
            <a:rPr lang="sl" sz="1700" b="1" i="0" strike="noStrike" cap="none" spc="0" baseline="0">
              <a:solidFill>
                <a:srgbClr val="000000"/>
              </a:solidFill>
              <a:effectLst/>
              <a:latin typeface="Calibri"/>
              <a:ea typeface="Calibri" panose="020F0502020204030204"/>
              <a:cs typeface="Calibri"/>
            </a:rPr>
            <a:t>Konvencija o zaščiti vseh oseb pred prisilnim izginotjem (2006)</a:t>
          </a:r>
          <a:endParaRPr lang="en-GB" sz="1700" b="1"/>
        </a:p>
      </dgm:t>
    </dgm:pt>
    <dgm:pt modelId="{03E305C7-ACC3-41B7-B3D1-DCD5E9EDC7FF}" type="sibTrans" cxnId="{CBC2DC44-3BD4-4825-8106-71775B035C9B}">
      <dgm:prSet/>
      <dgm:spPr/>
      <dgm:t>
        <a:bodyPr/>
        <a:lstStyle/>
        <a:p>
          <a:endParaRPr lang="en-GB"/>
        </a:p>
      </dgm:t>
    </dgm:pt>
    <dgm:pt modelId="{4C4FD5BE-1EF7-4B6D-81CD-C341A4B97B77}" type="sibTrans" cxnId="{423064FF-F784-4913-809E-8AC8A222DB52}">
      <dgm:prSet/>
      <dgm:spPr/>
      <dgm:t>
        <a:bodyPr/>
        <a:lstStyle/>
        <a:p>
          <a:endParaRPr lang="en-GB"/>
        </a:p>
      </dgm:t>
    </dgm:pt>
    <dgm:pt modelId="{5D328376-45D5-4E15-AA7A-0526E7731D00}" type="pres">
      <dgm:prSet presAssocID="{67BED630-198F-4F53-86D9-04DE71021674}" presName="Name0" presStyleCnt="0">
        <dgm:presLayoutVars>
          <dgm:chMax/>
          <dgm:chPref val="3"/>
          <dgm:dir/>
          <dgm:animOne val="branch"/>
          <dgm:animLvl val="lvl"/>
        </dgm:presLayoutVars>
      </dgm:prSet>
      <dgm:spPr/>
      <dgm:t>
        <a:bodyPr/>
        <a:lstStyle/>
        <a:p>
          <a:endParaRPr lang="en-GB"/>
        </a:p>
      </dgm:t>
    </dgm:pt>
    <dgm:pt modelId="{5A4E1504-9A7B-48A5-A08D-BADC02EA016A}" type="pres">
      <dgm:prSet presAssocID="{F607A916-D5C3-4689-A371-4ED6F463F0DC}" presName="composite" presStyleCnt="0"/>
      <dgm:spPr/>
    </dgm:pt>
    <dgm:pt modelId="{16367E89-81BC-45D7-8846-5C71DC32CDC4}" type="pres">
      <dgm:prSet presAssocID="{F607A916-D5C3-4689-A371-4ED6F463F0DC}" presName="FirstChild" presStyleLbl="revTx" presStyleIdx="0" presStyleCnt="17" custScaleX="110212" custLinFactNeighborX="-2610">
        <dgm:presLayoutVars>
          <dgm:chMax val="0"/>
          <dgm:chPref val="0"/>
          <dgm:bulletEnabled val="1"/>
        </dgm:presLayoutVars>
      </dgm:prSet>
      <dgm:spPr/>
      <dgm:t>
        <a:bodyPr/>
        <a:lstStyle/>
        <a:p>
          <a:endParaRPr lang="en-GB"/>
        </a:p>
      </dgm:t>
    </dgm:pt>
    <dgm:pt modelId="{6B1F6034-84AF-479F-9EA0-7D68BEADA5C9}" type="pres">
      <dgm:prSet presAssocID="{F607A916-D5C3-4689-A371-4ED6F463F0DC}" presName="Parent" presStyleLbl="alignNode1" presStyleIdx="0" presStyleCnt="9" custScaleX="59659" custLinFactNeighborX="-22995">
        <dgm:presLayoutVars>
          <dgm:chMax val="3"/>
          <dgm:chPref val="3"/>
          <dgm:bulletEnabled val="1"/>
        </dgm:presLayoutVars>
      </dgm:prSet>
      <dgm:spPr/>
      <dgm:t>
        <a:bodyPr/>
        <a:lstStyle/>
        <a:p>
          <a:endParaRPr lang="en-GB"/>
        </a:p>
      </dgm:t>
    </dgm:pt>
    <dgm:pt modelId="{BACE8D17-98DC-4172-AEC2-8E7A6307E61C}" type="pres">
      <dgm:prSet presAssocID="{F607A916-D5C3-4689-A371-4ED6F463F0DC}" presName="Accent" presStyleLbl="parChTrans1D1" presStyleIdx="0" presStyleCnt="9"/>
      <dgm:spPr>
        <a:noFill/>
        <a:ln w="12700" cap="flat" cmpd="sng" algn="ctr">
          <a:solidFill>
            <a:schemeClr val="accent1">
              <a:shade val="60000"/>
              <a:hueOff val="0"/>
              <a:satOff val="0"/>
              <a:lumOff val="0"/>
              <a:alphaOff val="0"/>
            </a:schemeClr>
          </a:solidFill>
          <a:prstDash val="solid"/>
          <a:miter lim="800000"/>
        </a:ln>
      </dgm:spPr>
    </dgm:pt>
    <dgm:pt modelId="{6AE12881-833A-4222-96F2-313241160CFD}" type="pres">
      <dgm:prSet presAssocID="{F607A916-D5C3-4689-A371-4ED6F463F0DC}" presName="Child" presStyleLbl="revTx" presStyleIdx="1" presStyleCnt="17" custFlipVert="0" custScaleY="7319">
        <dgm:presLayoutVars>
          <dgm:chMax val="0"/>
          <dgm:chPref val="0"/>
          <dgm:bulletEnabled val="1"/>
        </dgm:presLayoutVars>
      </dgm:prSet>
      <dgm:spPr/>
      <dgm:t>
        <a:bodyPr/>
        <a:lstStyle/>
        <a:p>
          <a:endParaRPr lang="en-GB"/>
        </a:p>
      </dgm:t>
    </dgm:pt>
    <dgm:pt modelId="{CDE4F86E-B7DF-45BC-8AED-0C8C5F956732}" type="pres">
      <dgm:prSet presAssocID="{6BBC2673-27C8-4227-AA13-AFACD99D5C95}" presName="sibTrans" presStyleCnt="0"/>
      <dgm:spPr/>
    </dgm:pt>
    <dgm:pt modelId="{2E90369A-44C4-48B6-AEC9-66883818ADF5}" type="pres">
      <dgm:prSet presAssocID="{62E6784E-6670-4C5F-AB05-3784C135D7C3}" presName="composite" presStyleCnt="0"/>
      <dgm:spPr/>
    </dgm:pt>
    <dgm:pt modelId="{F6C5EFEA-7C4B-4D7A-ACD3-211B5EB6A314}" type="pres">
      <dgm:prSet presAssocID="{62E6784E-6670-4C5F-AB05-3784C135D7C3}" presName="FirstChild" presStyleLbl="revTx" presStyleIdx="2" presStyleCnt="17" custScaleX="109631" custLinFactNeighborX="-3396">
        <dgm:presLayoutVars>
          <dgm:chMax val="0"/>
          <dgm:chPref val="0"/>
          <dgm:bulletEnabled val="1"/>
        </dgm:presLayoutVars>
      </dgm:prSet>
      <dgm:spPr/>
      <dgm:t>
        <a:bodyPr/>
        <a:lstStyle/>
        <a:p>
          <a:endParaRPr lang="en-GB"/>
        </a:p>
      </dgm:t>
    </dgm:pt>
    <dgm:pt modelId="{7F94DD27-7F7D-49C6-BEB3-F4059FA20BA1}" type="pres">
      <dgm:prSet presAssocID="{62E6784E-6670-4C5F-AB05-3784C135D7C3}" presName="Parent" presStyleLbl="alignNode1" presStyleIdx="1" presStyleCnt="9" custScaleX="59652" custLinFactNeighborX="-14127">
        <dgm:presLayoutVars>
          <dgm:chMax val="3"/>
          <dgm:chPref val="3"/>
          <dgm:bulletEnabled val="1"/>
        </dgm:presLayoutVars>
      </dgm:prSet>
      <dgm:spPr/>
      <dgm:t>
        <a:bodyPr/>
        <a:lstStyle/>
        <a:p>
          <a:endParaRPr lang="en-GB"/>
        </a:p>
      </dgm:t>
    </dgm:pt>
    <dgm:pt modelId="{CD1D1831-161A-4CDB-869C-51B4F70159E5}" type="pres">
      <dgm:prSet presAssocID="{62E6784E-6670-4C5F-AB05-3784C135D7C3}" presName="Accent" presStyleLbl="parChTrans1D1" presStyleIdx="1" presStyleCnt="9"/>
      <dgm:spPr>
        <a:noFill/>
        <a:ln w="12700" cap="flat" cmpd="sng" algn="ctr">
          <a:solidFill>
            <a:schemeClr val="accent1">
              <a:shade val="60000"/>
              <a:hueOff val="0"/>
              <a:satOff val="0"/>
              <a:lumOff val="0"/>
              <a:alphaOff val="0"/>
            </a:schemeClr>
          </a:solidFill>
          <a:prstDash val="solid"/>
          <a:miter lim="800000"/>
        </a:ln>
      </dgm:spPr>
    </dgm:pt>
    <dgm:pt modelId="{B1860B3E-6E72-46ED-9DF9-BC90A4E4337C}" type="pres">
      <dgm:prSet presAssocID="{62E6784E-6670-4C5F-AB05-3784C135D7C3}" presName="Child" presStyleLbl="revTx" presStyleIdx="3" presStyleCnt="17" custFlipVert="1" custScaleY="5839">
        <dgm:presLayoutVars>
          <dgm:chMax val="0"/>
          <dgm:chPref val="0"/>
          <dgm:bulletEnabled val="1"/>
        </dgm:presLayoutVars>
      </dgm:prSet>
      <dgm:spPr/>
      <dgm:t>
        <a:bodyPr/>
        <a:lstStyle/>
        <a:p>
          <a:endParaRPr lang="en-GB"/>
        </a:p>
      </dgm:t>
    </dgm:pt>
    <dgm:pt modelId="{BE14328B-9943-4474-B671-D0E132098849}" type="pres">
      <dgm:prSet presAssocID="{F23C9AEB-CE1C-405B-AB02-BC79DBCC1A9D}" presName="sibTrans" presStyleCnt="0"/>
      <dgm:spPr/>
    </dgm:pt>
    <dgm:pt modelId="{FE6ABC19-3DA7-4BF1-917A-03DAA5EC6E08}" type="pres">
      <dgm:prSet presAssocID="{E0015D28-E339-4BF5-82C6-5B8B475384B4}" presName="composite" presStyleCnt="0"/>
      <dgm:spPr/>
    </dgm:pt>
    <dgm:pt modelId="{5743F73D-F135-42FB-8FE3-B7951C9EA3A1}" type="pres">
      <dgm:prSet presAssocID="{E0015D28-E339-4BF5-82C6-5B8B475384B4}" presName="FirstChild" presStyleLbl="revTx" presStyleIdx="4" presStyleCnt="17" custScaleX="109649" custLinFactNeighborX="-3032" custLinFactNeighborY="8391">
        <dgm:presLayoutVars>
          <dgm:chMax val="0"/>
          <dgm:chPref val="0"/>
          <dgm:bulletEnabled val="1"/>
        </dgm:presLayoutVars>
      </dgm:prSet>
      <dgm:spPr/>
      <dgm:t>
        <a:bodyPr/>
        <a:lstStyle/>
        <a:p>
          <a:endParaRPr lang="en-GB"/>
        </a:p>
      </dgm:t>
    </dgm:pt>
    <dgm:pt modelId="{488FDD38-71E7-4C5D-A10E-71FB8B7EAE8E}" type="pres">
      <dgm:prSet presAssocID="{E0015D28-E339-4BF5-82C6-5B8B475384B4}" presName="Parent" presStyleLbl="alignNode1" presStyleIdx="2" presStyleCnt="9" custScaleX="59659" custLinFactNeighborX="-22995">
        <dgm:presLayoutVars>
          <dgm:chMax val="3"/>
          <dgm:chPref val="3"/>
          <dgm:bulletEnabled val="1"/>
        </dgm:presLayoutVars>
      </dgm:prSet>
      <dgm:spPr/>
      <dgm:t>
        <a:bodyPr/>
        <a:lstStyle/>
        <a:p>
          <a:endParaRPr lang="en-GB"/>
        </a:p>
      </dgm:t>
    </dgm:pt>
    <dgm:pt modelId="{BAD868DF-9721-4271-BF61-CC54650ACACF}" type="pres">
      <dgm:prSet presAssocID="{E0015D28-E339-4BF5-82C6-5B8B475384B4}" presName="Accent" presStyleLbl="parChTrans1D1" presStyleIdx="2" presStyleCnt="9" custLinFactNeighborX="-734"/>
      <dgm:spPr>
        <a:noFill/>
        <a:ln w="12700" cap="flat" cmpd="sng" algn="ctr">
          <a:solidFill>
            <a:schemeClr val="accent1">
              <a:shade val="60000"/>
              <a:hueOff val="0"/>
              <a:satOff val="0"/>
              <a:lumOff val="0"/>
              <a:alphaOff val="0"/>
            </a:schemeClr>
          </a:solidFill>
          <a:prstDash val="solid"/>
          <a:miter lim="800000"/>
        </a:ln>
      </dgm:spPr>
    </dgm:pt>
    <dgm:pt modelId="{45387C14-5AE6-4E0D-8F86-92161D43CD66}" type="pres">
      <dgm:prSet presAssocID="{E0015D28-E339-4BF5-82C6-5B8B475384B4}" presName="Child" presStyleLbl="revTx" presStyleIdx="5" presStyleCnt="17" custScaleY="5665">
        <dgm:presLayoutVars>
          <dgm:chMax val="0"/>
          <dgm:chPref val="0"/>
          <dgm:bulletEnabled val="1"/>
        </dgm:presLayoutVars>
      </dgm:prSet>
      <dgm:spPr/>
      <dgm:t>
        <a:bodyPr/>
        <a:lstStyle/>
        <a:p>
          <a:endParaRPr lang="en-GB"/>
        </a:p>
      </dgm:t>
    </dgm:pt>
    <dgm:pt modelId="{8A5869E1-B3EA-47AA-BAEC-4A113A4C8BB0}" type="pres">
      <dgm:prSet presAssocID="{4418CD6A-7BCE-49C9-A8EB-AE0AE658BE7F}" presName="sibTrans" presStyleCnt="0"/>
      <dgm:spPr/>
    </dgm:pt>
    <dgm:pt modelId="{6C9AFF42-FB3B-47A7-89A9-564D9BB04954}" type="pres">
      <dgm:prSet presAssocID="{CF9BF3E2-CFC7-46B3-9E74-FCD72569E69B}" presName="composite" presStyleCnt="0"/>
      <dgm:spPr/>
    </dgm:pt>
    <dgm:pt modelId="{8F00A091-E4E1-423A-95D5-2D60FA386892}" type="pres">
      <dgm:prSet presAssocID="{CF9BF3E2-CFC7-46B3-9E74-FCD72569E69B}" presName="FirstChild" presStyleLbl="revTx" presStyleIdx="6" presStyleCnt="17" custScaleX="109631" custLinFactNeighborX="-3396">
        <dgm:presLayoutVars>
          <dgm:chMax val="0"/>
          <dgm:chPref val="0"/>
          <dgm:bulletEnabled val="1"/>
        </dgm:presLayoutVars>
      </dgm:prSet>
      <dgm:spPr/>
      <dgm:t>
        <a:bodyPr/>
        <a:lstStyle/>
        <a:p>
          <a:endParaRPr lang="en-GB"/>
        </a:p>
      </dgm:t>
    </dgm:pt>
    <dgm:pt modelId="{72C9927E-BD4B-4497-A965-5E7F90506263}" type="pres">
      <dgm:prSet presAssocID="{CF9BF3E2-CFC7-46B3-9E74-FCD72569E69B}" presName="Parent" presStyleLbl="alignNode1" presStyleIdx="3" presStyleCnt="9" custScaleX="59652" custLinFactNeighborX="-14127">
        <dgm:presLayoutVars>
          <dgm:chMax val="3"/>
          <dgm:chPref val="3"/>
          <dgm:bulletEnabled val="1"/>
        </dgm:presLayoutVars>
      </dgm:prSet>
      <dgm:spPr/>
      <dgm:t>
        <a:bodyPr/>
        <a:lstStyle/>
        <a:p>
          <a:endParaRPr lang="en-GB"/>
        </a:p>
      </dgm:t>
    </dgm:pt>
    <dgm:pt modelId="{6A65EDDC-8EB3-4C5C-8F8D-BC686825262F}" type="pres">
      <dgm:prSet presAssocID="{CF9BF3E2-CFC7-46B3-9E74-FCD72569E69B}" presName="Accent" presStyleLbl="parChTrans1D1" presStyleIdx="3" presStyleCnt="9"/>
      <dgm:spPr>
        <a:noFill/>
        <a:ln w="12700" cap="flat" cmpd="sng" algn="ctr">
          <a:solidFill>
            <a:schemeClr val="accent1">
              <a:shade val="60000"/>
              <a:hueOff val="0"/>
              <a:satOff val="0"/>
              <a:lumOff val="0"/>
              <a:alphaOff val="0"/>
            </a:schemeClr>
          </a:solidFill>
          <a:prstDash val="solid"/>
          <a:miter lim="800000"/>
        </a:ln>
      </dgm:spPr>
    </dgm:pt>
    <dgm:pt modelId="{DE90A0EC-B472-45FC-9E5C-F4AD1B4BD527}" type="pres">
      <dgm:prSet presAssocID="{CF9BF3E2-CFC7-46B3-9E74-FCD72569E69B}" presName="Child" presStyleLbl="revTx" presStyleIdx="7" presStyleCnt="17" custFlipVert="1" custScaleY="4804">
        <dgm:presLayoutVars>
          <dgm:chMax val="0"/>
          <dgm:chPref val="0"/>
          <dgm:bulletEnabled val="1"/>
        </dgm:presLayoutVars>
      </dgm:prSet>
      <dgm:spPr/>
      <dgm:t>
        <a:bodyPr/>
        <a:lstStyle/>
        <a:p>
          <a:endParaRPr lang="en-GB"/>
        </a:p>
      </dgm:t>
    </dgm:pt>
    <dgm:pt modelId="{BC191930-9306-4829-943E-1AC995F2F83F}" type="pres">
      <dgm:prSet presAssocID="{09BDB6E8-507B-4728-8D13-1E55D9BB79CA}" presName="sibTrans" presStyleCnt="0"/>
      <dgm:spPr/>
    </dgm:pt>
    <dgm:pt modelId="{DB58E98C-6010-4084-999D-7B283A891316}" type="pres">
      <dgm:prSet presAssocID="{3984844F-2A8C-4501-B698-C2DEF81F3BA3}" presName="composite" presStyleCnt="0"/>
      <dgm:spPr/>
    </dgm:pt>
    <dgm:pt modelId="{A5F089C4-1966-4CBA-B95E-B6B693019E72}" type="pres">
      <dgm:prSet presAssocID="{3984844F-2A8C-4501-B698-C2DEF81F3BA3}" presName="FirstChild" presStyleLbl="revTx" presStyleIdx="8" presStyleCnt="17" custScaleX="109631" custLinFactNeighborX="-3396">
        <dgm:presLayoutVars>
          <dgm:chMax val="0"/>
          <dgm:chPref val="0"/>
          <dgm:bulletEnabled val="1"/>
        </dgm:presLayoutVars>
      </dgm:prSet>
      <dgm:spPr/>
      <dgm:t>
        <a:bodyPr/>
        <a:lstStyle/>
        <a:p>
          <a:endParaRPr lang="en-GB"/>
        </a:p>
      </dgm:t>
    </dgm:pt>
    <dgm:pt modelId="{43F998F8-313A-4753-90C3-A99AA2C6C81B}" type="pres">
      <dgm:prSet presAssocID="{3984844F-2A8C-4501-B698-C2DEF81F3BA3}" presName="Parent" presStyleLbl="alignNode1" presStyleIdx="4" presStyleCnt="9" custScaleX="59652" custLinFactNeighborX="-14127">
        <dgm:presLayoutVars>
          <dgm:chMax val="3"/>
          <dgm:chPref val="3"/>
          <dgm:bulletEnabled val="1"/>
        </dgm:presLayoutVars>
      </dgm:prSet>
      <dgm:spPr/>
      <dgm:t>
        <a:bodyPr/>
        <a:lstStyle/>
        <a:p>
          <a:endParaRPr lang="en-GB"/>
        </a:p>
      </dgm:t>
    </dgm:pt>
    <dgm:pt modelId="{BED0A1FD-84D1-4490-8CA8-46676B850E09}" type="pres">
      <dgm:prSet presAssocID="{3984844F-2A8C-4501-B698-C2DEF81F3BA3}" presName="Accent" presStyleLbl="parChTrans1D1" presStyleIdx="4" presStyleCnt="9"/>
      <dgm:spPr>
        <a:noFill/>
        <a:ln w="12700" cap="flat" cmpd="sng" algn="ctr">
          <a:solidFill>
            <a:schemeClr val="accent1">
              <a:shade val="60000"/>
              <a:hueOff val="0"/>
              <a:satOff val="0"/>
              <a:lumOff val="0"/>
              <a:alphaOff val="0"/>
            </a:schemeClr>
          </a:solidFill>
          <a:prstDash val="solid"/>
          <a:miter lim="800000"/>
        </a:ln>
      </dgm:spPr>
    </dgm:pt>
    <dgm:pt modelId="{EDC56460-6FB1-4125-A8BA-86A129112174}" type="pres">
      <dgm:prSet presAssocID="{3984844F-2A8C-4501-B698-C2DEF81F3BA3}" presName="Child" presStyleLbl="revTx" presStyleIdx="9" presStyleCnt="17" custFlipVert="0" custScaleY="4760">
        <dgm:presLayoutVars>
          <dgm:chMax val="0"/>
          <dgm:chPref val="0"/>
          <dgm:bulletEnabled val="1"/>
        </dgm:presLayoutVars>
      </dgm:prSet>
      <dgm:spPr/>
      <dgm:t>
        <a:bodyPr/>
        <a:lstStyle/>
        <a:p>
          <a:endParaRPr lang="en-GB"/>
        </a:p>
      </dgm:t>
    </dgm:pt>
    <dgm:pt modelId="{0BF53FF2-D46D-4E15-80DD-8C2F7F14C79C}" type="pres">
      <dgm:prSet presAssocID="{ECC8B605-27B3-40F3-A504-DA32461CE27D}" presName="sibTrans" presStyleCnt="0"/>
      <dgm:spPr/>
    </dgm:pt>
    <dgm:pt modelId="{8704CECE-6ADB-4F79-91D9-9AF46BA6F5FE}" type="pres">
      <dgm:prSet presAssocID="{2C70C1FB-54C3-446D-AB69-BB5952C179EE}" presName="composite" presStyleCnt="0"/>
      <dgm:spPr/>
    </dgm:pt>
    <dgm:pt modelId="{C920283D-61C7-4A74-B34D-95489E69AE5F}" type="pres">
      <dgm:prSet presAssocID="{2C70C1FB-54C3-446D-AB69-BB5952C179EE}" presName="FirstChild" presStyleLbl="revTx" presStyleIdx="10" presStyleCnt="17" custScaleX="109631" custLinFactNeighborX="-3396">
        <dgm:presLayoutVars>
          <dgm:chMax val="0"/>
          <dgm:chPref val="0"/>
          <dgm:bulletEnabled val="1"/>
        </dgm:presLayoutVars>
      </dgm:prSet>
      <dgm:spPr/>
      <dgm:t>
        <a:bodyPr/>
        <a:lstStyle/>
        <a:p>
          <a:endParaRPr lang="en-GB"/>
        </a:p>
      </dgm:t>
    </dgm:pt>
    <dgm:pt modelId="{E9A1311F-5F79-4976-8232-EDE82BB1BC5E}" type="pres">
      <dgm:prSet presAssocID="{2C70C1FB-54C3-446D-AB69-BB5952C179EE}" presName="Parent" presStyleLbl="alignNode1" presStyleIdx="5" presStyleCnt="9" custScaleX="59652" custLinFactNeighborX="-14127">
        <dgm:presLayoutVars>
          <dgm:chMax val="3"/>
          <dgm:chPref val="3"/>
          <dgm:bulletEnabled val="1"/>
        </dgm:presLayoutVars>
      </dgm:prSet>
      <dgm:spPr/>
      <dgm:t>
        <a:bodyPr/>
        <a:lstStyle/>
        <a:p>
          <a:endParaRPr lang="en-GB"/>
        </a:p>
      </dgm:t>
    </dgm:pt>
    <dgm:pt modelId="{3F29930A-B5E1-458A-9D0A-459055E2A88C}" type="pres">
      <dgm:prSet presAssocID="{2C70C1FB-54C3-446D-AB69-BB5952C179EE}" presName="Accent" presStyleLbl="parChTrans1D1" presStyleIdx="5" presStyleCnt="9"/>
      <dgm:spPr>
        <a:noFill/>
        <a:ln w="12700" cap="flat" cmpd="sng" algn="ctr">
          <a:solidFill>
            <a:schemeClr val="accent1">
              <a:shade val="60000"/>
              <a:hueOff val="0"/>
              <a:satOff val="0"/>
              <a:lumOff val="0"/>
              <a:alphaOff val="0"/>
            </a:schemeClr>
          </a:solidFill>
          <a:prstDash val="solid"/>
          <a:miter lim="800000"/>
        </a:ln>
      </dgm:spPr>
    </dgm:pt>
    <dgm:pt modelId="{91EC6BD7-F444-4C53-BAF0-45EE11405E3D}" type="pres">
      <dgm:prSet presAssocID="{2C70C1FB-54C3-446D-AB69-BB5952C179EE}" presName="Child" presStyleLbl="revTx" presStyleIdx="11" presStyleCnt="17" custFlipVert="0" custScaleY="4725">
        <dgm:presLayoutVars>
          <dgm:chMax val="0"/>
          <dgm:chPref val="0"/>
          <dgm:bulletEnabled val="1"/>
        </dgm:presLayoutVars>
      </dgm:prSet>
      <dgm:spPr/>
      <dgm:t>
        <a:bodyPr/>
        <a:lstStyle/>
        <a:p>
          <a:endParaRPr lang="en-GB"/>
        </a:p>
      </dgm:t>
    </dgm:pt>
    <dgm:pt modelId="{B9CC6595-D713-428D-98F0-5EAD72F30FBD}" type="pres">
      <dgm:prSet presAssocID="{521F24F6-05AE-49F1-809B-C4370353A5E1}" presName="sibTrans" presStyleCnt="0"/>
      <dgm:spPr/>
    </dgm:pt>
    <dgm:pt modelId="{6EAC4C23-F50F-4F71-AF23-2A7019A98AAF}" type="pres">
      <dgm:prSet presAssocID="{42D656A1-C5F2-4127-97A8-06604799F038}" presName="composite" presStyleCnt="0"/>
      <dgm:spPr/>
    </dgm:pt>
    <dgm:pt modelId="{E2CF2BD1-7525-4406-B89D-554F299835F6}" type="pres">
      <dgm:prSet presAssocID="{42D656A1-C5F2-4127-97A8-06604799F038}" presName="FirstChild" presStyleLbl="revTx" presStyleIdx="12" presStyleCnt="17" custScaleX="109631" custLinFactNeighborX="-3396">
        <dgm:presLayoutVars>
          <dgm:chMax val="0"/>
          <dgm:chPref val="0"/>
          <dgm:bulletEnabled val="1"/>
        </dgm:presLayoutVars>
      </dgm:prSet>
      <dgm:spPr/>
      <dgm:t>
        <a:bodyPr/>
        <a:lstStyle/>
        <a:p>
          <a:endParaRPr lang="en-GB"/>
        </a:p>
      </dgm:t>
    </dgm:pt>
    <dgm:pt modelId="{4595BCEF-1158-4D6E-A109-F49F37D6F14A}" type="pres">
      <dgm:prSet presAssocID="{42D656A1-C5F2-4127-97A8-06604799F038}" presName="Parent" presStyleLbl="alignNode1" presStyleIdx="6" presStyleCnt="9" custScaleX="59652" custLinFactNeighborX="-14127">
        <dgm:presLayoutVars>
          <dgm:chMax val="3"/>
          <dgm:chPref val="3"/>
          <dgm:bulletEnabled val="1"/>
        </dgm:presLayoutVars>
      </dgm:prSet>
      <dgm:spPr/>
      <dgm:t>
        <a:bodyPr/>
        <a:lstStyle/>
        <a:p>
          <a:endParaRPr lang="en-GB"/>
        </a:p>
      </dgm:t>
    </dgm:pt>
    <dgm:pt modelId="{2FD4E9D5-43F0-4DCA-8E21-F313CC5FC1C0}" type="pres">
      <dgm:prSet presAssocID="{42D656A1-C5F2-4127-97A8-06604799F038}" presName="Accent" presStyleLbl="parChTrans1D1" presStyleIdx="6" presStyleCnt="9"/>
      <dgm:spPr>
        <a:noFill/>
        <a:ln w="12700" cap="flat" cmpd="sng" algn="ctr">
          <a:solidFill>
            <a:schemeClr val="accent1">
              <a:shade val="60000"/>
              <a:hueOff val="0"/>
              <a:satOff val="0"/>
              <a:lumOff val="0"/>
              <a:alphaOff val="0"/>
            </a:schemeClr>
          </a:solidFill>
          <a:prstDash val="solid"/>
          <a:miter lim="800000"/>
        </a:ln>
      </dgm:spPr>
    </dgm:pt>
    <dgm:pt modelId="{068D09D6-D8DE-421D-817C-EB0A9E5D86E5}" type="pres">
      <dgm:prSet presAssocID="{42D656A1-C5F2-4127-97A8-06604799F038}" presName="Child" presStyleLbl="revTx" presStyleIdx="13" presStyleCnt="17" custFlipVert="0" custScaleY="4697">
        <dgm:presLayoutVars>
          <dgm:chMax val="0"/>
          <dgm:chPref val="0"/>
          <dgm:bulletEnabled val="1"/>
        </dgm:presLayoutVars>
      </dgm:prSet>
      <dgm:spPr/>
      <dgm:t>
        <a:bodyPr/>
        <a:lstStyle/>
        <a:p>
          <a:endParaRPr lang="en-GB"/>
        </a:p>
      </dgm:t>
    </dgm:pt>
    <dgm:pt modelId="{8DE9789C-D256-48FA-A93F-C4D20D81DEB7}" type="pres">
      <dgm:prSet presAssocID="{2AC201B5-3875-4C1C-AEFC-9E8562CDC773}" presName="sibTrans" presStyleCnt="0"/>
      <dgm:spPr/>
    </dgm:pt>
    <dgm:pt modelId="{79DC4969-D268-4862-B19C-1595B47690F3}" type="pres">
      <dgm:prSet presAssocID="{5F4E11BE-7D4C-4E4B-9E9C-E17110641706}" presName="composite" presStyleCnt="0"/>
      <dgm:spPr/>
    </dgm:pt>
    <dgm:pt modelId="{BF28608B-C5DE-4E12-A005-F0F234EC172A}" type="pres">
      <dgm:prSet presAssocID="{5F4E11BE-7D4C-4E4B-9E9C-E17110641706}" presName="FirstChild" presStyleLbl="revTx" presStyleIdx="14" presStyleCnt="17" custScaleX="109631" custLinFactNeighborX="-3396">
        <dgm:presLayoutVars>
          <dgm:chMax val="0"/>
          <dgm:chPref val="0"/>
          <dgm:bulletEnabled val="1"/>
        </dgm:presLayoutVars>
      </dgm:prSet>
      <dgm:spPr/>
      <dgm:t>
        <a:bodyPr/>
        <a:lstStyle/>
        <a:p>
          <a:endParaRPr lang="en-GB"/>
        </a:p>
      </dgm:t>
    </dgm:pt>
    <dgm:pt modelId="{AC44DD9A-D2BC-47A1-8610-918D4C137F18}" type="pres">
      <dgm:prSet presAssocID="{5F4E11BE-7D4C-4E4B-9E9C-E17110641706}" presName="Parent" presStyleLbl="alignNode1" presStyleIdx="7" presStyleCnt="9" custScaleX="59652" custLinFactNeighborX="-14127">
        <dgm:presLayoutVars>
          <dgm:chMax val="3"/>
          <dgm:chPref val="3"/>
          <dgm:bulletEnabled val="1"/>
        </dgm:presLayoutVars>
      </dgm:prSet>
      <dgm:spPr/>
      <dgm:t>
        <a:bodyPr/>
        <a:lstStyle/>
        <a:p>
          <a:endParaRPr lang="en-GB"/>
        </a:p>
      </dgm:t>
    </dgm:pt>
    <dgm:pt modelId="{10873F5C-7A6D-43E3-93DB-2E3C10016C42}" type="pres">
      <dgm:prSet presAssocID="{5F4E11BE-7D4C-4E4B-9E9C-E17110641706}" presName="Accent" presStyleLbl="parChTrans1D1" presStyleIdx="7" presStyleCnt="9"/>
      <dgm:spPr>
        <a:noFill/>
        <a:ln w="12700" cap="flat" cmpd="sng" algn="ctr">
          <a:solidFill>
            <a:schemeClr val="accent1">
              <a:shade val="60000"/>
              <a:hueOff val="0"/>
              <a:satOff val="0"/>
              <a:lumOff val="0"/>
              <a:alphaOff val="0"/>
            </a:schemeClr>
          </a:solidFill>
          <a:prstDash val="solid"/>
          <a:miter lim="800000"/>
        </a:ln>
      </dgm:spPr>
    </dgm:pt>
    <dgm:pt modelId="{2E18CD95-0D01-49FF-9B62-E2B652ACFB30}" type="pres">
      <dgm:prSet presAssocID="{5F4E11BE-7D4C-4E4B-9E9C-E17110641706}" presName="Child" presStyleLbl="revTx" presStyleIdx="15" presStyleCnt="17" custFlipVert="1" custScaleY="6037">
        <dgm:presLayoutVars>
          <dgm:chMax val="0"/>
          <dgm:chPref val="0"/>
          <dgm:bulletEnabled val="1"/>
        </dgm:presLayoutVars>
      </dgm:prSet>
      <dgm:spPr/>
      <dgm:t>
        <a:bodyPr/>
        <a:lstStyle/>
        <a:p>
          <a:endParaRPr lang="en-GB"/>
        </a:p>
      </dgm:t>
    </dgm:pt>
    <dgm:pt modelId="{BF39B187-BCFA-4B1C-9F5F-97CAB8AC5F71}" type="pres">
      <dgm:prSet presAssocID="{C60EB44C-735F-4EBE-A1FE-90D8149F2D80}" presName="sibTrans" presStyleCnt="0"/>
      <dgm:spPr/>
    </dgm:pt>
    <dgm:pt modelId="{E888C213-D871-4BB2-B3FF-C2963BF085A7}" type="pres">
      <dgm:prSet presAssocID="{57A3F176-91A4-4301-A477-87BE3189EF83}" presName="composite" presStyleCnt="0"/>
      <dgm:spPr/>
    </dgm:pt>
    <dgm:pt modelId="{C63E8E36-F73F-4E85-86B9-012B803220DC}" type="pres">
      <dgm:prSet presAssocID="{57A3F176-91A4-4301-A477-87BE3189EF83}" presName="FirstChild" presStyleLbl="revTx" presStyleIdx="16" presStyleCnt="17" custScaleX="113971">
        <dgm:presLayoutVars>
          <dgm:chMax val="0"/>
          <dgm:chPref val="0"/>
          <dgm:bulletEnabled val="1"/>
        </dgm:presLayoutVars>
      </dgm:prSet>
      <dgm:spPr/>
      <dgm:t>
        <a:bodyPr/>
        <a:lstStyle/>
        <a:p>
          <a:endParaRPr lang="en-GB"/>
        </a:p>
      </dgm:t>
    </dgm:pt>
    <dgm:pt modelId="{E46CAED2-F8D8-475C-B341-6F5A2F850E48}" type="pres">
      <dgm:prSet presAssocID="{57A3F176-91A4-4301-A477-87BE3189EF83}" presName="Parent" presStyleLbl="alignNode1" presStyleIdx="8" presStyleCnt="9" custScaleX="59659" custScaleY="102023" custLinFactNeighborX="-10230" custLinFactNeighborY="540">
        <dgm:presLayoutVars>
          <dgm:chMax val="3"/>
          <dgm:chPref val="3"/>
          <dgm:bulletEnabled val="1"/>
        </dgm:presLayoutVars>
      </dgm:prSet>
      <dgm:spPr/>
      <dgm:t>
        <a:bodyPr/>
        <a:lstStyle/>
        <a:p>
          <a:endParaRPr lang="en-GB"/>
        </a:p>
      </dgm:t>
    </dgm:pt>
    <dgm:pt modelId="{4CDB1EFD-E6AF-486B-91DE-D3A3A2903850}" type="pres">
      <dgm:prSet presAssocID="{57A3F176-91A4-4301-A477-87BE3189EF83}" presName="Accent" presStyleLbl="parChTrans1D1" presStyleIdx="8" presStyleCnt="9"/>
      <dgm:spPr>
        <a:noFill/>
        <a:ln w="12700" cap="flat" cmpd="sng" algn="ctr">
          <a:solidFill>
            <a:schemeClr val="accent1">
              <a:shade val="60000"/>
              <a:hueOff val="0"/>
              <a:satOff val="0"/>
              <a:lumOff val="0"/>
              <a:alphaOff val="0"/>
            </a:schemeClr>
          </a:solidFill>
          <a:prstDash val="solid"/>
          <a:miter lim="800000"/>
        </a:ln>
      </dgm:spPr>
    </dgm:pt>
  </dgm:ptLst>
  <dgm:cxnLst>
    <dgm:cxn modelId="{670926BD-7C83-4B25-B50F-1498A321A9DB}" type="presOf" srcId="{5F4E11BE-7D4C-4E4B-9E9C-E17110641706}" destId="{AC44DD9A-D2BC-47A1-8610-918D4C137F18}" srcOrd="0" destOrd="0" presId="urn:microsoft.com/office/officeart/2011/layout/TabList"/>
    <dgm:cxn modelId="{BE26ABD5-9FF6-4FD8-9F22-5C23B573FBFE}" srcId="{67BED630-198F-4F53-86D9-04DE71021674}" destId="{42D656A1-C5F2-4127-97A8-06604799F038}" srcOrd="6" destOrd="0" parTransId="{82B66EC5-A7D7-4641-99E6-2EB563754F40}" sibTransId="{2AC201B5-3875-4C1C-AEFC-9E8562CDC773}"/>
    <dgm:cxn modelId="{27D5673A-4B23-4552-AFAA-8B85CF5C5FD6}" type="presOf" srcId="{5B9E28BD-2A49-4732-9695-5D6013C58A2F}" destId="{45387C14-5AE6-4E0D-8F86-92161D43CD66}" srcOrd="0" destOrd="0" presId="urn:microsoft.com/office/officeart/2011/layout/TabList"/>
    <dgm:cxn modelId="{17A81E04-5A28-41B6-874B-3BEB9B0205BD}" srcId="{67BED630-198F-4F53-86D9-04DE71021674}" destId="{E0015D28-E339-4BF5-82C6-5B8B475384B4}" srcOrd="2" destOrd="0" parTransId="{2D4C35D9-5D53-4843-B901-5617D614FA45}" sibTransId="{4418CD6A-7BCE-49C9-A8EB-AE0AE658BE7F}"/>
    <dgm:cxn modelId="{9952D5A9-0FCE-4765-9E33-896A8F92238A}" type="presOf" srcId="{08339672-F34C-4EB2-8C2B-1C21EB03A44B}" destId="{DE90A0EC-B472-45FC-9E5C-F4AD1B4BD527}" srcOrd="0" destOrd="0" presId="urn:microsoft.com/office/officeart/2011/layout/TabList"/>
    <dgm:cxn modelId="{2A5E14EB-7608-4C26-A409-93D7A9E3682E}" type="presOf" srcId="{57A3F176-91A4-4301-A477-87BE3189EF83}" destId="{E46CAED2-F8D8-475C-B341-6F5A2F850E48}" srcOrd="0" destOrd="0" presId="urn:microsoft.com/office/officeart/2011/layout/TabList"/>
    <dgm:cxn modelId="{4279019F-3DFA-4ACC-B0EA-CAF80A543553}" type="presOf" srcId="{BE404E51-E665-4356-B066-3D0B6E30F8D0}" destId="{C920283D-61C7-4A74-B34D-95489E69AE5F}" srcOrd="0" destOrd="0" presId="urn:microsoft.com/office/officeart/2011/layout/TabList"/>
    <dgm:cxn modelId="{7284DC8E-9700-4BC6-84F5-82D24F09F1E1}" srcId="{F607A916-D5C3-4689-A371-4ED6F463F0DC}" destId="{EE51FA1D-EA59-4BE7-9F99-4A90E7E92704}" srcOrd="0" destOrd="0" parTransId="{324D7AAB-80D0-4899-8029-FE9D14F82BAB}" sibTransId="{B97D6112-F9BC-431C-846D-A460BDDC518F}"/>
    <dgm:cxn modelId="{4A720E9F-D433-4AB2-8E88-4E5280D4E479}" type="presOf" srcId="{044CD92D-68F2-49A6-88ED-BAACF1CD81F1}" destId="{BF28608B-C5DE-4E12-A005-F0F234EC172A}" srcOrd="0" destOrd="0" presId="urn:microsoft.com/office/officeart/2011/layout/TabList"/>
    <dgm:cxn modelId="{0A233AE7-E9F4-44FF-8D06-D4554D0A2738}" type="presOf" srcId="{3984844F-2A8C-4501-B698-C2DEF81F3BA3}" destId="{43F998F8-313A-4753-90C3-A99AA2C6C81B}" srcOrd="0" destOrd="0" presId="urn:microsoft.com/office/officeart/2011/layout/TabList"/>
    <dgm:cxn modelId="{78DA8F04-5393-4C9A-B79C-254EFE85C703}" srcId="{2C70C1FB-54C3-446D-AB69-BB5952C179EE}" destId="{BE404E51-E665-4356-B066-3D0B6E30F8D0}" srcOrd="0" destOrd="0" parTransId="{1EFAB4AC-3A25-48BA-96B9-3FE64434F27D}" sibTransId="{49CDEACD-9811-4787-9866-A7D3653EDCAD}"/>
    <dgm:cxn modelId="{AE1CEC75-6AA4-411E-A0DB-2641FFA2804F}" srcId="{E0015D28-E339-4BF5-82C6-5B8B475384B4}" destId="{75CFFDA9-787F-4E62-B018-2A741E79A675}" srcOrd="0" destOrd="0" parTransId="{3BAD4EA1-633D-4A4D-B166-24C3A6D2FDC8}" sibTransId="{D4CB34D2-6C52-4B08-932F-D67792C97B09}"/>
    <dgm:cxn modelId="{56927958-2A9B-4EF7-8E8C-0E2B13CD04AC}" srcId="{67BED630-198F-4F53-86D9-04DE71021674}" destId="{F607A916-D5C3-4689-A371-4ED6F463F0DC}" srcOrd="0" destOrd="0" parTransId="{1A0BCE99-CD3B-4845-AE79-3851ED6EC989}" sibTransId="{6BBC2673-27C8-4227-AA13-AFACD99D5C95}"/>
    <dgm:cxn modelId="{5C866D76-C405-4CFC-BE74-E5FBBC96B0E5}" type="presOf" srcId="{67BED630-198F-4F53-86D9-04DE71021674}" destId="{5D328376-45D5-4E15-AA7A-0526E7731D00}" srcOrd="0" destOrd="0" presId="urn:microsoft.com/office/officeart/2011/layout/TabList"/>
    <dgm:cxn modelId="{7A72CC2A-2E4C-4206-92AB-9241DAB539EF}" srcId="{42D656A1-C5F2-4127-97A8-06604799F038}" destId="{EDD0ECEC-B6B2-419B-8BA1-83877CDCD08C}" srcOrd="0" destOrd="0" parTransId="{2D2C5735-4C33-4488-BF8E-D787F711D3DF}" sibTransId="{0E0C5AB6-3364-4CF3-8536-8E4165790002}"/>
    <dgm:cxn modelId="{B91E0938-9465-45DE-AF9C-6A27FFA4482D}" type="presOf" srcId="{E0015D28-E339-4BF5-82C6-5B8B475384B4}" destId="{488FDD38-71E7-4C5D-A10E-71FB8B7EAE8E}" srcOrd="0" destOrd="0" presId="urn:microsoft.com/office/officeart/2011/layout/TabList"/>
    <dgm:cxn modelId="{26FC5760-E0FF-4968-90CA-E979889ECF40}" srcId="{3984844F-2A8C-4501-B698-C2DEF81F3BA3}" destId="{4A482F95-864B-4744-A869-2D717AA071A7}" srcOrd="0" destOrd="0" parTransId="{F30FE903-C463-4B49-9B25-A5BD9C25FFC9}" sibTransId="{E3A76249-DF0A-48C8-9848-5A7AD6C482F2}"/>
    <dgm:cxn modelId="{CBC2DC44-3BD4-4825-8106-71775B035C9B}" srcId="{57A3F176-91A4-4301-A477-87BE3189EF83}" destId="{6E08372F-5818-4EFA-B7E3-84859FCA580A}" srcOrd="0" destOrd="0" parTransId="{35B4760D-DAB4-4A3E-9E6C-38F53262522D}" sibTransId="{03E305C7-ACC3-41B7-B3D1-DCD5E9EDC7FF}"/>
    <dgm:cxn modelId="{C038649C-DA3A-41B3-85A4-341225ACB8CB}" type="presOf" srcId="{06BB61D2-B6B3-4A4A-B1B3-5F0E437F8CDA}" destId="{068D09D6-D8DE-421D-817C-EB0A9E5D86E5}" srcOrd="0" destOrd="0" presId="urn:microsoft.com/office/officeart/2011/layout/TabList"/>
    <dgm:cxn modelId="{B688B399-F302-41D9-BD35-A2AD49363D4C}" type="presOf" srcId="{136E1924-8255-4009-8DF5-F627CA64DAFF}" destId="{8F00A091-E4E1-423A-95D5-2D60FA386892}" srcOrd="0" destOrd="0" presId="urn:microsoft.com/office/officeart/2011/layout/TabList"/>
    <dgm:cxn modelId="{3709DDA9-F17E-47FA-B96D-B78CA69AB4B8}" srcId="{CF9BF3E2-CFC7-46B3-9E74-FCD72569E69B}" destId="{08339672-F34C-4EB2-8C2B-1C21EB03A44B}" srcOrd="1" destOrd="0" parTransId="{B28C1A41-2D2F-4A5B-A250-E3BC470EFB77}" sibTransId="{37CED00A-BF99-4D25-B660-1C5016D69BF5}"/>
    <dgm:cxn modelId="{5D69B90F-6F39-4FA0-86D7-8B4CBB1B1B65}" srcId="{F607A916-D5C3-4689-A371-4ED6F463F0DC}" destId="{FC630740-9405-455B-87C6-D07DC45DDEDF}" srcOrd="1" destOrd="0" parTransId="{5D5C47D9-12EB-45DF-B4C9-E2B2D9909661}" sibTransId="{5625A23E-A7FF-4B43-B97F-B5BA3F6513E0}"/>
    <dgm:cxn modelId="{0801B383-C5C6-4E46-845C-B814D9B33378}" type="presOf" srcId="{B87AA4AB-262E-4D6B-9288-AEDC8A9A07EE}" destId="{B1860B3E-6E72-46ED-9DF9-BC90A4E4337C}" srcOrd="0" destOrd="0" presId="urn:microsoft.com/office/officeart/2011/layout/TabList"/>
    <dgm:cxn modelId="{4ED2CCD3-630C-4967-B515-3EA9FB2D08A9}" srcId="{62E6784E-6670-4C5F-AB05-3784C135D7C3}" destId="{165B1069-179B-484F-9D2C-46FD625D7AF2}" srcOrd="0" destOrd="0" parTransId="{CC94B53A-8B78-4A7D-AF93-31365ABA1CE2}" sibTransId="{E437D973-E8E9-454A-A93E-7D9621DAC5C0}"/>
    <dgm:cxn modelId="{9758D77F-6A3A-4B90-822E-9C778A10B976}" srcId="{67BED630-198F-4F53-86D9-04DE71021674}" destId="{2C70C1FB-54C3-446D-AB69-BB5952C179EE}" srcOrd="5" destOrd="0" parTransId="{29E81FBD-D31D-49CD-92CB-7BA6E6747411}" sibTransId="{521F24F6-05AE-49F1-809B-C4370353A5E1}"/>
    <dgm:cxn modelId="{CD70F850-DA11-42DB-B617-570339DBFF97}" type="presOf" srcId="{EE51FA1D-EA59-4BE7-9F99-4A90E7E92704}" destId="{16367E89-81BC-45D7-8846-5C71DC32CDC4}" srcOrd="0" destOrd="0" presId="urn:microsoft.com/office/officeart/2011/layout/TabList"/>
    <dgm:cxn modelId="{6A3F5524-7950-4465-A47E-A2232EB6BD30}" srcId="{67BED630-198F-4F53-86D9-04DE71021674}" destId="{CF9BF3E2-CFC7-46B3-9E74-FCD72569E69B}" srcOrd="3" destOrd="0" parTransId="{0C03710D-3FFC-499B-86CF-3A338295E8D6}" sibTransId="{09BDB6E8-507B-4728-8D13-1E55D9BB79CA}"/>
    <dgm:cxn modelId="{9D4109AC-1FF4-442D-B985-A1B68DEC17AE}" srcId="{E0015D28-E339-4BF5-82C6-5B8B475384B4}" destId="{5B9E28BD-2A49-4732-9695-5D6013C58A2F}" srcOrd="1" destOrd="0" parTransId="{948D4973-00A4-48A3-9875-3F9670F16D56}" sibTransId="{960D9F05-408C-45A2-BA33-CEC88C455399}"/>
    <dgm:cxn modelId="{D36E8231-315A-4C2D-9CA8-CCF823541630}" srcId="{42D656A1-C5F2-4127-97A8-06604799F038}" destId="{06BB61D2-B6B3-4A4A-B1B3-5F0E437F8CDA}" srcOrd="1" destOrd="0" parTransId="{49C82E26-9E41-449F-A89B-D9DEEF38FF53}" sibTransId="{3441E10A-F9D2-492F-B16B-7178F2AB5CA8}"/>
    <dgm:cxn modelId="{6489DC73-34B5-4B48-9C25-97F4EBF0AF8E}" srcId="{CF9BF3E2-CFC7-46B3-9E74-FCD72569E69B}" destId="{136E1924-8255-4009-8DF5-F627CA64DAFF}" srcOrd="0" destOrd="0" parTransId="{3ABF11DF-517B-466F-969B-02364FCE542B}" sibTransId="{6849E007-EB9E-4CA8-9549-5DC9964C2CFA}"/>
    <dgm:cxn modelId="{FF20AE58-4C1E-4C82-BB49-53D8C7CA3A1B}" type="presOf" srcId="{6DC31EAF-BEF3-44F0-9FE8-9E60854F3F6C}" destId="{91EC6BD7-F444-4C53-BAF0-45EE11405E3D}" srcOrd="0" destOrd="0" presId="urn:microsoft.com/office/officeart/2011/layout/TabList"/>
    <dgm:cxn modelId="{423064FF-F784-4913-809E-8AC8A222DB52}" srcId="{67BED630-198F-4F53-86D9-04DE71021674}" destId="{57A3F176-91A4-4301-A477-87BE3189EF83}" srcOrd="8" destOrd="0" parTransId="{15536643-256C-479D-8FC7-66B91D22AE06}" sibTransId="{4C4FD5BE-1EF7-4B6D-81CD-C341A4B97B77}"/>
    <dgm:cxn modelId="{4EAB9E06-8235-4DB2-80EA-A186AF595C4C}" type="presOf" srcId="{62E6784E-6670-4C5F-AB05-3784C135D7C3}" destId="{7F94DD27-7F7D-49C6-BEB3-F4059FA20BA1}" srcOrd="0" destOrd="0" presId="urn:microsoft.com/office/officeart/2011/layout/TabList"/>
    <dgm:cxn modelId="{BEBD1BAB-FDD5-4B81-9803-10130B25E264}" srcId="{3984844F-2A8C-4501-B698-C2DEF81F3BA3}" destId="{87F289E3-A58A-4B4F-91A2-29356AF9F189}" srcOrd="1" destOrd="0" parTransId="{3DC0A23B-79D0-4FAF-B120-86DBDFAA5EA0}" sibTransId="{5C6AE72E-5FD5-4249-A567-DB61706A8A32}"/>
    <dgm:cxn modelId="{56BF2028-966A-40F0-961E-5685832C6EE5}" srcId="{67BED630-198F-4F53-86D9-04DE71021674}" destId="{62E6784E-6670-4C5F-AB05-3784C135D7C3}" srcOrd="1" destOrd="0" parTransId="{7C302B52-E0E8-4779-97A4-15F816544613}" sibTransId="{F23C9AEB-CE1C-405B-AB02-BC79DBCC1A9D}"/>
    <dgm:cxn modelId="{A76C5328-81EB-419C-8BC5-B5CF1D131C72}" type="presOf" srcId="{165B1069-179B-484F-9D2C-46FD625D7AF2}" destId="{F6C5EFEA-7C4B-4D7A-ACD3-211B5EB6A314}" srcOrd="0" destOrd="0" presId="urn:microsoft.com/office/officeart/2011/layout/TabList"/>
    <dgm:cxn modelId="{D68A46EC-97F9-4166-993C-5413B88C8BFD}" type="presOf" srcId="{FC630740-9405-455B-87C6-D07DC45DDEDF}" destId="{6AE12881-833A-4222-96F2-313241160CFD}" srcOrd="0" destOrd="0" presId="urn:microsoft.com/office/officeart/2011/layout/TabList"/>
    <dgm:cxn modelId="{3E9E0884-BC6E-468D-8E63-4BB5B3C4C5AB}" type="presOf" srcId="{4A482F95-864B-4744-A869-2D717AA071A7}" destId="{A5F089C4-1966-4CBA-B95E-B6B693019E72}" srcOrd="0" destOrd="0" presId="urn:microsoft.com/office/officeart/2011/layout/TabList"/>
    <dgm:cxn modelId="{AE29FC99-4EB7-46D7-A7AD-EE37592F27B0}" srcId="{67BED630-198F-4F53-86D9-04DE71021674}" destId="{3984844F-2A8C-4501-B698-C2DEF81F3BA3}" srcOrd="4" destOrd="0" parTransId="{DE2F2565-BA30-49F7-B391-2A5539FC6B40}" sibTransId="{ECC8B605-27B3-40F3-A504-DA32461CE27D}"/>
    <dgm:cxn modelId="{E7CB0409-4CBC-4C80-8698-39FD1E1D8BF6}" type="presOf" srcId="{2C70C1FB-54C3-446D-AB69-BB5952C179EE}" destId="{E9A1311F-5F79-4976-8232-EDE82BB1BC5E}" srcOrd="0" destOrd="0" presId="urn:microsoft.com/office/officeart/2011/layout/TabList"/>
    <dgm:cxn modelId="{2ABA0255-7A04-4B85-AFF2-4A462D86AD5B}" srcId="{67BED630-198F-4F53-86D9-04DE71021674}" destId="{5F4E11BE-7D4C-4E4B-9E9C-E17110641706}" srcOrd="7" destOrd="0" parTransId="{75B391CA-46C8-4773-AF13-A75B062A65E6}" sibTransId="{C60EB44C-735F-4EBE-A1FE-90D8149F2D80}"/>
    <dgm:cxn modelId="{C6FF54FE-D2CB-46D2-A769-0AE76252875B}" type="presOf" srcId="{87F289E3-A58A-4B4F-91A2-29356AF9F189}" destId="{EDC56460-6FB1-4125-A8BA-86A129112174}" srcOrd="0" destOrd="0" presId="urn:microsoft.com/office/officeart/2011/layout/TabList"/>
    <dgm:cxn modelId="{5C07E135-2408-4571-8595-F1D174621B5B}" type="presOf" srcId="{6E08372F-5818-4EFA-B7E3-84859FCA580A}" destId="{C63E8E36-F73F-4E85-86B9-012B803220DC}" srcOrd="0" destOrd="0" presId="urn:microsoft.com/office/officeart/2011/layout/TabList"/>
    <dgm:cxn modelId="{F5CFAE3C-5FC4-4619-A309-3AE3A05AB384}" type="presOf" srcId="{F607A916-D5C3-4689-A371-4ED6F463F0DC}" destId="{6B1F6034-84AF-479F-9EA0-7D68BEADA5C9}" srcOrd="0" destOrd="0" presId="urn:microsoft.com/office/officeart/2011/layout/TabList"/>
    <dgm:cxn modelId="{86054D8A-FBC4-443A-8FAA-D7ACA5396E8C}" srcId="{2C70C1FB-54C3-446D-AB69-BB5952C179EE}" destId="{6DC31EAF-BEF3-44F0-9FE8-9E60854F3F6C}" srcOrd="1" destOrd="0" parTransId="{281C87E9-99F0-4987-BDA8-F74F0BB21ACA}" sibTransId="{4F0FC443-AA0F-43A4-BCCB-1507BAA1EE53}"/>
    <dgm:cxn modelId="{702BAF86-D953-4AA4-BD01-C789F9EDF5A3}" srcId="{5F4E11BE-7D4C-4E4B-9E9C-E17110641706}" destId="{766F8ADC-FB77-4504-9B66-4C6D2D7894A7}" srcOrd="1" destOrd="0" parTransId="{B64FDC78-98A2-45F5-AB8A-E1C50A8879C0}" sibTransId="{75CAB502-5E46-42F3-A492-06047A4BA714}"/>
    <dgm:cxn modelId="{59C3B1E1-50E1-408C-A5F0-856C42E1B981}" type="presOf" srcId="{75CFFDA9-787F-4E62-B018-2A741E79A675}" destId="{5743F73D-F135-42FB-8FE3-B7951C9EA3A1}" srcOrd="0" destOrd="0" presId="urn:microsoft.com/office/officeart/2011/layout/TabList"/>
    <dgm:cxn modelId="{36EBAA4D-E774-4945-9039-69394599E1DB}" srcId="{62E6784E-6670-4C5F-AB05-3784C135D7C3}" destId="{B87AA4AB-262E-4D6B-9288-AEDC8A9A07EE}" srcOrd="1" destOrd="0" parTransId="{96389F38-7F8D-48D0-BE11-34E18FB37DBA}" sibTransId="{E46D90DA-FB44-4A63-800A-04FFDF2AEDDF}"/>
    <dgm:cxn modelId="{4ED4571A-82F3-42C9-9302-2E87BBEB96C9}" type="presOf" srcId="{42D656A1-C5F2-4127-97A8-06604799F038}" destId="{4595BCEF-1158-4D6E-A109-F49F37D6F14A}" srcOrd="0" destOrd="0" presId="urn:microsoft.com/office/officeart/2011/layout/TabList"/>
    <dgm:cxn modelId="{77A7C362-4281-46CA-AACB-9B5FA8DA00E0}" type="presOf" srcId="{CF9BF3E2-CFC7-46B3-9E74-FCD72569E69B}" destId="{72C9927E-BD4B-4497-A965-5E7F90506263}" srcOrd="0" destOrd="0" presId="urn:microsoft.com/office/officeart/2011/layout/TabList"/>
    <dgm:cxn modelId="{7C18EB76-BA01-4A2E-82B0-3B32D4CCF820}" type="presOf" srcId="{766F8ADC-FB77-4504-9B66-4C6D2D7894A7}" destId="{2E18CD95-0D01-49FF-9B62-E2B652ACFB30}" srcOrd="0" destOrd="0" presId="urn:microsoft.com/office/officeart/2011/layout/TabList"/>
    <dgm:cxn modelId="{2167F36F-A363-4877-A964-7095125E7310}" type="presOf" srcId="{EDD0ECEC-B6B2-419B-8BA1-83877CDCD08C}" destId="{E2CF2BD1-7525-4406-B89D-554F299835F6}" srcOrd="0" destOrd="0" presId="urn:microsoft.com/office/officeart/2011/layout/TabList"/>
    <dgm:cxn modelId="{468874B0-F6E2-432F-9126-0C4FF8977824}" srcId="{5F4E11BE-7D4C-4E4B-9E9C-E17110641706}" destId="{044CD92D-68F2-49A6-88ED-BAACF1CD81F1}" srcOrd="0" destOrd="0" parTransId="{A0801251-D418-4714-8CFB-7681912186EB}" sibTransId="{021D36E8-648D-4E45-9068-4772785CEC9E}"/>
    <dgm:cxn modelId="{9048CFE0-635A-41CA-BF5C-E83842B51F8C}" type="presParOf" srcId="{5D328376-45D5-4E15-AA7A-0526E7731D00}" destId="{5A4E1504-9A7B-48A5-A08D-BADC02EA016A}" srcOrd="0" destOrd="0" presId="urn:microsoft.com/office/officeart/2011/layout/TabList"/>
    <dgm:cxn modelId="{9D502CFC-9868-406E-A389-2EF515F29D45}" type="presParOf" srcId="{5A4E1504-9A7B-48A5-A08D-BADC02EA016A}" destId="{16367E89-81BC-45D7-8846-5C71DC32CDC4}" srcOrd="0" destOrd="0" presId="urn:microsoft.com/office/officeart/2011/layout/TabList"/>
    <dgm:cxn modelId="{4426E1E6-06F7-4277-B885-0434D2FC2DC8}" type="presParOf" srcId="{5A4E1504-9A7B-48A5-A08D-BADC02EA016A}" destId="{6B1F6034-84AF-479F-9EA0-7D68BEADA5C9}" srcOrd="1" destOrd="0" presId="urn:microsoft.com/office/officeart/2011/layout/TabList"/>
    <dgm:cxn modelId="{1F51F983-DF46-4547-99E2-C51CD810FE27}" type="presParOf" srcId="{5A4E1504-9A7B-48A5-A08D-BADC02EA016A}" destId="{BACE8D17-98DC-4172-AEC2-8E7A6307E61C}" srcOrd="2" destOrd="0" presId="urn:microsoft.com/office/officeart/2011/layout/TabList"/>
    <dgm:cxn modelId="{6472B489-D317-4FF3-B31A-D0882F284F7F}" type="presParOf" srcId="{5D328376-45D5-4E15-AA7A-0526E7731D00}" destId="{6AE12881-833A-4222-96F2-313241160CFD}" srcOrd="1" destOrd="0" presId="urn:microsoft.com/office/officeart/2011/layout/TabList"/>
    <dgm:cxn modelId="{83828DE4-53D6-4BFA-BE90-455F6DA09ED6}" type="presParOf" srcId="{5D328376-45D5-4E15-AA7A-0526E7731D00}" destId="{CDE4F86E-B7DF-45BC-8AED-0C8C5F956732}" srcOrd="2" destOrd="0" presId="urn:microsoft.com/office/officeart/2011/layout/TabList"/>
    <dgm:cxn modelId="{95C4C20B-FBD0-4A1E-94A6-ED4404832C8F}" type="presParOf" srcId="{5D328376-45D5-4E15-AA7A-0526E7731D00}" destId="{2E90369A-44C4-48B6-AEC9-66883818ADF5}" srcOrd="3" destOrd="0" presId="urn:microsoft.com/office/officeart/2011/layout/TabList"/>
    <dgm:cxn modelId="{071580E2-A8EF-451F-9C88-A697F5D3126B}" type="presParOf" srcId="{2E90369A-44C4-48B6-AEC9-66883818ADF5}" destId="{F6C5EFEA-7C4B-4D7A-ACD3-211B5EB6A314}" srcOrd="0" destOrd="0" presId="urn:microsoft.com/office/officeart/2011/layout/TabList"/>
    <dgm:cxn modelId="{B5C324DD-9D29-4974-9A31-6850B57F67B6}" type="presParOf" srcId="{2E90369A-44C4-48B6-AEC9-66883818ADF5}" destId="{7F94DD27-7F7D-49C6-BEB3-F4059FA20BA1}" srcOrd="1" destOrd="0" presId="urn:microsoft.com/office/officeart/2011/layout/TabList"/>
    <dgm:cxn modelId="{024759C7-C4E0-4377-B202-E75429234216}" type="presParOf" srcId="{2E90369A-44C4-48B6-AEC9-66883818ADF5}" destId="{CD1D1831-161A-4CDB-869C-51B4F70159E5}" srcOrd="2" destOrd="0" presId="urn:microsoft.com/office/officeart/2011/layout/TabList"/>
    <dgm:cxn modelId="{53CB11F7-2C2A-4DA0-A677-A65FAAF4F8C0}" type="presParOf" srcId="{5D328376-45D5-4E15-AA7A-0526E7731D00}" destId="{B1860B3E-6E72-46ED-9DF9-BC90A4E4337C}" srcOrd="4" destOrd="0" presId="urn:microsoft.com/office/officeart/2011/layout/TabList"/>
    <dgm:cxn modelId="{9CF2F56B-FAD8-4954-9B25-B9973BEC9C12}" type="presParOf" srcId="{5D328376-45D5-4E15-AA7A-0526E7731D00}" destId="{BE14328B-9943-4474-B671-D0E132098849}" srcOrd="5" destOrd="0" presId="urn:microsoft.com/office/officeart/2011/layout/TabList"/>
    <dgm:cxn modelId="{D9A62C87-5690-45E7-AE57-092C04EED6CC}" type="presParOf" srcId="{5D328376-45D5-4E15-AA7A-0526E7731D00}" destId="{FE6ABC19-3DA7-4BF1-917A-03DAA5EC6E08}" srcOrd="6" destOrd="0" presId="urn:microsoft.com/office/officeart/2011/layout/TabList"/>
    <dgm:cxn modelId="{E4ECEC25-1AB3-48C8-9EA0-AE1124304A9B}" type="presParOf" srcId="{FE6ABC19-3DA7-4BF1-917A-03DAA5EC6E08}" destId="{5743F73D-F135-42FB-8FE3-B7951C9EA3A1}" srcOrd="0" destOrd="0" presId="urn:microsoft.com/office/officeart/2011/layout/TabList"/>
    <dgm:cxn modelId="{C4F24CBD-A801-4651-893C-C2BB5667B665}" type="presParOf" srcId="{FE6ABC19-3DA7-4BF1-917A-03DAA5EC6E08}" destId="{488FDD38-71E7-4C5D-A10E-71FB8B7EAE8E}" srcOrd="1" destOrd="0" presId="urn:microsoft.com/office/officeart/2011/layout/TabList"/>
    <dgm:cxn modelId="{AF1A2B64-AA2A-4D68-A808-A1BC67720581}" type="presParOf" srcId="{FE6ABC19-3DA7-4BF1-917A-03DAA5EC6E08}" destId="{BAD868DF-9721-4271-BF61-CC54650ACACF}" srcOrd="2" destOrd="0" presId="urn:microsoft.com/office/officeart/2011/layout/TabList"/>
    <dgm:cxn modelId="{6C7B27B5-2D4E-41E2-B3E3-3C539519E721}" type="presParOf" srcId="{5D328376-45D5-4E15-AA7A-0526E7731D00}" destId="{45387C14-5AE6-4E0D-8F86-92161D43CD66}" srcOrd="7" destOrd="0" presId="urn:microsoft.com/office/officeart/2011/layout/TabList"/>
    <dgm:cxn modelId="{C5AA9CA2-A8DC-4924-9314-DCD89FAD4A29}" type="presParOf" srcId="{5D328376-45D5-4E15-AA7A-0526E7731D00}" destId="{8A5869E1-B3EA-47AA-BAEC-4A113A4C8BB0}" srcOrd="8" destOrd="0" presId="urn:microsoft.com/office/officeart/2011/layout/TabList"/>
    <dgm:cxn modelId="{879AECCC-3113-4FCC-B47C-0C97EE32BD42}" type="presParOf" srcId="{5D328376-45D5-4E15-AA7A-0526E7731D00}" destId="{6C9AFF42-FB3B-47A7-89A9-564D9BB04954}" srcOrd="9" destOrd="0" presId="urn:microsoft.com/office/officeart/2011/layout/TabList"/>
    <dgm:cxn modelId="{587E7A49-980A-4E60-B207-A0E942D5AD9E}" type="presParOf" srcId="{6C9AFF42-FB3B-47A7-89A9-564D9BB04954}" destId="{8F00A091-E4E1-423A-95D5-2D60FA386892}" srcOrd="0" destOrd="0" presId="urn:microsoft.com/office/officeart/2011/layout/TabList"/>
    <dgm:cxn modelId="{65516B93-BAD8-4941-85EC-A170798CD912}" type="presParOf" srcId="{6C9AFF42-FB3B-47A7-89A9-564D9BB04954}" destId="{72C9927E-BD4B-4497-A965-5E7F90506263}" srcOrd="1" destOrd="0" presId="urn:microsoft.com/office/officeart/2011/layout/TabList"/>
    <dgm:cxn modelId="{57089643-C10D-4524-8202-689B75E6610F}" type="presParOf" srcId="{6C9AFF42-FB3B-47A7-89A9-564D9BB04954}" destId="{6A65EDDC-8EB3-4C5C-8F8D-BC686825262F}" srcOrd="2" destOrd="0" presId="urn:microsoft.com/office/officeart/2011/layout/TabList"/>
    <dgm:cxn modelId="{686D0F9A-F473-4801-84E4-A6E70C8E83C0}" type="presParOf" srcId="{5D328376-45D5-4E15-AA7A-0526E7731D00}" destId="{DE90A0EC-B472-45FC-9E5C-F4AD1B4BD527}" srcOrd="10" destOrd="0" presId="urn:microsoft.com/office/officeart/2011/layout/TabList"/>
    <dgm:cxn modelId="{B42CBD06-02C4-4169-8FF1-C1D27ECCA428}" type="presParOf" srcId="{5D328376-45D5-4E15-AA7A-0526E7731D00}" destId="{BC191930-9306-4829-943E-1AC995F2F83F}" srcOrd="11" destOrd="0" presId="urn:microsoft.com/office/officeart/2011/layout/TabList"/>
    <dgm:cxn modelId="{21FF2F0A-244D-4E45-96EB-E392154583E9}" type="presParOf" srcId="{5D328376-45D5-4E15-AA7A-0526E7731D00}" destId="{DB58E98C-6010-4084-999D-7B283A891316}" srcOrd="12" destOrd="0" presId="urn:microsoft.com/office/officeart/2011/layout/TabList"/>
    <dgm:cxn modelId="{B850B8C5-703C-4C2B-9678-DE6108ACD805}" type="presParOf" srcId="{DB58E98C-6010-4084-999D-7B283A891316}" destId="{A5F089C4-1966-4CBA-B95E-B6B693019E72}" srcOrd="0" destOrd="0" presId="urn:microsoft.com/office/officeart/2011/layout/TabList"/>
    <dgm:cxn modelId="{F8617479-5754-4236-99A2-C222066B2051}" type="presParOf" srcId="{DB58E98C-6010-4084-999D-7B283A891316}" destId="{43F998F8-313A-4753-90C3-A99AA2C6C81B}" srcOrd="1" destOrd="0" presId="urn:microsoft.com/office/officeart/2011/layout/TabList"/>
    <dgm:cxn modelId="{07F83F71-61DB-4F3C-B367-28407D15C078}" type="presParOf" srcId="{DB58E98C-6010-4084-999D-7B283A891316}" destId="{BED0A1FD-84D1-4490-8CA8-46676B850E09}" srcOrd="2" destOrd="0" presId="urn:microsoft.com/office/officeart/2011/layout/TabList"/>
    <dgm:cxn modelId="{9771467D-5DD5-48B6-B44C-AED35A4048BB}" type="presParOf" srcId="{5D328376-45D5-4E15-AA7A-0526E7731D00}" destId="{EDC56460-6FB1-4125-A8BA-86A129112174}" srcOrd="13" destOrd="0" presId="urn:microsoft.com/office/officeart/2011/layout/TabList"/>
    <dgm:cxn modelId="{18434039-880A-41FD-A38F-87376E45D97A}" type="presParOf" srcId="{5D328376-45D5-4E15-AA7A-0526E7731D00}" destId="{0BF53FF2-D46D-4E15-80DD-8C2F7F14C79C}" srcOrd="14" destOrd="0" presId="urn:microsoft.com/office/officeart/2011/layout/TabList"/>
    <dgm:cxn modelId="{CE82A131-3F48-4EED-AB7D-784919984DCA}" type="presParOf" srcId="{5D328376-45D5-4E15-AA7A-0526E7731D00}" destId="{8704CECE-6ADB-4F79-91D9-9AF46BA6F5FE}" srcOrd="15" destOrd="0" presId="urn:microsoft.com/office/officeart/2011/layout/TabList"/>
    <dgm:cxn modelId="{34D45AC4-429D-47F1-A23F-29F6D63CDF73}" type="presParOf" srcId="{8704CECE-6ADB-4F79-91D9-9AF46BA6F5FE}" destId="{C920283D-61C7-4A74-B34D-95489E69AE5F}" srcOrd="0" destOrd="0" presId="urn:microsoft.com/office/officeart/2011/layout/TabList"/>
    <dgm:cxn modelId="{D6E5F888-6F8C-4977-9A5B-D14660B8A986}" type="presParOf" srcId="{8704CECE-6ADB-4F79-91D9-9AF46BA6F5FE}" destId="{E9A1311F-5F79-4976-8232-EDE82BB1BC5E}" srcOrd="1" destOrd="0" presId="urn:microsoft.com/office/officeart/2011/layout/TabList"/>
    <dgm:cxn modelId="{A10F0C12-225A-43F7-8D87-16D021D12D8B}" type="presParOf" srcId="{8704CECE-6ADB-4F79-91D9-9AF46BA6F5FE}" destId="{3F29930A-B5E1-458A-9D0A-459055E2A88C}" srcOrd="2" destOrd="0" presId="urn:microsoft.com/office/officeart/2011/layout/TabList"/>
    <dgm:cxn modelId="{2FA41862-4E1F-4BCB-B246-4AEFDA907B12}" type="presParOf" srcId="{5D328376-45D5-4E15-AA7A-0526E7731D00}" destId="{91EC6BD7-F444-4C53-BAF0-45EE11405E3D}" srcOrd="16" destOrd="0" presId="urn:microsoft.com/office/officeart/2011/layout/TabList"/>
    <dgm:cxn modelId="{96C178EB-8972-41EB-9867-FE0AC3CB5F94}" type="presParOf" srcId="{5D328376-45D5-4E15-AA7A-0526E7731D00}" destId="{B9CC6595-D713-428D-98F0-5EAD72F30FBD}" srcOrd="17" destOrd="0" presId="urn:microsoft.com/office/officeart/2011/layout/TabList"/>
    <dgm:cxn modelId="{6B64D03F-FF6A-4B08-AB21-3183745B2BDF}" type="presParOf" srcId="{5D328376-45D5-4E15-AA7A-0526E7731D00}" destId="{6EAC4C23-F50F-4F71-AF23-2A7019A98AAF}" srcOrd="18" destOrd="0" presId="urn:microsoft.com/office/officeart/2011/layout/TabList"/>
    <dgm:cxn modelId="{732B4235-E3BD-465F-9F5A-C950FED71370}" type="presParOf" srcId="{6EAC4C23-F50F-4F71-AF23-2A7019A98AAF}" destId="{E2CF2BD1-7525-4406-B89D-554F299835F6}" srcOrd="0" destOrd="0" presId="urn:microsoft.com/office/officeart/2011/layout/TabList"/>
    <dgm:cxn modelId="{C94826A6-1F7D-421F-9442-BC7435660913}" type="presParOf" srcId="{6EAC4C23-F50F-4F71-AF23-2A7019A98AAF}" destId="{4595BCEF-1158-4D6E-A109-F49F37D6F14A}" srcOrd="1" destOrd="0" presId="urn:microsoft.com/office/officeart/2011/layout/TabList"/>
    <dgm:cxn modelId="{CF3B3107-590F-4C40-9765-A8E8B07B2FE2}" type="presParOf" srcId="{6EAC4C23-F50F-4F71-AF23-2A7019A98AAF}" destId="{2FD4E9D5-43F0-4DCA-8E21-F313CC5FC1C0}" srcOrd="2" destOrd="0" presId="urn:microsoft.com/office/officeart/2011/layout/TabList"/>
    <dgm:cxn modelId="{2C061DA4-B9E8-4B1B-BA60-A229EC2DA802}" type="presParOf" srcId="{5D328376-45D5-4E15-AA7A-0526E7731D00}" destId="{068D09D6-D8DE-421D-817C-EB0A9E5D86E5}" srcOrd="19" destOrd="0" presId="urn:microsoft.com/office/officeart/2011/layout/TabList"/>
    <dgm:cxn modelId="{2CBB4D9F-20C2-42D9-8A72-C13C03989B10}" type="presParOf" srcId="{5D328376-45D5-4E15-AA7A-0526E7731D00}" destId="{8DE9789C-D256-48FA-A93F-C4D20D81DEB7}" srcOrd="20" destOrd="0" presId="urn:microsoft.com/office/officeart/2011/layout/TabList"/>
    <dgm:cxn modelId="{65459DCF-17DD-47E9-9213-E8724154EDD3}" type="presParOf" srcId="{5D328376-45D5-4E15-AA7A-0526E7731D00}" destId="{79DC4969-D268-4862-B19C-1595B47690F3}" srcOrd="21" destOrd="0" presId="urn:microsoft.com/office/officeart/2011/layout/TabList"/>
    <dgm:cxn modelId="{3114F9F6-AF4A-4FAA-8E79-ABD5BFA9C1C7}" type="presParOf" srcId="{79DC4969-D268-4862-B19C-1595B47690F3}" destId="{BF28608B-C5DE-4E12-A005-F0F234EC172A}" srcOrd="0" destOrd="0" presId="urn:microsoft.com/office/officeart/2011/layout/TabList"/>
    <dgm:cxn modelId="{42AD926A-66CC-460D-9F06-901DD7D1722D}" type="presParOf" srcId="{79DC4969-D268-4862-B19C-1595B47690F3}" destId="{AC44DD9A-D2BC-47A1-8610-918D4C137F18}" srcOrd="1" destOrd="0" presId="urn:microsoft.com/office/officeart/2011/layout/TabList"/>
    <dgm:cxn modelId="{4B034198-23BD-49AE-8FE5-C162FB119C7E}" type="presParOf" srcId="{79DC4969-D268-4862-B19C-1595B47690F3}" destId="{10873F5C-7A6D-43E3-93DB-2E3C10016C42}" srcOrd="2" destOrd="0" presId="urn:microsoft.com/office/officeart/2011/layout/TabList"/>
    <dgm:cxn modelId="{592EEF9C-4AEC-4F5C-9E49-69A784BF53D6}" type="presParOf" srcId="{5D328376-45D5-4E15-AA7A-0526E7731D00}" destId="{2E18CD95-0D01-49FF-9B62-E2B652ACFB30}" srcOrd="22" destOrd="0" presId="urn:microsoft.com/office/officeart/2011/layout/TabList"/>
    <dgm:cxn modelId="{70112B5C-CEB0-43E3-AE94-20A5FA2D6624}" type="presParOf" srcId="{5D328376-45D5-4E15-AA7A-0526E7731D00}" destId="{BF39B187-BCFA-4B1C-9F5F-97CAB8AC5F71}" srcOrd="23" destOrd="0" presId="urn:microsoft.com/office/officeart/2011/layout/TabList"/>
    <dgm:cxn modelId="{A36F6F84-162C-4400-9ED9-0EF566D10517}" type="presParOf" srcId="{5D328376-45D5-4E15-AA7A-0526E7731D00}" destId="{E888C213-D871-4BB2-B3FF-C2963BF085A7}" srcOrd="24" destOrd="0" presId="urn:microsoft.com/office/officeart/2011/layout/TabList"/>
    <dgm:cxn modelId="{745CF1D7-9D3A-4A57-8E67-A58763C9CF6E}" type="presParOf" srcId="{E888C213-D871-4BB2-B3FF-C2963BF085A7}" destId="{C63E8E36-F73F-4E85-86B9-012B803220DC}" srcOrd="0" destOrd="0" presId="urn:microsoft.com/office/officeart/2011/layout/TabList"/>
    <dgm:cxn modelId="{B40A99EA-A072-4FB2-9D9C-6AAD4E0D4861}" type="presParOf" srcId="{E888C213-D871-4BB2-B3FF-C2963BF085A7}" destId="{E46CAED2-F8D8-475C-B341-6F5A2F850E48}" srcOrd="1" destOrd="0" presId="urn:microsoft.com/office/officeart/2011/layout/TabList"/>
    <dgm:cxn modelId="{440912D8-506B-44DF-BF55-DD9F46115BF3}" type="presParOf" srcId="{E888C213-D871-4BB2-B3FF-C2963BF085A7}" destId="{4CDB1EFD-E6AF-486B-91DE-D3A3A2903850}"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353BC-67AC-4BA4-9BF5-E31B5CC4CE9D}">
      <dsp:nvSpPr>
        <dsp:cNvPr id="0" name=""/>
        <dsp:cNvSpPr/>
      </dsp:nvSpPr>
      <dsp:spPr>
        <a:xfrm>
          <a:off x="6172194" y="3505199"/>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sl" sz="1400" b="1" i="0" strike="noStrike" kern="1200" cap="none" spc="0" baseline="0" dirty="0">
              <a:solidFill>
                <a:srgbClr val="000000"/>
              </a:solidFill>
              <a:effectLst/>
              <a:latin typeface="Calibri"/>
              <a:ea typeface="Calibri" panose="020F0502020204030204"/>
              <a:cs typeface="Calibri"/>
            </a:rPr>
            <a:t>dostop do zdravstva, izobraževanja</a:t>
          </a:r>
        </a:p>
      </dsp:txBody>
      <dsp:txXfrm>
        <a:off x="6400121" y="3700869"/>
        <a:ext cx="1015849" cy="872080"/>
      </dsp:txXfrm>
    </dsp:sp>
    <dsp:sp modelId="{01801963-1E46-44BD-85A4-DA2D960E0445}">
      <dsp:nvSpPr>
        <dsp:cNvPr id="0" name=""/>
        <dsp:cNvSpPr/>
      </dsp:nvSpPr>
      <dsp:spPr>
        <a:xfrm>
          <a:off x="1447799" y="28575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FBB7CF-DFF6-4AE0-96A9-8849EF38EE92}">
      <dsp:nvSpPr>
        <dsp:cNvPr id="0" name=""/>
        <dsp:cNvSpPr/>
      </dsp:nvSpPr>
      <dsp:spPr>
        <a:xfrm>
          <a:off x="7674596" y="0"/>
          <a:ext cx="1393203" cy="1242409"/>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Lst>
          </a:blip>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310DED-F8D8-4D62-81BC-87610191FC2F}">
      <dsp:nvSpPr>
        <dsp:cNvPr id="0" name=""/>
        <dsp:cNvSpPr/>
      </dsp:nvSpPr>
      <dsp:spPr>
        <a:xfrm>
          <a:off x="808868" y="2284417"/>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0602D0-51B5-47D7-881F-AC840CD39187}">
      <dsp:nvSpPr>
        <dsp:cNvPr id="0" name=""/>
        <dsp:cNvSpPr/>
      </dsp:nvSpPr>
      <dsp:spPr>
        <a:xfrm>
          <a:off x="2911438" y="342896"/>
          <a:ext cx="1584362"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sl" sz="1600" b="1" i="0" strike="noStrike" kern="1200" cap="none" spc="0" baseline="0">
              <a:solidFill>
                <a:srgbClr val="000000"/>
              </a:solidFill>
              <a:effectLst/>
              <a:latin typeface="Calibri"/>
              <a:ea typeface="Calibri" panose="020F0502020204030204"/>
              <a:cs typeface="Calibri"/>
            </a:rPr>
            <a:t>preživetje – gospodarske priložnosti</a:t>
          </a:r>
          <a:endParaRPr lang="en-GB" sz="1600" b="1" kern="1200"/>
        </a:p>
      </dsp:txBody>
      <dsp:txXfrm>
        <a:off x="3148753" y="532139"/>
        <a:ext cx="1109732" cy="884934"/>
      </dsp:txXfrm>
    </dsp:sp>
    <dsp:sp modelId="{DD2D8003-21FE-4EA3-A926-885F9C1594B9}">
      <dsp:nvSpPr>
        <dsp:cNvPr id="0" name=""/>
        <dsp:cNvSpPr/>
      </dsp:nvSpPr>
      <dsp:spPr>
        <a:xfrm>
          <a:off x="3525884" y="2664606"/>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687EA0-7390-4C96-8545-C70A4EACE8E7}">
      <dsp:nvSpPr>
        <dsp:cNvPr id="0" name=""/>
        <dsp:cNvSpPr/>
      </dsp:nvSpPr>
      <dsp:spPr>
        <a:xfrm>
          <a:off x="1295405" y="3695697"/>
          <a:ext cx="1479033" cy="1263420"/>
        </a:xfrm>
        <a:prstGeom prst="hexagon">
          <a:avLst>
            <a:gd name="adj" fmla="val 25000"/>
            <a:gd name="vf" fmla="val 115470"/>
          </a:avLst>
        </a:prstGeom>
        <a:blipFill>
          <a:blip xmlns:r="http://schemas.openxmlformats.org/officeDocument/2006/relationships" r:embed="rId2">
            <a:extLst>
              <a:ext uri="{28A0092B-C50C-407E-A947-70E740481C1C}">
                <a14:useLocalDpi xmlns:a14="http://schemas.microsoft.com/office/drawing/2010/main" val="0"/>
              </a:ext>
            </a:extLst>
          </a:blip>
          <a:stretch>
            <a:fillRect l="-4000" r="-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5834F7-1B0C-4B94-A8B2-71BAB6C561FD}">
      <dsp:nvSpPr>
        <dsp:cNvPr id="0" name=""/>
        <dsp:cNvSpPr/>
      </dsp:nvSpPr>
      <dsp:spPr>
        <a:xfrm>
          <a:off x="3733801" y="31241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7DA53E-AB97-4E73-925C-D558459149EB}">
      <dsp:nvSpPr>
        <dsp:cNvPr id="0" name=""/>
        <dsp:cNvSpPr/>
      </dsp:nvSpPr>
      <dsp:spPr>
        <a:xfrm>
          <a:off x="4800596" y="4191000"/>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sl" sz="1600" b="1" i="0" strike="noStrike" kern="1200" cap="none" spc="0" baseline="0">
              <a:solidFill>
                <a:srgbClr val="000000"/>
              </a:solidFill>
              <a:effectLst/>
              <a:latin typeface="Calibri"/>
              <a:ea typeface="Calibri" panose="020F0502020204030204"/>
              <a:cs typeface="Calibri"/>
            </a:rPr>
            <a:t>nasilje, izkoriščanje </a:t>
          </a:r>
          <a:endParaRPr lang="en-GB" sz="1600" b="1" kern="1200"/>
        </a:p>
      </dsp:txBody>
      <dsp:txXfrm>
        <a:off x="5028523" y="4386670"/>
        <a:ext cx="1015849" cy="872080"/>
      </dsp:txXfrm>
    </dsp:sp>
    <dsp:sp modelId="{DE39A730-2348-4C4E-8F22-D165A5EBBB69}">
      <dsp:nvSpPr>
        <dsp:cNvPr id="0" name=""/>
        <dsp:cNvSpPr/>
      </dsp:nvSpPr>
      <dsp:spPr>
        <a:xfrm>
          <a:off x="2438399" y="2362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55717A-5D48-4F5D-AE7B-CA1A08A7BEC6}">
      <dsp:nvSpPr>
        <dsp:cNvPr id="0" name=""/>
        <dsp:cNvSpPr/>
      </dsp:nvSpPr>
      <dsp:spPr>
        <a:xfrm>
          <a:off x="228595" y="38101"/>
          <a:ext cx="1521727" cy="1300388"/>
        </a:xfrm>
        <a:prstGeom prst="hexagon">
          <a:avLst>
            <a:gd name="adj" fmla="val 25000"/>
            <a:gd name="vf" fmla="val 115470"/>
          </a:avLst>
        </a:prstGeom>
        <a:blipFill>
          <a:blip xmlns:r="http://schemas.openxmlformats.org/officeDocument/2006/relationships" r:embed="rId3">
            <a:extLst>
              <a:ext uri="{28A0092B-C50C-407E-A947-70E740481C1C}">
                <a14:useLocalDpi xmlns:a14="http://schemas.microsoft.com/office/drawing/2010/main" val="0"/>
              </a:ext>
            </a:extLst>
          </a:blip>
          <a:stretch>
            <a:fillRect t="-37000" b="-37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8302BD-8C92-4388-93FA-0CABC151F926}">
      <dsp:nvSpPr>
        <dsp:cNvPr id="0" name=""/>
        <dsp:cNvSpPr/>
      </dsp:nvSpPr>
      <dsp:spPr>
        <a:xfrm>
          <a:off x="3962400" y="20193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C24F16-87E7-4813-8ACE-5F6A37F6ED98}">
      <dsp:nvSpPr>
        <dsp:cNvPr id="0" name=""/>
        <dsp:cNvSpPr/>
      </dsp:nvSpPr>
      <dsp:spPr>
        <a:xfrm>
          <a:off x="1371602" y="2324096"/>
          <a:ext cx="1576297"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sl" sz="1600" b="1" i="0" strike="noStrike" kern="1200" cap="none" spc="0" baseline="0">
              <a:solidFill>
                <a:srgbClr val="000000"/>
              </a:solidFill>
              <a:effectLst/>
              <a:latin typeface="Calibri"/>
              <a:ea typeface="Calibri" panose="020F0502020204030204"/>
              <a:cs typeface="Calibri"/>
            </a:rPr>
            <a:t>podnebne spremembe, naravne nesreče</a:t>
          </a:r>
          <a:endParaRPr lang="en-GB" sz="1600" b="1" kern="1200"/>
        </a:p>
      </dsp:txBody>
      <dsp:txXfrm>
        <a:off x="1608245" y="2513768"/>
        <a:ext cx="1103011" cy="884076"/>
      </dsp:txXfrm>
    </dsp:sp>
    <dsp:sp modelId="{72197FE0-213F-4733-B682-03601960847D}">
      <dsp:nvSpPr>
        <dsp:cNvPr id="0" name=""/>
        <dsp:cNvSpPr/>
      </dsp:nvSpPr>
      <dsp:spPr>
        <a:xfrm>
          <a:off x="2106104" y="542433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264CA1-EF89-4E5A-8ED3-DE8C3F8A85F4}">
      <dsp:nvSpPr>
        <dsp:cNvPr id="0" name=""/>
        <dsp:cNvSpPr/>
      </dsp:nvSpPr>
      <dsp:spPr>
        <a:xfrm>
          <a:off x="6248403" y="2057400"/>
          <a:ext cx="1471703" cy="1174981"/>
        </a:xfrm>
        <a:prstGeom prst="hexagon">
          <a:avLst>
            <a:gd name="adj" fmla="val 25000"/>
            <a:gd name="vf" fmla="val 115470"/>
          </a:avLst>
        </a:prstGeom>
        <a:blipFill>
          <a:blip xmlns:r="http://schemas.openxmlformats.org/officeDocument/2006/relationships" r:embed="rId4">
            <a:extLst>
              <a:ext uri="{28A0092B-C50C-407E-A947-70E740481C1C}">
                <a14:useLocalDpi xmlns:a14="http://schemas.microsoft.com/office/drawing/2010/main" val="0"/>
              </a:ext>
            </a:extLst>
          </a:blip>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1C4B63-D498-4BB2-885B-8664FD350599}">
      <dsp:nvSpPr>
        <dsp:cNvPr id="0" name=""/>
        <dsp:cNvSpPr/>
      </dsp:nvSpPr>
      <dsp:spPr>
        <a:xfrm>
          <a:off x="5029199" y="19811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08116A-73B2-4E7E-9750-ADF1FEA1E6A5}">
      <dsp:nvSpPr>
        <dsp:cNvPr id="0" name=""/>
        <dsp:cNvSpPr/>
      </dsp:nvSpPr>
      <dsp:spPr>
        <a:xfrm>
          <a:off x="2743202" y="3124198"/>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sl" sz="1600" b="1" i="0" strike="noStrike" kern="1200" cap="none" spc="0" baseline="0">
              <a:solidFill>
                <a:srgbClr val="000000"/>
              </a:solidFill>
              <a:effectLst/>
              <a:latin typeface="Calibri"/>
              <a:ea typeface="Calibri" panose="020F0502020204030204"/>
              <a:cs typeface="Calibri"/>
            </a:rPr>
            <a:t>preganjanje</a:t>
          </a:r>
        </a:p>
      </dsp:txBody>
      <dsp:txXfrm>
        <a:off x="2971129" y="3319868"/>
        <a:ext cx="1015849" cy="872080"/>
      </dsp:txXfrm>
    </dsp:sp>
    <dsp:sp modelId="{49732828-F58E-4D2C-9019-4CFA976BB32E}">
      <dsp:nvSpPr>
        <dsp:cNvPr id="0" name=""/>
        <dsp:cNvSpPr/>
      </dsp:nvSpPr>
      <dsp:spPr>
        <a:xfrm>
          <a:off x="6553199" y="838201"/>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480AEE-F930-4E89-BD8A-6425B98FBB46}">
      <dsp:nvSpPr>
        <dsp:cNvPr id="0" name=""/>
        <dsp:cNvSpPr/>
      </dsp:nvSpPr>
      <dsp:spPr>
        <a:xfrm>
          <a:off x="1523993" y="914394"/>
          <a:ext cx="1471718" cy="1263433"/>
        </a:xfrm>
        <a:prstGeom prst="hexagon">
          <a:avLst>
            <a:gd name="adj" fmla="val 25000"/>
            <a:gd name="vf" fmla="val 115470"/>
          </a:avLst>
        </a:prstGeom>
        <a:blipFill>
          <a:blip xmlns:r="http://schemas.openxmlformats.org/officeDocument/2006/relationships" r:embed="rId5">
            <a:extLst>
              <a:ext uri="{28A0092B-C50C-407E-A947-70E740481C1C}">
                <a14:useLocalDpi xmlns:a14="http://schemas.microsoft.com/office/drawing/2010/main" val="0"/>
              </a:ext>
            </a:extLst>
          </a:blip>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A1D624-141E-4B74-846E-816F09C2F1C2}">
      <dsp:nvSpPr>
        <dsp:cNvPr id="0" name=""/>
        <dsp:cNvSpPr/>
      </dsp:nvSpPr>
      <dsp:spPr>
        <a:xfrm>
          <a:off x="6604402" y="92126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7BDF14-4737-4980-828C-1B92A8AF30E2}">
      <dsp:nvSpPr>
        <dsp:cNvPr id="0" name=""/>
        <dsp:cNvSpPr/>
      </dsp:nvSpPr>
      <dsp:spPr>
        <a:xfrm>
          <a:off x="0" y="4457697"/>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2860" rIns="0" bIns="22860" numCol="1" spcCol="1270" anchor="ctr" anchorCtr="0">
          <a:noAutofit/>
        </a:bodyPr>
        <a:lstStyle/>
        <a:p>
          <a:pPr lvl="0" algn="ctr" defTabSz="800100">
            <a:lnSpc>
              <a:spcPct val="90000"/>
            </a:lnSpc>
            <a:spcBef>
              <a:spcPct val="0"/>
            </a:spcBef>
            <a:spcAft>
              <a:spcPct val="35000"/>
            </a:spcAft>
          </a:pPr>
          <a:r>
            <a:rPr lang="sl" sz="1800" b="1" i="0" strike="noStrike" kern="1200" cap="none" spc="0" baseline="0">
              <a:solidFill>
                <a:srgbClr val="000000"/>
              </a:solidFill>
              <a:effectLst/>
              <a:latin typeface="Calibri"/>
              <a:ea typeface="Calibri" panose="020F0502020204030204"/>
              <a:cs typeface="Calibri"/>
            </a:rPr>
            <a:t>združitev družine</a:t>
          </a:r>
          <a:endParaRPr lang="en-GB" b="1" kern="1200"/>
        </a:p>
      </dsp:txBody>
      <dsp:txXfrm>
        <a:off x="227927" y="4653367"/>
        <a:ext cx="1015849" cy="872080"/>
      </dsp:txXfrm>
    </dsp:sp>
    <dsp:sp modelId="{B7412DC0-B566-4AB6-8831-7873F3E437F1}">
      <dsp:nvSpPr>
        <dsp:cNvPr id="0" name=""/>
        <dsp:cNvSpPr/>
      </dsp:nvSpPr>
      <dsp:spPr>
        <a:xfrm>
          <a:off x="7848600" y="1600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09AEBF-EA10-45AF-9CAF-5F53C783A7CD}">
      <dsp:nvSpPr>
        <dsp:cNvPr id="0" name=""/>
        <dsp:cNvSpPr/>
      </dsp:nvSpPr>
      <dsp:spPr>
        <a:xfrm>
          <a:off x="4952995" y="0"/>
          <a:ext cx="1471703" cy="1263420"/>
        </a:xfrm>
        <a:prstGeom prst="hexagon">
          <a:avLst>
            <a:gd name="adj" fmla="val 25000"/>
            <a:gd name="vf" fmla="val 115470"/>
          </a:avLst>
        </a:prstGeom>
        <a:blipFill>
          <a:blip xmlns:r="http://schemas.openxmlformats.org/officeDocument/2006/relationships" r:embed="rId6">
            <a:extLst>
              <a:ext uri="{28A0092B-C50C-407E-A947-70E740481C1C}">
                <a14:useLocalDpi xmlns:a14="http://schemas.microsoft.com/office/drawing/2010/main" val="0"/>
              </a:ext>
            </a:extLst>
          </a:blip>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0C87AD-CACC-4067-9A11-7A32DA693253}">
      <dsp:nvSpPr>
        <dsp:cNvPr id="0" name=""/>
        <dsp:cNvSpPr/>
      </dsp:nvSpPr>
      <dsp:spPr>
        <a:xfrm>
          <a:off x="3139911" y="52223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CD250A-C3D4-44E4-86E6-F84B008E66C7}">
      <dsp:nvSpPr>
        <dsp:cNvPr id="0" name=""/>
        <dsp:cNvSpPr/>
      </dsp:nvSpPr>
      <dsp:spPr>
        <a:xfrm>
          <a:off x="4855837" y="1442859"/>
          <a:ext cx="1471703" cy="1111014"/>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sl" sz="1600" b="1" i="0" strike="noStrike" kern="1200" cap="none" spc="0" baseline="0">
              <a:solidFill>
                <a:srgbClr val="000000"/>
              </a:solidFill>
              <a:effectLst/>
              <a:latin typeface="Calibri"/>
              <a:ea typeface="Calibri" panose="020F0502020204030204"/>
              <a:cs typeface="Calibri"/>
            </a:rPr>
            <a:t>revščina</a:t>
          </a:r>
          <a:endParaRPr lang="en-GB" sz="1600" b="1" kern="1200"/>
        </a:p>
      </dsp:txBody>
      <dsp:txXfrm>
        <a:off x="5071063" y="1605337"/>
        <a:ext cx="1041251" cy="786058"/>
      </dsp:txXfrm>
    </dsp:sp>
    <dsp:sp modelId="{86995FEE-DAD9-4F5D-8742-5A24B6CEFA9D}">
      <dsp:nvSpPr>
        <dsp:cNvPr id="0" name=""/>
        <dsp:cNvSpPr/>
      </dsp:nvSpPr>
      <dsp:spPr>
        <a:xfrm>
          <a:off x="2740060" y="4832022"/>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30BAF4-F062-41A4-ADAA-6924080A3A71}">
      <dsp:nvSpPr>
        <dsp:cNvPr id="0" name=""/>
        <dsp:cNvSpPr/>
      </dsp:nvSpPr>
      <dsp:spPr>
        <a:xfrm>
          <a:off x="0" y="3087851"/>
          <a:ext cx="1460121" cy="1231809"/>
        </a:xfrm>
        <a:prstGeom prst="hexagon">
          <a:avLst>
            <a:gd name="adj" fmla="val 25000"/>
            <a:gd name="vf" fmla="val 115470"/>
          </a:avLst>
        </a:prstGeom>
        <a:blipFill>
          <a:blip xmlns:r="http://schemas.openxmlformats.org/officeDocument/2006/relationships" r:embed="rId7">
            <a:extLst>
              <a:ext uri="{28A0092B-C50C-407E-A947-70E740481C1C}">
                <a14:useLocalDpi xmlns:a14="http://schemas.microsoft.com/office/drawing/2010/main" val="0"/>
              </a:ext>
            </a:extLst>
          </a:blip>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A34012-5C80-4492-B913-BD457056B163}">
      <dsp:nvSpPr>
        <dsp:cNvPr id="0" name=""/>
        <dsp:cNvSpPr/>
      </dsp:nvSpPr>
      <dsp:spPr>
        <a:xfrm>
          <a:off x="990600" y="17906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B2063B-CD60-4EFE-9BA2-AF18FDB15334}">
      <dsp:nvSpPr>
        <dsp:cNvPr id="0" name=""/>
        <dsp:cNvSpPr/>
      </dsp:nvSpPr>
      <dsp:spPr>
        <a:xfrm>
          <a:off x="152406" y="1562103"/>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sl" sz="1600" b="1" i="0" strike="noStrike" kern="1200" cap="none" spc="0" baseline="0">
              <a:solidFill>
                <a:srgbClr val="000000"/>
              </a:solidFill>
              <a:effectLst/>
              <a:latin typeface="Calibri"/>
              <a:ea typeface="Calibri" panose="020F0502020204030204"/>
              <a:cs typeface="Calibri"/>
            </a:rPr>
            <a:t>vojaški spopadi</a:t>
          </a:r>
          <a:endParaRPr lang="en-GB" sz="1600" b="1" kern="1200"/>
        </a:p>
      </dsp:txBody>
      <dsp:txXfrm>
        <a:off x="380333" y="1757773"/>
        <a:ext cx="1015849" cy="872080"/>
      </dsp:txXfrm>
    </dsp:sp>
    <dsp:sp modelId="{4924E945-26EB-4688-AE80-0623201C83D7}">
      <dsp:nvSpPr>
        <dsp:cNvPr id="0" name=""/>
        <dsp:cNvSpPr/>
      </dsp:nvSpPr>
      <dsp:spPr>
        <a:xfrm>
          <a:off x="7954652" y="4562573"/>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D3D69A-BC63-4589-A670-D35D7C54F22B}">
      <dsp:nvSpPr>
        <dsp:cNvPr id="0" name=""/>
        <dsp:cNvSpPr/>
      </dsp:nvSpPr>
      <dsp:spPr>
        <a:xfrm>
          <a:off x="7596096" y="2743204"/>
          <a:ext cx="1471703" cy="1263420"/>
        </a:xfrm>
        <a:prstGeom prst="hexagon">
          <a:avLst>
            <a:gd name="adj" fmla="val 25000"/>
            <a:gd name="vf" fmla="val 115470"/>
          </a:avLst>
        </a:prstGeom>
        <a:blipFill>
          <a:blip xmlns:r="http://schemas.openxmlformats.org/officeDocument/2006/relationships" r:embed="rId8">
            <a:extLst>
              <a:ext uri="{28A0092B-C50C-407E-A947-70E740481C1C}">
                <a14:useLocalDpi xmlns:a14="http://schemas.microsoft.com/office/drawing/2010/main" val="0"/>
              </a:ext>
            </a:extLst>
          </a:blip>
          <a:stretch>
            <a:fillRect l="-16000" r="-1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5DE37F-C508-4F08-A182-8FA9D396DA8C}">
      <dsp:nvSpPr>
        <dsp:cNvPr id="0" name=""/>
        <dsp:cNvSpPr/>
      </dsp:nvSpPr>
      <dsp:spPr>
        <a:xfrm>
          <a:off x="3328449" y="4694157"/>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1993F7-EFC1-4EE7-8235-1135ED44A4F3}">
      <dsp:nvSpPr>
        <dsp:cNvPr id="0" name=""/>
        <dsp:cNvSpPr/>
      </dsp:nvSpPr>
      <dsp:spPr>
        <a:xfrm>
          <a:off x="6248405" y="609594"/>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sl" sz="1600" b="1" i="0" strike="noStrike" kern="1200" cap="none" spc="0" baseline="0">
              <a:solidFill>
                <a:srgbClr val="000000"/>
              </a:solidFill>
              <a:effectLst/>
              <a:latin typeface="Calibri"/>
              <a:ea typeface="Calibri" panose="020F0502020204030204"/>
              <a:cs typeface="Calibri"/>
            </a:rPr>
            <a:t>negotovost glede hrane, vode</a:t>
          </a:r>
          <a:endParaRPr lang="en-GB" sz="1600" b="1" kern="1200"/>
        </a:p>
      </dsp:txBody>
      <dsp:txXfrm>
        <a:off x="6476332" y="805264"/>
        <a:ext cx="1015849" cy="872080"/>
      </dsp:txXfrm>
    </dsp:sp>
    <dsp:sp modelId="{B4F7B186-77EF-49F6-B8FE-23C637A25EEC}">
      <dsp:nvSpPr>
        <dsp:cNvPr id="0" name=""/>
        <dsp:cNvSpPr/>
      </dsp:nvSpPr>
      <dsp:spPr>
        <a:xfrm>
          <a:off x="7848600" y="22479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9EAD-4EAE-4AF8-942F-7DEC8D272349}">
      <dsp:nvSpPr>
        <dsp:cNvPr id="0" name=""/>
        <dsp:cNvSpPr/>
      </dsp:nvSpPr>
      <dsp:spPr>
        <a:xfrm>
          <a:off x="4876806" y="2819401"/>
          <a:ext cx="1471703" cy="1263420"/>
        </a:xfrm>
        <a:prstGeom prst="hexagon">
          <a:avLst>
            <a:gd name="adj" fmla="val 25000"/>
            <a:gd name="vf" fmla="val 115470"/>
          </a:avLst>
        </a:prstGeom>
        <a:blipFill>
          <a:blip xmlns:r="http://schemas.openxmlformats.org/officeDocument/2006/relationships" r:embed="rId9">
            <a:extLst>
              <a:ext uri="{28A0092B-C50C-407E-A947-70E740481C1C}">
                <a14:useLocalDpi xmlns:a14="http://schemas.microsoft.com/office/drawing/2010/main" val="0"/>
              </a:ext>
            </a:extLst>
          </a:blip>
          <a:stretch>
            <a:fillRect l="-15000" r="-1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099EF3-C041-4A29-A771-D3F8E77952AE}">
      <dsp:nvSpPr>
        <dsp:cNvPr id="0" name=""/>
        <dsp:cNvSpPr/>
      </dsp:nvSpPr>
      <dsp:spPr>
        <a:xfrm>
          <a:off x="7912230" y="5002492"/>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E66488-4958-4576-A421-6E9A903320FE}">
      <dsp:nvSpPr>
        <dsp:cNvPr id="0" name=""/>
        <dsp:cNvSpPr/>
      </dsp:nvSpPr>
      <dsp:spPr>
        <a:xfrm>
          <a:off x="7596096" y="1371597"/>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6510" rIns="0" bIns="16510" numCol="1" spcCol="1270" anchor="ctr" anchorCtr="0">
          <a:noAutofit/>
        </a:bodyPr>
        <a:lstStyle/>
        <a:p>
          <a:pPr lvl="0" algn="ctr" defTabSz="577850">
            <a:lnSpc>
              <a:spcPct val="90000"/>
            </a:lnSpc>
            <a:spcBef>
              <a:spcPct val="0"/>
            </a:spcBef>
            <a:spcAft>
              <a:spcPct val="35000"/>
            </a:spcAft>
          </a:pPr>
          <a:r>
            <a:rPr lang="sl" sz="1300" b="1" i="0" strike="noStrike" kern="1200" cap="none" spc="0" baseline="0" dirty="0">
              <a:solidFill>
                <a:srgbClr val="000000"/>
              </a:solidFill>
              <a:effectLst/>
              <a:latin typeface="Calibri"/>
              <a:ea typeface="Calibri" panose="020F0502020204030204"/>
              <a:cs typeface="Calibri"/>
            </a:rPr>
            <a:t>diskriminacija, stigma, predsodki</a:t>
          </a:r>
          <a:endParaRPr lang="en-GB" sz="1300" b="1" kern="1200" dirty="0"/>
        </a:p>
      </dsp:txBody>
      <dsp:txXfrm>
        <a:off x="7824023" y="1567267"/>
        <a:ext cx="1015849" cy="872080"/>
      </dsp:txXfrm>
    </dsp:sp>
    <dsp:sp modelId="{7149FAE3-AC6B-47B0-AF0D-558880819C41}">
      <dsp:nvSpPr>
        <dsp:cNvPr id="0" name=""/>
        <dsp:cNvSpPr/>
      </dsp:nvSpPr>
      <dsp:spPr>
        <a:xfrm>
          <a:off x="6956196" y="5408628"/>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6EE372-2397-4EC5-B1E1-2F1C7A5C7B12}">
      <dsp:nvSpPr>
        <dsp:cNvPr id="0" name=""/>
        <dsp:cNvSpPr/>
      </dsp:nvSpPr>
      <dsp:spPr>
        <a:xfrm>
          <a:off x="2971795" y="1752603"/>
          <a:ext cx="1471703" cy="1263420"/>
        </a:xfrm>
        <a:prstGeom prst="hexagon">
          <a:avLst>
            <a:gd name="adj" fmla="val 25000"/>
            <a:gd name="vf" fmla="val 115470"/>
          </a:avLst>
        </a:prstGeom>
        <a:blipFill>
          <a:blip xmlns:r="http://schemas.openxmlformats.org/officeDocument/2006/relationships" r:embed="rId10">
            <a:extLst>
              <a:ext uri="{28A0092B-C50C-407E-A947-70E740481C1C}">
                <a14:useLocalDpi xmlns:a14="http://schemas.microsoft.com/office/drawing/2010/main" val="0"/>
              </a:ext>
            </a:extLst>
          </a:blip>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A4D4D1-C1E0-41CF-9923-A07296835A7C}">
      <dsp:nvSpPr>
        <dsp:cNvPr id="0" name=""/>
        <dsp:cNvSpPr/>
      </dsp:nvSpPr>
      <dsp:spPr>
        <a:xfrm>
          <a:off x="6458147" y="5133648"/>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B1EFD-E6AF-486B-91DE-D3A3A2903850}">
      <dsp:nvSpPr>
        <dsp:cNvPr id="0" name=""/>
        <dsp:cNvSpPr/>
      </dsp:nvSpPr>
      <dsp:spPr>
        <a:xfrm>
          <a:off x="-195554" y="520381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873F5C-7A6D-43E3-93DB-2E3C10016C42}">
      <dsp:nvSpPr>
        <dsp:cNvPr id="0" name=""/>
        <dsp:cNvSpPr/>
      </dsp:nvSpPr>
      <dsp:spPr>
        <a:xfrm>
          <a:off x="-134806" y="4606824"/>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D4E9D5-43F0-4DCA-8E21-F313CC5FC1C0}">
      <dsp:nvSpPr>
        <dsp:cNvPr id="0" name=""/>
        <dsp:cNvSpPr/>
      </dsp:nvSpPr>
      <dsp:spPr>
        <a:xfrm>
          <a:off x="-134806" y="4028500"/>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9930A-B5E1-458A-9D0A-459055E2A88C}">
      <dsp:nvSpPr>
        <dsp:cNvPr id="0" name=""/>
        <dsp:cNvSpPr/>
      </dsp:nvSpPr>
      <dsp:spPr>
        <a:xfrm>
          <a:off x="-134806" y="344989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D0A1FD-84D1-4490-8CA8-46676B850E09}">
      <dsp:nvSpPr>
        <dsp:cNvPr id="0" name=""/>
        <dsp:cNvSpPr/>
      </dsp:nvSpPr>
      <dsp:spPr>
        <a:xfrm>
          <a:off x="-134806" y="2870932"/>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65EDDC-8EB3-4C5C-8F8D-BC686825262F}">
      <dsp:nvSpPr>
        <dsp:cNvPr id="0" name=""/>
        <dsp:cNvSpPr/>
      </dsp:nvSpPr>
      <dsp:spPr>
        <a:xfrm>
          <a:off x="-134806" y="2291526"/>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D868DF-9721-4271-BF61-CC54650ACACF}">
      <dsp:nvSpPr>
        <dsp:cNvPr id="0" name=""/>
        <dsp:cNvSpPr/>
      </dsp:nvSpPr>
      <dsp:spPr>
        <a:xfrm>
          <a:off x="-135058" y="170341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1D1831-161A-4CDB-869C-51B4F70159E5}">
      <dsp:nvSpPr>
        <dsp:cNvPr id="0" name=""/>
        <dsp:cNvSpPr/>
      </dsp:nvSpPr>
      <dsp:spPr>
        <a:xfrm>
          <a:off x="-134806" y="1113540"/>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CE8D17-98DC-4172-AEC2-8E7A6307E61C}">
      <dsp:nvSpPr>
        <dsp:cNvPr id="0" name=""/>
        <dsp:cNvSpPr/>
      </dsp:nvSpPr>
      <dsp:spPr>
        <a:xfrm>
          <a:off x="-142938" y="508701"/>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367E89-81BC-45D7-8846-5C71DC32CDC4}">
      <dsp:nvSpPr>
        <dsp:cNvPr id="0" name=""/>
        <dsp:cNvSpPr/>
      </dsp:nvSpPr>
      <dsp:spPr>
        <a:xfrm>
          <a:off x="1392219" y="3153"/>
          <a:ext cx="6170613"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Mednarodni pakt o državljanskih in političnih pravicah (1966)</a:t>
          </a:r>
          <a:endParaRPr lang="en-GB" sz="1700" b="1" kern="1200"/>
        </a:p>
      </dsp:txBody>
      <dsp:txXfrm>
        <a:off x="1392219" y="3153"/>
        <a:ext cx="6170613" cy="505548"/>
      </dsp:txXfrm>
    </dsp:sp>
    <dsp:sp modelId="{6B1F6034-84AF-479F-9EA0-7D68BEADA5C9}">
      <dsp:nvSpPr>
        <dsp:cNvPr id="0" name=""/>
        <dsp:cNvSpPr/>
      </dsp:nvSpPr>
      <dsp:spPr>
        <a:xfrm>
          <a:off x="0" y="3153"/>
          <a:ext cx="1173591"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MPDPP</a:t>
          </a:r>
          <a:endParaRPr lang="en-GB" kern="1200"/>
        </a:p>
      </dsp:txBody>
      <dsp:txXfrm>
        <a:off x="24683" y="27836"/>
        <a:ext cx="1124225" cy="480865"/>
      </dsp:txXfrm>
    </dsp:sp>
    <dsp:sp modelId="{6AE12881-833A-4222-96F2-313241160CFD}">
      <dsp:nvSpPr>
        <dsp:cNvPr id="0" name=""/>
        <dsp:cNvSpPr/>
      </dsp:nvSpPr>
      <dsp:spPr>
        <a:xfrm>
          <a:off x="0" y="508701"/>
          <a:ext cx="7566025" cy="74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r>
            <a:rPr lang="en-GB" sz="400" kern="1200"/>
            <a:t> </a:t>
          </a:r>
        </a:p>
      </dsp:txBody>
      <dsp:txXfrm>
        <a:off x="0" y="508701"/>
        <a:ext cx="7566025" cy="74013"/>
      </dsp:txXfrm>
    </dsp:sp>
    <dsp:sp modelId="{F6C5EFEA-7C4B-4D7A-ACD3-211B5EB6A314}">
      <dsp:nvSpPr>
        <dsp:cNvPr id="0" name=""/>
        <dsp:cNvSpPr/>
      </dsp:nvSpPr>
      <dsp:spPr>
        <a:xfrm>
          <a:off x="1372609" y="607992"/>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Mednarodni pakt o ekonomskih, socialnih in kulturnih pravicah (1966)</a:t>
          </a:r>
          <a:endParaRPr lang="en-GB" sz="1700" b="1" kern="1200"/>
        </a:p>
      </dsp:txBody>
      <dsp:txXfrm>
        <a:off x="1372609" y="607992"/>
        <a:ext cx="6138084" cy="505548"/>
      </dsp:txXfrm>
    </dsp:sp>
    <dsp:sp modelId="{7F94DD27-7F7D-49C6-BEB3-F4059FA20BA1}">
      <dsp:nvSpPr>
        <dsp:cNvPr id="0" name=""/>
        <dsp:cNvSpPr/>
      </dsp:nvSpPr>
      <dsp:spPr>
        <a:xfrm>
          <a:off x="0" y="607992"/>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MPESKP</a:t>
          </a:r>
        </a:p>
      </dsp:txBody>
      <dsp:txXfrm>
        <a:off x="24683" y="632675"/>
        <a:ext cx="1124088" cy="480865"/>
      </dsp:txXfrm>
    </dsp:sp>
    <dsp:sp modelId="{B1860B3E-6E72-46ED-9DF9-BC90A4E4337C}">
      <dsp:nvSpPr>
        <dsp:cNvPr id="0" name=""/>
        <dsp:cNvSpPr/>
      </dsp:nvSpPr>
      <dsp:spPr>
        <a:xfrm flipV="1">
          <a:off x="0" y="1113540"/>
          <a:ext cx="7566025" cy="59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GB" sz="1600" kern="1200"/>
        </a:p>
      </dsp:txBody>
      <dsp:txXfrm rot="10800000">
        <a:off x="0" y="1113540"/>
        <a:ext cx="7566025" cy="59046"/>
      </dsp:txXfrm>
    </dsp:sp>
    <dsp:sp modelId="{5743F73D-F135-42FB-8FE3-B7951C9EA3A1}">
      <dsp:nvSpPr>
        <dsp:cNvPr id="0" name=""/>
        <dsp:cNvSpPr/>
      </dsp:nvSpPr>
      <dsp:spPr>
        <a:xfrm>
          <a:off x="1392233" y="1240285"/>
          <a:ext cx="6139092"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Mednarodna konvencija o odpravi vseh oblik rasne diskriminacije (1965)</a:t>
          </a:r>
          <a:endParaRPr lang="en-GB" sz="1700" b="1" kern="1200"/>
        </a:p>
      </dsp:txBody>
      <dsp:txXfrm>
        <a:off x="1392233" y="1240285"/>
        <a:ext cx="6139092" cy="505548"/>
      </dsp:txXfrm>
    </dsp:sp>
    <dsp:sp modelId="{488FDD38-71E7-4C5D-A10E-71FB8B7EAE8E}">
      <dsp:nvSpPr>
        <dsp:cNvPr id="0" name=""/>
        <dsp:cNvSpPr/>
      </dsp:nvSpPr>
      <dsp:spPr>
        <a:xfrm>
          <a:off x="0" y="1197864"/>
          <a:ext cx="1173591"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CERD</a:t>
          </a:r>
        </a:p>
      </dsp:txBody>
      <dsp:txXfrm>
        <a:off x="24683" y="1222547"/>
        <a:ext cx="1124225" cy="480865"/>
      </dsp:txXfrm>
    </dsp:sp>
    <dsp:sp modelId="{45387C14-5AE6-4E0D-8F86-92161D43CD66}">
      <dsp:nvSpPr>
        <dsp:cNvPr id="0" name=""/>
        <dsp:cNvSpPr/>
      </dsp:nvSpPr>
      <dsp:spPr>
        <a:xfrm>
          <a:off x="0" y="1703413"/>
          <a:ext cx="7566025" cy="5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endParaRPr lang="en-GB" sz="1700" b="1" kern="1200"/>
        </a:p>
      </dsp:txBody>
      <dsp:txXfrm>
        <a:off x="0" y="1703413"/>
        <a:ext cx="7566025" cy="57287"/>
      </dsp:txXfrm>
    </dsp:sp>
    <dsp:sp modelId="{8F00A091-E4E1-423A-95D5-2D60FA386892}">
      <dsp:nvSpPr>
        <dsp:cNvPr id="0" name=""/>
        <dsp:cNvSpPr/>
      </dsp:nvSpPr>
      <dsp:spPr>
        <a:xfrm>
          <a:off x="1372609" y="1785977"/>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Konvencija o odpravi vseh oblik diskriminacije žensk (1979)</a:t>
          </a:r>
          <a:endParaRPr lang="en-GB" sz="1700" b="1" kern="1200"/>
        </a:p>
      </dsp:txBody>
      <dsp:txXfrm>
        <a:off x="1372609" y="1785977"/>
        <a:ext cx="6138084" cy="505548"/>
      </dsp:txXfrm>
    </dsp:sp>
    <dsp:sp modelId="{72C9927E-BD4B-4497-A965-5E7F90506263}">
      <dsp:nvSpPr>
        <dsp:cNvPr id="0" name=""/>
        <dsp:cNvSpPr/>
      </dsp:nvSpPr>
      <dsp:spPr>
        <a:xfrm>
          <a:off x="0" y="1785977"/>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CEDAW</a:t>
          </a:r>
        </a:p>
      </dsp:txBody>
      <dsp:txXfrm>
        <a:off x="24683" y="1810660"/>
        <a:ext cx="1124088" cy="480865"/>
      </dsp:txXfrm>
    </dsp:sp>
    <dsp:sp modelId="{DE90A0EC-B472-45FC-9E5C-F4AD1B4BD527}">
      <dsp:nvSpPr>
        <dsp:cNvPr id="0" name=""/>
        <dsp:cNvSpPr/>
      </dsp:nvSpPr>
      <dsp:spPr>
        <a:xfrm flipV="1">
          <a:off x="0" y="2291526"/>
          <a:ext cx="7566025" cy="48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a:p>
      </dsp:txBody>
      <dsp:txXfrm rot="10800000">
        <a:off x="0" y="2291526"/>
        <a:ext cx="7566025" cy="48580"/>
      </dsp:txXfrm>
    </dsp:sp>
    <dsp:sp modelId="{A5F089C4-1966-4CBA-B95E-B6B693019E72}">
      <dsp:nvSpPr>
        <dsp:cNvPr id="0" name=""/>
        <dsp:cNvSpPr/>
      </dsp:nvSpPr>
      <dsp:spPr>
        <a:xfrm>
          <a:off x="1372609" y="2365383"/>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Konvencija proti mučenju in drugim krutim, nečlovečnim ali poniževalnim kaznim ali ravnanju (1984)</a:t>
          </a:r>
          <a:endParaRPr lang="en-GB" sz="1700" b="1" kern="1200"/>
        </a:p>
      </dsp:txBody>
      <dsp:txXfrm>
        <a:off x="1372609" y="2365383"/>
        <a:ext cx="6138084" cy="505548"/>
      </dsp:txXfrm>
    </dsp:sp>
    <dsp:sp modelId="{43F998F8-313A-4753-90C3-A99AA2C6C81B}">
      <dsp:nvSpPr>
        <dsp:cNvPr id="0" name=""/>
        <dsp:cNvSpPr/>
      </dsp:nvSpPr>
      <dsp:spPr>
        <a:xfrm>
          <a:off x="0" y="2365383"/>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CAT</a:t>
          </a:r>
        </a:p>
      </dsp:txBody>
      <dsp:txXfrm>
        <a:off x="24683" y="2390066"/>
        <a:ext cx="1124088" cy="480865"/>
      </dsp:txXfrm>
    </dsp:sp>
    <dsp:sp modelId="{EDC56460-6FB1-4125-A8BA-86A129112174}">
      <dsp:nvSpPr>
        <dsp:cNvPr id="0" name=""/>
        <dsp:cNvSpPr/>
      </dsp:nvSpPr>
      <dsp:spPr>
        <a:xfrm>
          <a:off x="0" y="2870932"/>
          <a:ext cx="7566025" cy="4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a:p>
      </dsp:txBody>
      <dsp:txXfrm>
        <a:off x="0" y="2870932"/>
        <a:ext cx="7566025" cy="48135"/>
      </dsp:txXfrm>
    </dsp:sp>
    <dsp:sp modelId="{C920283D-61C7-4A74-B34D-95489E69AE5F}">
      <dsp:nvSpPr>
        <dsp:cNvPr id="0" name=""/>
        <dsp:cNvSpPr/>
      </dsp:nvSpPr>
      <dsp:spPr>
        <a:xfrm>
          <a:off x="1372609" y="2944345"/>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Konvencija o otrokovih pravicah (1989)</a:t>
          </a:r>
          <a:endParaRPr lang="en-GB" sz="1700" b="1" kern="1200"/>
        </a:p>
      </dsp:txBody>
      <dsp:txXfrm>
        <a:off x="1372609" y="2944345"/>
        <a:ext cx="6138084" cy="505548"/>
      </dsp:txXfrm>
    </dsp:sp>
    <dsp:sp modelId="{E9A1311F-5F79-4976-8232-EDE82BB1BC5E}">
      <dsp:nvSpPr>
        <dsp:cNvPr id="0" name=""/>
        <dsp:cNvSpPr/>
      </dsp:nvSpPr>
      <dsp:spPr>
        <a:xfrm>
          <a:off x="0" y="2944345"/>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CRC</a:t>
          </a:r>
        </a:p>
      </dsp:txBody>
      <dsp:txXfrm>
        <a:off x="24683" y="2969028"/>
        <a:ext cx="1124088" cy="480865"/>
      </dsp:txXfrm>
    </dsp:sp>
    <dsp:sp modelId="{91EC6BD7-F444-4C53-BAF0-45EE11405E3D}">
      <dsp:nvSpPr>
        <dsp:cNvPr id="0" name=""/>
        <dsp:cNvSpPr/>
      </dsp:nvSpPr>
      <dsp:spPr>
        <a:xfrm>
          <a:off x="0" y="3449893"/>
          <a:ext cx="7566025" cy="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a:p>
      </dsp:txBody>
      <dsp:txXfrm>
        <a:off x="0" y="3449893"/>
        <a:ext cx="7566025" cy="47781"/>
      </dsp:txXfrm>
    </dsp:sp>
    <dsp:sp modelId="{E2CF2BD1-7525-4406-B89D-554F299835F6}">
      <dsp:nvSpPr>
        <dsp:cNvPr id="0" name=""/>
        <dsp:cNvSpPr/>
      </dsp:nvSpPr>
      <dsp:spPr>
        <a:xfrm>
          <a:off x="1372609" y="3522952"/>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Mednarodna konvencija o varstvu pravic delavcev migrantov in članov njihovih družin (1990)</a:t>
          </a:r>
          <a:endParaRPr lang="en-GB" sz="1700" b="1" kern="1200"/>
        </a:p>
      </dsp:txBody>
      <dsp:txXfrm>
        <a:off x="1372609" y="3522952"/>
        <a:ext cx="6138084" cy="505548"/>
      </dsp:txXfrm>
    </dsp:sp>
    <dsp:sp modelId="{4595BCEF-1158-4D6E-A109-F49F37D6F14A}">
      <dsp:nvSpPr>
        <dsp:cNvPr id="0" name=""/>
        <dsp:cNvSpPr/>
      </dsp:nvSpPr>
      <dsp:spPr>
        <a:xfrm>
          <a:off x="0" y="3522952"/>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ICRMW</a:t>
          </a:r>
        </a:p>
      </dsp:txBody>
      <dsp:txXfrm>
        <a:off x="24683" y="3547635"/>
        <a:ext cx="1124088" cy="480865"/>
      </dsp:txXfrm>
    </dsp:sp>
    <dsp:sp modelId="{068D09D6-D8DE-421D-817C-EB0A9E5D86E5}">
      <dsp:nvSpPr>
        <dsp:cNvPr id="0" name=""/>
        <dsp:cNvSpPr/>
      </dsp:nvSpPr>
      <dsp:spPr>
        <a:xfrm>
          <a:off x="0" y="4028500"/>
          <a:ext cx="7566025" cy="4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a:p>
      </dsp:txBody>
      <dsp:txXfrm>
        <a:off x="0" y="4028500"/>
        <a:ext cx="7566025" cy="47498"/>
      </dsp:txXfrm>
    </dsp:sp>
    <dsp:sp modelId="{BF28608B-C5DE-4E12-A005-F0F234EC172A}">
      <dsp:nvSpPr>
        <dsp:cNvPr id="0" name=""/>
        <dsp:cNvSpPr/>
      </dsp:nvSpPr>
      <dsp:spPr>
        <a:xfrm>
          <a:off x="1372609" y="4101276"/>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Konvencija o pravicah invalidov (2006)</a:t>
          </a:r>
          <a:endParaRPr lang="en-GB" sz="1700" b="1" kern="1200"/>
        </a:p>
      </dsp:txBody>
      <dsp:txXfrm>
        <a:off x="1372609" y="4101276"/>
        <a:ext cx="6138084" cy="505548"/>
      </dsp:txXfrm>
    </dsp:sp>
    <dsp:sp modelId="{AC44DD9A-D2BC-47A1-8610-918D4C137F18}">
      <dsp:nvSpPr>
        <dsp:cNvPr id="0" name=""/>
        <dsp:cNvSpPr/>
      </dsp:nvSpPr>
      <dsp:spPr>
        <a:xfrm>
          <a:off x="0" y="4101276"/>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CRPD</a:t>
          </a:r>
        </a:p>
      </dsp:txBody>
      <dsp:txXfrm>
        <a:off x="24683" y="4125959"/>
        <a:ext cx="1124088" cy="480865"/>
      </dsp:txXfrm>
    </dsp:sp>
    <dsp:sp modelId="{2E18CD95-0D01-49FF-9B62-E2B652ACFB30}">
      <dsp:nvSpPr>
        <dsp:cNvPr id="0" name=""/>
        <dsp:cNvSpPr/>
      </dsp:nvSpPr>
      <dsp:spPr>
        <a:xfrm flipV="1">
          <a:off x="0" y="4606824"/>
          <a:ext cx="7566025" cy="6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a:p>
      </dsp:txBody>
      <dsp:txXfrm rot="10800000">
        <a:off x="0" y="4606824"/>
        <a:ext cx="7566025" cy="61049"/>
      </dsp:txXfrm>
    </dsp:sp>
    <dsp:sp modelId="{C63E8E36-F73F-4E85-86B9-012B803220DC}">
      <dsp:nvSpPr>
        <dsp:cNvPr id="0" name=""/>
        <dsp:cNvSpPr/>
      </dsp:nvSpPr>
      <dsp:spPr>
        <a:xfrm>
          <a:off x="1380504" y="4698264"/>
          <a:ext cx="6381075"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Konvencija o zaščiti vseh oseb pred prisilnim izginotjem (2006)</a:t>
          </a:r>
          <a:endParaRPr lang="en-GB" sz="1700" b="1" kern="1200"/>
        </a:p>
      </dsp:txBody>
      <dsp:txXfrm>
        <a:off x="1380504" y="4698264"/>
        <a:ext cx="6381075" cy="505548"/>
      </dsp:txXfrm>
    </dsp:sp>
    <dsp:sp modelId="{E46CAED2-F8D8-475C-B341-6F5A2F850E48}">
      <dsp:nvSpPr>
        <dsp:cNvPr id="0" name=""/>
        <dsp:cNvSpPr/>
      </dsp:nvSpPr>
      <dsp:spPr>
        <a:xfrm>
          <a:off x="0" y="4695881"/>
          <a:ext cx="1173591" cy="515775"/>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sl" sz="1700" b="1" i="0" strike="noStrike" kern="1200" cap="none" spc="0" baseline="0">
              <a:solidFill>
                <a:srgbClr val="000000"/>
              </a:solidFill>
              <a:effectLst/>
              <a:latin typeface="Calibri"/>
              <a:ea typeface="Calibri" panose="020F0502020204030204"/>
              <a:cs typeface="Calibri"/>
            </a:rPr>
            <a:t>CED</a:t>
          </a:r>
        </a:p>
      </dsp:txBody>
      <dsp:txXfrm>
        <a:off x="25183" y="4721064"/>
        <a:ext cx="1123225" cy="490592"/>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460EF-59A7-40A3-9711-5222EAB5F0D7}"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04E39-3EEE-4EB9-B969-74202BB447DB}" type="slidenum">
              <a:rPr lang="en-US" smtClean="0"/>
              <a:t>‹#›</a:t>
            </a:fld>
            <a:endParaRPr lang="en-US"/>
          </a:p>
        </p:txBody>
      </p:sp>
    </p:spTree>
    <p:extLst>
      <p:ext uri="{BB962C8B-B14F-4D97-AF65-F5344CB8AC3E}">
        <p14:creationId xmlns:p14="http://schemas.microsoft.com/office/powerpoint/2010/main" val="3708602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136D9F2-9AEE-784B-ABBA-DBB20D03FB9A}" type="slidenum">
              <a:rPr kumimoji="0" lang="x-non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3</a:t>
            </a:fld>
            <a:endParaRPr kumimoji="0" lang="x-non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40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a:p>
          <a:p>
            <a:endParaRPr lang="en-US" baseline="0"/>
          </a:p>
        </p:txBody>
      </p:sp>
      <p:sp>
        <p:nvSpPr>
          <p:cNvPr id="4" name="Slide Number Placeholder 3"/>
          <p:cNvSpPr>
            <a:spLocks noGrp="1"/>
          </p:cNvSpPr>
          <p:nvPr>
            <p:ph type="sldNum" sz="quarter" idx="10"/>
          </p:nvPr>
        </p:nvSpPr>
        <p:spPr/>
        <p:txBody>
          <a:bodyPr/>
          <a:lstStyle/>
          <a:p>
            <a:fld id="{82C28DE9-82CC-426B-B453-E9DA6A0D9653}" type="slidenum">
              <a:rPr lang="en-GB" smtClean="0">
                <a:solidFill>
                  <a:prstClr val="black"/>
                </a:solidFill>
              </a:rPr>
              <a:t>4</a:t>
            </a:fld>
            <a:endParaRPr lang="en-GB">
              <a:solidFill>
                <a:prstClr val="black"/>
              </a:solidFill>
            </a:endParaRPr>
          </a:p>
        </p:txBody>
      </p:sp>
    </p:spTree>
    <p:extLst>
      <p:ext uri="{BB962C8B-B14F-4D97-AF65-F5344CB8AC3E}">
        <p14:creationId xmlns:p14="http://schemas.microsoft.com/office/powerpoint/2010/main" val="22629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10"/>
          </p:nvPr>
        </p:nvSpPr>
        <p:spPr/>
        <p:txBody>
          <a:bodyPr/>
          <a:lstStyle/>
          <a:p>
            <a:fld id="{17475C85-4597-4D81-A1CA-55F2DA8E9DD1}" type="slidenum">
              <a:rPr lang="en-GB" smtClean="0"/>
              <a:t>6</a:t>
            </a:fld>
            <a:endParaRPr lang="en-GB"/>
          </a:p>
        </p:txBody>
      </p:sp>
    </p:spTree>
    <p:extLst>
      <p:ext uri="{BB962C8B-B14F-4D97-AF65-F5344CB8AC3E}">
        <p14:creationId xmlns:p14="http://schemas.microsoft.com/office/powerpoint/2010/main" val="18240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 sz="1200" b="0" i="0" strike="noStrike" cap="none" spc="0" baseline="0">
                <a:solidFill>
                  <a:srgbClr val="000000"/>
                </a:solidFill>
                <a:effectLst/>
                <a:latin typeface="Calibri"/>
                <a:ea typeface="Calibri" panose="020F0502020204030204"/>
                <a:cs typeface="Calibri"/>
              </a:rPr>
              <a:t>Poleg preganjanja in oboroženih spopadov danes razlogi, ki silijo k selitvam, vključujejo revščino, diskriminacijo, pomanjkanje dostopa do pravic, vključno z izobraževanjem in zdravjem, pomanjkanje dostopa do dostojnega dela, nasilje, neenakost med spoloma, obsežne posledice </a:t>
            </a:r>
          </a:p>
          <a:p>
            <a:r>
              <a:rPr lang="sl" sz="1200" b="0" i="0" strike="noStrike" cap="none" spc="0" baseline="0">
                <a:solidFill>
                  <a:srgbClr val="000000"/>
                </a:solidFill>
                <a:effectLst/>
                <a:latin typeface="Calibri"/>
                <a:ea typeface="Calibri" panose="020F0502020204030204"/>
                <a:cs typeface="Calibri"/>
              </a:rPr>
              <a:t>podnebnih sprememb in degradacije okolja ter ločitev od družine.</a:t>
            </a:r>
          </a:p>
          <a:p>
            <a:endParaRPr lang="fr-CH" sz="1200" kern="1200">
              <a:solidFill>
                <a:schemeClr val="tx1"/>
              </a:solidFill>
              <a:effectLst/>
              <a:latin typeface="+mn-lt"/>
              <a:ea typeface="+mn-ea"/>
              <a:cs typeface="+mn-cs"/>
            </a:endParaRPr>
          </a:p>
          <a:p>
            <a:r>
              <a:rPr lang="sl" sz="1200" b="0" i="0" strike="noStrike" cap="none" spc="0" baseline="0">
                <a:solidFill>
                  <a:srgbClr val="000000"/>
                </a:solidFill>
                <a:effectLst/>
                <a:latin typeface="Calibri"/>
                <a:ea typeface="Calibri" panose="020F0502020204030204"/>
                <a:cs typeface="Calibri"/>
              </a:rPr>
              <a:t>Migranti, ki se preselijo zaradi nuje in ne zaradi svobodne izbire, so izpostavljeni večjemu tveganju kršitev človekovih pravic med migracijo, manj verjetno je, da bodo sposobni oblikovati izhodne strategije, če migracija ne bo potekala po načrtih, in je zato bolj verjetno, da bodo migrirali v pogojih, ki ne spoštujejo dostojanstva človeka.</a:t>
            </a:r>
          </a:p>
          <a:p>
            <a:endParaRPr lang="en-GB" sz="1200" kern="1200">
              <a:solidFill>
                <a:schemeClr val="tx1"/>
              </a:solidFill>
              <a:effectLst/>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Tx/>
              <a:buNone/>
              <a:defRPr/>
            </a:pPr>
            <a:endParaRPr lang="en-GB"/>
          </a:p>
        </p:txBody>
      </p:sp>
    </p:spTree>
    <p:extLst>
      <p:ext uri="{BB962C8B-B14F-4D97-AF65-F5344CB8AC3E}">
        <p14:creationId xmlns:p14="http://schemas.microsoft.com/office/powerpoint/2010/main" val="38515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 sz="1200" b="0" i="0" strike="noStrike" cap="none" spc="0" baseline="0">
                <a:solidFill>
                  <a:srgbClr val="000000"/>
                </a:solidFill>
                <a:effectLst/>
                <a:latin typeface="Calibri"/>
                <a:ea typeface="Calibri" panose="020F0502020204030204"/>
                <a:cs typeface="Calibri"/>
              </a:rPr>
              <a:t>Polja s kraticami so hiperpovezave v pogledu predstavitve (razen CMW)</a:t>
            </a:r>
            <a:endParaRPr lang="en-GB"/>
          </a:p>
        </p:txBody>
      </p:sp>
      <p:sp>
        <p:nvSpPr>
          <p:cNvPr id="4" name="Slide Number Placeholder 3"/>
          <p:cNvSpPr>
            <a:spLocks noGrp="1"/>
          </p:cNvSpPr>
          <p:nvPr>
            <p:ph type="sldNum" sz="quarter" idx="10"/>
          </p:nvPr>
        </p:nvSpPr>
        <p:spPr/>
        <p:txBody>
          <a:bodyPr/>
          <a:lstStyle/>
          <a:p>
            <a:fld id="{82C28DE9-82CC-426B-B453-E9DA6A0D9653}" type="slidenum">
              <a:rPr lang="en-GB">
                <a:solidFill>
                  <a:prstClr val="black"/>
                </a:solidFill>
              </a:rPr>
              <a:t>11</a:t>
            </a:fld>
            <a:endParaRPr lang="en-GB">
              <a:solidFill>
                <a:prstClr val="black"/>
              </a:solidFill>
            </a:endParaRPr>
          </a:p>
        </p:txBody>
      </p:sp>
    </p:spTree>
    <p:extLst>
      <p:ext uri="{BB962C8B-B14F-4D97-AF65-F5344CB8AC3E}">
        <p14:creationId xmlns:p14="http://schemas.microsoft.com/office/powerpoint/2010/main" val="141669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1ED54A6-1C5B-45D5-8112-FB1C6E3AB657}" type="slidenum">
              <a:rPr lang="en-GB" smtClean="0">
                <a:solidFill>
                  <a:prstClr val="black"/>
                </a:solidFill>
              </a:rPr>
              <a:t>12</a:t>
            </a:fld>
            <a:endParaRPr lang="en-GB">
              <a:solidFill>
                <a:prstClr val="black"/>
              </a:solidFill>
            </a:endParaRPr>
          </a:p>
        </p:txBody>
      </p:sp>
    </p:spTree>
    <p:extLst>
      <p:ext uri="{BB962C8B-B14F-4D97-AF65-F5344CB8AC3E}">
        <p14:creationId xmlns:p14="http://schemas.microsoft.com/office/powerpoint/2010/main" val="316057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0C8F3C-BA66-42F0-B6F1-B2E04AAC92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EC3F7E7-6DE8-47AB-943E-E30CBACD0E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600D44A-3502-4A25-A62E-A2B280862398}"/>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xmlns="" id="{A641B2F5-EBD2-40BE-BD00-36D662C1E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207EBCC-855C-478B-8929-643DC9EC065C}"/>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349257359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02CC-342B-4B2C-8C75-9E98B023FF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B9BF814-F5D1-48AA-859D-21081E8B37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BC5A181-5DE2-475F-9D7F-F6542CA6C4E3}"/>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xmlns="" id="{513CC94D-9F39-4AF0-B0BB-7F4FF0BE5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6E96A17-F907-44EC-A50D-D0444DEA4EDF}"/>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13671087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78C3CEE-97DB-4B75-A0B2-9F966FCBFD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CF61CC3-E3C9-4998-885F-6489EF90C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3953F7D-049B-4624-AEF1-539AE282DED9}"/>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xmlns="" id="{E801D529-5FB0-4F56-80CF-DF315C3C7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649418-7CF5-4FA3-829E-B90E1F1473D2}"/>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78908421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2FC69B4-FB4F-4BAF-B957-F7DAE9ED038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xmlns="" id="{8A2544DB-935D-4E8B-A962-E4B850700E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xmlns="" id="{6019D3E4-C424-4D70-AD97-BB5FBE7A52C0}"/>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xmlns="" id="{643D6BA5-CAE4-4F39-BF9A-B8D4E98D269A}"/>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xmlns="" id="{3C8DD6D1-984A-4E05-94F1-EB96F9843796}"/>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417984382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6E86787-09F7-4532-BBB1-AA7BFF3AED04}"/>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xmlns="" id="{A4F584AD-E30C-4DFF-A2B9-4455A4330CC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xmlns="" id="{29AE3755-4177-4337-B431-A67FA70D10E9}"/>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xmlns="" id="{C84E9B9C-E6EC-4FED-AA91-DC0F392CBE78}"/>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xmlns="" id="{A36E905C-CEB0-49C4-AD19-58D0AA60DD10}"/>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666848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4247B7B-D4DF-45A9-912F-F4BAAEC910D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xmlns="" id="{92048150-2ABC-4066-9FB8-5F49176873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68B51CEA-8BCF-45D1-B0F0-E171F020BEDC}"/>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xmlns="" id="{8ED02644-6169-407B-858E-BBBE327C9000}"/>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xmlns="" id="{50EF08FE-D758-4021-83D6-379646BEDFB1}"/>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23007998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9EED807-E90C-4157-A29D-C5D98DB17A9D}"/>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xmlns="" id="{80445ED4-B314-4E4C-83CE-DC57FDDA54D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xmlns="" id="{DBD02549-AD7D-4411-A890-3B725EDEDE5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xmlns="" id="{C06687FC-764A-4BD8-8CCB-02EB3CFAC211}"/>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6" name="Θέση υποσέλιδου 5">
            <a:extLst>
              <a:ext uri="{FF2B5EF4-FFF2-40B4-BE49-F238E27FC236}">
                <a16:creationId xmlns:a16="http://schemas.microsoft.com/office/drawing/2014/main" xmlns="" id="{684B25A1-F825-483F-BA30-804EBDD7CB4A}"/>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xmlns="" id="{8ED5CF25-851C-4861-994E-E7354634C146}"/>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32735713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92C781E-8D7F-49E7-AE1A-F9F49DE3681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xmlns="" id="{86506536-E17C-4263-BBB7-9771829445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D1E4FCBA-01CD-4AEA-93B6-B46F7A96B6E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xmlns="" id="{0706D864-FA81-49C9-A658-8C41D5BCB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379A2DB8-FE87-4148-BFE9-412CD494E83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xmlns="" id="{D10FEBC1-B11C-4C47-9ACB-4FF945A028FE}"/>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8" name="Θέση υποσέλιδου 7">
            <a:extLst>
              <a:ext uri="{FF2B5EF4-FFF2-40B4-BE49-F238E27FC236}">
                <a16:creationId xmlns:a16="http://schemas.microsoft.com/office/drawing/2014/main" xmlns="" id="{E34D7CB1-C9CC-4209-9A7F-A713B5111FF6}"/>
              </a:ext>
            </a:extLst>
          </p:cNvPr>
          <p:cNvSpPr>
            <a:spLocks noGrp="1"/>
          </p:cNvSpPr>
          <p:nvPr>
            <p:ph type="ftr" sz="quarter" idx="11"/>
          </p:nvPr>
        </p:nvSpPr>
        <p:spPr/>
        <p:txBody>
          <a:bodyPr/>
          <a:lstStyle/>
          <a:p>
            <a:endParaRPr lang="en-GB"/>
          </a:p>
        </p:txBody>
      </p:sp>
      <p:sp>
        <p:nvSpPr>
          <p:cNvPr id="9" name="Θέση αριθμού διαφάνειας 8">
            <a:extLst>
              <a:ext uri="{FF2B5EF4-FFF2-40B4-BE49-F238E27FC236}">
                <a16:creationId xmlns:a16="http://schemas.microsoft.com/office/drawing/2014/main" xmlns="" id="{183D3F37-5918-428C-9F9F-53415FACC6DE}"/>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84672023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C905271-B4FF-40A5-8432-373EE1C72A85}"/>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xmlns="" id="{88081763-B31E-467C-BCE2-890FC53252DB}"/>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4" name="Θέση υποσέλιδου 3">
            <a:extLst>
              <a:ext uri="{FF2B5EF4-FFF2-40B4-BE49-F238E27FC236}">
                <a16:creationId xmlns:a16="http://schemas.microsoft.com/office/drawing/2014/main" xmlns="" id="{95B48129-9E75-43C4-874F-A27D3D36BAD3}"/>
              </a:ext>
            </a:extLst>
          </p:cNvPr>
          <p:cNvSpPr>
            <a:spLocks noGrp="1"/>
          </p:cNvSpPr>
          <p:nvPr>
            <p:ph type="ftr" sz="quarter" idx="11"/>
          </p:nvPr>
        </p:nvSpPr>
        <p:spPr/>
        <p:txBody>
          <a:bodyPr/>
          <a:lstStyle/>
          <a:p>
            <a:endParaRPr lang="en-GB"/>
          </a:p>
        </p:txBody>
      </p:sp>
      <p:sp>
        <p:nvSpPr>
          <p:cNvPr id="5" name="Θέση αριθμού διαφάνειας 4">
            <a:extLst>
              <a:ext uri="{FF2B5EF4-FFF2-40B4-BE49-F238E27FC236}">
                <a16:creationId xmlns:a16="http://schemas.microsoft.com/office/drawing/2014/main" xmlns="" id="{5DFD5697-2139-4BB1-96D6-5E7F21D8D475}"/>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11492291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BF797898-52CC-424A-B829-5C6BDECFCE6E}"/>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3" name="Θέση υποσέλιδου 2">
            <a:extLst>
              <a:ext uri="{FF2B5EF4-FFF2-40B4-BE49-F238E27FC236}">
                <a16:creationId xmlns:a16="http://schemas.microsoft.com/office/drawing/2014/main" xmlns="" id="{C44E6A91-7B61-4E26-B9DC-90099DC16DAA}"/>
              </a:ext>
            </a:extLst>
          </p:cNvPr>
          <p:cNvSpPr>
            <a:spLocks noGrp="1"/>
          </p:cNvSpPr>
          <p:nvPr>
            <p:ph type="ftr" sz="quarter" idx="11"/>
          </p:nvPr>
        </p:nvSpPr>
        <p:spPr/>
        <p:txBody>
          <a:bodyPr/>
          <a:lstStyle/>
          <a:p>
            <a:endParaRPr lang="en-GB"/>
          </a:p>
        </p:txBody>
      </p:sp>
      <p:sp>
        <p:nvSpPr>
          <p:cNvPr id="4" name="Θέση αριθμού διαφάνειας 3">
            <a:extLst>
              <a:ext uri="{FF2B5EF4-FFF2-40B4-BE49-F238E27FC236}">
                <a16:creationId xmlns:a16="http://schemas.microsoft.com/office/drawing/2014/main" xmlns="" id="{A92D44A2-4DFE-476F-A131-FBA3126EC90A}"/>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62761283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9C2F5A7-8A1B-4940-AEEA-B30D291F494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xmlns="" id="{7A1878AD-5108-4FB6-B932-B5C1CF9A45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xmlns="" id="{56DAF1B7-4C23-49B3-877C-193A73AAC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98392064-FDB5-4153-B68C-FADF3FB8DFCE}"/>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6" name="Θέση υποσέλιδου 5">
            <a:extLst>
              <a:ext uri="{FF2B5EF4-FFF2-40B4-BE49-F238E27FC236}">
                <a16:creationId xmlns:a16="http://schemas.microsoft.com/office/drawing/2014/main" xmlns="" id="{C389793C-EBC7-450E-8F0D-583B07DBE5D7}"/>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xmlns="" id="{257F4B18-017B-4D01-87D8-3EF1E963A064}"/>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16098467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BFC2A-2A6B-48B0-94C0-7263AA5C5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EEE937A-5165-44B0-8B48-5AC591CCB0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A995AA-4D8E-455D-9B58-794ACE6C90E1}"/>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xmlns="" id="{A5721FCE-38EE-4F5C-AE0B-D6CEFF7DB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DF311B-20F6-403F-A010-407357CDFFB9}"/>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7961443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5DC56A8-C0AD-44C2-96A9-2C79E56A794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xmlns="" id="{4C718E34-7DE3-437D-A4D8-A940F99895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xmlns="" id="{A0E04994-5D42-4354-8D44-704E6B2D0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F9E22C5D-94D9-4A05-8EC7-F23AB2DEC733}"/>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6" name="Θέση υποσέλιδου 5">
            <a:extLst>
              <a:ext uri="{FF2B5EF4-FFF2-40B4-BE49-F238E27FC236}">
                <a16:creationId xmlns:a16="http://schemas.microsoft.com/office/drawing/2014/main" xmlns="" id="{C2DC96BA-547A-46E3-BF72-975AD007FBE4}"/>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xmlns="" id="{24D0A5F3-66BB-4C39-85AE-2A8E9470DA6C}"/>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52851892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C91F587-700C-4DD2-ACF7-DA25EEDFA0B2}"/>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xmlns="" id="{58097F1A-C513-45E5-9760-7604F232BF0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xmlns="" id="{DFCDD4CD-8A48-468A-880E-99B69CA1D399}"/>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xmlns="" id="{41E4E8D3-8691-4BAC-864B-6E9F5D058639}"/>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xmlns="" id="{BB7FD396-C315-46A3-AC2A-BAC732B88297}"/>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68789884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E6B83387-6E08-4625-846E-A1343A904AB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xmlns="" id="{7C147566-C772-465B-919B-CB2A728F1E4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xmlns="" id="{9AD5ED5D-2E87-4127-8BFC-B5D3BC50E6F9}"/>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xmlns="" id="{A0899045-56C7-44A5-AA97-93212A50ADFE}"/>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xmlns="" id="{8E113EDA-3D2E-477B-9949-C54A819DCF74}"/>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5610007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64015F-DC9E-4A20-834E-7C4F7748C7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A3FE38D-C82C-4D1F-8A0E-E2A7BB9217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2E599AA-5899-4261-8FDE-B70D24A84103}"/>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xmlns="" id="{BE7BBACD-D706-4562-AE9B-1FF875CBF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6700D35-7308-4C07-B8D3-4B6863225723}"/>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77358613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6DBC2F-E7F7-458E-963C-EC9F48389D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353F2B2-29DE-44CC-A217-661205EB5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D24220F-6CFE-4F12-8DE2-6665D05CE1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6F54718-42BF-42E2-B6E0-F96C1BF74C50}"/>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6" name="Footer Placeholder 5">
            <a:extLst>
              <a:ext uri="{FF2B5EF4-FFF2-40B4-BE49-F238E27FC236}">
                <a16:creationId xmlns:a16="http://schemas.microsoft.com/office/drawing/2014/main" xmlns="" id="{4CD89735-F872-4DDE-9E72-B55EF1946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9AA7B57-E416-4A0B-AB4A-2ED78598CD48}"/>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408559689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A97142-E1F6-4743-A521-4CDE2C652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841A58A-90DE-48F9-AE48-0109A24A26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E9F6F2A-479C-4F5E-A58B-FE1A56B41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AFB280D-4BAF-4324-80CF-32846D73E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F2047C4-E9EF-47B4-AB96-2B6FD02651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B26E4A7-1CA1-40C3-9C8C-E1AD3C68BED8}"/>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8" name="Footer Placeholder 7">
            <a:extLst>
              <a:ext uri="{FF2B5EF4-FFF2-40B4-BE49-F238E27FC236}">
                <a16:creationId xmlns:a16="http://schemas.microsoft.com/office/drawing/2014/main" xmlns="" id="{096A09F3-42B3-4808-B869-AE41EB8F8C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958D639-AA51-437C-B974-8E6B9D41BA69}"/>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17405767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CB65C7-CD27-4EE2-885B-43B4FEF07D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387E42C-2D70-49B6-8DEA-86F2641D527F}"/>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4" name="Footer Placeholder 3">
            <a:extLst>
              <a:ext uri="{FF2B5EF4-FFF2-40B4-BE49-F238E27FC236}">
                <a16:creationId xmlns:a16="http://schemas.microsoft.com/office/drawing/2014/main" xmlns="" id="{D06AB445-8C25-45B7-BDCC-01E16622A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790E662-2FE7-4281-AA0D-A8C13DA88E61}"/>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16969172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50D7D4-3227-4AE8-991B-448C1AAA43F0}"/>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3" name="Footer Placeholder 2">
            <a:extLst>
              <a:ext uri="{FF2B5EF4-FFF2-40B4-BE49-F238E27FC236}">
                <a16:creationId xmlns:a16="http://schemas.microsoft.com/office/drawing/2014/main" xmlns="" id="{820A396D-617A-4E94-ADEF-A5E7204A6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E75F881-ECE1-41F8-A9C2-C92A2C5D6B26}"/>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0895677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E53160-0C93-4E21-875C-A1DDF6CC9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B4B2BFA-0E4A-4EBF-9DE2-F8059CEB9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6714DEF-A1C1-4F04-A184-7F0692301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5F4DEC1-F8F5-400A-958A-CB5453C3B95F}"/>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6" name="Footer Placeholder 5">
            <a:extLst>
              <a:ext uri="{FF2B5EF4-FFF2-40B4-BE49-F238E27FC236}">
                <a16:creationId xmlns:a16="http://schemas.microsoft.com/office/drawing/2014/main" xmlns="" id="{3355FBFC-68CE-41F8-B470-7BE660E44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D55960A-5591-4AD6-B099-0AEC862B8E94}"/>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404689749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15BB4-AB00-4B13-AA5E-E29B79F7C6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7352B66-6056-4940-B930-1ECCAC2E7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96DAF06-455C-43E7-8E97-001877A06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E518EB5-8446-483A-8126-A4EA1FCF46AE}"/>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6" name="Footer Placeholder 5">
            <a:extLst>
              <a:ext uri="{FF2B5EF4-FFF2-40B4-BE49-F238E27FC236}">
                <a16:creationId xmlns:a16="http://schemas.microsoft.com/office/drawing/2014/main" xmlns="" id="{C0A62D21-9651-4AB8-A3CC-9E36D9AE3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E76D35B-DEB8-4DE8-B31A-12D692824990}"/>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88525764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9CAFDCA-AE6A-495B-AD2E-BE3460E0F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F41975D-7917-4859-91CD-F4AEAF59AF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B0467A-5B26-4484-B6A0-895AE58033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xmlns="" id="{82919310-B23D-4B4C-B811-F59798B81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868A8D6-133A-4FC8-8D14-8B6EF33DD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2B151-E8ED-4A60-BA12-244CBF2124CC}" type="slidenum">
              <a:rPr lang="en-US" smtClean="0"/>
              <a:t>‹#›</a:t>
            </a:fld>
            <a:endParaRPr lang="en-US"/>
          </a:p>
        </p:txBody>
      </p:sp>
    </p:spTree>
    <p:extLst>
      <p:ext uri="{BB962C8B-B14F-4D97-AF65-F5344CB8AC3E}">
        <p14:creationId xmlns:p14="http://schemas.microsoft.com/office/powerpoint/2010/main" val="269386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B2BB052C-E87E-4171-8D20-18B9808543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xmlns="" id="{94F0E76C-3C7D-4328-B4D2-9B5EA01CBA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xmlns="" id="{F4D96C76-C944-436A-996E-BFFAC4C5AF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xmlns="" id="{75013175-EDE0-494A-81C6-D829C918F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Θέση αριθμού διαφάνειας 5">
            <a:extLst>
              <a:ext uri="{FF2B5EF4-FFF2-40B4-BE49-F238E27FC236}">
                <a16:creationId xmlns:a16="http://schemas.microsoft.com/office/drawing/2014/main" xmlns="" id="{316DBB0C-3268-4F45-AE68-D2F76CBA2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25878-9619-488C-BC12-AC8D9C238389}" type="slidenum">
              <a:rPr lang="en-GB" smtClean="0"/>
              <a:t>‹#›</a:t>
            </a:fld>
            <a:endParaRPr lang="en-GB"/>
          </a:p>
        </p:txBody>
      </p:sp>
    </p:spTree>
    <p:extLst>
      <p:ext uri="{BB962C8B-B14F-4D97-AF65-F5344CB8AC3E}">
        <p14:creationId xmlns:p14="http://schemas.microsoft.com/office/powerpoint/2010/main" val="2295519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hl-databases.icrc.org/applic/ihl/ihl.nsf/vwTreaties1949.xs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refugeesmigrants.un.org/new-york-declaration-refugees-and-migrants-0" TargetMode="External"/><Relationship Id="rId2" Type="http://schemas.openxmlformats.org/officeDocument/2006/relationships/hyperlink" Target="https://www.youtube.com/watch?v=r2plN4VgUPI"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jmonnet.symbiosis.org.gr/en/notebooks-educational-tool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4E9AEA-4E51-4CC3-B266-489FD75A354B}"/>
              </a:ext>
            </a:extLst>
          </p:cNvPr>
          <p:cNvSpPr>
            <a:spLocks noGrp="1"/>
          </p:cNvSpPr>
          <p:nvPr>
            <p:ph type="ctrTitle"/>
          </p:nvPr>
        </p:nvSpPr>
        <p:spPr>
          <a:xfrm>
            <a:off x="582797" y="1651504"/>
            <a:ext cx="10951977" cy="2387600"/>
          </a:xfrm>
        </p:spPr>
        <p:txBody>
          <a:bodyPr>
            <a:normAutofit/>
          </a:bodyPr>
          <a:lstStyle/>
          <a:p>
            <a:pPr algn="l"/>
            <a:r>
              <a:rPr lang="sl" sz="4800" b="1" i="0" strike="noStrike" cap="none" spc="0" baseline="0" dirty="0">
                <a:solidFill>
                  <a:srgbClr val="203864"/>
                </a:solidFill>
                <a:effectLst/>
                <a:latin typeface="Calibri"/>
                <a:ea typeface="Calibri" panose="020F0502020204030204"/>
                <a:cs typeface="Calibri"/>
              </a:rPr>
              <a:t>Pravice migrantov in beguncev</a:t>
            </a:r>
            <a:endParaRPr lang="en-US" sz="4800" b="1" dirty="0">
              <a:solidFill>
                <a:schemeClr val="accent1">
                  <a:lumMod val="50000"/>
                </a:schemeClr>
              </a:solidFill>
              <a:latin typeface="+mn-lt"/>
            </a:endParaRPr>
          </a:p>
        </p:txBody>
      </p:sp>
      <p:pic>
        <p:nvPicPr>
          <p:cNvPr id="3" name="Google Shape;86;p1">
            <a:extLst>
              <a:ext uri="{FF2B5EF4-FFF2-40B4-BE49-F238E27FC236}">
                <a16:creationId xmlns:a16="http://schemas.microsoft.com/office/drawing/2014/main" xmlns="" id="{AF15B260-0380-D6F7-92FE-00AC9279A8A3}"/>
              </a:ext>
            </a:extLst>
          </p:cNvPr>
          <p:cNvPicPr preferRelativeResize="0"/>
          <p:nvPr/>
        </p:nvPicPr>
        <p:blipFill>
          <a:blip r:embed="rId2">
            <a:alphaModFix/>
          </a:blip>
          <a:srcRect r="714" b="1167"/>
          <a:stretch>
            <a:fillRect/>
          </a:stretch>
        </p:blipFill>
        <p:spPr>
          <a:xfrm>
            <a:off x="10209384" y="231498"/>
            <a:ext cx="1325390" cy="1036644"/>
          </a:xfrm>
          <a:prstGeom prst="rect">
            <a:avLst/>
          </a:prstGeom>
          <a:noFill/>
          <a:ln>
            <a:noFill/>
          </a:ln>
        </p:spPr>
      </p:pic>
      <p:pic>
        <p:nvPicPr>
          <p:cNvPr id="4" name="Google Shape;89;p1" descr="Text&#10;&#10;Description automatically generated">
            <a:extLst>
              <a:ext uri="{FF2B5EF4-FFF2-40B4-BE49-F238E27FC236}">
                <a16:creationId xmlns:a16="http://schemas.microsoft.com/office/drawing/2014/main" xmlns="" id="{AC1015B9-1B99-55A1-351C-6E95FAFD97C4}"/>
              </a:ext>
            </a:extLst>
          </p:cNvPr>
          <p:cNvPicPr preferRelativeResize="0"/>
          <p:nvPr/>
        </p:nvPicPr>
        <p:blipFill>
          <a:blip r:embed="rId3">
            <a:alphaModFix/>
          </a:blip>
          <a:stretch>
            <a:fillRect/>
          </a:stretch>
        </p:blipFill>
        <p:spPr>
          <a:xfrm>
            <a:off x="582797" y="345393"/>
            <a:ext cx="2416167" cy="539387"/>
          </a:xfrm>
          <a:prstGeom prst="rect">
            <a:avLst/>
          </a:prstGeom>
          <a:noFill/>
          <a:ln>
            <a:noFill/>
          </a:ln>
        </p:spPr>
      </p:pic>
      <p:sp>
        <p:nvSpPr>
          <p:cNvPr id="5" name="Google Shape;90;p1">
            <a:extLst>
              <a:ext uri="{FF2B5EF4-FFF2-40B4-BE49-F238E27FC236}">
                <a16:creationId xmlns:a16="http://schemas.microsoft.com/office/drawing/2014/main" xmlns="" id="{9456A3EF-CEF5-FF47-ECFC-9C9916E892B5}"/>
              </a:ext>
            </a:extLst>
          </p:cNvPr>
          <p:cNvSpPr txBox="1"/>
          <p:nvPr/>
        </p:nvSpPr>
        <p:spPr>
          <a:xfrm>
            <a:off x="1476603" y="4805828"/>
            <a:ext cx="3968700" cy="707846"/>
          </a:xfrm>
          <a:prstGeom prst="rect">
            <a:avLst/>
          </a:prstGeom>
          <a:noFill/>
          <a:ln>
            <a:noFill/>
          </a:ln>
        </p:spPr>
        <p:txBody>
          <a:bodyPr spcFirstLastPara="1" wrap="square" lIns="91425" tIns="45700" rIns="91425" bIns="45700" anchor="t" anchorCtr="0">
            <a:spAutoFit/>
          </a:bodyPr>
          <a:lstStyle/>
          <a:p>
            <a:pPr marL="0" marR="0" lvl="0" indent="0" rtl="0">
              <a:spcBef>
                <a:spcPct val="0"/>
              </a:spcBef>
              <a:spcAft>
                <a:spcPct val="0"/>
              </a:spcAft>
              <a:buNone/>
            </a:pPr>
            <a:r>
              <a:rPr lang="sl" sz="1000" b="0" i="1" strike="noStrike" cap="none" spc="0" baseline="0" dirty="0">
                <a:solidFill>
                  <a:srgbClr val="000000"/>
                </a:solidFill>
                <a:effectLst/>
                <a:latin typeface="Calibri"/>
                <a:ea typeface="Calibri" panose="020F0502020204030204"/>
                <a:cs typeface="Calibri"/>
              </a:rPr>
              <a:t>Projekt sofinancira Sklad Evropske unije za azil, migracije in </a:t>
            </a:r>
            <a:r>
              <a:rPr lang="sl" sz="1000" b="0" i="1" strike="noStrike" cap="none" spc="0" baseline="0" dirty="0" smtClean="0">
                <a:solidFill>
                  <a:srgbClr val="000000"/>
                </a:solidFill>
                <a:effectLst/>
                <a:latin typeface="Calibri"/>
                <a:ea typeface="Calibri" panose="020F0502020204030204"/>
                <a:cs typeface="Calibri"/>
              </a:rPr>
              <a:t>vključevanje.</a:t>
            </a:r>
            <a:r>
              <a:rPr lang="sl" sz="1000" b="0" i="1" strike="noStrike" cap="none" spc="0" dirty="0" smtClean="0">
                <a:solidFill>
                  <a:srgbClr val="000000"/>
                </a:solidFill>
                <a:effectLst/>
                <a:latin typeface="Calibri"/>
                <a:ea typeface="Calibri" panose="020F0502020204030204"/>
                <a:cs typeface="Calibri"/>
              </a:rPr>
              <a:t> </a:t>
            </a:r>
            <a:r>
              <a:rPr lang="sl" sz="1000" b="0" i="1" strike="noStrike" cap="none" spc="0" baseline="0" dirty="0" smtClean="0">
                <a:solidFill>
                  <a:srgbClr val="000000"/>
                </a:solidFill>
                <a:effectLst/>
                <a:latin typeface="Calibri"/>
                <a:ea typeface="Calibri" panose="020F0502020204030204"/>
                <a:cs typeface="Calibri"/>
              </a:rPr>
              <a:t>Vsebina </a:t>
            </a:r>
            <a:r>
              <a:rPr lang="sl" sz="1000" b="0" i="1" strike="noStrike" cap="none" spc="0" baseline="0" dirty="0">
                <a:solidFill>
                  <a:srgbClr val="000000"/>
                </a:solidFill>
                <a:effectLst/>
                <a:latin typeface="Calibri"/>
                <a:ea typeface="Calibri" panose="020F0502020204030204"/>
                <a:cs typeface="Calibri"/>
              </a:rPr>
              <a:t>te predstavitve predstavlja samo stališča projektnega partnerstva EMVI in je njihova izključna odgovornost. Evropska komisija ne prevzema nobene odgovornosti za uporabo informacij, ki jih vsebuje.</a:t>
            </a:r>
            <a:endParaRPr sz="1000" b="0" i="1" u="none" strike="noStrike" cap="none" dirty="0">
              <a:solidFill>
                <a:schemeClr val="dk1"/>
              </a:solidFill>
              <a:latin typeface="Calibri" panose="020F0502020204030204"/>
              <a:ea typeface="Calibri" panose="020F0502020204030204"/>
              <a:cs typeface="Calibri"/>
              <a:sym typeface="Calibri" panose="020F0502020204030204"/>
            </a:endParaRPr>
          </a:p>
        </p:txBody>
      </p:sp>
      <p:pic>
        <p:nvPicPr>
          <p:cNvPr id="6" name="Picture 5" descr="A close-up of a sign&#10;&#10;Description automatically generated with low confidence">
            <a:extLst>
              <a:ext uri="{FF2B5EF4-FFF2-40B4-BE49-F238E27FC236}">
                <a16:creationId xmlns:a16="http://schemas.microsoft.com/office/drawing/2014/main" xmlns="" id="{3D84B645-4B21-7133-59D6-C1CE309AF9A2}"/>
              </a:ext>
            </a:extLst>
          </p:cNvPr>
          <p:cNvPicPr>
            <a:picLocks noChangeAspect="1"/>
          </p:cNvPicPr>
          <p:nvPr/>
        </p:nvPicPr>
        <p:blipFill>
          <a:blip r:embed="rId4"/>
          <a:stretch>
            <a:fillRect/>
          </a:stretch>
        </p:blipFill>
        <p:spPr>
          <a:xfrm>
            <a:off x="582797" y="4805828"/>
            <a:ext cx="893806" cy="893806"/>
          </a:xfrm>
          <a:prstGeom prst="rect">
            <a:avLst/>
          </a:prstGeom>
        </p:spPr>
      </p:pic>
    </p:spTree>
    <p:extLst>
      <p:ext uri="{BB962C8B-B14F-4D97-AF65-F5344CB8AC3E}">
        <p14:creationId xmlns:p14="http://schemas.microsoft.com/office/powerpoint/2010/main" val="121020996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 sz="4400" b="0" i="0" strike="noStrike" cap="none" spc="0" baseline="0">
                <a:solidFill>
                  <a:srgbClr val="000000"/>
                </a:solidFill>
                <a:effectLst/>
                <a:latin typeface="Calibri Light"/>
                <a:ea typeface="Calibri Light"/>
                <a:cs typeface="Calibri Light"/>
              </a:rPr>
              <a:t>Mednarodni pravni okvir vključuje …</a:t>
            </a:r>
          </a:p>
        </p:txBody>
      </p:sp>
      <p:sp>
        <p:nvSpPr>
          <p:cNvPr id="4" name="Rounded Rectangle 3"/>
          <p:cNvSpPr/>
          <p:nvPr/>
        </p:nvSpPr>
        <p:spPr>
          <a:xfrm>
            <a:off x="2207568" y="3124200"/>
            <a:ext cx="7632848" cy="18326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sl" sz="2800" b="1" dirty="0">
                <a:solidFill>
                  <a:srgbClr val="1A1A1A"/>
                </a:solidFill>
                <a:latin typeface="Calibri"/>
                <a:ea typeface="Calibri" panose="020F0502020204030204"/>
                <a:cs typeface="Calibri"/>
              </a:rPr>
              <a:t>m</a:t>
            </a:r>
            <a:r>
              <a:rPr lang="sl" sz="2800" b="1" i="0" strike="noStrike" cap="none" spc="0" baseline="0" dirty="0">
                <a:solidFill>
                  <a:srgbClr val="1A1A1A"/>
                </a:solidFill>
                <a:effectLst/>
                <a:latin typeface="Calibri"/>
                <a:ea typeface="Calibri" panose="020F0502020204030204"/>
                <a:cs typeface="Calibri"/>
              </a:rPr>
              <a:t>ednarodno pravo človekovih pravic</a:t>
            </a:r>
          </a:p>
          <a:p>
            <a:pPr algn="ctr"/>
            <a:endParaRPr lang="en-GB" sz="1100" b="1" dirty="0">
              <a:solidFill>
                <a:srgbClr val="CCCCCC">
                  <a:lumMod val="10000"/>
                </a:srgbClr>
              </a:solidFill>
            </a:endParaRPr>
          </a:p>
          <a:p>
            <a:pPr algn="ctr"/>
            <a:r>
              <a:rPr lang="sl" sz="2400" b="1" dirty="0">
                <a:solidFill>
                  <a:srgbClr val="141414"/>
                </a:solidFill>
                <a:latin typeface="Calibri"/>
                <a:ea typeface="Calibri" panose="020F0502020204030204"/>
                <a:cs typeface="Calibri"/>
              </a:rPr>
              <a:t>b</a:t>
            </a:r>
            <a:r>
              <a:rPr lang="sl" sz="2400" b="1" i="0" strike="noStrike" cap="none" spc="0" baseline="0" dirty="0">
                <a:solidFill>
                  <a:srgbClr val="141414"/>
                </a:solidFill>
                <a:effectLst/>
                <a:latin typeface="Calibri"/>
                <a:ea typeface="Calibri" panose="020F0502020204030204"/>
                <a:cs typeface="Calibri"/>
              </a:rPr>
              <a:t>rez diskriminacije</a:t>
            </a:r>
            <a:endParaRPr lang="en-GB" sz="2000" b="1" dirty="0">
              <a:solidFill>
                <a:srgbClr val="CCCCCC">
                  <a:lumMod val="10000"/>
                </a:srgbClr>
              </a:solidFill>
            </a:endParaRPr>
          </a:p>
        </p:txBody>
      </p:sp>
      <p:grpSp>
        <p:nvGrpSpPr>
          <p:cNvPr id="5" name="Group 4"/>
          <p:cNvGrpSpPr/>
          <p:nvPr/>
        </p:nvGrpSpPr>
        <p:grpSpPr>
          <a:xfrm>
            <a:off x="2279577" y="4236728"/>
            <a:ext cx="7484845" cy="754729"/>
            <a:chOff x="713714" y="5229200"/>
            <a:chExt cx="7484845" cy="754729"/>
          </a:xfrm>
        </p:grpSpPr>
        <p:pic>
          <p:nvPicPr>
            <p:cNvPr id="1026" name="Picture 2" descr="C:\Users\Genevieve.Sauberli\AppData\Local\Microsoft\Windows\Temporary Internet Files\Content.IE5\THL05YS5\Icon_people.svg[1].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3714" y="5241631"/>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Genevieve.Sauberli\AppData\Local\Microsoft\Windows\Temporary Internet Files\Content.IE5\THL05YS5\Icon_people.svg[1].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72633" y="525296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Genevieve.Sauberli\AppData\Local\Microsoft\Windows\Temporary Internet Files\Content.IE5\THL05YS5\Icon_people.svg[1].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69065" y="524485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Genevieve.Sauberli\AppData\Local\Microsoft\Windows\Temporary Internet Files\Content.IE5\THL05YS5\Icon_people.svg[1].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27984" y="5256179"/>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Genevieve.Sauberli\AppData\Local\Microsoft\Windows\Temporary Internet Files\Content.IE5\THL05YS5\Icon_people.svg[1].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78698" y="522920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Genevieve.Sauberli\AppData\Local\Microsoft\Windows\Temporary Internet Files\Content.IE5\THL05YS5\Icon_people.svg[1].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37617" y="5240529"/>
              <a:ext cx="1260942" cy="72775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Rounded Rectangle 11"/>
          <p:cNvSpPr/>
          <p:nvPr/>
        </p:nvSpPr>
        <p:spPr>
          <a:xfrm>
            <a:off x="2207568" y="1556793"/>
            <a:ext cx="1754832" cy="3407685"/>
          </a:xfrm>
          <a:prstGeom prst="roundRect">
            <a:avLst/>
          </a:prstGeom>
          <a:solidFill>
            <a:srgbClr val="009900">
              <a:alpha val="45098"/>
            </a:srgbClr>
          </a:solidFill>
        </p:spPr>
        <p:style>
          <a:lnRef idx="1">
            <a:schemeClr val="accent1"/>
          </a:lnRef>
          <a:fillRef idx="3">
            <a:schemeClr val="accent1"/>
          </a:fillRef>
          <a:effectRef idx="2">
            <a:schemeClr val="accent1"/>
          </a:effectRef>
          <a:fontRef idx="minor">
            <a:schemeClr val="lt1"/>
          </a:fontRef>
        </p:style>
        <p:txBody>
          <a:bodyPr rtlCol="0" anchor="t" anchorCtr="0"/>
          <a:lstStyle/>
          <a:p>
            <a:r>
              <a:rPr lang="sl" sz="2400" b="1" i="0" strike="noStrike" cap="none" spc="0" baseline="0" dirty="0">
                <a:solidFill>
                  <a:srgbClr val="FFFFFF"/>
                </a:solidFill>
                <a:effectLst/>
                <a:latin typeface="Calibri"/>
                <a:ea typeface="Calibri" panose="020F0502020204030204"/>
                <a:cs typeface="Calibri"/>
              </a:rPr>
              <a:t>begunsko pravo</a:t>
            </a:r>
          </a:p>
          <a:p>
            <a:pPr algn="ctr"/>
            <a:endParaRPr lang="en-GB" sz="2000" b="1" dirty="0">
              <a:solidFill>
                <a:prstClr val="white"/>
              </a:solidFill>
            </a:endParaRPr>
          </a:p>
        </p:txBody>
      </p:sp>
      <p:sp>
        <p:nvSpPr>
          <p:cNvPr id="14" name="Rounded Rectangle 13"/>
          <p:cNvSpPr/>
          <p:nvPr/>
        </p:nvSpPr>
        <p:spPr>
          <a:xfrm>
            <a:off x="8153401" y="1559764"/>
            <a:ext cx="1687015" cy="3407685"/>
          </a:xfrm>
          <a:prstGeom prst="roundRect">
            <a:avLst/>
          </a:prstGeom>
          <a:solidFill>
            <a:schemeClr val="accent3">
              <a:lumMod val="60000"/>
              <a:lumOff val="40000"/>
              <a:alpha val="45098"/>
            </a:schemeClr>
          </a:solidFill>
        </p:spPr>
        <p:style>
          <a:lnRef idx="1">
            <a:schemeClr val="accent1"/>
          </a:lnRef>
          <a:fillRef idx="3">
            <a:schemeClr val="accent1"/>
          </a:fillRef>
          <a:effectRef idx="2">
            <a:schemeClr val="accent1"/>
          </a:effectRef>
          <a:fontRef idx="minor">
            <a:schemeClr val="lt1"/>
          </a:fontRef>
        </p:style>
        <p:txBody>
          <a:bodyPr lIns="108000" rIns="0" rtlCol="0" anchor="t" anchorCtr="0"/>
          <a:lstStyle/>
          <a:p>
            <a:r>
              <a:rPr lang="sl" sz="2000" b="1" i="0" strike="noStrike" cap="none" spc="0" baseline="0" dirty="0">
                <a:solidFill>
                  <a:srgbClr val="FFFFFF"/>
                </a:solidFill>
                <a:effectLst/>
                <a:latin typeface="Calibri"/>
                <a:ea typeface="Calibri" panose="020F0502020204030204"/>
                <a:cs typeface="Calibri"/>
              </a:rPr>
              <a:t>mednarodno delovno pravo</a:t>
            </a:r>
          </a:p>
        </p:txBody>
      </p:sp>
      <p:sp>
        <p:nvSpPr>
          <p:cNvPr id="13" name="Rounded Rectangle 12"/>
          <p:cNvSpPr/>
          <p:nvPr/>
        </p:nvSpPr>
        <p:spPr>
          <a:xfrm>
            <a:off x="3799002" y="1556792"/>
            <a:ext cx="4496586" cy="1703842"/>
          </a:xfrm>
          <a:prstGeom prst="roundRect">
            <a:avLst/>
          </a:prstGeom>
          <a:solidFill>
            <a:schemeClr val="accent6">
              <a:lumMod val="60000"/>
              <a:lumOff val="40000"/>
              <a:alpha val="50196"/>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sl" sz="2400" b="1" i="0" strike="noStrike" cap="none" spc="0" baseline="0" dirty="0">
                <a:solidFill>
                  <a:srgbClr val="FFFFFF"/>
                </a:solidFill>
                <a:effectLst/>
                <a:latin typeface="Calibri"/>
                <a:ea typeface="Calibri" panose="020F0502020204030204"/>
                <a:cs typeface="Calibri"/>
              </a:rPr>
              <a:t>mednarodno humanitarno pravo</a:t>
            </a:r>
          </a:p>
          <a:p>
            <a:pPr algn="ctr"/>
            <a:r>
              <a:rPr lang="sl" sz="2400" b="1" dirty="0">
                <a:solidFill>
                  <a:srgbClr val="FFFFFF"/>
                </a:solidFill>
                <a:latin typeface="Calibri"/>
                <a:ea typeface="Calibri" panose="020F0502020204030204"/>
                <a:cs typeface="Calibri"/>
              </a:rPr>
              <a:t>p</a:t>
            </a:r>
            <a:r>
              <a:rPr lang="sl" sz="2400" b="1" i="0" strike="noStrike" cap="none" spc="0" baseline="0" dirty="0">
                <a:solidFill>
                  <a:srgbClr val="FFFFFF"/>
                </a:solidFill>
                <a:effectLst/>
                <a:latin typeface="Calibri"/>
                <a:ea typeface="Calibri" panose="020F0502020204030204"/>
                <a:cs typeface="Calibri"/>
              </a:rPr>
              <a:t>omorsko mednarodno pravo</a:t>
            </a:r>
          </a:p>
          <a:p>
            <a:pPr algn="ctr"/>
            <a:r>
              <a:rPr lang="sl" sz="2400" b="1" i="0" strike="noStrike" cap="none" spc="0" baseline="0" dirty="0">
                <a:solidFill>
                  <a:srgbClr val="FFFFFF"/>
                </a:solidFill>
                <a:effectLst/>
                <a:latin typeface="Calibri"/>
                <a:ea typeface="Calibri" panose="020F0502020204030204"/>
                <a:cs typeface="Calibri"/>
              </a:rPr>
              <a:t>UNTOC + protokoli</a:t>
            </a:r>
          </a:p>
          <a:p>
            <a:pPr algn="ctr"/>
            <a:r>
              <a:rPr lang="sl" sz="2400" b="1" i="0" strike="noStrike" cap="none" spc="0" baseline="0" dirty="0">
                <a:solidFill>
                  <a:srgbClr val="FFFFFF"/>
                </a:solidFill>
                <a:effectLst/>
                <a:latin typeface="Calibri"/>
                <a:ea typeface="Calibri" panose="020F0502020204030204"/>
                <a:cs typeface="Calibri"/>
              </a:rPr>
              <a:t>konvencije o apatridnosti</a:t>
            </a:r>
            <a:endParaRPr lang="en-GB" sz="2400" b="1" dirty="0">
              <a:solidFill>
                <a:sysClr val="window" lastClr="FFFFFF"/>
              </a:solidFill>
            </a:endParaRPr>
          </a:p>
        </p:txBody>
      </p:sp>
      <p:cxnSp>
        <p:nvCxnSpPr>
          <p:cNvPr id="3" name="Google Shape;233;p13">
            <a:extLst>
              <a:ext uri="{FF2B5EF4-FFF2-40B4-BE49-F238E27FC236}">
                <a16:creationId xmlns:a16="http://schemas.microsoft.com/office/drawing/2014/main" xmlns="" id="{68DBEAC6-7193-B6B7-09B2-CD700522E05F}"/>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11" name="Google Shape;234;p13">
            <a:extLst>
              <a:ext uri="{FF2B5EF4-FFF2-40B4-BE49-F238E27FC236}">
                <a16:creationId xmlns:a16="http://schemas.microsoft.com/office/drawing/2014/main" xmlns="" id="{268CE5DC-732E-9D08-434E-D89B8C1AB412}"/>
              </a:ext>
            </a:extLst>
          </p:cNvPr>
          <p:cNvPicPr preferRelativeResize="0"/>
          <p:nvPr/>
        </p:nvPicPr>
        <p:blipFill>
          <a:blip r:embed="rId3">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33848265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l" sz="2400" b="0" i="0" strike="noStrike" cap="none" spc="0" baseline="0">
                <a:solidFill>
                  <a:srgbClr val="000000"/>
                </a:solidFill>
                <a:effectLst/>
                <a:latin typeface="Calibri Light"/>
                <a:ea typeface="Calibri Light"/>
                <a:cs typeface="Calibri Light"/>
              </a:rPr>
              <a:t>Temeljni mednarodni instrumenti o človekovih pravicah</a:t>
            </a:r>
            <a:r>
              <a:rPr sz="1800"/>
              <a:t/>
            </a:r>
            <a:br>
              <a:rPr sz="1800"/>
            </a:br>
            <a:endParaRPr lang="en-GB" sz="1800"/>
          </a:p>
        </p:txBody>
      </p:sp>
      <p:graphicFrame>
        <p:nvGraphicFramePr>
          <p:cNvPr id="6" name="Content Placeholder 3"/>
          <p:cNvGraphicFramePr/>
          <p:nvPr>
            <p:extLst>
              <p:ext uri="{D42A27DB-BD31-4B8C-83A1-F6EECF244321}">
                <p14:modId xmlns:p14="http://schemas.microsoft.com/office/powerpoint/2010/main" val="837067184"/>
              </p:ext>
            </p:extLst>
          </p:nvPr>
        </p:nvGraphicFramePr>
        <p:xfrm>
          <a:off x="2265364" y="1205345"/>
          <a:ext cx="7566025" cy="5212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xmlns="" id="{B566DDB7-52E4-BCD2-9993-BAB3D448AF2D}"/>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xmlns="" id="{56C9FC8A-495F-8558-A235-9FC2011C07D7}"/>
              </a:ext>
            </a:extLst>
          </p:cNvPr>
          <p:cNvPicPr preferRelativeResize="0"/>
          <p:nvPr/>
        </p:nvPicPr>
        <p:blipFill>
          <a:blip r:embed="rId8">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67094904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 sz="4400" b="0" i="0" strike="noStrike" cap="none" spc="0" baseline="0">
                <a:solidFill>
                  <a:srgbClr val="000000"/>
                </a:solidFill>
                <a:effectLst/>
                <a:latin typeface="Calibri Light"/>
                <a:ea typeface="Calibri Light"/>
                <a:cs typeface="Calibri Light"/>
              </a:rPr>
              <a:t>Splošna deklaracija človekovih pravic (1948)</a:t>
            </a:r>
            <a:endParaRPr lang="en-GB"/>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63869348"/>
              </p:ext>
            </p:extLst>
          </p:nvPr>
        </p:nvGraphicFramePr>
        <p:xfrm>
          <a:off x="3276600" y="1600200"/>
          <a:ext cx="5562600" cy="44805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xmlns="" val="20000"/>
                    </a:ext>
                  </a:extLst>
                </a:gridCol>
              </a:tblGrid>
              <a:tr h="4038600">
                <a:tc>
                  <a:txBody>
                    <a:bodyPr/>
                    <a:lstStyle/>
                    <a:p>
                      <a:r>
                        <a:rPr lang="sl" sz="2400" b="1" i="0" strike="noStrike" cap="none" spc="0" baseline="0" dirty="0">
                          <a:solidFill>
                            <a:srgbClr val="FFFFFF"/>
                          </a:solidFill>
                          <a:effectLst/>
                          <a:latin typeface="Calibri"/>
                          <a:ea typeface="Calibri" panose="020F0502020204030204"/>
                          <a:cs typeface="Calibri"/>
                        </a:rPr>
                        <a:t>Priznavanje prirojenega dostojanstva ter enakih in neodtujljivih pravic vseh </a:t>
                      </a:r>
                    </a:p>
                    <a:p>
                      <a:r>
                        <a:rPr lang="sl" sz="2400" b="1" i="0" strike="noStrike" cap="none" spc="0" baseline="0" dirty="0">
                          <a:solidFill>
                            <a:srgbClr val="FFFFFF"/>
                          </a:solidFill>
                          <a:effectLst/>
                          <a:latin typeface="Calibri"/>
                          <a:ea typeface="Calibri" panose="020F0502020204030204"/>
                          <a:cs typeface="Calibri"/>
                        </a:rPr>
                        <a:t>članov človeške družbe (preambula)</a:t>
                      </a:r>
                    </a:p>
                    <a:p>
                      <a:endParaRPr lang="en-GB" sz="2400" dirty="0"/>
                    </a:p>
                    <a:p>
                      <a:r>
                        <a:rPr lang="sl" sz="2400" b="1" i="0" strike="noStrike" cap="none" spc="0" baseline="0" dirty="0">
                          <a:solidFill>
                            <a:srgbClr val="FFFFFF"/>
                          </a:solidFill>
                          <a:effectLst/>
                          <a:latin typeface="Calibri"/>
                          <a:ea typeface="Calibri" panose="020F0502020204030204"/>
                          <a:cs typeface="Calibri"/>
                        </a:rPr>
                        <a:t>Vsi ljudje se rodijo svobodni in imajo enako dostojanstvo in pravice (1. člen)</a:t>
                      </a:r>
                    </a:p>
                    <a:p>
                      <a:endParaRPr lang="en-US" sz="2400" dirty="0"/>
                    </a:p>
                    <a:p>
                      <a:r>
                        <a:rPr lang="sl" sz="2400" b="1" i="0" strike="noStrike" cap="none" spc="0" baseline="0" dirty="0">
                          <a:solidFill>
                            <a:srgbClr val="FFFFFF"/>
                          </a:solidFill>
                          <a:effectLst/>
                          <a:latin typeface="Calibri"/>
                          <a:ea typeface="Calibri" panose="020F0502020204030204"/>
                          <a:cs typeface="Calibri"/>
                        </a:rPr>
                        <a:t>Vsakdo je upravičen do uživanja vseh pravic in svoboščin, ki so razglašene s to deklaracijo, brez kakršnega koli razlikovanja (2. člen)</a:t>
                      </a:r>
                      <a:endParaRPr lang="en-GB" sz="2400" dirty="0"/>
                    </a:p>
                    <a:p>
                      <a:endParaRPr lang="en-GB" sz="2400" dirty="0"/>
                    </a:p>
                  </a:txBody>
                  <a:tcPr/>
                </a:tc>
                <a:extLst>
                  <a:ext uri="{0D108BD9-81ED-4DB2-BD59-A6C34878D82A}">
                    <a16:rowId xmlns:a16="http://schemas.microsoft.com/office/drawing/2014/main" xmlns="" val="10000"/>
                  </a:ext>
                </a:extLst>
              </a:tr>
            </a:tbl>
          </a:graphicData>
        </a:graphic>
      </p:graphicFrame>
      <p:sp>
        <p:nvSpPr>
          <p:cNvPr id="6" name="5-Point Star 5"/>
          <p:cNvSpPr/>
          <p:nvPr/>
        </p:nvSpPr>
        <p:spPr>
          <a:xfrm>
            <a:off x="9399605" y="2775899"/>
            <a:ext cx="2316832" cy="2286000"/>
          </a:xfrm>
          <a:prstGeom prst="star5">
            <a:avLst>
              <a:gd name="adj" fmla="val 20645"/>
              <a:gd name="hf" fmla="val 105146"/>
              <a:gd name="vf" fmla="val 11055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 sz="1600" b="1" i="0" strike="noStrike" cap="none" spc="0" baseline="0" dirty="0">
                <a:solidFill>
                  <a:srgbClr val="CC3300"/>
                </a:solidFill>
                <a:effectLst/>
                <a:latin typeface="Calibri"/>
                <a:ea typeface="Calibri" panose="020F0502020204030204"/>
                <a:cs typeface="Calibri"/>
              </a:rPr>
              <a:t>Vsa človeška bitja</a:t>
            </a:r>
            <a:endParaRPr lang="en-GB" sz="1600" b="1" dirty="0">
              <a:solidFill>
                <a:srgbClr val="CC3300"/>
              </a:solidFill>
            </a:endParaRPr>
          </a:p>
        </p:txBody>
      </p:sp>
      <p:sp>
        <p:nvSpPr>
          <p:cNvPr id="7" name="5-Point Star 6"/>
          <p:cNvSpPr/>
          <p:nvPr/>
        </p:nvSpPr>
        <p:spPr>
          <a:xfrm>
            <a:off x="730367" y="1709099"/>
            <a:ext cx="2362200" cy="2209800"/>
          </a:xfrm>
          <a:prstGeom prst="star5">
            <a:avLst>
              <a:gd name="adj" fmla="val 22841"/>
              <a:gd name="hf" fmla="val 105146"/>
              <a:gd name="vf" fmla="val 110557"/>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 sz="1800" b="1" i="0" strike="noStrike" cap="none" spc="0" baseline="0" dirty="0">
                <a:solidFill>
                  <a:srgbClr val="660066"/>
                </a:solidFill>
                <a:effectLst/>
                <a:latin typeface="Calibri"/>
                <a:ea typeface="Calibri" panose="020F0502020204030204"/>
                <a:cs typeface="Calibri"/>
              </a:rPr>
              <a:t>Vsakdo</a:t>
            </a:r>
            <a:endParaRPr lang="en-GB" b="1" dirty="0">
              <a:solidFill>
                <a:srgbClr val="660066"/>
              </a:solidFill>
            </a:endParaRPr>
          </a:p>
        </p:txBody>
      </p:sp>
      <p:cxnSp>
        <p:nvCxnSpPr>
          <p:cNvPr id="3" name="Google Shape;233;p13">
            <a:extLst>
              <a:ext uri="{FF2B5EF4-FFF2-40B4-BE49-F238E27FC236}">
                <a16:creationId xmlns:a16="http://schemas.microsoft.com/office/drawing/2014/main" xmlns="" id="{F02B5267-6794-8318-08B8-B7E97DCC7E74}"/>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xmlns="" id="{AD1E2D2E-E425-52DC-55B2-AB1E0CE17FD2}"/>
              </a:ext>
            </a:extLst>
          </p:cNvPr>
          <p:cNvPicPr preferRelativeResize="0"/>
          <p:nvPr/>
        </p:nvPicPr>
        <p:blipFill>
          <a:blip r:embed="rId3">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84418631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 sz="4400" b="0" i="0" strike="noStrike" cap="none" spc="0" baseline="0">
                <a:solidFill>
                  <a:srgbClr val="000000"/>
                </a:solidFill>
                <a:effectLst/>
                <a:latin typeface="Calibri Light"/>
                <a:ea typeface="Calibri Light"/>
                <a:cs typeface="Calibri Light"/>
              </a:rPr>
              <a:t>Primer za načela in praktične napotke</a:t>
            </a:r>
            <a:r>
              <a:rPr sz="4400"/>
              <a:t/>
            </a:r>
            <a:br>
              <a:rPr sz="4400"/>
            </a:br>
            <a:endParaRPr lang="en-GB"/>
          </a:p>
        </p:txBody>
      </p:sp>
      <p:sp>
        <p:nvSpPr>
          <p:cNvPr id="3" name="Content Placeholder 2"/>
          <p:cNvSpPr>
            <a:spLocks noGrp="1"/>
          </p:cNvSpPr>
          <p:nvPr>
            <p:ph idx="1"/>
          </p:nvPr>
        </p:nvSpPr>
        <p:spPr>
          <a:xfrm>
            <a:off x="2207569" y="1512916"/>
            <a:ext cx="7567085" cy="4746568"/>
          </a:xfrm>
        </p:spPr>
        <p:txBody>
          <a:bodyPr>
            <a:normAutofit/>
          </a:bodyPr>
          <a:lstStyle/>
          <a:p>
            <a:r>
              <a:rPr lang="sl" sz="2600" b="0" i="0" strike="noStrike" cap="none" spc="0" baseline="0" dirty="0">
                <a:solidFill>
                  <a:srgbClr val="000000"/>
                </a:solidFill>
                <a:effectLst/>
                <a:latin typeface="Calibri"/>
                <a:ea typeface="Calibri" panose="020F0502020204030204"/>
                <a:cs typeface="Calibri"/>
              </a:rPr>
              <a:t>Obstaja mednarodni pravni okvir, ki posebej ščiti pravice vseh migrantov.</a:t>
            </a:r>
          </a:p>
          <a:p>
            <a:r>
              <a:rPr lang="sl" sz="2600" b="0" i="0" strike="noStrike" cap="none" spc="0" baseline="0" dirty="0">
                <a:solidFill>
                  <a:srgbClr val="000000"/>
                </a:solidFill>
                <a:effectLst/>
                <a:latin typeface="Calibri"/>
                <a:ea typeface="Calibri" panose="020F0502020204030204"/>
                <a:cs typeface="Calibri"/>
              </a:rPr>
              <a:t>Manjka pa natančnejše razumevanje standardov človekovih pravic za migrante (v velikih gibanjih), pa tudi tega, kako lahko države (in druge zainteresirane strani) te standarde prelijejo v prakso.</a:t>
            </a:r>
          </a:p>
          <a:p>
            <a:r>
              <a:rPr lang="sl" sz="2600" b="0" i="0" strike="noStrike" cap="none" spc="0" baseline="0" dirty="0">
                <a:solidFill>
                  <a:srgbClr val="000000"/>
                </a:solidFill>
                <a:effectLst/>
                <a:latin typeface="Calibri"/>
                <a:ea typeface="Calibri" panose="020F0502020204030204"/>
                <a:cs typeface="Calibri"/>
              </a:rPr>
              <a:t>Potreba po posebnem razumevanju vrzeli v zaščiti, s katerimi se srečujejo migranti, ki ne bodo imeli koristi od zaščite beguncev, vendar se kljub temu ne selijo prostovoljno in/ali na zaščiten način (npr. migracije zaradi podnebnih sprememb).</a:t>
            </a:r>
            <a:endParaRPr lang="en-GB" dirty="0"/>
          </a:p>
        </p:txBody>
      </p:sp>
      <p:cxnSp>
        <p:nvCxnSpPr>
          <p:cNvPr id="4" name="Google Shape;233;p13">
            <a:extLst>
              <a:ext uri="{FF2B5EF4-FFF2-40B4-BE49-F238E27FC236}">
                <a16:creationId xmlns:a16="http://schemas.microsoft.com/office/drawing/2014/main" xmlns="" id="{F14EDA2F-48D1-8174-459B-257C521A7ADA}"/>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D66923EB-27F3-C130-855E-846E120F2A04}"/>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9854016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fontScale="90000"/>
          </a:bodyPr>
          <a:lstStyle/>
          <a:p>
            <a:r>
              <a:rPr lang="sl" sz="3600" b="0" i="0" strike="noStrike" cap="none" spc="0" baseline="0">
                <a:solidFill>
                  <a:srgbClr val="000000"/>
                </a:solidFill>
                <a:effectLst/>
                <a:latin typeface="Calibri Light"/>
                <a:ea typeface="Calibri Light"/>
                <a:cs typeface="Calibri Light"/>
              </a:rPr>
              <a:t>Zakaj so pravice pomembne pri migracijah, razseljevanju, humanitarnem odzivu in izgnanstvu? </a:t>
            </a:r>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1321882"/>
            <a:ext cx="11309451" cy="4754722"/>
          </a:xfrm>
        </p:spPr>
        <p:txBody>
          <a:bodyPr>
            <a:normAutofit fontScale="92500"/>
          </a:bodyPr>
          <a:lstStyle/>
          <a:p>
            <a:r>
              <a:rPr lang="sl" sz="2600" b="0" i="0" strike="noStrike" cap="none" spc="0" baseline="0" dirty="0">
                <a:solidFill>
                  <a:srgbClr val="000000"/>
                </a:solidFill>
                <a:effectLst/>
                <a:latin typeface="Calibri"/>
                <a:ea typeface="Calibri" panose="020F0502020204030204"/>
                <a:cs typeface="Calibri"/>
              </a:rPr>
              <a:t>Veliko razprav se je osredinilo na pristope k humanitarni pomoči, ki temeljijo na potrebah: </a:t>
            </a:r>
          </a:p>
          <a:p>
            <a:pPr lvl="1"/>
            <a:r>
              <a:rPr lang="sl" sz="2200" b="0" i="0" strike="noStrike" cap="none" spc="0" baseline="0" dirty="0">
                <a:solidFill>
                  <a:srgbClr val="000000"/>
                </a:solidFill>
                <a:effectLst/>
                <a:latin typeface="Calibri"/>
                <a:ea typeface="Calibri" panose="020F0502020204030204"/>
                <a:cs typeface="Calibri"/>
              </a:rPr>
              <a:t>begunce in razseljene osebe se zaznava kot prejemnike človekoljubne in socialne pomoči</a:t>
            </a:r>
          </a:p>
          <a:p>
            <a:pPr lvl="1"/>
            <a:r>
              <a:rPr lang="sl" sz="2200" b="0" i="0" strike="noStrike" cap="none" spc="0" baseline="0" dirty="0">
                <a:solidFill>
                  <a:srgbClr val="000000"/>
                </a:solidFill>
                <a:effectLst/>
                <a:latin typeface="Calibri"/>
                <a:ea typeface="Calibri" panose="020F0502020204030204"/>
                <a:cs typeface="Calibri"/>
              </a:rPr>
              <a:t>na begunce se gleda kot na „probleme“ in „žrtve“</a:t>
            </a:r>
          </a:p>
          <a:p>
            <a:pPr lvl="1"/>
            <a:r>
              <a:rPr lang="sl" sz="2200" b="0" i="0" strike="noStrike" cap="none" spc="0" baseline="0" dirty="0">
                <a:solidFill>
                  <a:srgbClr val="000000"/>
                </a:solidFill>
                <a:effectLst/>
                <a:latin typeface="Calibri"/>
                <a:ea typeface="Calibri" panose="020F0502020204030204"/>
                <a:cs typeface="Calibri"/>
              </a:rPr>
              <a:t>osredinjenost na „trajne rešitve“</a:t>
            </a:r>
          </a:p>
          <a:p>
            <a:r>
              <a:rPr lang="sl" sz="2600" b="0" i="0" strike="noStrike" cap="none" spc="0" baseline="0" dirty="0">
                <a:solidFill>
                  <a:srgbClr val="000000"/>
                </a:solidFill>
                <a:effectLst/>
                <a:latin typeface="Calibri"/>
                <a:ea typeface="Calibri" panose="020F0502020204030204"/>
                <a:cs typeface="Calibri"/>
              </a:rPr>
              <a:t>Potreba po preseganju fizičnih potreb ljudi, ki se srečujejo s prisilno razseljenostjo</a:t>
            </a:r>
          </a:p>
          <a:p>
            <a:pPr lvl="1"/>
            <a:r>
              <a:rPr lang="sl" sz="2200" b="0" i="0" strike="noStrike" cap="none" spc="0" baseline="0" dirty="0">
                <a:solidFill>
                  <a:srgbClr val="000000"/>
                </a:solidFill>
                <a:effectLst/>
                <a:latin typeface="Calibri"/>
                <a:ea typeface="Calibri" panose="020F0502020204030204"/>
                <a:cs typeface="Calibri"/>
              </a:rPr>
              <a:t>razprave že od 1980. let</a:t>
            </a:r>
          </a:p>
          <a:p>
            <a:r>
              <a:rPr lang="sl" sz="2600" b="0" i="0" strike="noStrike" cap="none" spc="0" baseline="0" dirty="0">
                <a:solidFill>
                  <a:srgbClr val="000000"/>
                </a:solidFill>
                <a:effectLst/>
                <a:latin typeface="Calibri"/>
                <a:ea typeface="Calibri" panose="020F0502020204030204"/>
                <a:cs typeface="Calibri"/>
              </a:rPr>
              <a:t>Treba je okrepiti institucije, ki naj bi varovale in spodbujale širok nabor pravic</a:t>
            </a:r>
          </a:p>
          <a:p>
            <a:pPr lvl="1"/>
            <a:r>
              <a:rPr lang="sl" sz="2200" b="0" i="0" strike="noStrike" cap="none" spc="0" baseline="0" dirty="0">
                <a:solidFill>
                  <a:srgbClr val="000000"/>
                </a:solidFill>
                <a:effectLst/>
                <a:latin typeface="Calibri"/>
                <a:ea typeface="Calibri" panose="020F0502020204030204"/>
                <a:cs typeface="Calibri"/>
              </a:rPr>
              <a:t>do sredstev za preživljanje</a:t>
            </a:r>
          </a:p>
          <a:p>
            <a:pPr lvl="1"/>
            <a:r>
              <a:rPr lang="sl" sz="2200" b="0" i="0" strike="noStrike" cap="none" spc="0" baseline="0" dirty="0">
                <a:solidFill>
                  <a:srgbClr val="000000"/>
                </a:solidFill>
                <a:effectLst/>
                <a:latin typeface="Calibri"/>
                <a:ea typeface="Calibri" panose="020F0502020204030204"/>
                <a:cs typeface="Calibri"/>
              </a:rPr>
              <a:t>do preživetja</a:t>
            </a:r>
          </a:p>
          <a:p>
            <a:pPr lvl="1"/>
            <a:r>
              <a:rPr lang="sl" sz="2200" b="0" i="0" strike="noStrike" cap="none" spc="0" baseline="0" dirty="0">
                <a:solidFill>
                  <a:srgbClr val="000000"/>
                </a:solidFill>
                <a:effectLst/>
                <a:latin typeface="Calibri"/>
                <a:ea typeface="Calibri" panose="020F0502020204030204"/>
                <a:cs typeface="Calibri"/>
              </a:rPr>
              <a:t>do avtonomije</a:t>
            </a:r>
          </a:p>
          <a:p>
            <a:pPr lvl="1"/>
            <a:r>
              <a:rPr lang="sl" sz="2200" b="0" i="0" strike="noStrike" cap="none" spc="0" baseline="0" dirty="0">
                <a:solidFill>
                  <a:srgbClr val="000000"/>
                </a:solidFill>
                <a:effectLst/>
                <a:latin typeface="Calibri"/>
                <a:ea typeface="Calibri" panose="020F0502020204030204"/>
                <a:cs typeface="Calibri"/>
              </a:rPr>
              <a:t>do dobrega počutja</a:t>
            </a:r>
          </a:p>
          <a:p>
            <a:pPr lvl="1"/>
            <a:r>
              <a:rPr lang="sl" sz="2200" b="0" i="0" strike="noStrike" cap="none" spc="0" baseline="0" dirty="0">
                <a:solidFill>
                  <a:srgbClr val="000000"/>
                </a:solidFill>
                <a:effectLst/>
                <a:latin typeface="Calibri"/>
                <a:ea typeface="Calibri" panose="020F0502020204030204"/>
                <a:cs typeface="Calibri"/>
              </a:rPr>
              <a:t>do socialnega varstva in delavskih pravic</a:t>
            </a:r>
          </a:p>
          <a:p>
            <a:pPr lvl="1"/>
            <a:endParaRPr lang="en-US" dirty="0"/>
          </a:p>
          <a:p>
            <a:endParaRPr lang="en-US" dirty="0"/>
          </a:p>
        </p:txBody>
      </p:sp>
      <p:cxnSp>
        <p:nvCxnSpPr>
          <p:cNvPr id="2" name="Google Shape;233;p13">
            <a:extLst>
              <a:ext uri="{FF2B5EF4-FFF2-40B4-BE49-F238E27FC236}">
                <a16:creationId xmlns:a16="http://schemas.microsoft.com/office/drawing/2014/main" xmlns="" id="{A5A98F3E-4EC8-89F8-4BDC-3D96AF9FEBF1}"/>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4CEA12D3-18FD-9B0F-0D09-CEF26D23C914}"/>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7069835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fontScale="90000"/>
          </a:bodyPr>
          <a:lstStyle/>
          <a:p>
            <a:r>
              <a:rPr sz="3600" dirty="0"/>
              <a:t/>
            </a:r>
            <a:br>
              <a:rPr sz="3600" dirty="0"/>
            </a:br>
            <a:r>
              <a:rPr sz="3600" dirty="0"/>
              <a:t/>
            </a:r>
            <a:br>
              <a:rPr sz="3600" dirty="0"/>
            </a:br>
            <a:r>
              <a:rPr lang="sl" sz="4000" b="1" i="0" strike="noStrike" cap="none" spc="0" baseline="0" dirty="0">
                <a:solidFill>
                  <a:srgbClr val="000000"/>
                </a:solidFill>
                <a:effectLst/>
                <a:latin typeface="Calibri Light"/>
                <a:ea typeface="Calibri Light"/>
                <a:cs typeface="Calibri Light"/>
              </a:rPr>
              <a:t>Osrednja trditev: humanitarni odziv, osredinjen na migrante/begunce in pravice</a:t>
            </a:r>
            <a:r>
              <a:rPr sz="3600" dirty="0"/>
              <a:t/>
            </a:r>
            <a:br>
              <a:rPr sz="3600" dirty="0"/>
            </a:br>
            <a:endParaRPr lang="en-US" sz="4000" i="1" dirty="0"/>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1321882"/>
            <a:ext cx="11309451" cy="4313972"/>
          </a:xfrm>
        </p:spPr>
        <p:txBody>
          <a:bodyPr>
            <a:normAutofit lnSpcReduction="10000"/>
          </a:bodyPr>
          <a:lstStyle/>
          <a:p>
            <a:pPr lvl="1"/>
            <a:endParaRPr lang="en-US" dirty="0"/>
          </a:p>
          <a:p>
            <a:pPr marL="457200" lvl="1" indent="0">
              <a:buNone/>
            </a:pPr>
            <a:endParaRPr lang="en-US" dirty="0"/>
          </a:p>
          <a:p>
            <a:pPr lvl="1"/>
            <a:r>
              <a:rPr lang="sl" sz="2400" b="0" i="0" strike="noStrike" cap="none" spc="0" baseline="0" dirty="0">
                <a:solidFill>
                  <a:srgbClr val="000000"/>
                </a:solidFill>
                <a:effectLst/>
                <a:latin typeface="Calibri"/>
                <a:ea typeface="Calibri" panose="020F0502020204030204"/>
                <a:cs typeface="Calibri"/>
              </a:rPr>
              <a:t>Ženevske konvencije, protokoli in komentarji iz leta 1949 – mednarodno humanitarno pravo </a:t>
            </a:r>
          </a:p>
          <a:p>
            <a:pPr marL="457200" lvl="1" indent="0">
              <a:buNone/>
            </a:pPr>
            <a:r>
              <a:rPr lang="sl" sz="2400" b="0" i="0" strike="noStrike" cap="none" spc="0" baseline="0" dirty="0">
                <a:solidFill>
                  <a:srgbClr val="000000"/>
                </a:solidFill>
                <a:effectLst/>
                <a:latin typeface="Calibri"/>
                <a:ea typeface="Calibri" panose="020F0502020204030204"/>
                <a:cs typeface="Calibri"/>
              </a:rPr>
              <a:t>(</a:t>
            </a:r>
            <a:r>
              <a:rPr lang="sl" sz="2400" b="0" i="0" strike="noStrike" cap="none" spc="0" baseline="0" dirty="0">
                <a:solidFill>
                  <a:srgbClr val="000000"/>
                </a:solidFill>
                <a:effectLst/>
                <a:latin typeface="Calibri"/>
                <a:ea typeface="Calibri" panose="020F0502020204030204"/>
                <a:cs typeface="Calibri"/>
                <a:hlinkClick r:id="rId2" history="0"/>
              </a:rPr>
              <a:t>https://ihl-databases.icrc.org/applic/ihl/ihl.nsf/vwTreaties1949.xsp</a:t>
            </a:r>
            <a:r>
              <a:rPr lang="sl" sz="2400" b="0" i="0" strike="noStrike" cap="none" spc="0" baseline="0" dirty="0">
                <a:solidFill>
                  <a:srgbClr val="000000"/>
                </a:solidFill>
                <a:effectLst/>
                <a:latin typeface="Calibri"/>
                <a:ea typeface="Calibri" panose="020F0502020204030204"/>
                <a:cs typeface="Calibri"/>
              </a:rPr>
              <a:t>) </a:t>
            </a:r>
          </a:p>
          <a:p>
            <a:pPr lvl="1"/>
            <a:r>
              <a:rPr lang="sl" sz="2400" b="0" i="0" strike="noStrike" cap="none" spc="0" baseline="0" dirty="0">
                <a:solidFill>
                  <a:srgbClr val="000000"/>
                </a:solidFill>
                <a:effectLst/>
                <a:latin typeface="Calibri"/>
                <a:ea typeface="Calibri" panose="020F0502020204030204"/>
                <a:cs typeface="Calibri"/>
              </a:rPr>
              <a:t>Konvencija o statusu beguncev iz leta 1951 in Konvencija o osebah brez državljanstva iz leta 1954; </a:t>
            </a:r>
          </a:p>
          <a:p>
            <a:r>
              <a:rPr lang="sl" sz="2800" b="0" i="0" strike="noStrike" cap="none" spc="0" baseline="0" dirty="0">
                <a:solidFill>
                  <a:srgbClr val="000000"/>
                </a:solidFill>
                <a:effectLst/>
                <a:latin typeface="Calibri"/>
                <a:ea typeface="Calibri" panose="020F0502020204030204"/>
                <a:cs typeface="Calibri"/>
              </a:rPr>
              <a:t>Razprave v 1980. letih</a:t>
            </a:r>
          </a:p>
          <a:p>
            <a:r>
              <a:rPr lang="sl" sz="2800" b="0" i="0" strike="noStrike" cap="none" spc="0" baseline="0" dirty="0">
                <a:solidFill>
                  <a:srgbClr val="000000"/>
                </a:solidFill>
                <a:effectLst/>
                <a:latin typeface="Calibri"/>
                <a:ea typeface="Calibri" panose="020F0502020204030204"/>
                <a:cs typeface="Calibri"/>
              </a:rPr>
              <a:t>Glavne trditve vsiljevanja pomoči in odziva, osredinjenega na begunce: </a:t>
            </a:r>
          </a:p>
          <a:p>
            <a:pPr lvl="1"/>
            <a:r>
              <a:rPr lang="sl" sz="2400" b="0" i="0" strike="noStrike" cap="none" spc="0" baseline="0" dirty="0">
                <a:solidFill>
                  <a:srgbClr val="000000"/>
                </a:solidFill>
                <a:effectLst/>
                <a:latin typeface="Calibri"/>
                <a:ea typeface="Calibri" panose="020F0502020204030204"/>
                <a:cs typeface="Calibri"/>
              </a:rPr>
              <a:t>humanitarna pomoč od zgoraj navzdol in kot dobrodelnost</a:t>
            </a:r>
          </a:p>
          <a:p>
            <a:pPr lvl="1"/>
            <a:r>
              <a:rPr lang="sl" sz="2400" b="0" i="0" strike="noStrike" cap="none" spc="0" baseline="0" dirty="0">
                <a:solidFill>
                  <a:srgbClr val="000000"/>
                </a:solidFill>
                <a:effectLst/>
                <a:latin typeface="Calibri"/>
                <a:ea typeface="Calibri" panose="020F0502020204030204"/>
                <a:cs typeface="Calibri"/>
              </a:rPr>
              <a:t>moč in dajanje</a:t>
            </a:r>
          </a:p>
        </p:txBody>
      </p:sp>
      <p:cxnSp>
        <p:nvCxnSpPr>
          <p:cNvPr id="2" name="Google Shape;233;p13">
            <a:extLst>
              <a:ext uri="{FF2B5EF4-FFF2-40B4-BE49-F238E27FC236}">
                <a16:creationId xmlns:a16="http://schemas.microsoft.com/office/drawing/2014/main" xmlns="" id="{266C3347-A09C-C0E3-E3CB-669FE9B61FBD}"/>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402B1BEB-7BA6-B442-EC94-3ECBCAAD3652}"/>
              </a:ext>
            </a:extLst>
          </p:cNvPr>
          <p:cNvPicPr preferRelativeResize="0"/>
          <p:nvPr/>
        </p:nvPicPr>
        <p:blipFill>
          <a:blip r:embed="rId3">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6712779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E4D9C15-C6BF-2B45-B832-EEB5880F0BC0}"/>
              </a:ext>
            </a:extLst>
          </p:cNvPr>
          <p:cNvSpPr>
            <a:spLocks noGrp="1"/>
          </p:cNvSpPr>
          <p:nvPr>
            <p:ph type="title"/>
          </p:nvPr>
        </p:nvSpPr>
        <p:spPr/>
        <p:txBody>
          <a:bodyPr/>
          <a:lstStyle/>
          <a:p>
            <a:r>
              <a:rPr lang="sl" sz="4400" b="1" i="0" strike="noStrike" cap="none" spc="0" baseline="0">
                <a:solidFill>
                  <a:srgbClr val="000000"/>
                </a:solidFill>
                <a:effectLst/>
                <a:latin typeface="Calibri Light"/>
                <a:ea typeface="Calibri Light"/>
                <a:cs typeface="Calibri Light"/>
              </a:rPr>
              <a:t>Integracija/zaščita </a:t>
            </a:r>
            <a:r>
              <a:rPr lang="sl" sz="4400" b="0" i="0" strike="noStrike" cap="none" spc="0" baseline="0">
                <a:solidFill>
                  <a:srgbClr val="000000"/>
                </a:solidFill>
                <a:effectLst/>
                <a:latin typeface="Calibri Light"/>
                <a:ea typeface="Calibri Light"/>
                <a:cs typeface="Calibri Light"/>
              </a:rPr>
              <a:t>na podlagi potreb in v kontekstu razmerij moči</a:t>
            </a:r>
          </a:p>
        </p:txBody>
      </p:sp>
      <p:sp>
        <p:nvSpPr>
          <p:cNvPr id="3" name="Espace réservé du contenu 2">
            <a:extLst>
              <a:ext uri="{FF2B5EF4-FFF2-40B4-BE49-F238E27FC236}">
                <a16:creationId xmlns:a16="http://schemas.microsoft.com/office/drawing/2014/main" xmlns="" id="{269344AB-F128-F045-BB2A-8A32038108F0}"/>
              </a:ext>
            </a:extLst>
          </p:cNvPr>
          <p:cNvSpPr>
            <a:spLocks noGrp="1"/>
          </p:cNvSpPr>
          <p:nvPr>
            <p:ph idx="1"/>
          </p:nvPr>
        </p:nvSpPr>
        <p:spPr>
          <a:xfrm>
            <a:off x="838200" y="2246049"/>
            <a:ext cx="10515600" cy="3930913"/>
          </a:xfrm>
        </p:spPr>
        <p:txBody>
          <a:bodyPr>
            <a:normAutofit/>
          </a:bodyPr>
          <a:lstStyle/>
          <a:p>
            <a:r>
              <a:rPr lang="sl" sz="2800" b="0" i="0" strike="noStrike" cap="none" spc="0" baseline="0">
                <a:solidFill>
                  <a:srgbClr val="000000"/>
                </a:solidFill>
                <a:effectLst/>
                <a:latin typeface="Calibri"/>
                <a:ea typeface="Calibri" panose="020F0502020204030204"/>
                <a:cs typeface="Calibri"/>
              </a:rPr>
              <a:t>Uravnotežena vzajemnost – možna le med enakopravnimi</a:t>
            </a:r>
          </a:p>
          <a:p>
            <a:pPr marL="0" indent="0">
              <a:buNone/>
            </a:pPr>
            <a:endParaRPr lang="en-US"/>
          </a:p>
          <a:p>
            <a:r>
              <a:rPr lang="sl" sz="2800" b="0" i="0" strike="noStrike" cap="none" spc="0" baseline="0">
                <a:solidFill>
                  <a:srgbClr val="000000"/>
                </a:solidFill>
                <a:effectLst/>
                <a:latin typeface="Calibri"/>
                <a:ea typeface="Calibri" panose="020F0502020204030204"/>
                <a:cs typeface="Calibri"/>
              </a:rPr>
              <a:t>V kontekstu integracije, ne glede na to, ali se tega zavedajo ali ne, so državni in nedržavni deležniki v asimetričnem odnosu do migrantov in beguncev, ki so simbolično osvobojeni, ker so postali stranke tistih, od katerih so odvisni pri preživetju in varnosti.</a:t>
            </a:r>
          </a:p>
          <a:p>
            <a:endParaRPr lang="en-GB"/>
          </a:p>
        </p:txBody>
      </p:sp>
      <p:sp>
        <p:nvSpPr>
          <p:cNvPr id="4" name="ZoneTexte 3">
            <a:extLst>
              <a:ext uri="{FF2B5EF4-FFF2-40B4-BE49-F238E27FC236}">
                <a16:creationId xmlns:a16="http://schemas.microsoft.com/office/drawing/2014/main" xmlns="" id="{8F134900-9348-2D4B-AD82-35EF4CF13682}"/>
              </a:ext>
            </a:extLst>
          </p:cNvPr>
          <p:cNvSpPr txBox="1"/>
          <p:nvPr/>
        </p:nvSpPr>
        <p:spPr>
          <a:xfrm>
            <a:off x="736270" y="6293922"/>
            <a:ext cx="184731" cy="369332"/>
          </a:xfrm>
          <a:prstGeom prst="rect">
            <a:avLst/>
          </a:prstGeom>
          <a:noFill/>
        </p:spPr>
        <p:txBody>
          <a:bodyPr wrap="none" rtlCol="0">
            <a:spAutoFit/>
          </a:bodyPr>
          <a:lstStyle/>
          <a:p>
            <a:endParaRPr lang="en-GB"/>
          </a:p>
        </p:txBody>
      </p:sp>
      <p:cxnSp>
        <p:nvCxnSpPr>
          <p:cNvPr id="5" name="Google Shape;233;p13">
            <a:extLst>
              <a:ext uri="{FF2B5EF4-FFF2-40B4-BE49-F238E27FC236}">
                <a16:creationId xmlns:a16="http://schemas.microsoft.com/office/drawing/2014/main" xmlns="" id="{B42868A0-71EC-912A-8416-761ABEDA684D}"/>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xmlns="" id="{B31FB6D3-6916-D99B-25A8-545EF555CAC6}"/>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0594114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B20702A-7029-1448-8BAD-5C2E36C63F36}"/>
              </a:ext>
            </a:extLst>
          </p:cNvPr>
          <p:cNvSpPr>
            <a:spLocks noGrp="1"/>
          </p:cNvSpPr>
          <p:nvPr>
            <p:ph type="title"/>
          </p:nvPr>
        </p:nvSpPr>
        <p:spPr>
          <a:xfrm>
            <a:off x="355599" y="365125"/>
            <a:ext cx="11717867" cy="1325563"/>
          </a:xfrm>
        </p:spPr>
        <p:txBody>
          <a:bodyPr/>
          <a:lstStyle/>
          <a:p>
            <a:r>
              <a:rPr lang="sl" sz="4400" b="0" i="0" strike="noStrike" cap="none" spc="0" baseline="0">
                <a:solidFill>
                  <a:srgbClr val="000000"/>
                </a:solidFill>
                <a:effectLst/>
                <a:latin typeface="Calibri Light"/>
                <a:ea typeface="Calibri Light"/>
                <a:cs typeface="Calibri Light"/>
              </a:rPr>
              <a:t>Odgovornost, humanitarna pomoč in pravice</a:t>
            </a:r>
          </a:p>
        </p:txBody>
      </p:sp>
      <p:sp>
        <p:nvSpPr>
          <p:cNvPr id="3" name="Espace réservé du contenu 2">
            <a:extLst>
              <a:ext uri="{FF2B5EF4-FFF2-40B4-BE49-F238E27FC236}">
                <a16:creationId xmlns:a16="http://schemas.microsoft.com/office/drawing/2014/main" xmlns="" id="{977EBD10-4D86-854B-9729-8D541CAC96F1}"/>
              </a:ext>
            </a:extLst>
          </p:cNvPr>
          <p:cNvSpPr>
            <a:spLocks noGrp="1"/>
          </p:cNvSpPr>
          <p:nvPr>
            <p:ph idx="1"/>
          </p:nvPr>
        </p:nvSpPr>
        <p:spPr>
          <a:xfrm>
            <a:off x="838200" y="1439333"/>
            <a:ext cx="10880324" cy="4737630"/>
          </a:xfrm>
        </p:spPr>
        <p:txBody>
          <a:bodyPr>
            <a:normAutofit/>
          </a:bodyPr>
          <a:lstStyle/>
          <a:p>
            <a:r>
              <a:rPr lang="sl" sz="3200" b="0" i="0" strike="noStrike" cap="none" spc="0" baseline="0" dirty="0">
                <a:solidFill>
                  <a:srgbClr val="000000"/>
                </a:solidFill>
                <a:effectLst/>
                <a:latin typeface="Calibri"/>
                <a:ea typeface="Calibri" panose="020F0502020204030204"/>
                <a:cs typeface="Calibri"/>
              </a:rPr>
              <a:t>Humanitarci – ki nadzorujejo razdeljevanje pomoči – menijo, da so odgovorni donatorjem in ne upravičencem</a:t>
            </a:r>
          </a:p>
          <a:p>
            <a:r>
              <a:rPr lang="sl" sz="3200" b="0" i="0" strike="noStrike" cap="none" spc="0" baseline="0" dirty="0" smtClean="0">
                <a:solidFill>
                  <a:srgbClr val="000000"/>
                </a:solidFill>
                <a:effectLst/>
                <a:latin typeface="Calibri"/>
                <a:ea typeface="Calibri" panose="020F0502020204030204"/>
                <a:cs typeface="Calibri"/>
              </a:rPr>
              <a:t>Dajanje </a:t>
            </a:r>
            <a:r>
              <a:rPr lang="sl" sz="3200" b="0" i="0" strike="noStrike" cap="none" spc="0" baseline="0" dirty="0">
                <a:solidFill>
                  <a:srgbClr val="000000"/>
                </a:solidFill>
                <a:effectLst/>
                <a:latin typeface="Calibri"/>
                <a:ea typeface="Calibri" panose="020F0502020204030204"/>
                <a:cs typeface="Calibri"/>
              </a:rPr>
              <a:t>pomoči se na splošno obravnava kot dobrodelnost</a:t>
            </a:r>
          </a:p>
          <a:p>
            <a:r>
              <a:rPr lang="sl" sz="3200" b="0" i="0" strike="noStrike" cap="none" spc="0" baseline="0" dirty="0" smtClean="0">
                <a:solidFill>
                  <a:srgbClr val="000000"/>
                </a:solidFill>
                <a:effectLst/>
                <a:latin typeface="Calibri"/>
                <a:ea typeface="Calibri" panose="020F0502020204030204"/>
                <a:cs typeface="Calibri"/>
              </a:rPr>
              <a:t>Humanitarci </a:t>
            </a:r>
            <a:r>
              <a:rPr lang="sl" sz="3200" b="0" i="0" strike="noStrike" cap="none" spc="0" baseline="0" dirty="0">
                <a:solidFill>
                  <a:srgbClr val="000000"/>
                </a:solidFill>
                <a:effectLst/>
                <a:latin typeface="Calibri"/>
                <a:ea typeface="Calibri" panose="020F0502020204030204"/>
                <a:cs typeface="Calibri"/>
              </a:rPr>
              <a:t>prevzamejo moč odločanja o tem, kdo si zasluži pomoč</a:t>
            </a:r>
          </a:p>
          <a:p>
            <a:r>
              <a:rPr lang="sl" sz="3200" b="0" i="0" strike="noStrike" cap="none" spc="0" baseline="0" dirty="0" smtClean="0">
                <a:solidFill>
                  <a:srgbClr val="000000"/>
                </a:solidFill>
                <a:effectLst/>
                <a:latin typeface="Calibri"/>
                <a:ea typeface="Calibri" panose="020F0502020204030204"/>
                <a:cs typeface="Calibri"/>
              </a:rPr>
              <a:t>Past </a:t>
            </a:r>
            <a:r>
              <a:rPr lang="sl" sz="3200" b="0" i="0" strike="noStrike" cap="none" spc="0" baseline="0" dirty="0">
                <a:solidFill>
                  <a:srgbClr val="000000"/>
                </a:solidFill>
                <a:effectLst/>
                <a:latin typeface="Calibri"/>
                <a:ea typeface="Calibri" panose="020F0502020204030204"/>
                <a:cs typeface="Calibri"/>
              </a:rPr>
              <a:t>moči: vključevanje ali izključevanje na podlagi osebnih pogledov – privilegira se tiste, ki izražajo potrebe, namesto tistih, ki izražajo svoje potrebe na podlagi pravic</a:t>
            </a:r>
          </a:p>
        </p:txBody>
      </p:sp>
      <p:cxnSp>
        <p:nvCxnSpPr>
          <p:cNvPr id="4" name="Google Shape;233;p13">
            <a:extLst>
              <a:ext uri="{FF2B5EF4-FFF2-40B4-BE49-F238E27FC236}">
                <a16:creationId xmlns:a16="http://schemas.microsoft.com/office/drawing/2014/main" xmlns="" id="{1CA27532-BE87-FC12-6905-BD4BF1B44A09}"/>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8352E781-A43B-47F6-66C7-E1C5DCE0D8B7}"/>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8236235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fontScale="90000"/>
          </a:bodyPr>
          <a:lstStyle/>
          <a:p>
            <a:r>
              <a:rPr lang="sl" sz="3600" b="0" i="0" strike="noStrike" cap="none" spc="0" baseline="0">
                <a:solidFill>
                  <a:srgbClr val="000000"/>
                </a:solidFill>
                <a:effectLst/>
                <a:latin typeface="Calibri Light"/>
                <a:ea typeface="Calibri Light"/>
                <a:cs typeface="Calibri Light"/>
              </a:rPr>
              <a:t>Pomen in ključna vprašanja v na pravicah utemeljenih pristopih k humanitarni pomoči</a:t>
            </a:r>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1493109"/>
            <a:ext cx="11309451" cy="4313972"/>
          </a:xfrm>
        </p:spPr>
        <p:txBody>
          <a:bodyPr>
            <a:normAutofit/>
          </a:bodyPr>
          <a:lstStyle/>
          <a:p>
            <a:r>
              <a:rPr lang="sl" sz="2600" b="1" i="1" strike="noStrike" cap="none" spc="0" baseline="0" dirty="0">
                <a:solidFill>
                  <a:srgbClr val="000000"/>
                </a:solidFill>
                <a:effectLst/>
                <a:latin typeface="Calibri"/>
                <a:ea typeface="Calibri" panose="020F0502020204030204"/>
                <a:cs typeface="Calibri"/>
              </a:rPr>
              <a:t>Pomembnost: </a:t>
            </a:r>
          </a:p>
          <a:p>
            <a:pPr lvl="1"/>
            <a:r>
              <a:rPr lang="sl" sz="2200" b="0" i="0" strike="noStrike" cap="none" spc="0" baseline="0" dirty="0">
                <a:solidFill>
                  <a:srgbClr val="000000"/>
                </a:solidFill>
                <a:effectLst/>
                <a:latin typeface="Calibri"/>
                <a:ea typeface="Calibri" panose="020F0502020204030204"/>
                <a:cs typeface="Calibri"/>
              </a:rPr>
              <a:t>pristopi, utemeljeni na pravicah – priznavanje samostojnega delovanja razseljenih oseb </a:t>
            </a:r>
          </a:p>
          <a:p>
            <a:pPr lvl="1"/>
            <a:r>
              <a:rPr lang="sl" sz="2200" b="0" i="0" strike="noStrike" cap="none" spc="0" baseline="0" dirty="0">
                <a:solidFill>
                  <a:srgbClr val="000000"/>
                </a:solidFill>
                <a:effectLst/>
                <a:latin typeface="Calibri"/>
                <a:ea typeface="Calibri" panose="020F0502020204030204"/>
                <a:cs typeface="Calibri"/>
              </a:rPr>
              <a:t>osredinite se na njihove pravice – kot človeška bitja in zaščito, ki je utemeljena na pravicah, in ne na potrebah</a:t>
            </a:r>
          </a:p>
          <a:p>
            <a:pPr marL="457200" lvl="1" indent="0">
              <a:buNone/>
            </a:pPr>
            <a:endParaRPr lang="en-US" dirty="0"/>
          </a:p>
          <a:p>
            <a:r>
              <a:rPr lang="sl" sz="2600" b="1" i="1" strike="noStrike" cap="none" spc="0" baseline="0" dirty="0">
                <a:solidFill>
                  <a:srgbClr val="000000"/>
                </a:solidFill>
                <a:effectLst/>
                <a:latin typeface="Calibri"/>
                <a:ea typeface="Calibri" panose="020F0502020204030204"/>
                <a:cs typeface="Calibri"/>
              </a:rPr>
              <a:t>Ključna vprašanja </a:t>
            </a:r>
            <a:r>
              <a:rPr lang="sl" sz="2600" b="0" i="0" strike="noStrike" cap="none" spc="0" baseline="0" dirty="0">
                <a:solidFill>
                  <a:srgbClr val="000000"/>
                </a:solidFill>
                <a:effectLst/>
                <a:latin typeface="Calibri"/>
                <a:ea typeface="Calibri" panose="020F0502020204030204"/>
                <a:cs typeface="Calibri"/>
              </a:rPr>
              <a:t>za humanitarno pomoč, ki je utemeljena na pravicah, v mednarodnem sistemu: </a:t>
            </a:r>
          </a:p>
          <a:p>
            <a:pPr lvl="1"/>
            <a:r>
              <a:rPr lang="sl" sz="2200" b="0" i="0" strike="noStrike" cap="none" spc="0" baseline="0" dirty="0">
                <a:solidFill>
                  <a:srgbClr val="000000"/>
                </a:solidFill>
                <a:effectLst/>
                <a:latin typeface="Calibri"/>
                <a:ea typeface="Calibri" panose="020F0502020204030204"/>
                <a:cs typeface="Calibri"/>
              </a:rPr>
              <a:t>Kdo določa pravice?</a:t>
            </a:r>
          </a:p>
          <a:p>
            <a:pPr lvl="1"/>
            <a:r>
              <a:rPr lang="sl" sz="2200" b="0" i="0" strike="noStrike" cap="none" spc="0" baseline="0" dirty="0">
                <a:solidFill>
                  <a:srgbClr val="000000"/>
                </a:solidFill>
                <a:effectLst/>
                <a:latin typeface="Calibri"/>
                <a:ea typeface="Calibri" panose="020F0502020204030204"/>
                <a:cs typeface="Calibri"/>
              </a:rPr>
              <a:t>Kdo jih jamči?</a:t>
            </a:r>
          </a:p>
          <a:p>
            <a:pPr lvl="1"/>
            <a:r>
              <a:rPr lang="sl" sz="2200" b="0" i="0" strike="noStrike" cap="none" spc="0" baseline="0" dirty="0">
                <a:solidFill>
                  <a:srgbClr val="000000"/>
                </a:solidFill>
                <a:effectLst/>
                <a:latin typeface="Calibri"/>
                <a:ea typeface="Calibri" panose="020F0502020204030204"/>
                <a:cs typeface="Calibri"/>
              </a:rPr>
              <a:t>Kdo je upravičen do pravic?</a:t>
            </a:r>
          </a:p>
          <a:p>
            <a:pPr lvl="1"/>
            <a:r>
              <a:rPr lang="sl" sz="2200" b="0" i="0" strike="noStrike" cap="none" spc="0" baseline="0" dirty="0">
                <a:solidFill>
                  <a:srgbClr val="000000"/>
                </a:solidFill>
                <a:effectLst/>
                <a:latin typeface="Calibri"/>
                <a:ea typeface="Calibri" panose="020F0502020204030204"/>
                <a:cs typeface="Calibri"/>
              </a:rPr>
              <a:t>Kdo je odgovoren za izvajanje in zagotavljanje pravic?</a:t>
            </a:r>
          </a:p>
        </p:txBody>
      </p:sp>
      <p:cxnSp>
        <p:nvCxnSpPr>
          <p:cNvPr id="2" name="Google Shape;233;p13">
            <a:extLst>
              <a:ext uri="{FF2B5EF4-FFF2-40B4-BE49-F238E27FC236}">
                <a16:creationId xmlns:a16="http://schemas.microsoft.com/office/drawing/2014/main" xmlns="" id="{B10E9531-642D-69DB-BB7B-06B465643764}"/>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35212275-1D49-76EF-FDBF-8669EED0EBE9}"/>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5591316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703DF0-6BD2-92DF-D40E-B98728A04C04}"/>
              </a:ext>
            </a:extLst>
          </p:cNvPr>
          <p:cNvSpPr>
            <a:spLocks noGrp="1"/>
          </p:cNvSpPr>
          <p:nvPr>
            <p:ph type="ctrTitle"/>
          </p:nvPr>
        </p:nvSpPr>
        <p:spPr>
          <a:xfrm>
            <a:off x="1524000" y="0"/>
            <a:ext cx="9144000" cy="3509963"/>
          </a:xfrm>
        </p:spPr>
        <p:txBody>
          <a:bodyPr>
            <a:normAutofit/>
          </a:bodyPr>
          <a:lstStyle/>
          <a:p>
            <a:r>
              <a:rPr lang="sl" sz="4400" b="1" i="0" strike="noStrike" cap="none" spc="0" baseline="0" dirty="0">
                <a:solidFill>
                  <a:srgbClr val="000000"/>
                </a:solidFill>
                <a:effectLst/>
                <a:latin typeface="Calibri Light"/>
                <a:ea typeface="Calibri Light"/>
                <a:cs typeface="Calibri Light"/>
              </a:rPr>
              <a:t>Interaktivna razprava o tem, kdo si „zasluži“ status begunca/stalno prebivališče/ugodnosti/dovoljenje za prebivanje</a:t>
            </a:r>
            <a:endParaRPr lang="en-US" sz="4400" b="1" dirty="0"/>
          </a:p>
        </p:txBody>
      </p:sp>
      <p:sp>
        <p:nvSpPr>
          <p:cNvPr id="3" name="Subtitle 2">
            <a:extLst>
              <a:ext uri="{FF2B5EF4-FFF2-40B4-BE49-F238E27FC236}">
                <a16:creationId xmlns:a16="http://schemas.microsoft.com/office/drawing/2014/main" xmlns="" id="{A7DBC9D2-2B97-6781-D7C7-57E9BA650983}"/>
              </a:ext>
            </a:extLst>
          </p:cNvPr>
          <p:cNvSpPr>
            <a:spLocks noGrp="1"/>
          </p:cNvSpPr>
          <p:nvPr>
            <p:ph type="subTitle" idx="1"/>
          </p:nvPr>
        </p:nvSpPr>
        <p:spPr>
          <a:xfrm>
            <a:off x="1524000" y="4023360"/>
            <a:ext cx="9144000" cy="1234440"/>
          </a:xfrm>
        </p:spPr>
        <p:txBody>
          <a:bodyPr/>
          <a:lstStyle/>
          <a:p>
            <a:r>
              <a:rPr lang="sl" sz="2400" b="1" i="0" strike="noStrike" cap="none" spc="0" baseline="0" dirty="0">
                <a:solidFill>
                  <a:srgbClr val="000000"/>
                </a:solidFill>
                <a:effectLst/>
                <a:latin typeface="Calibri"/>
                <a:ea typeface="Calibri" panose="020F0502020204030204"/>
                <a:cs typeface="Calibri"/>
              </a:rPr>
              <a:t>Prosimo, spomnite se svojih izkušenj in predstavite svoje argumente, kdo in kako odloča o eni od navedenih?</a:t>
            </a:r>
          </a:p>
        </p:txBody>
      </p:sp>
      <p:cxnSp>
        <p:nvCxnSpPr>
          <p:cNvPr id="4" name="Google Shape;233;p13">
            <a:extLst>
              <a:ext uri="{FF2B5EF4-FFF2-40B4-BE49-F238E27FC236}">
                <a16:creationId xmlns:a16="http://schemas.microsoft.com/office/drawing/2014/main" xmlns="" id="{26CFAFD2-E070-8784-4D8C-41207CAEE6B8}"/>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68FA7CFC-1F16-70B0-A497-575D484DA963}"/>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29397456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a:bodyPr>
          <a:lstStyle/>
          <a:p>
            <a:r>
              <a:rPr lang="sl" sz="4000" b="0" i="0" strike="noStrike" cap="none" spc="0" baseline="0">
                <a:solidFill>
                  <a:srgbClr val="000000"/>
                </a:solidFill>
                <a:effectLst/>
                <a:latin typeface="Calibri Light"/>
                <a:ea typeface="Calibri Light"/>
                <a:cs typeface="Calibri Light"/>
              </a:rPr>
              <a:t>V tej predstavitvi:</a:t>
            </a:r>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1321882"/>
            <a:ext cx="11309451" cy="4313972"/>
          </a:xfrm>
        </p:spPr>
        <p:txBody>
          <a:bodyPr>
            <a:normAutofit fontScale="92500" lnSpcReduction="10000"/>
          </a:bodyPr>
          <a:lstStyle/>
          <a:p>
            <a:r>
              <a:rPr lang="sl" sz="2600" dirty="0">
                <a:solidFill>
                  <a:srgbClr val="000000"/>
                </a:solidFill>
                <a:latin typeface="Calibri"/>
                <a:ea typeface="Calibri" panose="020F0502020204030204"/>
                <a:cs typeface="Calibri"/>
              </a:rPr>
              <a:t>o</a:t>
            </a:r>
            <a:r>
              <a:rPr lang="sl" sz="2600" b="0" i="0" strike="noStrike" cap="none" spc="0" baseline="0" dirty="0">
                <a:solidFill>
                  <a:srgbClr val="000000"/>
                </a:solidFill>
                <a:effectLst/>
                <a:latin typeface="Calibri"/>
                <a:ea typeface="Calibri" panose="020F0502020204030204"/>
                <a:cs typeface="Calibri"/>
              </a:rPr>
              <a:t>predelitev pojmov</a:t>
            </a:r>
          </a:p>
          <a:p>
            <a:endParaRPr lang="en-US" dirty="0"/>
          </a:p>
          <a:p>
            <a:r>
              <a:rPr lang="sl" sz="2600" dirty="0">
                <a:solidFill>
                  <a:srgbClr val="000000"/>
                </a:solidFill>
                <a:latin typeface="Calibri"/>
                <a:ea typeface="Calibri" panose="020F0502020204030204"/>
                <a:cs typeface="Calibri"/>
              </a:rPr>
              <a:t>z</a:t>
            </a:r>
            <a:r>
              <a:rPr lang="sl" sz="2600" b="0" i="0" strike="noStrike" cap="none" spc="0" baseline="0" dirty="0">
                <a:solidFill>
                  <a:srgbClr val="000000"/>
                </a:solidFill>
                <a:effectLst/>
                <a:latin typeface="Calibri"/>
                <a:ea typeface="Calibri" panose="020F0502020204030204"/>
                <a:cs typeface="Calibri"/>
              </a:rPr>
              <a:t>akaj so pravice pomembne pri migracijah, razseljevanju in izgnanstvu?</a:t>
            </a:r>
          </a:p>
          <a:p>
            <a:pPr marL="0" indent="0">
              <a:buNone/>
            </a:pPr>
            <a:endParaRPr lang="en-US" dirty="0"/>
          </a:p>
          <a:p>
            <a:r>
              <a:rPr lang="sl" sz="2600" b="0" i="0" strike="noStrike" cap="none" spc="0" baseline="0" dirty="0">
                <a:solidFill>
                  <a:srgbClr val="000000"/>
                </a:solidFill>
                <a:effectLst/>
                <a:latin typeface="Calibri"/>
                <a:ea typeface="Calibri" panose="020F0502020204030204"/>
                <a:cs typeface="Calibri"/>
              </a:rPr>
              <a:t>humanitarni odziv in vprašanja pravic</a:t>
            </a:r>
          </a:p>
          <a:p>
            <a:pPr marL="0" indent="0">
              <a:buNone/>
            </a:pPr>
            <a:endParaRPr lang="en-US" dirty="0"/>
          </a:p>
          <a:p>
            <a:r>
              <a:rPr lang="sl" sz="2600" dirty="0">
                <a:solidFill>
                  <a:srgbClr val="000000"/>
                </a:solidFill>
                <a:latin typeface="Calibri"/>
                <a:ea typeface="Calibri" panose="020F0502020204030204"/>
                <a:cs typeface="Calibri"/>
              </a:rPr>
              <a:t>p</a:t>
            </a:r>
            <a:r>
              <a:rPr lang="sl" sz="2600" b="0" i="0" strike="noStrike" cap="none" spc="0" baseline="0" dirty="0">
                <a:solidFill>
                  <a:srgbClr val="000000"/>
                </a:solidFill>
                <a:effectLst/>
                <a:latin typeface="Calibri"/>
                <a:ea typeface="Calibri" panose="020F0502020204030204"/>
                <a:cs typeface="Calibri"/>
              </a:rPr>
              <a:t>remik od pravic beguncev k zaščiti</a:t>
            </a:r>
          </a:p>
          <a:p>
            <a:pPr marL="0" indent="0">
              <a:buNone/>
            </a:pPr>
            <a:endParaRPr lang="en-US" dirty="0"/>
          </a:p>
          <a:p>
            <a:r>
              <a:rPr lang="sl" sz="2600" dirty="0">
                <a:solidFill>
                  <a:srgbClr val="000000"/>
                </a:solidFill>
                <a:latin typeface="Calibri"/>
                <a:ea typeface="Calibri" panose="020F0502020204030204"/>
                <a:cs typeface="Calibri"/>
              </a:rPr>
              <a:t>u</a:t>
            </a:r>
            <a:r>
              <a:rPr lang="sl" sz="2600" b="0" i="0" strike="noStrike" cap="none" spc="0" baseline="0" dirty="0">
                <a:solidFill>
                  <a:srgbClr val="000000"/>
                </a:solidFill>
                <a:effectLst/>
                <a:latin typeface="Calibri"/>
                <a:ea typeface="Calibri" panose="020F0502020204030204"/>
                <a:cs typeface="Calibri"/>
              </a:rPr>
              <a:t>sihanje vidika pravic v kontekstu privatizacije azila in kriminalizacije humanitarne pomoči</a:t>
            </a:r>
          </a:p>
        </p:txBody>
      </p:sp>
      <p:cxnSp>
        <p:nvCxnSpPr>
          <p:cNvPr id="2" name="Google Shape;233;p13">
            <a:extLst>
              <a:ext uri="{FF2B5EF4-FFF2-40B4-BE49-F238E27FC236}">
                <a16:creationId xmlns:a16="http://schemas.microsoft.com/office/drawing/2014/main" xmlns="" id="{139F850E-6122-9B32-1357-5F515423A42A}"/>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3C8B9765-485D-9B33-4EB5-C75178175A69}"/>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017388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5CAE377-D5E8-AC43-AEC5-F09D0B9FD8C4}"/>
              </a:ext>
            </a:extLst>
          </p:cNvPr>
          <p:cNvSpPr>
            <a:spLocks noGrp="1"/>
          </p:cNvSpPr>
          <p:nvPr>
            <p:ph type="title"/>
          </p:nvPr>
        </p:nvSpPr>
        <p:spPr/>
        <p:txBody>
          <a:bodyPr/>
          <a:lstStyle/>
          <a:p>
            <a:r>
              <a:rPr lang="sl" sz="4400" b="0" i="0" strike="noStrike" cap="none" spc="0" baseline="0">
                <a:solidFill>
                  <a:srgbClr val="000000"/>
                </a:solidFill>
                <a:effectLst/>
                <a:latin typeface="Calibri Light"/>
                <a:ea typeface="Calibri Light"/>
                <a:cs typeface="Calibri Light"/>
              </a:rPr>
              <a:t>Kaj se je spremenilo? </a:t>
            </a:r>
          </a:p>
        </p:txBody>
      </p:sp>
      <p:sp>
        <p:nvSpPr>
          <p:cNvPr id="3" name="Espace réservé du contenu 2">
            <a:extLst>
              <a:ext uri="{FF2B5EF4-FFF2-40B4-BE49-F238E27FC236}">
                <a16:creationId xmlns:a16="http://schemas.microsoft.com/office/drawing/2014/main" xmlns="" id="{9745698C-3734-C64A-B3FC-EDDC0F8ABA22}"/>
              </a:ext>
            </a:extLst>
          </p:cNvPr>
          <p:cNvSpPr>
            <a:spLocks noGrp="1"/>
          </p:cNvSpPr>
          <p:nvPr>
            <p:ph idx="1"/>
          </p:nvPr>
        </p:nvSpPr>
        <p:spPr/>
        <p:txBody>
          <a:bodyPr/>
          <a:lstStyle/>
          <a:p>
            <a:r>
              <a:rPr lang="sl" sz="2800" b="0" i="0" strike="noStrike" cap="none" spc="0" baseline="0" dirty="0">
                <a:solidFill>
                  <a:srgbClr val="000000"/>
                </a:solidFill>
                <a:effectLst/>
                <a:latin typeface="Calibri"/>
                <a:ea typeface="Calibri" panose="020F0502020204030204"/>
                <a:cs typeface="Calibri"/>
              </a:rPr>
              <a:t>Osredinjenje na na pravicah temelječe pristope k pomoči in zaščiti (2000.)</a:t>
            </a:r>
          </a:p>
          <a:p>
            <a:r>
              <a:rPr lang="sl" sz="2800" b="0" i="0" strike="noStrike" cap="none" spc="0" baseline="0" dirty="0">
                <a:solidFill>
                  <a:srgbClr val="000000"/>
                </a:solidFill>
                <a:effectLst/>
                <a:latin typeface="Calibri"/>
                <a:ea typeface="Calibri" panose="020F0502020204030204"/>
                <a:cs typeface="Calibri"/>
              </a:rPr>
              <a:t>Lokalizacija pomoči in prepoznavanje/videnje beguncev kot oseb, ki so odgovorne za lastno usodo</a:t>
            </a:r>
          </a:p>
          <a:p>
            <a:r>
              <a:rPr lang="sl" sz="2800" b="0" i="0" strike="noStrike" cap="none" spc="0" baseline="0" dirty="0">
                <a:solidFill>
                  <a:srgbClr val="000000"/>
                </a:solidFill>
                <a:effectLst/>
                <a:latin typeface="Calibri"/>
                <a:ea typeface="Calibri" panose="020F0502020204030204"/>
                <a:cs typeface="Calibri"/>
              </a:rPr>
              <a:t>Participativni pristopi in pravice</a:t>
            </a:r>
          </a:p>
          <a:p>
            <a:endParaRPr lang="en-GB" dirty="0"/>
          </a:p>
          <a:p>
            <a:endParaRPr lang="en-GB" dirty="0"/>
          </a:p>
        </p:txBody>
      </p:sp>
      <p:cxnSp>
        <p:nvCxnSpPr>
          <p:cNvPr id="4" name="Google Shape;233;p13">
            <a:extLst>
              <a:ext uri="{FF2B5EF4-FFF2-40B4-BE49-F238E27FC236}">
                <a16:creationId xmlns:a16="http://schemas.microsoft.com/office/drawing/2014/main" xmlns="" id="{1F4C27CE-6880-4421-8387-5DE7FDF6EE67}"/>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A5E69792-3D3A-78CA-1283-0459A1DFEC20}"/>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91104816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 sz="4400" b="0" i="0" strike="noStrike" cap="none" spc="0" baseline="0">
                <a:solidFill>
                  <a:srgbClr val="000000"/>
                </a:solidFill>
                <a:effectLst/>
                <a:latin typeface="Calibri Light"/>
                <a:ea typeface="Calibri Light"/>
                <a:cs typeface="Calibri Light"/>
              </a:rPr>
              <a:t>Vidik človekovih pravic v globalnem upravljanju migracij in beguncev</a:t>
            </a:r>
          </a:p>
        </p:txBody>
      </p:sp>
      <p:sp>
        <p:nvSpPr>
          <p:cNvPr id="3" name="Content Placeholder 2"/>
          <p:cNvSpPr>
            <a:spLocks noGrp="1"/>
          </p:cNvSpPr>
          <p:nvPr>
            <p:ph idx="1"/>
          </p:nvPr>
        </p:nvSpPr>
        <p:spPr/>
        <p:txBody>
          <a:bodyPr>
            <a:normAutofit/>
          </a:bodyPr>
          <a:lstStyle/>
          <a:p>
            <a:pPr>
              <a:lnSpc>
                <a:spcPct val="100000"/>
              </a:lnSpc>
            </a:pPr>
            <a:r>
              <a:rPr lang="sl" sz="2800" b="0" i="0" strike="noStrike" cap="none" spc="0" baseline="0" dirty="0">
                <a:solidFill>
                  <a:srgbClr val="000000"/>
                </a:solidFill>
                <a:effectLst/>
                <a:latin typeface="Calibri"/>
                <a:ea typeface="Calibri" panose="020F0502020204030204"/>
                <a:cs typeface="Calibri"/>
              </a:rPr>
              <a:t>Migracije, vključno s prisilnim razseljevanjem, so posebej poudarjene v ciljih trajnostnega razvoja (in celotno „Agendo 2030 za trajnostni razvoj“) </a:t>
            </a:r>
          </a:p>
          <a:p>
            <a:pPr>
              <a:lnSpc>
                <a:spcPct val="100000"/>
              </a:lnSpc>
            </a:pPr>
            <a:r>
              <a:rPr lang="sl" sz="2800" b="0" i="0" strike="noStrike" cap="none" spc="0" baseline="0" dirty="0">
                <a:solidFill>
                  <a:srgbClr val="000000"/>
                </a:solidFill>
                <a:effectLst/>
                <a:latin typeface="Calibri"/>
                <a:ea typeface="Calibri" panose="020F0502020204030204"/>
                <a:cs typeface="Calibri"/>
              </a:rPr>
              <a:t>Je tudi nujno impliciran in zajet v številnih ciljih</a:t>
            </a:r>
          </a:p>
          <a:p>
            <a:pPr>
              <a:lnSpc>
                <a:spcPct val="100000"/>
              </a:lnSpc>
            </a:pPr>
            <a:r>
              <a:rPr lang="sl" sz="2800" b="1" i="0" strike="noStrike" cap="none" spc="0" baseline="0" dirty="0">
                <a:solidFill>
                  <a:srgbClr val="000000"/>
                </a:solidFill>
                <a:effectLst/>
                <a:latin typeface="Calibri"/>
                <a:ea typeface="Calibri" panose="020F0502020204030204"/>
                <a:cs typeface="Calibri"/>
              </a:rPr>
              <a:t>„Agenda 2030 med drugim jasno določa, da bomo olajšali urejene, varne, redne in odgovorne migracije in mobilnost ljudi, tudi z izvajanjem načrtovanih in dobro vodenih migracijskih politik.“ </a:t>
            </a:r>
            <a:r>
              <a:rPr lang="sl" sz="2800" b="0" i="0" strike="noStrike" cap="none" spc="0" baseline="0" dirty="0">
                <a:solidFill>
                  <a:srgbClr val="000000"/>
                </a:solidFill>
                <a:effectLst/>
                <a:latin typeface="Calibri"/>
                <a:ea typeface="Calibri" panose="020F0502020204030204"/>
                <a:cs typeface="Calibri"/>
              </a:rPr>
              <a:t>(Newyorška deklaracija, 16. odstavek)</a:t>
            </a:r>
          </a:p>
        </p:txBody>
      </p:sp>
      <p:sp>
        <p:nvSpPr>
          <p:cNvPr id="4" name="Slide Number Placeholder 3"/>
          <p:cNvSpPr>
            <a:spLocks noGrp="1"/>
          </p:cNvSpPr>
          <p:nvPr>
            <p:ph type="sldNum" sz="quarter" idx="12"/>
          </p:nvPr>
        </p:nvSpPr>
        <p:spPr/>
        <p:txBody>
          <a:bodyPr/>
          <a:lstStyle/>
          <a:p>
            <a:fld id="{1F9A298E-6A2E-48ED-8BA5-800C9BE25636}" type="slidenum">
              <a:rPr lang="nl-NL" smtClean="0"/>
              <a:t>21</a:t>
            </a:fld>
            <a:endParaRPr lang="nl-NL"/>
          </a:p>
        </p:txBody>
      </p:sp>
      <p:cxnSp>
        <p:nvCxnSpPr>
          <p:cNvPr id="5" name="Google Shape;233;p13">
            <a:extLst>
              <a:ext uri="{FF2B5EF4-FFF2-40B4-BE49-F238E27FC236}">
                <a16:creationId xmlns:a16="http://schemas.microsoft.com/office/drawing/2014/main" xmlns="" id="{2462AFB2-893D-9523-33BA-575114B0259A}"/>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xmlns="" id="{EC72B1C8-8BB2-4A6E-0845-8A909C159783}"/>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8628913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 sz="4000" b="0" i="0" strike="noStrike" cap="none" spc="0" baseline="0">
                <a:solidFill>
                  <a:srgbClr val="000000"/>
                </a:solidFill>
                <a:effectLst/>
                <a:latin typeface="Calibri Light"/>
                <a:ea typeface="Calibri Light"/>
                <a:cs typeface="Calibri Light"/>
              </a:rPr>
              <a:t>Newyorška deklaracija za begunce in migrante – 9/2016</a:t>
            </a:r>
            <a:r>
              <a:rPr sz="4000"/>
              <a:t/>
            </a:r>
            <a:br>
              <a:rPr sz="4000"/>
            </a:br>
            <a:r>
              <a:rPr lang="sl" sz="2000" b="0" i="0" strike="noStrike" cap="none" spc="0" baseline="0">
                <a:solidFill>
                  <a:srgbClr val="000000"/>
                </a:solidFill>
                <a:effectLst/>
                <a:latin typeface="Calibri Light"/>
                <a:ea typeface="Calibri Light"/>
                <a:cs typeface="Calibri Light"/>
                <a:hlinkClick r:id="rId2" history="0"/>
              </a:rPr>
              <a:t>https://www.youtube.com/watch?v=r2plN4VgUPI</a:t>
            </a:r>
            <a:r>
              <a:rPr lang="sl" sz="2000" b="0" i="0" strike="noStrike" cap="none" spc="0" baseline="0">
                <a:solidFill>
                  <a:srgbClr val="000000"/>
                </a:solidFill>
                <a:effectLst/>
                <a:latin typeface="Calibri Light"/>
                <a:ea typeface="Calibri Light"/>
                <a:cs typeface="Calibri Light"/>
              </a:rPr>
              <a:t> (2 minuti)</a:t>
            </a:r>
          </a:p>
        </p:txBody>
      </p:sp>
      <p:sp>
        <p:nvSpPr>
          <p:cNvPr id="3" name="Content Placeholder 2"/>
          <p:cNvSpPr>
            <a:spLocks noGrp="1"/>
          </p:cNvSpPr>
          <p:nvPr>
            <p:ph idx="1"/>
          </p:nvPr>
        </p:nvSpPr>
        <p:spPr/>
        <p:txBody>
          <a:bodyPr/>
          <a:lstStyle/>
          <a:p>
            <a:r>
              <a:rPr lang="sl" sz="2800" b="0" i="0" strike="noStrike" cap="none" spc="0" baseline="0" dirty="0">
                <a:solidFill>
                  <a:srgbClr val="000000"/>
                </a:solidFill>
                <a:effectLst/>
                <a:latin typeface="Calibri"/>
                <a:ea typeface="Calibri" panose="020F0502020204030204"/>
                <a:cs typeface="Calibri"/>
                <a:hlinkClick r:id="rId3" history="0"/>
              </a:rPr>
              <a:t>http://refugeesmigrants.un.org/new-york-declaration-refugees-and-migrants-0</a:t>
            </a:r>
            <a:endParaRPr lang="nl-NL" dirty="0"/>
          </a:p>
          <a:p>
            <a:r>
              <a:rPr lang="sl" sz="2800" b="0" i="0" strike="noStrike" cap="none" spc="0" baseline="0" dirty="0">
                <a:solidFill>
                  <a:srgbClr val="000000"/>
                </a:solidFill>
                <a:effectLst/>
                <a:latin typeface="Calibri"/>
                <a:ea typeface="Calibri" panose="020F0502020204030204"/>
                <a:cs typeface="Calibri"/>
              </a:rPr>
              <a:t>Resolucija Generalne skupščine ZN na 24 straneh</a:t>
            </a:r>
            <a:endParaRPr lang="nl-NL" dirty="0"/>
          </a:p>
          <a:p>
            <a:r>
              <a:rPr lang="sl" sz="2800" b="0" i="0" strike="noStrike" cap="none" spc="0" baseline="0" dirty="0">
                <a:solidFill>
                  <a:srgbClr val="000000"/>
                </a:solidFill>
                <a:effectLst/>
                <a:latin typeface="Calibri"/>
                <a:ea typeface="Calibri" panose="020F0502020204030204"/>
                <a:cs typeface="Calibri"/>
              </a:rPr>
              <a:t>Sprejelo jo je 193 držav</a:t>
            </a:r>
            <a:endParaRPr lang="nl-NL" dirty="0"/>
          </a:p>
          <a:p>
            <a:r>
              <a:rPr lang="sl" sz="2800" b="0" i="0" strike="noStrike" cap="none" spc="0" baseline="0" dirty="0">
                <a:solidFill>
                  <a:srgbClr val="000000"/>
                </a:solidFill>
                <a:effectLst/>
                <a:latin typeface="Calibri"/>
                <a:ea typeface="Calibri" panose="020F0502020204030204"/>
                <a:cs typeface="Calibri"/>
              </a:rPr>
              <a:t>Na vrhu ZN voditeljev držav/vlad</a:t>
            </a:r>
            <a:endParaRPr lang="nl-NL" dirty="0"/>
          </a:p>
          <a:p>
            <a:r>
              <a:rPr lang="sl" sz="2800" b="0" i="0" strike="noStrike" cap="none" spc="0" baseline="0" dirty="0">
                <a:solidFill>
                  <a:srgbClr val="000000"/>
                </a:solidFill>
                <a:effectLst/>
                <a:latin typeface="Calibri"/>
                <a:ea typeface="Calibri" panose="020F0502020204030204"/>
                <a:cs typeface="Calibri"/>
              </a:rPr>
              <a:t>Kot odziv na izjemne „velike selitve“, vendar ob zavedanju, da nekatere točke veljajo tudi za „</a:t>
            </a:r>
            <a:r>
              <a:rPr lang="sl" sz="2800" b="0" i="1" strike="noStrike" cap="none" spc="0" baseline="0" dirty="0">
                <a:solidFill>
                  <a:srgbClr val="000000"/>
                </a:solidFill>
                <a:effectLst/>
                <a:latin typeface="Calibri"/>
                <a:ea typeface="Calibri" panose="020F0502020204030204"/>
                <a:cs typeface="Calibri"/>
              </a:rPr>
              <a:t>redne</a:t>
            </a:r>
            <a:r>
              <a:rPr lang="sl" sz="2800" b="0" i="0" strike="noStrike" cap="none" spc="0" baseline="0" dirty="0">
                <a:solidFill>
                  <a:srgbClr val="000000"/>
                </a:solidFill>
                <a:effectLst/>
                <a:latin typeface="Calibri"/>
                <a:ea typeface="Calibri" panose="020F0502020204030204"/>
                <a:cs typeface="Calibri"/>
              </a:rPr>
              <a:t> selitve“ (# 21)</a:t>
            </a:r>
          </a:p>
        </p:txBody>
      </p:sp>
      <p:sp>
        <p:nvSpPr>
          <p:cNvPr id="4" name="Slide Number Placeholder 3"/>
          <p:cNvSpPr>
            <a:spLocks noGrp="1"/>
          </p:cNvSpPr>
          <p:nvPr>
            <p:ph type="sldNum" sz="quarter" idx="12"/>
          </p:nvPr>
        </p:nvSpPr>
        <p:spPr/>
        <p:txBody>
          <a:bodyPr/>
          <a:lstStyle/>
          <a:p>
            <a:fld id="{1F9A298E-6A2E-48ED-8BA5-800C9BE25636}" type="slidenum">
              <a:rPr lang="nl-NL" smtClean="0"/>
              <a:t>22</a:t>
            </a:fld>
            <a:endParaRPr lang="nl-NL"/>
          </a:p>
        </p:txBody>
      </p:sp>
      <p:cxnSp>
        <p:nvCxnSpPr>
          <p:cNvPr id="5" name="Google Shape;233;p13">
            <a:extLst>
              <a:ext uri="{FF2B5EF4-FFF2-40B4-BE49-F238E27FC236}">
                <a16:creationId xmlns:a16="http://schemas.microsoft.com/office/drawing/2014/main" xmlns="" id="{30D2BD5D-74BD-79B4-A121-9F2748A80B68}"/>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xmlns="" id="{1E707782-EE0C-86C1-83C2-22A68D6BB157}"/>
              </a:ext>
            </a:extLst>
          </p:cNvPr>
          <p:cNvPicPr preferRelativeResize="0"/>
          <p:nvPr/>
        </p:nvPicPr>
        <p:blipFill>
          <a:blip r:embed="rId4">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4028494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a:bodyPr>
          <a:lstStyle/>
          <a:p>
            <a:r>
              <a:rPr lang="sl" sz="4000" b="0" i="0" strike="noStrike" cap="none" spc="0" baseline="0">
                <a:solidFill>
                  <a:srgbClr val="000000"/>
                </a:solidFill>
                <a:effectLst/>
                <a:latin typeface="Calibri Light"/>
                <a:ea typeface="Calibri Light"/>
                <a:cs typeface="Calibri Light"/>
              </a:rPr>
              <a:t>Od pravic do zaščite</a:t>
            </a:r>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1321882"/>
            <a:ext cx="11309451" cy="4313972"/>
          </a:xfrm>
        </p:spPr>
        <p:txBody>
          <a:bodyPr/>
          <a:lstStyle/>
          <a:p>
            <a:r>
              <a:rPr lang="sl" sz="2800" b="0" i="0" strike="noStrike" cap="none" spc="0" baseline="0" dirty="0">
                <a:solidFill>
                  <a:srgbClr val="000000"/>
                </a:solidFill>
                <a:effectLst/>
                <a:latin typeface="Calibri"/>
                <a:ea typeface="Calibri" panose="020F0502020204030204"/>
                <a:cs typeface="Calibri"/>
              </a:rPr>
              <a:t>2021 – 70 let Konvencije UNHCR o beguncih za zaščito beguncev</a:t>
            </a:r>
          </a:p>
          <a:p>
            <a:r>
              <a:rPr lang="sl" sz="2800" b="0" i="0" strike="noStrike" cap="none" spc="0" baseline="0" dirty="0">
                <a:solidFill>
                  <a:srgbClr val="000000"/>
                </a:solidFill>
                <a:effectLst/>
                <a:latin typeface="Calibri"/>
                <a:ea typeface="Calibri" panose="020F0502020204030204"/>
                <a:cs typeface="Calibri"/>
              </a:rPr>
              <a:t>Globalni dogovor o beguncih 2018: </a:t>
            </a:r>
          </a:p>
          <a:p>
            <a:pPr marL="457200" lvl="1" indent="0">
              <a:buNone/>
            </a:pPr>
            <a:r>
              <a:rPr lang="sl" sz="2400" b="0" i="0" strike="noStrike" cap="none" spc="0" baseline="0" dirty="0">
                <a:solidFill>
                  <a:srgbClr val="000000"/>
                </a:solidFill>
                <a:effectLst/>
                <a:latin typeface="Calibri"/>
                <a:ea typeface="Calibri" panose="020F0502020204030204"/>
                <a:cs typeface="Calibri"/>
              </a:rPr>
              <a:t>Ključna načela: </a:t>
            </a:r>
          </a:p>
          <a:p>
            <a:pPr lvl="2"/>
            <a:r>
              <a:rPr lang="sl" sz="2000" b="0" i="0" strike="noStrike" cap="none" spc="0" baseline="0" dirty="0">
                <a:solidFill>
                  <a:srgbClr val="000000"/>
                </a:solidFill>
                <a:effectLst/>
                <a:latin typeface="Calibri"/>
                <a:ea typeface="Calibri" panose="020F0502020204030204"/>
                <a:cs typeface="Calibri"/>
              </a:rPr>
              <a:t>solidarnost v odzivu na begunce in razseljene osebe</a:t>
            </a:r>
          </a:p>
          <a:p>
            <a:pPr lvl="2"/>
            <a:r>
              <a:rPr lang="sl" sz="2000" b="0" i="0" strike="noStrike" cap="none" spc="0" baseline="0" dirty="0">
                <a:solidFill>
                  <a:srgbClr val="000000"/>
                </a:solidFill>
                <a:effectLst/>
                <a:latin typeface="Calibri"/>
                <a:ea typeface="Calibri" panose="020F0502020204030204"/>
                <a:cs typeface="Calibri"/>
              </a:rPr>
              <a:t>enakomerna delitev in zavezanost zaščiti beguncev pred nevarnostjo in pregonom – 80 % ljudi sprejmejo države v razvoju</a:t>
            </a:r>
          </a:p>
          <a:p>
            <a:pPr marL="457200" lvl="1" indent="0">
              <a:buNone/>
            </a:pPr>
            <a:r>
              <a:rPr lang="sl" sz="2400" b="0" i="0" strike="noStrike" cap="none" spc="0" baseline="0" dirty="0">
                <a:solidFill>
                  <a:srgbClr val="000000"/>
                </a:solidFill>
                <a:effectLst/>
                <a:latin typeface="Calibri"/>
                <a:ea typeface="Calibri" panose="020F0502020204030204"/>
                <a:cs typeface="Calibri"/>
              </a:rPr>
              <a:t>Ključni cilji: </a:t>
            </a:r>
          </a:p>
          <a:p>
            <a:pPr lvl="1"/>
            <a:r>
              <a:rPr lang="sl" sz="2400" b="0" i="0" strike="noStrike" cap="none" spc="0" baseline="0" dirty="0">
                <a:solidFill>
                  <a:srgbClr val="000000"/>
                </a:solidFill>
                <a:effectLst/>
                <a:latin typeface="Calibri"/>
                <a:ea typeface="Calibri" panose="020F0502020204030204"/>
                <a:cs typeface="Calibri"/>
              </a:rPr>
              <a:t>zmanjšati pritisk na države gostiteljice</a:t>
            </a:r>
          </a:p>
          <a:p>
            <a:pPr lvl="1"/>
            <a:r>
              <a:rPr lang="sl" sz="2400" b="0" i="0" strike="noStrike" cap="none" spc="0" baseline="0" dirty="0">
                <a:solidFill>
                  <a:srgbClr val="000000"/>
                </a:solidFill>
                <a:effectLst/>
                <a:latin typeface="Calibri"/>
                <a:ea typeface="Calibri" panose="020F0502020204030204"/>
                <a:cs typeface="Calibri"/>
              </a:rPr>
              <a:t>izboljšati dostop beguncev do samozadostnosti</a:t>
            </a:r>
          </a:p>
          <a:p>
            <a:pPr lvl="1"/>
            <a:r>
              <a:rPr lang="sl" sz="2400" b="0" i="0" strike="noStrike" cap="none" spc="0" baseline="0" dirty="0">
                <a:solidFill>
                  <a:srgbClr val="000000"/>
                </a:solidFill>
                <a:effectLst/>
                <a:latin typeface="Calibri"/>
                <a:ea typeface="Calibri" panose="020F0502020204030204"/>
                <a:cs typeface="Calibri"/>
              </a:rPr>
              <a:t>razširiti dostop do tretjih trajnih rešitev</a:t>
            </a:r>
          </a:p>
          <a:p>
            <a:pPr lvl="1"/>
            <a:r>
              <a:rPr lang="sl" sz="2400" b="0" i="0" strike="noStrike" cap="none" spc="0" baseline="0" dirty="0">
                <a:solidFill>
                  <a:srgbClr val="000000"/>
                </a:solidFill>
                <a:effectLst/>
                <a:latin typeface="Calibri"/>
                <a:ea typeface="Calibri" panose="020F0502020204030204"/>
                <a:cs typeface="Calibri"/>
              </a:rPr>
              <a:t>podpreti varne pogoje za dosego destinacije selitve</a:t>
            </a:r>
          </a:p>
        </p:txBody>
      </p:sp>
      <p:cxnSp>
        <p:nvCxnSpPr>
          <p:cNvPr id="2" name="Google Shape;233;p13">
            <a:extLst>
              <a:ext uri="{FF2B5EF4-FFF2-40B4-BE49-F238E27FC236}">
                <a16:creationId xmlns:a16="http://schemas.microsoft.com/office/drawing/2014/main" xmlns="" id="{532B18E5-DF0A-78A0-B0F4-860E9C901ED1}"/>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B634E9A4-CCF4-4CC4-07DC-089E6FA22909}"/>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175834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B18C71-C6A4-20D8-3EE5-D382128CF204}"/>
              </a:ext>
            </a:extLst>
          </p:cNvPr>
          <p:cNvSpPr>
            <a:spLocks noGrp="1"/>
          </p:cNvSpPr>
          <p:nvPr>
            <p:ph type="title"/>
          </p:nvPr>
        </p:nvSpPr>
        <p:spPr>
          <a:xfrm>
            <a:off x="838200" y="365125"/>
            <a:ext cx="10515600" cy="4979035"/>
          </a:xfrm>
        </p:spPr>
        <p:txBody>
          <a:bodyPr>
            <a:normAutofit fontScale="90000"/>
          </a:bodyPr>
          <a:lstStyle/>
          <a:p>
            <a:r>
              <a:rPr lang="sl" sz="4000" b="1" i="0" strike="noStrike" cap="none" spc="0" baseline="0" dirty="0">
                <a:solidFill>
                  <a:srgbClr val="000000"/>
                </a:solidFill>
                <a:effectLst/>
                <a:latin typeface="Calibri Light"/>
                <a:ea typeface="Calibri Light"/>
                <a:cs typeface="Calibri Light"/>
              </a:rPr>
              <a:t>Politike Evropske unije o migracijah</a:t>
            </a:r>
            <a:r>
              <a:rPr sz="4000" dirty="0"/>
              <a:t/>
            </a:r>
            <a:br>
              <a:rPr sz="4000" dirty="0"/>
            </a:br>
            <a:r>
              <a:rPr sz="4000" dirty="0"/>
              <a:t/>
            </a:r>
            <a:br>
              <a:rPr sz="4000" dirty="0"/>
            </a:br>
            <a:r>
              <a:rPr lang="sl" sz="4000" b="1" i="0" strike="noStrike" cap="none" spc="0" baseline="0" dirty="0">
                <a:solidFill>
                  <a:srgbClr val="000000"/>
                </a:solidFill>
                <a:effectLst/>
                <a:latin typeface="Calibri Light"/>
                <a:ea typeface="Calibri Light"/>
                <a:cs typeface="Calibri Light"/>
                <a:hlinkClick r:id="rId2" history="0"/>
              </a:rPr>
              <a:t>http://jmonnet.symbiosis.org.gr/en/notebooks-educational-tools/</a:t>
            </a:r>
            <a:r>
              <a:rPr sz="4000" dirty="0"/>
              <a:t/>
            </a:r>
            <a:br>
              <a:rPr sz="4000" dirty="0"/>
            </a:br>
            <a:r>
              <a:rPr sz="4000" dirty="0"/>
              <a:t/>
            </a:r>
            <a:br>
              <a:rPr sz="4000" dirty="0"/>
            </a:br>
            <a:r>
              <a:rPr lang="sl" sz="4000" b="1" i="0" strike="noStrike" cap="none" spc="0" baseline="0" dirty="0">
                <a:solidFill>
                  <a:srgbClr val="000000"/>
                </a:solidFill>
                <a:effectLst/>
                <a:latin typeface="Calibri Light"/>
                <a:ea typeface="Calibri Light"/>
                <a:cs typeface="Calibri Light"/>
              </a:rPr>
              <a:t>Interaktivna vaja:</a:t>
            </a:r>
            <a:r>
              <a:rPr sz="4000" dirty="0"/>
              <a:t/>
            </a:r>
            <a:br>
              <a:rPr sz="4000" dirty="0"/>
            </a:br>
            <a:r>
              <a:rPr sz="4000" dirty="0"/>
              <a:t/>
            </a:r>
            <a:br>
              <a:rPr sz="4000" dirty="0"/>
            </a:br>
            <a:r>
              <a:rPr lang="sl" sz="4000" b="1" i="0" strike="noStrike" cap="none" spc="0" baseline="0" dirty="0">
                <a:solidFill>
                  <a:srgbClr val="000000"/>
                </a:solidFill>
                <a:effectLst/>
                <a:latin typeface="Calibri Light"/>
                <a:ea typeface="Calibri Light"/>
                <a:cs typeface="Calibri Light"/>
              </a:rPr>
              <a:t>razpravljajte o tem, kako se politike EU izvajajo v vašem nacionalnem kontekstu</a:t>
            </a:r>
          </a:p>
        </p:txBody>
      </p:sp>
      <p:cxnSp>
        <p:nvCxnSpPr>
          <p:cNvPr id="3" name="Google Shape;233;p13">
            <a:extLst>
              <a:ext uri="{FF2B5EF4-FFF2-40B4-BE49-F238E27FC236}">
                <a16:creationId xmlns:a16="http://schemas.microsoft.com/office/drawing/2014/main" xmlns="" id="{4DF083C4-D86F-7355-2655-D6B6DD46B216}"/>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xmlns="" id="{0F83C7BB-8A43-7D8A-6194-48CC2913E136}"/>
              </a:ext>
            </a:extLst>
          </p:cNvPr>
          <p:cNvPicPr preferRelativeResize="0"/>
          <p:nvPr/>
        </p:nvPicPr>
        <p:blipFill>
          <a:blip r:embed="rId3">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0170470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a:bodyPr>
          <a:lstStyle/>
          <a:p>
            <a:r>
              <a:rPr lang="sl" sz="4000" b="0" i="0" strike="noStrike" cap="none" spc="0" baseline="0" dirty="0">
                <a:solidFill>
                  <a:srgbClr val="000000"/>
                </a:solidFill>
                <a:effectLst/>
                <a:latin typeface="Calibri Light"/>
                <a:ea typeface="Calibri Light"/>
                <a:cs typeface="Calibri Light"/>
              </a:rPr>
              <a:t>Izzivi pristopov, ki so utemeljeni na pravicah (RBA)</a:t>
            </a:r>
            <a:endParaRPr lang="en-US" sz="4000" dirty="0"/>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719091" y="1321881"/>
            <a:ext cx="11031634" cy="4673063"/>
          </a:xfrm>
        </p:spPr>
        <p:txBody>
          <a:bodyPr/>
          <a:lstStyle/>
          <a:p>
            <a:pPr>
              <a:lnSpc>
                <a:spcPct val="100000"/>
              </a:lnSpc>
            </a:pPr>
            <a:r>
              <a:rPr lang="sl" sz="2800" b="0" i="0" strike="noStrike" cap="none" spc="0" baseline="0" dirty="0">
                <a:solidFill>
                  <a:srgbClr val="000000"/>
                </a:solidFill>
                <a:effectLst/>
                <a:latin typeface="Calibri"/>
                <a:ea typeface="Calibri" panose="020F0502020204030204"/>
                <a:cs typeface="Calibri"/>
              </a:rPr>
              <a:t>Hude obremenitve držav gostiteljic/prebivalstva; omejeni proračuni/sredstva pomoči:</a:t>
            </a:r>
          </a:p>
          <a:p>
            <a:pPr lvl="1">
              <a:lnSpc>
                <a:spcPct val="100000"/>
              </a:lnSpc>
            </a:pPr>
            <a:r>
              <a:rPr lang="sl" sz="2400" b="0" i="0" strike="noStrike" cap="none" spc="0" baseline="0" dirty="0">
                <a:solidFill>
                  <a:srgbClr val="000000"/>
                </a:solidFill>
                <a:effectLst/>
                <a:latin typeface="Calibri"/>
                <a:ea typeface="Calibri" panose="020F0502020204030204"/>
                <a:cs typeface="Calibri"/>
              </a:rPr>
              <a:t>izvajanje pristopov, ki so utemeljeni na pravicah, je dražje</a:t>
            </a:r>
          </a:p>
          <a:p>
            <a:pPr>
              <a:lnSpc>
                <a:spcPct val="100000"/>
              </a:lnSpc>
            </a:pPr>
            <a:r>
              <a:rPr lang="sl" sz="2800" b="0" i="0" strike="noStrike" cap="none" spc="0" baseline="0" dirty="0">
                <a:solidFill>
                  <a:srgbClr val="000000"/>
                </a:solidFill>
                <a:effectLst/>
                <a:latin typeface="Calibri"/>
                <a:ea typeface="Calibri" panose="020F0502020204030204"/>
                <a:cs typeface="Calibri"/>
              </a:rPr>
              <a:t>Nenehen odpor do pravic: </a:t>
            </a:r>
          </a:p>
          <a:p>
            <a:pPr lvl="1">
              <a:lnSpc>
                <a:spcPct val="100000"/>
              </a:lnSpc>
            </a:pPr>
            <a:r>
              <a:rPr lang="sl" sz="2400" b="0" i="0" strike="noStrike" cap="none" spc="0" baseline="0" dirty="0">
                <a:solidFill>
                  <a:srgbClr val="000000"/>
                </a:solidFill>
                <a:effectLst/>
                <a:latin typeface="Calibri"/>
                <a:ea typeface="Calibri" panose="020F0502020204030204"/>
                <a:cs typeface="Calibri"/>
              </a:rPr>
              <a:t>spreminjanje azilne politike v Evropi</a:t>
            </a:r>
          </a:p>
          <a:p>
            <a:pPr lvl="1">
              <a:lnSpc>
                <a:spcPct val="100000"/>
              </a:lnSpc>
            </a:pPr>
            <a:r>
              <a:rPr lang="sl" sz="2400" b="0" i="0" strike="noStrike" cap="none" spc="0" baseline="0" dirty="0">
                <a:solidFill>
                  <a:srgbClr val="000000"/>
                </a:solidFill>
                <a:effectLst/>
                <a:latin typeface="Calibri"/>
                <a:ea typeface="Calibri" panose="020F0502020204030204"/>
                <a:cs typeface="Calibri"/>
              </a:rPr>
              <a:t>onemogočanje dostopa do azila</a:t>
            </a:r>
          </a:p>
          <a:p>
            <a:pPr>
              <a:lnSpc>
                <a:spcPct val="100000"/>
              </a:lnSpc>
            </a:pPr>
            <a:r>
              <a:rPr lang="sl" sz="2800" b="0" i="0" strike="noStrike" cap="none" spc="0" baseline="0" dirty="0">
                <a:solidFill>
                  <a:srgbClr val="000000"/>
                </a:solidFill>
                <a:effectLst/>
                <a:latin typeface="Calibri"/>
                <a:ea typeface="Calibri" panose="020F0502020204030204"/>
                <a:cs typeface="Calibri"/>
              </a:rPr>
              <a:t>Pravice v teoriji; potrebe v praksi</a:t>
            </a:r>
          </a:p>
          <a:p>
            <a:pPr>
              <a:lnSpc>
                <a:spcPct val="100000"/>
              </a:lnSpc>
            </a:pPr>
            <a:r>
              <a:rPr lang="sl" sz="2800" b="0" i="0" strike="noStrike" cap="none" spc="0" baseline="0" dirty="0">
                <a:solidFill>
                  <a:srgbClr val="000000"/>
                </a:solidFill>
                <a:effectLst/>
                <a:latin typeface="Calibri"/>
                <a:ea typeface="Calibri" panose="020F0502020204030204"/>
                <a:cs typeface="Calibri"/>
              </a:rPr>
              <a:t>Problemi odgovornosti</a:t>
            </a:r>
          </a:p>
          <a:p>
            <a:pPr>
              <a:lnSpc>
                <a:spcPct val="100000"/>
              </a:lnSpc>
            </a:pPr>
            <a:r>
              <a:rPr lang="sl" sz="2800" b="0" i="0" strike="noStrike" cap="none" spc="0" baseline="0" dirty="0">
                <a:solidFill>
                  <a:srgbClr val="000000"/>
                </a:solidFill>
                <a:effectLst/>
                <a:latin typeface="Calibri"/>
                <a:ea typeface="Calibri" panose="020F0502020204030204"/>
                <a:cs typeface="Calibri"/>
              </a:rPr>
              <a:t>Univerzalizem proti partikularizmu</a:t>
            </a:r>
            <a:endParaRPr lang="en-US" dirty="0"/>
          </a:p>
        </p:txBody>
      </p:sp>
      <p:cxnSp>
        <p:nvCxnSpPr>
          <p:cNvPr id="2" name="Google Shape;233;p13">
            <a:extLst>
              <a:ext uri="{FF2B5EF4-FFF2-40B4-BE49-F238E27FC236}">
                <a16:creationId xmlns:a16="http://schemas.microsoft.com/office/drawing/2014/main" xmlns="" id="{6D3CD066-83BA-F377-9B12-E47283C8045D}"/>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8267FF4B-140D-7247-8A31-128341D183A6}"/>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2441356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fontScale="90000"/>
          </a:bodyPr>
          <a:lstStyle/>
          <a:p>
            <a:pPr marL="457200" lvl="1" indent="0"/>
            <a:r>
              <a:rPr lang="sl" sz="4000" b="0" i="0" strike="noStrike" cap="none" spc="0" baseline="0">
                <a:solidFill>
                  <a:srgbClr val="000000"/>
                </a:solidFill>
                <a:effectLst/>
                <a:latin typeface="Calibri Light"/>
                <a:ea typeface="Calibri Light"/>
                <a:cs typeface="Calibri Light"/>
              </a:rPr>
              <a:t>Usihanje pravic</a:t>
            </a:r>
            <a:r>
              <a:rPr sz="1600"/>
              <a:t/>
            </a:r>
            <a:br>
              <a:rPr sz="1600"/>
            </a:br>
            <a:endParaRPr lang="en-US" sz="4000"/>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900866"/>
            <a:ext cx="11309451" cy="5142746"/>
          </a:xfrm>
        </p:spPr>
        <p:txBody>
          <a:bodyPr>
            <a:normAutofit fontScale="92500" lnSpcReduction="20000"/>
          </a:bodyPr>
          <a:lstStyle/>
          <a:p>
            <a:pPr>
              <a:lnSpc>
                <a:spcPct val="110000"/>
              </a:lnSpc>
              <a:spcAft>
                <a:spcPts val="600"/>
              </a:spcAft>
            </a:pPr>
            <a:r>
              <a:rPr lang="sl" sz="2200" b="0" i="0" strike="noStrike" cap="none" spc="0" baseline="0" dirty="0">
                <a:solidFill>
                  <a:srgbClr val="000000"/>
                </a:solidFill>
                <a:effectLst/>
                <a:latin typeface="Calibri"/>
                <a:ea typeface="Calibri" panose="020F0502020204030204"/>
                <a:cs typeface="Calibri"/>
              </a:rPr>
              <a:t>Sprejetje Svežnja o preprečevanju nudenja pomoči s strani EU – zakonodajni ukrep EU za boj proti tihotapljenju migrantov v EU: </a:t>
            </a:r>
          </a:p>
          <a:p>
            <a:pPr lvl="1">
              <a:lnSpc>
                <a:spcPct val="110000"/>
              </a:lnSpc>
              <a:spcAft>
                <a:spcPts val="600"/>
              </a:spcAft>
            </a:pPr>
            <a:r>
              <a:rPr lang="sl" sz="1900" dirty="0">
                <a:solidFill>
                  <a:srgbClr val="000000"/>
                </a:solidFill>
                <a:latin typeface="Calibri"/>
                <a:ea typeface="Calibri" panose="020F0502020204030204"/>
                <a:cs typeface="Calibri"/>
              </a:rPr>
              <a:t>o</a:t>
            </a:r>
            <a:r>
              <a:rPr lang="sl" sz="1900" b="0" i="0" strike="noStrike" cap="none" spc="0" baseline="0" dirty="0">
                <a:solidFill>
                  <a:srgbClr val="000000"/>
                </a:solidFill>
                <a:effectLst/>
                <a:latin typeface="Calibri"/>
                <a:ea typeface="Calibri" panose="020F0502020204030204"/>
                <a:cs typeface="Calibri"/>
              </a:rPr>
              <a:t>btožbe zoper humanitarne akterje temeljijo na Svežnju o preprečevanju nudenja pomoči</a:t>
            </a:r>
          </a:p>
          <a:p>
            <a:pPr>
              <a:lnSpc>
                <a:spcPct val="110000"/>
              </a:lnSpc>
              <a:spcAft>
                <a:spcPts val="600"/>
              </a:spcAft>
            </a:pPr>
            <a:r>
              <a:rPr lang="sl" sz="2200" b="0" i="0" strike="noStrike" cap="none" spc="0" baseline="0" dirty="0">
                <a:solidFill>
                  <a:srgbClr val="000000"/>
                </a:solidFill>
                <a:effectLst/>
                <a:latin typeface="Calibri"/>
                <a:ea typeface="Calibri" panose="020F0502020204030204"/>
                <a:cs typeface="Calibri"/>
              </a:rPr>
              <a:t>Sveženj o preprečevanju nudenja pomoči: </a:t>
            </a:r>
          </a:p>
          <a:p>
            <a:pPr lvl="1">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Direktiva Sveta 2002/90/ES z dne 28. novembra 2002 o opredelitvi pomoči pri nedovoljenem vstopu, tranzitu in prebivanju (Direktiva o pomoči)</a:t>
            </a:r>
          </a:p>
          <a:p>
            <a:pPr lvl="1">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Okvirni sklep Sveta 2002/946/PNZ o krepitvi kazenskega okvira na področju preprečevanja nudenja pomoči pri nedovoljenem vstopu, tranzitu in prebivanju</a:t>
            </a:r>
            <a:endParaRPr lang="fr-CH" dirty="0"/>
          </a:p>
          <a:p>
            <a:pPr>
              <a:lnSpc>
                <a:spcPct val="110000"/>
              </a:lnSpc>
              <a:spcAft>
                <a:spcPts val="600"/>
              </a:spcAft>
            </a:pPr>
            <a:r>
              <a:rPr lang="sl" sz="2200" b="0" i="0" strike="noStrike" cap="none" spc="0" baseline="0" dirty="0">
                <a:solidFill>
                  <a:srgbClr val="000000"/>
                </a:solidFill>
                <a:effectLst/>
                <a:latin typeface="Calibri"/>
                <a:ea typeface="Calibri" panose="020F0502020204030204"/>
                <a:cs typeface="Calibri"/>
              </a:rPr>
              <a:t>Direktiva Sveta EU opredeljuje omogočanje nedovoljenega vstopa, tranzita in prebivanja kot:</a:t>
            </a:r>
            <a:endParaRPr lang="fr-CH" dirty="0"/>
          </a:p>
          <a:p>
            <a:pPr lvl="1">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(i) namerno pomoč državljanu nečlanice EU, da vstopi ali v tranzitu prečka ozemlje države članice, pri čemer krši zakone te države</a:t>
            </a:r>
            <a:endParaRPr lang="fr-CH" dirty="0"/>
          </a:p>
          <a:p>
            <a:pPr lvl="1">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(ii) pomoč zaradi dobička drugi osebi, ki ni državljan države članice, da prebiva na ozemlju države članice, pri čemer krši zakone te države o prebivanju tujcev.</a:t>
            </a:r>
            <a:endParaRPr lang="fr-CH" dirty="0"/>
          </a:p>
          <a:p>
            <a:pPr lvl="1">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(iii) napeljevanje, sodelovanje in poskus storitve zgornjih dejanj.</a:t>
            </a:r>
          </a:p>
        </p:txBody>
      </p:sp>
      <p:cxnSp>
        <p:nvCxnSpPr>
          <p:cNvPr id="2" name="Google Shape;233;p13">
            <a:extLst>
              <a:ext uri="{FF2B5EF4-FFF2-40B4-BE49-F238E27FC236}">
                <a16:creationId xmlns:a16="http://schemas.microsoft.com/office/drawing/2014/main" xmlns="" id="{8D845BEC-4D33-70C2-2547-6D722F0FFB0F}"/>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B386FE51-D1B4-34A1-7DF8-A9F59377E36B}"/>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2047565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a:bodyPr>
          <a:lstStyle/>
          <a:p>
            <a:r>
              <a:rPr lang="sl" sz="4000" b="0" i="0" strike="noStrike" cap="none" spc="0" baseline="0">
                <a:solidFill>
                  <a:srgbClr val="000000"/>
                </a:solidFill>
                <a:effectLst/>
                <a:latin typeface="Calibri Light"/>
                <a:ea typeface="Calibri Light"/>
                <a:cs typeface="Calibri Light"/>
              </a:rPr>
              <a:t>Usihanje pravic (nadaljevanje)</a:t>
            </a:r>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1321881"/>
            <a:ext cx="11309451" cy="4960165"/>
          </a:xfrm>
        </p:spPr>
        <p:txBody>
          <a:bodyPr>
            <a:normAutofit/>
          </a:bodyPr>
          <a:lstStyle/>
          <a:p>
            <a:pPr marL="0" indent="0">
              <a:buNone/>
            </a:pPr>
            <a:endParaRPr lang="en-US" dirty="0"/>
          </a:p>
          <a:p>
            <a:pPr marL="0" indent="0">
              <a:buNone/>
            </a:pPr>
            <a:r>
              <a:rPr lang="sl" sz="2800" b="0" i="0" strike="noStrike" cap="none" spc="0" baseline="0" dirty="0">
                <a:solidFill>
                  <a:srgbClr val="000000"/>
                </a:solidFill>
                <a:effectLst/>
                <a:latin typeface="Calibri"/>
                <a:ea typeface="Calibri" panose="020F0502020204030204"/>
                <a:cs typeface="Calibri"/>
              </a:rPr>
              <a:t>Drugi odstavek 1. člena Direktive o pomoči vsebuje neobvezno klavzulo za države članice, da humanitarne akterje izrecno izvzamejo iz kazenskih sankcij. </a:t>
            </a:r>
          </a:p>
          <a:p>
            <a:pPr marL="0" indent="0">
              <a:buNone/>
            </a:pPr>
            <a:r>
              <a:rPr lang="sl" sz="2800" b="0" i="0" strike="noStrike" cap="none" spc="0" baseline="0" dirty="0">
                <a:solidFill>
                  <a:srgbClr val="000000"/>
                </a:solidFill>
                <a:effectLst/>
                <a:latin typeface="Calibri"/>
                <a:ea typeface="Calibri" panose="020F0502020204030204"/>
                <a:cs typeface="Calibri"/>
              </a:rPr>
              <a:t>– odločitev po prosti presoji, ki jo sprejmejo posamezne države članice EU glede tega, ali bodo človekoljubna dejanja izključila iz inkriminacije v okviru Svežnja o preprečevanju nudenja pomoči, kar daje »široko polje presoje državam članicam glede tega, ali naj inkriminirajo dejanja, ki nimajo pridobitni namen in ali človekoljubno  pomoč izključiti iz inkriminacije« (ReSOMA, 2018). </a:t>
            </a:r>
          </a:p>
        </p:txBody>
      </p:sp>
      <p:cxnSp>
        <p:nvCxnSpPr>
          <p:cNvPr id="2" name="Google Shape;233;p13">
            <a:extLst>
              <a:ext uri="{FF2B5EF4-FFF2-40B4-BE49-F238E27FC236}">
                <a16:creationId xmlns:a16="http://schemas.microsoft.com/office/drawing/2014/main" xmlns="" id="{56CD0845-B22D-25A2-7D35-DF79933D0056}"/>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7D570676-933F-F8AB-E3DF-32ACB540C214}"/>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2509181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a:bodyPr>
          <a:lstStyle/>
          <a:p>
            <a:r>
              <a:rPr lang="sl" sz="4000" b="0" i="0" strike="noStrike" cap="none" spc="0" baseline="0">
                <a:solidFill>
                  <a:srgbClr val="000000"/>
                </a:solidFill>
                <a:effectLst/>
                <a:latin typeface="Calibri Light"/>
                <a:ea typeface="Calibri Light"/>
                <a:cs typeface="Calibri Light"/>
              </a:rPr>
              <a:t>Usihanje pravic (nadaljevanje)</a:t>
            </a:r>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1321882"/>
            <a:ext cx="11309451" cy="4313972"/>
          </a:xfrm>
        </p:spPr>
        <p:txBody>
          <a:bodyPr/>
          <a:lstStyle/>
          <a:p>
            <a:r>
              <a:rPr lang="sl" sz="2800" b="0" i="0" strike="noStrike" cap="none" spc="0" baseline="0">
                <a:solidFill>
                  <a:srgbClr val="000000"/>
                </a:solidFill>
                <a:effectLst/>
                <a:latin typeface="Calibri"/>
                <a:ea typeface="Calibri" panose="020F0502020204030204"/>
                <a:cs typeface="Calibri"/>
              </a:rPr>
              <a:t>Omogočanje nedovoljenega vstopa je kaznivo v vseh 28 državah članicah EU </a:t>
            </a:r>
          </a:p>
          <a:p>
            <a:pPr marL="0" indent="0">
              <a:buNone/>
            </a:pPr>
            <a:endParaRPr lang="en-US"/>
          </a:p>
          <a:p>
            <a:r>
              <a:rPr lang="sl" sz="2800" b="0" i="0" strike="noStrike" cap="none" spc="0" baseline="0">
                <a:solidFill>
                  <a:srgbClr val="000000"/>
                </a:solidFill>
                <a:effectLst/>
                <a:latin typeface="Calibri"/>
                <a:ea typeface="Calibri" panose="020F0502020204030204"/>
                <a:cs typeface="Calibri"/>
              </a:rPr>
              <a:t>Allsopp (2017) – s posebnim poudarkom kazenskih sankcij za osebe, ki nudijo pomoč drugi osebi ob kršitvi zakonov in ki delujejo zaradi finančne koristi, Direktiva o pomoči poudarja večje tveganje pregona in obsodbe ponudnikov storitev migrantom brez urejenega statusa in drugim članom družbe, kot so najemodajalci.</a:t>
            </a:r>
          </a:p>
        </p:txBody>
      </p:sp>
      <p:cxnSp>
        <p:nvCxnSpPr>
          <p:cNvPr id="2" name="Google Shape;233;p13">
            <a:extLst>
              <a:ext uri="{FF2B5EF4-FFF2-40B4-BE49-F238E27FC236}">
                <a16:creationId xmlns:a16="http://schemas.microsoft.com/office/drawing/2014/main" xmlns="" id="{D7352585-E62C-3D91-F1F3-C4200E179A80}"/>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60880AD2-08CE-6270-E951-E0E18E53F360}"/>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20502541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a:bodyPr>
          <a:lstStyle/>
          <a:p>
            <a:r>
              <a:rPr lang="sl" sz="4000" b="0" i="0" strike="noStrike" cap="none" spc="0" baseline="0">
                <a:solidFill>
                  <a:srgbClr val="000000"/>
                </a:solidFill>
                <a:effectLst/>
                <a:latin typeface="Calibri Light"/>
                <a:ea typeface="Calibri Light"/>
                <a:cs typeface="Calibri Light"/>
              </a:rPr>
              <a:t>Zakaj so pravice še vedno pomembne? </a:t>
            </a:r>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441274" y="1321882"/>
            <a:ext cx="11309451" cy="4537380"/>
          </a:xfrm>
        </p:spPr>
        <p:txBody>
          <a:bodyPr>
            <a:normAutofit lnSpcReduction="10000"/>
          </a:bodyPr>
          <a:lstStyle/>
          <a:p>
            <a:pPr>
              <a:lnSpc>
                <a:spcPct val="110000"/>
              </a:lnSpc>
              <a:spcAft>
                <a:spcPts val="600"/>
              </a:spcAft>
            </a:pPr>
            <a:r>
              <a:rPr lang="sl" sz="2600" b="0" i="0" strike="noStrike" cap="none" spc="0" baseline="0" dirty="0">
                <a:solidFill>
                  <a:srgbClr val="000000"/>
                </a:solidFill>
                <a:effectLst/>
                <a:latin typeface="Calibri"/>
                <a:ea typeface="Calibri" panose="020F0502020204030204"/>
                <a:cs typeface="Calibri"/>
              </a:rPr>
              <a:t>Zanikanje človekovih pravic in pomanjkanje pravice – onkraj beguncev</a:t>
            </a:r>
          </a:p>
          <a:p>
            <a:pPr>
              <a:lnSpc>
                <a:spcPct val="110000"/>
              </a:lnSpc>
              <a:spcAft>
                <a:spcPts val="600"/>
              </a:spcAft>
            </a:pPr>
            <a:r>
              <a:rPr lang="sl" sz="2600" b="0" i="0" strike="noStrike" cap="none" spc="0" baseline="0" dirty="0">
                <a:solidFill>
                  <a:srgbClr val="000000"/>
                </a:solidFill>
                <a:effectLst/>
                <a:latin typeface="Calibri"/>
                <a:ea typeface="Calibri" panose="020F0502020204030204"/>
                <a:cs typeface="Calibri"/>
              </a:rPr>
              <a:t>Begunci živijo posledice odrekanja pravic in posledice krčenja pravic, zapisanih v azilnih postopkih.</a:t>
            </a:r>
          </a:p>
          <a:p>
            <a:pPr lvl="1">
              <a:lnSpc>
                <a:spcPct val="110000"/>
              </a:lnSpc>
              <a:spcAft>
                <a:spcPts val="600"/>
              </a:spcAft>
            </a:pPr>
            <a:r>
              <a:rPr lang="sl" sz="2200" b="0" i="0" strike="noStrike" cap="none" spc="0" baseline="0" dirty="0">
                <a:solidFill>
                  <a:srgbClr val="000000"/>
                </a:solidFill>
                <a:effectLst/>
                <a:latin typeface="Calibri"/>
                <a:ea typeface="Calibri" panose="020F0502020204030204"/>
                <a:cs typeface="Calibri"/>
              </a:rPr>
              <a:t>Mednarodna zaščita se pogosto zdi nemočna</a:t>
            </a:r>
            <a:endParaRPr lang="en-US" dirty="0"/>
          </a:p>
          <a:p>
            <a:pPr lvl="1">
              <a:lnSpc>
                <a:spcPct val="110000"/>
              </a:lnSpc>
              <a:spcAft>
                <a:spcPts val="600"/>
              </a:spcAft>
            </a:pPr>
            <a:r>
              <a:rPr lang="sl" sz="2200" b="0" i="0" strike="noStrike" cap="none" spc="0" baseline="0" dirty="0">
                <a:solidFill>
                  <a:srgbClr val="000000"/>
                </a:solidFill>
                <a:effectLst/>
                <a:latin typeface="Calibri"/>
                <a:ea typeface="Calibri" panose="020F0502020204030204"/>
                <a:cs typeface="Calibri"/>
              </a:rPr>
              <a:t>Podvrženi pravnim pravilom, ki so bila ustvarjena za begunce, ne pa s strani beguncev</a:t>
            </a:r>
          </a:p>
          <a:p>
            <a:pPr lvl="2">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„Zaščita pred nami“ namesto „zaščita nas“</a:t>
            </a:r>
          </a:p>
          <a:p>
            <a:pPr lvl="2">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Pravica do azila – po mednarodnem pravu je priznana kot pravica, v praksi pa begunce in prosilce za azil marsikje po svetu obravnavajo kot kriminalce.</a:t>
            </a:r>
          </a:p>
          <a:p>
            <a:pPr lvl="2">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Premik od „ogroženih ljudi“ na „ljudi kot grožnja“</a:t>
            </a:r>
          </a:p>
          <a:p>
            <a:pPr lvl="2">
              <a:lnSpc>
                <a:spcPct val="110000"/>
              </a:lnSpc>
              <a:spcAft>
                <a:spcPts val="600"/>
              </a:spcAft>
            </a:pPr>
            <a:r>
              <a:rPr lang="sl" sz="1900" b="0" i="0" strike="noStrike" cap="none" spc="0" baseline="0" dirty="0">
                <a:solidFill>
                  <a:srgbClr val="000000"/>
                </a:solidFill>
                <a:effectLst/>
                <a:latin typeface="Calibri"/>
                <a:ea typeface="Calibri" panose="020F0502020204030204"/>
                <a:cs typeface="Calibri"/>
              </a:rPr>
              <a:t>Tudi če je pravica do azila podeljena, je pravica do zaposlitve ali izobraževanja pogosto odrečena</a:t>
            </a:r>
          </a:p>
        </p:txBody>
      </p:sp>
      <p:cxnSp>
        <p:nvCxnSpPr>
          <p:cNvPr id="2" name="Google Shape;233;p13">
            <a:extLst>
              <a:ext uri="{FF2B5EF4-FFF2-40B4-BE49-F238E27FC236}">
                <a16:creationId xmlns:a16="http://schemas.microsoft.com/office/drawing/2014/main" xmlns="" id="{145D7634-91D8-B7E2-7704-795B50E56393}"/>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D379F299-F1F1-81A8-2BEF-5AE0CD09EA54}"/>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4111036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0254F7C4-BAE0-4231-8F22-3226AEDEC173}"/>
              </a:ext>
            </a:extLst>
          </p:cNvPr>
          <p:cNvSpPr>
            <a:spLocks noGrp="1"/>
          </p:cNvSpPr>
          <p:nvPr>
            <p:ph type="title"/>
          </p:nvPr>
        </p:nvSpPr>
        <p:spPr>
          <a:xfrm>
            <a:off x="643467" y="321734"/>
            <a:ext cx="10905066" cy="1135737"/>
          </a:xfrm>
        </p:spPr>
        <p:txBody>
          <a:bodyPr>
            <a:normAutofit/>
          </a:bodyPr>
          <a:lstStyle/>
          <a:p>
            <a:pPr algn="ctr"/>
            <a:r>
              <a:rPr lang="sl" sz="4000" b="0" i="0" strike="noStrike" cap="none" spc="0" baseline="0">
                <a:solidFill>
                  <a:srgbClr val="000000"/>
                </a:solidFill>
                <a:effectLst/>
                <a:latin typeface="Calibri Light"/>
                <a:ea typeface="Calibri Light"/>
                <a:cs typeface="Calibri Light"/>
              </a:rPr>
              <a:t>Begunec, migrant, razseljena oseba, prosilec za azil? </a:t>
            </a:r>
            <a:endParaRPr lang="en-GB" b="1"/>
          </a:p>
        </p:txBody>
      </p:sp>
      <p:sp>
        <p:nvSpPr>
          <p:cNvPr id="3" name="Θέση περιεχομένου 2">
            <a:extLst>
              <a:ext uri="{FF2B5EF4-FFF2-40B4-BE49-F238E27FC236}">
                <a16:creationId xmlns:a16="http://schemas.microsoft.com/office/drawing/2014/main" xmlns="" id="{B26F4EBB-8868-45A6-9AAC-39719777AAEF}"/>
              </a:ext>
            </a:extLst>
          </p:cNvPr>
          <p:cNvSpPr>
            <a:spLocks noGrp="1"/>
          </p:cNvSpPr>
          <p:nvPr>
            <p:ph idx="1"/>
          </p:nvPr>
        </p:nvSpPr>
        <p:spPr>
          <a:xfrm>
            <a:off x="643467" y="1782981"/>
            <a:ext cx="10905066" cy="4393982"/>
          </a:xfrm>
        </p:spPr>
        <p:txBody>
          <a:bodyPr>
            <a:normAutofit fontScale="92500" lnSpcReduction="20000"/>
          </a:bodyPr>
          <a:lstStyle/>
          <a:p>
            <a:r>
              <a:rPr lang="sl" sz="2600" b="0" i="0" strike="noStrike" cap="none" spc="0" baseline="0" dirty="0">
                <a:solidFill>
                  <a:srgbClr val="000000"/>
                </a:solidFill>
                <a:effectLst/>
                <a:latin typeface="Calibri"/>
                <a:ea typeface="Calibri" panose="020F0502020204030204"/>
                <a:cs typeface="Calibri"/>
              </a:rPr>
              <a:t>Begunec:</a:t>
            </a:r>
          </a:p>
          <a:p>
            <a:pPr lvl="1"/>
            <a:r>
              <a:rPr lang="sl" sz="2200" dirty="0">
                <a:solidFill>
                  <a:srgbClr val="000000"/>
                </a:solidFill>
                <a:latin typeface="Calibri"/>
                <a:ea typeface="Calibri" panose="020F0502020204030204"/>
                <a:cs typeface="Calibri"/>
              </a:rPr>
              <a:t>z</a:t>
            </a:r>
            <a:r>
              <a:rPr lang="sl" sz="2200" b="0" i="0" strike="noStrike" cap="none" spc="0" baseline="0" dirty="0">
                <a:solidFill>
                  <a:srgbClr val="000000"/>
                </a:solidFill>
                <a:effectLst/>
                <a:latin typeface="Calibri"/>
                <a:ea typeface="Calibri" panose="020F0502020204030204"/>
                <a:cs typeface="Calibri"/>
              </a:rPr>
              <a:t>aradi preganjanja prisiljen pobegniti iz države</a:t>
            </a:r>
          </a:p>
          <a:p>
            <a:endParaRPr lang="en-CA" dirty="0"/>
          </a:p>
          <a:p>
            <a:r>
              <a:rPr lang="sl" sz="2600" b="0" i="0" strike="noStrike" cap="none" spc="0" baseline="0" dirty="0">
                <a:solidFill>
                  <a:srgbClr val="000000"/>
                </a:solidFill>
                <a:effectLst/>
                <a:latin typeface="Calibri"/>
                <a:ea typeface="Calibri" panose="020F0502020204030204"/>
                <a:cs typeface="Calibri"/>
              </a:rPr>
              <a:t>Notranje razseljena oseba </a:t>
            </a:r>
          </a:p>
          <a:p>
            <a:pPr lvl="1"/>
            <a:r>
              <a:rPr lang="sl" sz="2200" dirty="0">
                <a:solidFill>
                  <a:srgbClr val="000000"/>
                </a:solidFill>
                <a:latin typeface="Calibri"/>
                <a:ea typeface="Calibri" panose="020F0502020204030204"/>
                <a:cs typeface="Calibri"/>
              </a:rPr>
              <a:t>p</a:t>
            </a:r>
            <a:r>
              <a:rPr lang="sl" sz="2200" b="0" i="0" strike="noStrike" cap="none" spc="0" baseline="0" dirty="0">
                <a:solidFill>
                  <a:srgbClr val="000000"/>
                </a:solidFill>
                <a:effectLst/>
                <a:latin typeface="Calibri"/>
                <a:ea typeface="Calibri" panose="020F0502020204030204"/>
                <a:cs typeface="Calibri"/>
              </a:rPr>
              <a:t>risiljena v beg, vendar ne prečka državne meje in ne zapusti svoje države</a:t>
            </a:r>
          </a:p>
          <a:p>
            <a:endParaRPr lang="en-CA" dirty="0"/>
          </a:p>
          <a:p>
            <a:r>
              <a:rPr lang="sl" sz="2600" b="0" i="0" strike="noStrike" cap="none" spc="0" baseline="0" dirty="0">
                <a:solidFill>
                  <a:srgbClr val="000000"/>
                </a:solidFill>
                <a:effectLst/>
                <a:latin typeface="Calibri"/>
                <a:ea typeface="Calibri" panose="020F0502020204030204"/>
                <a:cs typeface="Calibri"/>
              </a:rPr>
              <a:t>Prosilec za azil 	</a:t>
            </a:r>
          </a:p>
          <a:p>
            <a:pPr lvl="1"/>
            <a:r>
              <a:rPr lang="sl" sz="2200" dirty="0">
                <a:solidFill>
                  <a:srgbClr val="000000"/>
                </a:solidFill>
                <a:latin typeface="Calibri"/>
                <a:ea typeface="Calibri" panose="020F0502020204030204"/>
                <a:cs typeface="Calibri"/>
              </a:rPr>
              <a:t>b</a:t>
            </a:r>
            <a:r>
              <a:rPr lang="sl" sz="2200" b="0" i="0" strike="noStrike" cap="none" spc="0" baseline="0" dirty="0">
                <a:solidFill>
                  <a:srgbClr val="000000"/>
                </a:solidFill>
                <a:effectLst/>
                <a:latin typeface="Calibri"/>
                <a:ea typeface="Calibri" panose="020F0502020204030204"/>
                <a:cs typeface="Calibri"/>
              </a:rPr>
              <a:t>egunec, ki išče zaščito, vendar nobena država ni 'določila', ali oseba ustreza definiciji begunca ali ne</a:t>
            </a:r>
          </a:p>
          <a:p>
            <a:endParaRPr lang="en-CA" dirty="0"/>
          </a:p>
          <a:p>
            <a:pPr>
              <a:lnSpc>
                <a:spcPct val="80000"/>
              </a:lnSpc>
            </a:pPr>
            <a:r>
              <a:rPr lang="sl" sz="2600" b="0" i="0" strike="noStrike" cap="none" spc="0" baseline="0" dirty="0">
                <a:solidFill>
                  <a:srgbClr val="000000"/>
                </a:solidFill>
                <a:effectLst/>
                <a:latin typeface="Calibri"/>
                <a:ea typeface="Calibri" panose="020F0502020204030204"/>
                <a:cs typeface="Calibri"/>
              </a:rPr>
              <a:t>Migrant:   </a:t>
            </a:r>
            <a:endParaRPr lang="en-CA" dirty="0"/>
          </a:p>
          <a:p>
            <a:pPr lvl="1">
              <a:lnSpc>
                <a:spcPct val="80000"/>
              </a:lnSpc>
            </a:pPr>
            <a:r>
              <a:rPr lang="sl" sz="2200" dirty="0">
                <a:solidFill>
                  <a:srgbClr val="000000"/>
                </a:solidFill>
                <a:latin typeface="Calibri"/>
                <a:ea typeface="Calibri" panose="020F0502020204030204"/>
                <a:cs typeface="Calibri"/>
              </a:rPr>
              <a:t>o</a:t>
            </a:r>
            <a:r>
              <a:rPr lang="sl" sz="2200" b="0" i="0" strike="noStrike" cap="none" spc="0" baseline="0" dirty="0">
                <a:solidFill>
                  <a:srgbClr val="000000"/>
                </a:solidFill>
                <a:effectLst/>
                <a:latin typeface="Calibri"/>
                <a:ea typeface="Calibri" panose="020F0502020204030204"/>
                <a:cs typeface="Calibri"/>
              </a:rPr>
              <a:t>seba, ki se preseli, običajno prostovoljno, zato da bi živela ali delala drugje, začasno ali trajno. Lahko prečka mejo ali pa ne.</a:t>
            </a:r>
            <a:endParaRPr lang="en-CA" dirty="0"/>
          </a:p>
          <a:p>
            <a:pPr algn="just"/>
            <a:endParaRPr lang="en-GB" sz="2000" dirty="0"/>
          </a:p>
        </p:txBody>
      </p:sp>
      <p:sp>
        <p:nvSpPr>
          <p:cNvPr id="29"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Google Shape;233;p13">
            <a:extLst>
              <a:ext uri="{FF2B5EF4-FFF2-40B4-BE49-F238E27FC236}">
                <a16:creationId xmlns:a16="http://schemas.microsoft.com/office/drawing/2014/main" xmlns="" id="{C64493C8-FE2E-3884-4B24-AFF8C989878B}"/>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48F248E6-0B3A-7420-E816-E60D2C4F3B8B}"/>
              </a:ext>
            </a:extLst>
          </p:cNvPr>
          <p:cNvPicPr preferRelativeResize="0"/>
          <p:nvPr/>
        </p:nvPicPr>
        <p:blipFill>
          <a:blip r:embed="rId3">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83890128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15A8112-1656-4064-A392-76DA8C3A2859}"/>
              </a:ext>
            </a:extLst>
          </p:cNvPr>
          <p:cNvSpPr>
            <a:spLocks noGrp="1"/>
          </p:cNvSpPr>
          <p:nvPr>
            <p:ph type="title"/>
          </p:nvPr>
        </p:nvSpPr>
        <p:spPr>
          <a:xfrm>
            <a:off x="441274" y="372145"/>
            <a:ext cx="11309451" cy="811522"/>
          </a:xfrm>
        </p:spPr>
        <p:txBody>
          <a:bodyPr>
            <a:normAutofit/>
          </a:bodyPr>
          <a:lstStyle/>
          <a:p>
            <a:r>
              <a:rPr lang="en-US" sz="4000"/>
              <a:t> </a:t>
            </a:r>
          </a:p>
        </p:txBody>
      </p:sp>
      <p:sp>
        <p:nvSpPr>
          <p:cNvPr id="11" name="Content Placeholder 10">
            <a:extLst>
              <a:ext uri="{FF2B5EF4-FFF2-40B4-BE49-F238E27FC236}">
                <a16:creationId xmlns:a16="http://schemas.microsoft.com/office/drawing/2014/main" xmlns="" id="{FE9BB38B-523D-4BBE-9160-33FC76322C39}"/>
              </a:ext>
            </a:extLst>
          </p:cNvPr>
          <p:cNvSpPr>
            <a:spLocks noGrp="1"/>
          </p:cNvSpPr>
          <p:nvPr>
            <p:ph idx="1"/>
          </p:nvPr>
        </p:nvSpPr>
        <p:spPr>
          <a:xfrm>
            <a:off x="701337" y="1183667"/>
            <a:ext cx="10706470" cy="4658877"/>
          </a:xfrm>
        </p:spPr>
        <p:txBody>
          <a:bodyPr>
            <a:normAutofit lnSpcReduction="10000"/>
          </a:bodyPr>
          <a:lstStyle/>
          <a:p>
            <a:pPr marL="914400" lvl="2" indent="0">
              <a:lnSpc>
                <a:spcPct val="110000"/>
              </a:lnSpc>
              <a:buNone/>
            </a:pPr>
            <a:endParaRPr lang="en-US" dirty="0"/>
          </a:p>
          <a:p>
            <a:pPr>
              <a:lnSpc>
                <a:spcPct val="110000"/>
              </a:lnSpc>
            </a:pPr>
            <a:r>
              <a:rPr lang="sl" sz="2600" b="0" i="0" strike="noStrike" cap="none" spc="0" baseline="0" dirty="0">
                <a:solidFill>
                  <a:srgbClr val="000000"/>
                </a:solidFill>
                <a:effectLst/>
                <a:latin typeface="Calibri"/>
                <a:ea typeface="Calibri" panose="020F0502020204030204"/>
                <a:cs typeface="Calibri"/>
              </a:rPr>
              <a:t>Kategorije, oznake in pravica do pravic</a:t>
            </a:r>
          </a:p>
          <a:p>
            <a:pPr>
              <a:lnSpc>
                <a:spcPct val="110000"/>
              </a:lnSpc>
            </a:pPr>
            <a:r>
              <a:rPr lang="sl" sz="2600" b="0" i="0" strike="noStrike" cap="none" spc="0" baseline="0" dirty="0">
                <a:solidFill>
                  <a:srgbClr val="000000"/>
                </a:solidFill>
                <a:effectLst/>
                <a:latin typeface="Calibri"/>
                <a:ea typeface="Calibri" panose="020F0502020204030204"/>
                <a:cs typeface="Calibri"/>
              </a:rPr>
              <a:t>Ločitev med vizijo pravic od zgoraj navzdol: med tistimi, ki vsiljujejo politike, in tistimi, na katere te politike vplivajo</a:t>
            </a:r>
          </a:p>
          <a:p>
            <a:pPr>
              <a:lnSpc>
                <a:spcPct val="110000"/>
              </a:lnSpc>
            </a:pPr>
            <a:r>
              <a:rPr lang="sl" sz="2600" b="0" i="0" strike="noStrike" cap="none" spc="0" baseline="0" dirty="0">
                <a:solidFill>
                  <a:srgbClr val="000000"/>
                </a:solidFill>
                <a:effectLst/>
                <a:latin typeface="Calibri"/>
                <a:ea typeface="Calibri" panose="020F0502020204030204"/>
                <a:cs typeface="Calibri"/>
              </a:rPr>
              <a:t>Dolgoročne posledice izgube človeških življenj in človeškega potenciala: </a:t>
            </a:r>
          </a:p>
          <a:p>
            <a:pPr lvl="1">
              <a:lnSpc>
                <a:spcPct val="110000"/>
              </a:lnSpc>
            </a:pPr>
            <a:r>
              <a:rPr lang="sl" sz="2200" b="0" i="0" strike="noStrike" cap="none" spc="0" baseline="0" dirty="0">
                <a:solidFill>
                  <a:srgbClr val="000000"/>
                </a:solidFill>
                <a:effectLst/>
                <a:latin typeface="Calibri"/>
                <a:ea typeface="Calibri" panose="020F0502020204030204"/>
                <a:cs typeface="Calibri"/>
              </a:rPr>
              <a:t>življenje 10-20-30 let v taboriščih (samo 1 % beguncev se preseli; 3 % beguncev konča izobraževanje)</a:t>
            </a:r>
          </a:p>
          <a:p>
            <a:pPr lvl="1">
              <a:lnSpc>
                <a:spcPct val="110000"/>
              </a:lnSpc>
            </a:pPr>
            <a:r>
              <a:rPr lang="sl" sz="2200" b="0" i="0" strike="noStrike" cap="none" spc="0" baseline="0" dirty="0">
                <a:solidFill>
                  <a:srgbClr val="000000"/>
                </a:solidFill>
                <a:effectLst/>
                <a:latin typeface="Calibri"/>
                <a:ea typeface="Calibri" panose="020F0502020204030204"/>
                <a:cs typeface="Calibri"/>
              </a:rPr>
              <a:t>življenje v čakanju</a:t>
            </a:r>
          </a:p>
          <a:p>
            <a:pPr marL="0" indent="0">
              <a:lnSpc>
                <a:spcPct val="110000"/>
              </a:lnSpc>
              <a:buNone/>
            </a:pPr>
            <a:endParaRPr lang="en-US" dirty="0"/>
          </a:p>
          <a:p>
            <a:pPr>
              <a:lnSpc>
                <a:spcPct val="110000"/>
              </a:lnSpc>
            </a:pPr>
            <a:r>
              <a:rPr lang="sl" sz="2600" b="0" i="0" strike="noStrike" cap="none" spc="0" baseline="0" dirty="0">
                <a:solidFill>
                  <a:srgbClr val="000000"/>
                </a:solidFill>
                <a:effectLst/>
                <a:latin typeface="Calibri"/>
                <a:ea typeface="Calibri" panose="020F0502020204030204"/>
                <a:cs typeface="Calibri"/>
              </a:rPr>
              <a:t>Ključni problem pravic – točka odgovornosti – se premika in usiha</a:t>
            </a:r>
          </a:p>
        </p:txBody>
      </p:sp>
      <p:sp>
        <p:nvSpPr>
          <p:cNvPr id="7" name="Title 4">
            <a:extLst>
              <a:ext uri="{FF2B5EF4-FFF2-40B4-BE49-F238E27FC236}">
                <a16:creationId xmlns:a16="http://schemas.microsoft.com/office/drawing/2014/main" xmlns="" id="{C2D3D887-A98F-AE4F-ADC4-1CF5D2DB5F64}"/>
              </a:ext>
            </a:extLst>
          </p:cNvPr>
          <p:cNvSpPr txBox="1"/>
          <p:nvPr/>
        </p:nvSpPr>
        <p:spPr>
          <a:xfrm>
            <a:off x="593674" y="524545"/>
            <a:ext cx="11309451" cy="8115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 sz="4000" b="0" i="0" strike="noStrike" cap="none" spc="0" baseline="0">
                <a:solidFill>
                  <a:srgbClr val="000000"/>
                </a:solidFill>
                <a:effectLst/>
                <a:latin typeface="Calibri Light"/>
                <a:ea typeface="Calibri Light"/>
                <a:cs typeface="Calibri Light"/>
              </a:rPr>
              <a:t>Zakaj so pravice še toliko bolj pomembne? </a:t>
            </a:r>
            <a:endParaRPr lang="en-US" sz="4000"/>
          </a:p>
        </p:txBody>
      </p:sp>
      <p:cxnSp>
        <p:nvCxnSpPr>
          <p:cNvPr id="2" name="Google Shape;233;p13">
            <a:extLst>
              <a:ext uri="{FF2B5EF4-FFF2-40B4-BE49-F238E27FC236}">
                <a16:creationId xmlns:a16="http://schemas.microsoft.com/office/drawing/2014/main" xmlns="" id="{AAFC9B66-794C-1E35-D361-710E5F2AB828}"/>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xmlns="" id="{E312D46B-307E-5B0E-5568-1FBF2490CB96}"/>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714397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37261B-8584-DAE7-1884-2C451BEA4F7F}"/>
              </a:ext>
            </a:extLst>
          </p:cNvPr>
          <p:cNvSpPr>
            <a:spLocks noGrp="1"/>
          </p:cNvSpPr>
          <p:nvPr>
            <p:ph type="title"/>
          </p:nvPr>
        </p:nvSpPr>
        <p:spPr>
          <a:xfrm>
            <a:off x="632718" y="3544289"/>
            <a:ext cx="9754456" cy="426967"/>
          </a:xfrm>
        </p:spPr>
        <p:txBody>
          <a:bodyPr>
            <a:normAutofit fontScale="90000"/>
          </a:bodyPr>
          <a:lstStyle/>
          <a:p>
            <a:r>
              <a:rPr lang="sl" sz="1800" b="1" i="0" strike="noStrike" cap="none" spc="0" baseline="0">
                <a:solidFill>
                  <a:srgbClr val="000000"/>
                </a:solidFill>
                <a:effectLst/>
                <a:latin typeface="Calibri Light"/>
                <a:ea typeface="Calibri Light"/>
                <a:cs typeface="Calibri Light"/>
              </a:rPr>
              <a:t>Nekaj virov za nadaljnje branje:</a:t>
            </a:r>
            <a:r>
              <a:rPr sz="1800"/>
              <a:t/>
            </a:r>
            <a:br>
              <a:rPr sz="1800"/>
            </a:br>
            <a:r>
              <a:rPr sz="4000"/>
              <a:t/>
            </a:r>
            <a:br>
              <a:rPr sz="4000"/>
            </a:br>
            <a:r>
              <a:rPr lang="sl" sz="1400" b="0" i="0" strike="noStrike" cap="none" spc="0" baseline="0">
                <a:solidFill>
                  <a:srgbClr val="000000"/>
                </a:solidFill>
                <a:effectLst/>
                <a:latin typeface="Calibri Light"/>
                <a:ea typeface="Calibri Light"/>
                <a:cs typeface="Calibri Light"/>
              </a:rPr>
              <a:t>Agamben, Giorgio. “We Refugees.” </a:t>
            </a:r>
            <a:r>
              <a:rPr lang="sl" sz="1400" b="0" i="1" strike="noStrike" cap="none" spc="0" baseline="0">
                <a:solidFill>
                  <a:srgbClr val="000000"/>
                </a:solidFill>
                <a:effectLst/>
                <a:latin typeface="Calibri Light"/>
                <a:ea typeface="Calibri Light"/>
                <a:cs typeface="Calibri Light"/>
              </a:rPr>
              <a:t>Symposium</a:t>
            </a:r>
            <a:r>
              <a:rPr lang="sl" sz="1400" b="0" i="0" strike="noStrike" cap="none" spc="0" baseline="0">
                <a:solidFill>
                  <a:srgbClr val="000000"/>
                </a:solidFill>
                <a:effectLst/>
                <a:latin typeface="Calibri Light"/>
                <a:ea typeface="Calibri Light"/>
                <a:cs typeface="Calibri Light"/>
              </a:rPr>
              <a:t>, let. 49, št. 2, 1995, str. 114–119.</a:t>
            </a:r>
            <a:r>
              <a:rPr sz="1400"/>
              <a:t/>
            </a:r>
            <a:br>
              <a:rPr sz="1400"/>
            </a:br>
            <a:r>
              <a:rPr lang="sl" sz="1400" b="0" i="0" strike="noStrike" cap="none" spc="0" baseline="0">
                <a:solidFill>
                  <a:srgbClr val="000000"/>
                </a:solidFill>
                <a:effectLst/>
                <a:latin typeface="Calibri Light"/>
                <a:ea typeface="Calibri Light"/>
                <a:cs typeface="Calibri Light"/>
              </a:rPr>
              <a:t>Arendt, Hannah. “We Refugees.” </a:t>
            </a:r>
            <a:r>
              <a:rPr lang="sl" sz="1400" b="0" i="1" strike="noStrike" cap="none" spc="0" baseline="0">
                <a:solidFill>
                  <a:srgbClr val="000000"/>
                </a:solidFill>
                <a:effectLst/>
                <a:latin typeface="Calibri Light"/>
                <a:ea typeface="Calibri Light"/>
                <a:cs typeface="Calibri Light"/>
              </a:rPr>
              <a:t>Altogether Elsewhere: Writers on Exile</a:t>
            </a:r>
            <a:r>
              <a:rPr lang="sl" sz="1400" b="0" i="0" strike="noStrike" cap="none" spc="0" baseline="0">
                <a:solidFill>
                  <a:srgbClr val="000000"/>
                </a:solidFill>
                <a:effectLst/>
                <a:latin typeface="Calibri Light"/>
                <a:ea typeface="Calibri Light"/>
                <a:cs typeface="Calibri Light"/>
              </a:rPr>
              <a:t>., Mark Robinson (ur.), Faber and Faber, 1994, str. 110–119.</a:t>
            </a:r>
            <a:r>
              <a:rPr sz="1400"/>
              <a:t/>
            </a:r>
            <a:br>
              <a:rPr sz="1400"/>
            </a:br>
            <a:r>
              <a:rPr lang="sl" sz="1400" b="0" i="0" strike="noStrike" cap="none" spc="0" baseline="0">
                <a:solidFill>
                  <a:srgbClr val="000000"/>
                </a:solidFill>
                <a:effectLst/>
                <a:latin typeface="Calibri Light"/>
                <a:ea typeface="Calibri Light"/>
                <a:cs typeface="Calibri Light"/>
              </a:rPr>
              <a:t>Barnett, Laura. “Global Governance and the Evolution of the International Refugee Regime.”</a:t>
            </a:r>
            <a:r>
              <a:rPr lang="sl" sz="1400" b="0" i="1" strike="noStrike" cap="none" spc="0" baseline="0">
                <a:solidFill>
                  <a:srgbClr val="000000"/>
                </a:solidFill>
                <a:effectLst/>
                <a:latin typeface="Calibri Light"/>
                <a:ea typeface="Calibri Light"/>
                <a:cs typeface="Calibri Light"/>
              </a:rPr>
              <a:t> International Journal of Refugee Law</a:t>
            </a:r>
            <a:r>
              <a:rPr lang="sl" sz="1400" b="0" i="0" strike="noStrike" cap="none" spc="0" baseline="0">
                <a:solidFill>
                  <a:srgbClr val="000000"/>
                </a:solidFill>
                <a:effectLst/>
                <a:latin typeface="Calibri Light"/>
                <a:ea typeface="Calibri Light"/>
                <a:cs typeface="Calibri Light"/>
              </a:rPr>
              <a:t>, let. 14, št. 2–3, 2002, str. 238–262.</a:t>
            </a:r>
            <a:r>
              <a:rPr sz="1400"/>
              <a:t/>
            </a:r>
            <a:br>
              <a:rPr sz="1400"/>
            </a:br>
            <a:r>
              <a:rPr lang="sl" sz="1400" b="0" i="0" strike="noStrike" cap="none" spc="0" baseline="0">
                <a:solidFill>
                  <a:srgbClr val="000000"/>
                </a:solidFill>
                <a:effectLst/>
                <a:latin typeface="Calibri Light"/>
                <a:ea typeface="Calibri Light"/>
                <a:cs typeface="Calibri Light"/>
              </a:rPr>
              <a:t>Behrman, Simon. </a:t>
            </a:r>
            <a:r>
              <a:rPr lang="sl" sz="1400" b="0" i="1" strike="noStrike" cap="none" spc="0" baseline="0">
                <a:solidFill>
                  <a:srgbClr val="000000"/>
                </a:solidFill>
                <a:effectLst/>
                <a:latin typeface="Calibri Light"/>
                <a:ea typeface="Calibri Light"/>
                <a:cs typeface="Calibri Light"/>
              </a:rPr>
              <a:t>Law and Asylum: Space, Subject, Resistance.</a:t>
            </a:r>
            <a:r>
              <a:rPr lang="sl" sz="1400" b="0" i="0" strike="noStrike" cap="none" spc="0" baseline="0">
                <a:solidFill>
                  <a:srgbClr val="000000"/>
                </a:solidFill>
                <a:effectLst/>
                <a:latin typeface="Calibri Light"/>
                <a:ea typeface="Calibri Light"/>
                <a:cs typeface="Calibri Light"/>
              </a:rPr>
              <a:t> Routledge, 2018.</a:t>
            </a:r>
            <a:r>
              <a:rPr sz="1400"/>
              <a:t/>
            </a:r>
            <a:br>
              <a:rPr sz="1400"/>
            </a:br>
            <a:r>
              <a:rPr lang="sl" sz="1400" b="0" i="0" strike="noStrike" cap="none" spc="0" baseline="0">
                <a:solidFill>
                  <a:srgbClr val="000000"/>
                </a:solidFill>
                <a:effectLst/>
                <a:latin typeface="Calibri Light"/>
                <a:ea typeface="Calibri Light"/>
                <a:cs typeface="Calibri Light"/>
              </a:rPr>
              <a:t>Betts, Alexander. “The Refugee Regime Complex.” </a:t>
            </a:r>
            <a:r>
              <a:rPr lang="sl" sz="1400" b="0" i="1" strike="noStrike" cap="none" spc="0" baseline="0">
                <a:solidFill>
                  <a:srgbClr val="000000"/>
                </a:solidFill>
                <a:effectLst/>
                <a:latin typeface="Calibri Light"/>
                <a:ea typeface="Calibri Light"/>
                <a:cs typeface="Calibri Light"/>
              </a:rPr>
              <a:t>Refugee Survey Quarterly</a:t>
            </a:r>
            <a:r>
              <a:rPr lang="sl" sz="1400" b="0" i="0" strike="noStrike" cap="none" spc="0" baseline="0">
                <a:solidFill>
                  <a:srgbClr val="000000"/>
                </a:solidFill>
                <a:effectLst/>
                <a:latin typeface="Calibri Light"/>
                <a:ea typeface="Calibri Light"/>
                <a:cs typeface="Calibri Light"/>
              </a:rPr>
              <a:t>, let. 29, št. 1, 2010.</a:t>
            </a:r>
            <a:r>
              <a:rPr sz="1400"/>
              <a:t/>
            </a:r>
            <a:br>
              <a:rPr sz="1400"/>
            </a:br>
            <a:r>
              <a:rPr lang="sl" sz="1400" b="0" i="0" strike="noStrike" cap="none" spc="0" baseline="0">
                <a:solidFill>
                  <a:srgbClr val="000000"/>
                </a:solidFill>
                <a:effectLst/>
                <a:latin typeface="Calibri Light"/>
                <a:ea typeface="Calibri Light"/>
                <a:cs typeface="Calibri Light"/>
              </a:rPr>
              <a:t>Crostello, Cathryn. </a:t>
            </a:r>
            <a:r>
              <a:rPr lang="sl" sz="1400" b="0" i="1" strike="noStrike" cap="none" spc="0" baseline="0">
                <a:solidFill>
                  <a:srgbClr val="000000"/>
                </a:solidFill>
                <a:effectLst/>
                <a:latin typeface="Calibri Light"/>
                <a:ea typeface="Calibri Light"/>
                <a:cs typeface="Calibri Light"/>
              </a:rPr>
              <a:t>The Human Rights of Migrants and Refugees in European Law.</a:t>
            </a:r>
            <a:r>
              <a:rPr lang="sl" sz="1400" b="0" i="0" strike="noStrike" cap="none" spc="0" baseline="0">
                <a:solidFill>
                  <a:srgbClr val="000000"/>
                </a:solidFill>
                <a:effectLst/>
                <a:latin typeface="Calibri Light"/>
                <a:ea typeface="Calibri Light"/>
                <a:cs typeface="Calibri Light"/>
              </a:rPr>
              <a:t> Oxford University Press, 2015.</a:t>
            </a:r>
            <a:r>
              <a:rPr sz="1400"/>
              <a:t/>
            </a:r>
            <a:br>
              <a:rPr sz="1400"/>
            </a:br>
            <a:r>
              <a:rPr lang="sl" sz="1400" b="0" i="0" strike="noStrike" cap="none" spc="0" baseline="0">
                <a:solidFill>
                  <a:srgbClr val="000000"/>
                </a:solidFill>
                <a:effectLst/>
                <a:latin typeface="Calibri Light"/>
                <a:ea typeface="Calibri Light"/>
                <a:cs typeface="Calibri Light"/>
              </a:rPr>
              <a:t>Goodwin-Gil, Guy S., in Jane McAdam. </a:t>
            </a:r>
            <a:r>
              <a:rPr lang="sl" sz="1400" b="0" i="1" strike="noStrike" cap="none" spc="0" baseline="0">
                <a:solidFill>
                  <a:srgbClr val="000000"/>
                </a:solidFill>
                <a:effectLst/>
                <a:latin typeface="Calibri Light"/>
                <a:ea typeface="Calibri Light"/>
                <a:cs typeface="Calibri Light"/>
              </a:rPr>
              <a:t>The Refugee in International Law. </a:t>
            </a:r>
            <a:r>
              <a:rPr lang="sl" sz="1400" b="0" i="0" strike="noStrike" cap="none" spc="0" baseline="0">
                <a:solidFill>
                  <a:srgbClr val="000000"/>
                </a:solidFill>
                <a:effectLst/>
                <a:latin typeface="Calibri Light"/>
                <a:ea typeface="Calibri Light"/>
                <a:cs typeface="Calibri Light"/>
              </a:rPr>
              <a:t>Oxford University Press, 2007.</a:t>
            </a:r>
            <a:r>
              <a:rPr sz="1400"/>
              <a:t/>
            </a:r>
            <a:br>
              <a:rPr sz="1400"/>
            </a:br>
            <a:r>
              <a:rPr lang="sl" sz="1400" b="0" i="0" strike="noStrike" cap="none" spc="0" baseline="0">
                <a:solidFill>
                  <a:srgbClr val="000000"/>
                </a:solidFill>
                <a:effectLst/>
                <a:latin typeface="Calibri Light"/>
                <a:ea typeface="Calibri Light"/>
                <a:cs typeface="Calibri Light"/>
              </a:rPr>
              <a:t>Hamlin, Rebecca. </a:t>
            </a:r>
            <a:r>
              <a:rPr lang="sl" sz="1400" b="0" i="1" strike="noStrike" cap="none" spc="0" baseline="0">
                <a:solidFill>
                  <a:srgbClr val="000000"/>
                </a:solidFill>
                <a:effectLst/>
                <a:latin typeface="Calibri Light"/>
                <a:ea typeface="Calibri Light"/>
                <a:cs typeface="Calibri Light"/>
              </a:rPr>
              <a:t>Let Me Be a Refugee: Administrative Justice and the Politics of Asylum in the United States, Canada, and Australia. </a:t>
            </a:r>
            <a:r>
              <a:rPr lang="sl" sz="1400" b="0" i="0" strike="noStrike" cap="none" spc="0" baseline="0">
                <a:solidFill>
                  <a:srgbClr val="000000"/>
                </a:solidFill>
                <a:effectLst/>
                <a:latin typeface="Calibri Light"/>
                <a:ea typeface="Calibri Light"/>
                <a:cs typeface="Calibri Light"/>
              </a:rPr>
              <a:t>Oxford University Press, 2014.</a:t>
            </a:r>
            <a:r>
              <a:rPr sz="1400"/>
              <a:t/>
            </a:r>
            <a:br>
              <a:rPr sz="1400"/>
            </a:br>
            <a:r>
              <a:rPr lang="sl" sz="1400" b="0" i="0" strike="noStrike" cap="none" spc="0" baseline="0">
                <a:solidFill>
                  <a:srgbClr val="000000"/>
                </a:solidFill>
                <a:effectLst/>
                <a:latin typeface="Calibri Light"/>
                <a:ea typeface="Calibri Light"/>
                <a:cs typeface="Calibri Light"/>
              </a:rPr>
              <a:t>Lippert, Randy. “Governing Refugees: The Relevance of Governmentality to Understanding the International Refugee Regime.” </a:t>
            </a:r>
            <a:r>
              <a:rPr lang="sl" sz="1400" b="0" i="1" strike="noStrike" cap="none" spc="0" baseline="0">
                <a:solidFill>
                  <a:srgbClr val="000000"/>
                </a:solidFill>
                <a:effectLst/>
                <a:latin typeface="Calibri Light"/>
                <a:ea typeface="Calibri Light"/>
                <a:cs typeface="Calibri Light"/>
              </a:rPr>
              <a:t>Alternatives: Global, Local, Political</a:t>
            </a:r>
            <a:r>
              <a:rPr lang="sl" sz="1400" b="0" i="0" strike="noStrike" cap="none" spc="0" baseline="0">
                <a:solidFill>
                  <a:srgbClr val="000000"/>
                </a:solidFill>
                <a:effectLst/>
                <a:latin typeface="Calibri Light"/>
                <a:ea typeface="Calibri Light"/>
                <a:cs typeface="Calibri Light"/>
              </a:rPr>
              <a:t>, let. 24, 1999, str. 295–328.</a:t>
            </a:r>
            <a:r>
              <a:rPr sz="1400"/>
              <a:t/>
            </a:r>
            <a:br>
              <a:rPr sz="1400"/>
            </a:br>
            <a:r>
              <a:rPr lang="sl" sz="1400" b="0" i="0" strike="noStrike" cap="none" spc="0" baseline="0">
                <a:solidFill>
                  <a:srgbClr val="000000"/>
                </a:solidFill>
                <a:effectLst/>
                <a:latin typeface="Calibri Light"/>
                <a:ea typeface="Calibri Light"/>
                <a:cs typeface="Calibri Light"/>
              </a:rPr>
              <a:t>Liu, Robyn. “The International Government of Refugees.” </a:t>
            </a:r>
            <a:r>
              <a:rPr lang="sl" sz="1400" b="0" i="1" strike="noStrike" cap="none" spc="0" baseline="0">
                <a:solidFill>
                  <a:srgbClr val="000000"/>
                </a:solidFill>
                <a:effectLst/>
                <a:latin typeface="Calibri Light"/>
                <a:ea typeface="Calibri Light"/>
                <a:cs typeface="Calibri Light"/>
              </a:rPr>
              <a:t>Global Governmentality: Governing International Spaces</a:t>
            </a:r>
            <a:r>
              <a:rPr lang="sl" sz="1400" b="0" i="0" strike="noStrike" cap="none" spc="0" baseline="0">
                <a:solidFill>
                  <a:srgbClr val="000000"/>
                </a:solidFill>
                <a:effectLst/>
                <a:latin typeface="Calibri Light"/>
                <a:ea typeface="Calibri Light"/>
                <a:cs typeface="Calibri Light"/>
              </a:rPr>
              <a:t>, Wendy Larner in William Walters (ur.), Routledge, 2004, str. 116–135.</a:t>
            </a:r>
            <a:r>
              <a:rPr sz="1400"/>
              <a:t/>
            </a:r>
            <a:br>
              <a:rPr sz="1400"/>
            </a:br>
            <a:r>
              <a:rPr lang="sl" sz="1400" b="0" i="0" strike="noStrike" cap="none" spc="0" baseline="0">
                <a:solidFill>
                  <a:srgbClr val="000000"/>
                </a:solidFill>
                <a:effectLst/>
                <a:latin typeface="Calibri Light"/>
                <a:ea typeface="Calibri Light"/>
                <a:cs typeface="Calibri Light"/>
              </a:rPr>
              <a:t>Malkki, Lisa. “Refugees and Exile: From ‘Refugee Studies’ to the National Order of Things.” </a:t>
            </a:r>
            <a:r>
              <a:rPr lang="sl" sz="1400" b="0" i="1" strike="noStrike" cap="none" spc="0" baseline="0">
                <a:solidFill>
                  <a:srgbClr val="000000"/>
                </a:solidFill>
                <a:effectLst/>
                <a:latin typeface="Calibri Light"/>
                <a:ea typeface="Calibri Light"/>
                <a:cs typeface="Calibri Light"/>
              </a:rPr>
              <a:t>Annual Review of Anthropology</a:t>
            </a:r>
            <a:r>
              <a:rPr lang="sl" sz="1400" b="0" i="0" strike="noStrike" cap="none" spc="0" baseline="0">
                <a:solidFill>
                  <a:srgbClr val="000000"/>
                </a:solidFill>
                <a:effectLst/>
                <a:latin typeface="Calibri Light"/>
                <a:ea typeface="Calibri Light"/>
                <a:cs typeface="Calibri Light"/>
              </a:rPr>
              <a:t>, let. 24, 1995, str. 495–523.</a:t>
            </a:r>
            <a:r>
              <a:rPr sz="1400"/>
              <a:t/>
            </a:r>
            <a:br>
              <a:rPr sz="1400"/>
            </a:br>
            <a:r>
              <a:rPr lang="sl" sz="1400" b="0" i="0" strike="noStrike" cap="none" spc="0" baseline="0">
                <a:solidFill>
                  <a:srgbClr val="000000"/>
                </a:solidFill>
                <a:effectLst/>
                <a:latin typeface="Calibri Light"/>
                <a:ea typeface="Calibri Light"/>
                <a:cs typeface="Calibri Light"/>
              </a:rPr>
              <a:t>Salomon, Kim. </a:t>
            </a:r>
            <a:r>
              <a:rPr lang="sl" sz="1400" b="0" i="1" strike="noStrike" cap="none" spc="0" baseline="0">
                <a:solidFill>
                  <a:srgbClr val="000000"/>
                </a:solidFill>
                <a:effectLst/>
                <a:latin typeface="Calibri Light"/>
                <a:ea typeface="Calibri Light"/>
                <a:cs typeface="Calibri Light"/>
              </a:rPr>
              <a:t>Refugees in the Cold War: Towards a New International Refugee Regime in the Early Postwar Era.</a:t>
            </a:r>
            <a:r>
              <a:rPr lang="sl" sz="1400" b="0" i="0" strike="noStrike" cap="none" spc="0" baseline="0">
                <a:solidFill>
                  <a:srgbClr val="000000"/>
                </a:solidFill>
                <a:effectLst/>
                <a:latin typeface="Calibri Light"/>
                <a:ea typeface="Calibri Light"/>
                <a:cs typeface="Calibri Light"/>
              </a:rPr>
              <a:t> Lund University Press, 1991.</a:t>
            </a:r>
            <a:r>
              <a:rPr sz="1400"/>
              <a:t/>
            </a:r>
            <a:br>
              <a:rPr sz="1400"/>
            </a:br>
            <a:r>
              <a:rPr lang="sl" sz="1400" b="0" i="0" strike="noStrike" cap="none" spc="0" baseline="0">
                <a:solidFill>
                  <a:srgbClr val="000000"/>
                </a:solidFill>
                <a:effectLst/>
                <a:latin typeface="Calibri Light"/>
                <a:ea typeface="Calibri Light"/>
                <a:cs typeface="Calibri Light"/>
              </a:rPr>
              <a:t>Sautman, B. “The Meaning of ‘Well-Founded Fear of Persecution’ in United States Asylum Law and in International Law.” </a:t>
            </a:r>
            <a:r>
              <a:rPr lang="sl" sz="1400" b="0" i="1" strike="noStrike" cap="none" spc="0" baseline="0">
                <a:solidFill>
                  <a:srgbClr val="000000"/>
                </a:solidFill>
                <a:effectLst/>
                <a:latin typeface="Calibri Light"/>
                <a:ea typeface="Calibri Light"/>
                <a:cs typeface="Calibri Light"/>
              </a:rPr>
              <a:t>Fordham International Law Journal,</a:t>
            </a:r>
            <a:r>
              <a:rPr lang="sl" sz="1400" b="0" i="0" strike="noStrike" cap="none" spc="0" baseline="0">
                <a:solidFill>
                  <a:srgbClr val="000000"/>
                </a:solidFill>
                <a:effectLst/>
                <a:latin typeface="Calibri Light"/>
                <a:ea typeface="Calibri Light"/>
                <a:cs typeface="Calibri Light"/>
              </a:rPr>
              <a:t> let. 9, št. 3, 1985, str. 483–539.</a:t>
            </a:r>
            <a:r>
              <a:rPr sz="1400"/>
              <a:t/>
            </a:r>
            <a:br>
              <a:rPr sz="1400"/>
            </a:br>
            <a:r>
              <a:rPr lang="sl" sz="1400" b="0" i="0" strike="noStrike" cap="none" spc="0" baseline="0">
                <a:solidFill>
                  <a:srgbClr val="000000"/>
                </a:solidFill>
                <a:effectLst/>
                <a:latin typeface="Calibri Light"/>
                <a:ea typeface="Calibri Light"/>
                <a:cs typeface="Calibri Light"/>
              </a:rPr>
              <a:t>Scalettaris, Guilia. “Refugee Studies and the International Refugee Regime: A Reflection on a Desirable Separation.” </a:t>
            </a:r>
            <a:r>
              <a:rPr lang="sl" sz="1400" b="0" i="1" strike="noStrike" cap="none" spc="0" baseline="0">
                <a:solidFill>
                  <a:srgbClr val="000000"/>
                </a:solidFill>
                <a:effectLst/>
                <a:latin typeface="Calibri Light"/>
                <a:ea typeface="Calibri Light"/>
                <a:cs typeface="Calibri Light"/>
              </a:rPr>
              <a:t>Refugee Survey Quarterly</a:t>
            </a:r>
            <a:r>
              <a:rPr lang="sl" sz="1400" b="0" i="0" strike="noStrike" cap="none" spc="0" baseline="0">
                <a:solidFill>
                  <a:srgbClr val="000000"/>
                </a:solidFill>
                <a:effectLst/>
                <a:latin typeface="Calibri Light"/>
                <a:ea typeface="Calibri Light"/>
                <a:cs typeface="Calibri Light"/>
              </a:rPr>
              <a:t>, let. 26, št. 3, 2007.</a:t>
            </a:r>
            <a:r>
              <a:rPr sz="4000"/>
              <a:t/>
            </a:r>
            <a:br>
              <a:rPr sz="4000"/>
            </a:br>
            <a:r>
              <a:rPr sz="4000"/>
              <a:t/>
            </a:r>
            <a:br>
              <a:rPr sz="4000"/>
            </a:br>
            <a:endParaRPr lang="en-US"/>
          </a:p>
        </p:txBody>
      </p:sp>
      <p:cxnSp>
        <p:nvCxnSpPr>
          <p:cNvPr id="3" name="Google Shape;233;p13">
            <a:extLst>
              <a:ext uri="{FF2B5EF4-FFF2-40B4-BE49-F238E27FC236}">
                <a16:creationId xmlns:a16="http://schemas.microsoft.com/office/drawing/2014/main" xmlns="" id="{2C897D21-630E-88A6-9230-690201E083C4}"/>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xmlns="" id="{C06B170E-AF80-EA42-0E04-A6C6B69ACEED}"/>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67112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524000" y="6400801"/>
            <a:ext cx="381000" cy="365125"/>
          </a:xfrm>
          <a:prstGeom prst="rect">
            <a:avLst/>
          </a:prstGeom>
        </p:spPr>
        <p:txBody>
          <a:bodyPr/>
          <a:lstStyle/>
          <a:p>
            <a:fld id="{B6F15528-21DE-4FAA-801E-634DDDAF4B2B}" type="slidenum">
              <a:rPr lang="en-US">
                <a:solidFill>
                  <a:srgbClr val="333333"/>
                </a:solidFill>
              </a:rPr>
              <a:t>4</a:t>
            </a:fld>
            <a:endParaRPr lang="en-US">
              <a:solidFill>
                <a:srgbClr val="333333"/>
              </a:solidFill>
            </a:endParaRPr>
          </a:p>
        </p:txBody>
      </p:sp>
      <p:grpSp>
        <p:nvGrpSpPr>
          <p:cNvPr id="7" name="Group 6"/>
          <p:cNvGrpSpPr/>
          <p:nvPr/>
        </p:nvGrpSpPr>
        <p:grpSpPr>
          <a:xfrm>
            <a:off x="1781342" y="1295400"/>
            <a:ext cx="8458200" cy="4953000"/>
            <a:chOff x="228600" y="1295400"/>
            <a:chExt cx="8458200" cy="4953000"/>
          </a:xfrm>
        </p:grpSpPr>
        <p:sp>
          <p:nvSpPr>
            <p:cNvPr id="10" name="Rectangle 9"/>
            <p:cNvSpPr/>
            <p:nvPr/>
          </p:nvSpPr>
          <p:spPr>
            <a:xfrm>
              <a:off x="228600" y="1295400"/>
              <a:ext cx="8458200" cy="4953000"/>
            </a:xfrm>
            <a:prstGeom prst="rect">
              <a:avLst/>
            </a:prstGeom>
            <a:noFill/>
            <a:ln>
              <a:solidFill>
                <a:srgbClr val="629DD1"/>
              </a:solidFill>
            </a:ln>
            <a:effectLst>
              <a:innerShdw blurRad="63500" dist="50800" dir="18900000">
                <a:prstClr val="black">
                  <a:alpha val="50000"/>
                </a:prstClr>
              </a:innerShdw>
            </a:effectLst>
          </p:spPr>
          <p:txBody>
            <a:bodyPr/>
            <a:lstStyle/>
            <a:p>
              <a:endParaRPr/>
            </a:p>
          </p:txBody>
        </p:sp>
        <p:sp>
          <p:nvSpPr>
            <p:cNvPr id="11" name="Freeform 10"/>
            <p:cNvSpPr/>
            <p:nvPr/>
          </p:nvSpPr>
          <p:spPr>
            <a:xfrm>
              <a:off x="433210" y="1752601"/>
              <a:ext cx="1776587" cy="668312"/>
            </a:xfrm>
            <a:custGeom>
              <a:avLst/>
              <a:gdLst>
                <a:gd name="connsiteX0" fmla="*/ 0 w 1776587"/>
                <a:gd name="connsiteY0" fmla="*/ 66831 h 668312"/>
                <a:gd name="connsiteX1" fmla="*/ 66831 w 1776587"/>
                <a:gd name="connsiteY1" fmla="*/ 0 h 668312"/>
                <a:gd name="connsiteX2" fmla="*/ 1709756 w 1776587"/>
                <a:gd name="connsiteY2" fmla="*/ 0 h 668312"/>
                <a:gd name="connsiteX3" fmla="*/ 1776587 w 1776587"/>
                <a:gd name="connsiteY3" fmla="*/ 66831 h 668312"/>
                <a:gd name="connsiteX4" fmla="*/ 1776587 w 1776587"/>
                <a:gd name="connsiteY4" fmla="*/ 601481 h 668312"/>
                <a:gd name="connsiteX5" fmla="*/ 1709756 w 1776587"/>
                <a:gd name="connsiteY5" fmla="*/ 668312 h 668312"/>
                <a:gd name="connsiteX6" fmla="*/ 66831 w 1776587"/>
                <a:gd name="connsiteY6" fmla="*/ 668312 h 668312"/>
                <a:gd name="connsiteX7" fmla="*/ 0 w 1776587"/>
                <a:gd name="connsiteY7" fmla="*/ 601481 h 668312"/>
                <a:gd name="connsiteX8" fmla="*/ 0 w 1776587"/>
                <a:gd name="connsiteY8" fmla="*/ 66831 h 66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68312">
                  <a:moveTo>
                    <a:pt x="0" y="66831"/>
                  </a:moveTo>
                  <a:cubicBezTo>
                    <a:pt x="0" y="29921"/>
                    <a:pt x="29921" y="0"/>
                    <a:pt x="66831" y="0"/>
                  </a:cubicBezTo>
                  <a:lnTo>
                    <a:pt x="1709756" y="0"/>
                  </a:lnTo>
                  <a:cubicBezTo>
                    <a:pt x="1746666" y="0"/>
                    <a:pt x="1776587" y="29921"/>
                    <a:pt x="1776587" y="66831"/>
                  </a:cubicBezTo>
                  <a:lnTo>
                    <a:pt x="1776587" y="601481"/>
                  </a:lnTo>
                  <a:cubicBezTo>
                    <a:pt x="1776587" y="638391"/>
                    <a:pt x="1746666" y="668312"/>
                    <a:pt x="1709756" y="668312"/>
                  </a:cubicBezTo>
                  <a:lnTo>
                    <a:pt x="66831" y="668312"/>
                  </a:lnTo>
                  <a:cubicBezTo>
                    <a:pt x="29921" y="668312"/>
                    <a:pt x="0" y="638391"/>
                    <a:pt x="0" y="601481"/>
                  </a:cubicBezTo>
                  <a:lnTo>
                    <a:pt x="0" y="66831"/>
                  </a:lnTo>
                  <a:close/>
                </a:path>
              </a:pathLst>
            </a:custGeom>
            <a:scene3d>
              <a:camera prst="orthographicFront"/>
              <a:lightRig rig="threePt" dir="t"/>
            </a:scene3d>
            <a:sp3d>
              <a:bevelT/>
            </a:sp3d>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6254" tIns="126254" rIns="126254" bIns="126254" numCol="1" spcCol="1270" anchor="ctr" anchorCtr="0">
              <a:noAutofit/>
            </a:bodyPr>
            <a:lstStyle/>
            <a:p>
              <a:pPr algn="ctr" defTabSz="1244600">
                <a:lnSpc>
                  <a:spcPct val="90000"/>
                </a:lnSpc>
                <a:spcBef>
                  <a:spcPct val="0"/>
                </a:spcBef>
                <a:spcAft>
                  <a:spcPct val="35000"/>
                </a:spcAft>
              </a:pPr>
              <a:r>
                <a:rPr lang="sl" sz="2800" b="1" dirty="0">
                  <a:solidFill>
                    <a:srgbClr val="000000"/>
                  </a:solidFill>
                  <a:latin typeface="Calibri"/>
                  <a:ea typeface="Calibri" panose="020F0502020204030204"/>
                  <a:cs typeface="Calibri"/>
                </a:rPr>
                <a:t>p</a:t>
              </a:r>
              <a:r>
                <a:rPr lang="sl" sz="2800" b="1" i="0" strike="noStrike" cap="none" spc="0" baseline="0" dirty="0">
                  <a:solidFill>
                    <a:srgbClr val="000000"/>
                  </a:solidFill>
                  <a:effectLst/>
                  <a:latin typeface="Calibri"/>
                  <a:ea typeface="Calibri" panose="020F0502020204030204"/>
                  <a:cs typeface="Calibri"/>
                </a:rPr>
                <a:t>risilno?</a:t>
              </a:r>
              <a:endParaRPr lang="en-GB" sz="2800" b="1" dirty="0">
                <a:solidFill>
                  <a:srgbClr val="000000"/>
                </a:solidFill>
              </a:endParaRPr>
            </a:p>
          </p:txBody>
        </p:sp>
        <p:sp>
          <p:nvSpPr>
            <p:cNvPr id="12" name="Freeform 11"/>
            <p:cNvSpPr/>
            <p:nvPr/>
          </p:nvSpPr>
          <p:spPr>
            <a:xfrm>
              <a:off x="6663642" y="1730694"/>
              <a:ext cx="2007754" cy="636640"/>
            </a:xfrm>
            <a:custGeom>
              <a:avLst/>
              <a:gdLst>
                <a:gd name="connsiteX0" fmla="*/ 0 w 1776587"/>
                <a:gd name="connsiteY0" fmla="*/ 63664 h 636640"/>
                <a:gd name="connsiteX1" fmla="*/ 63664 w 1776587"/>
                <a:gd name="connsiteY1" fmla="*/ 0 h 636640"/>
                <a:gd name="connsiteX2" fmla="*/ 1712923 w 1776587"/>
                <a:gd name="connsiteY2" fmla="*/ 0 h 636640"/>
                <a:gd name="connsiteX3" fmla="*/ 1776587 w 1776587"/>
                <a:gd name="connsiteY3" fmla="*/ 63664 h 636640"/>
                <a:gd name="connsiteX4" fmla="*/ 1776587 w 1776587"/>
                <a:gd name="connsiteY4" fmla="*/ 572976 h 636640"/>
                <a:gd name="connsiteX5" fmla="*/ 1712923 w 1776587"/>
                <a:gd name="connsiteY5" fmla="*/ 636640 h 636640"/>
                <a:gd name="connsiteX6" fmla="*/ 63664 w 1776587"/>
                <a:gd name="connsiteY6" fmla="*/ 636640 h 636640"/>
                <a:gd name="connsiteX7" fmla="*/ 0 w 1776587"/>
                <a:gd name="connsiteY7" fmla="*/ 572976 h 636640"/>
                <a:gd name="connsiteX8" fmla="*/ 0 w 1776587"/>
                <a:gd name="connsiteY8" fmla="*/ 63664 h 63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36640">
                  <a:moveTo>
                    <a:pt x="0" y="63664"/>
                  </a:moveTo>
                  <a:cubicBezTo>
                    <a:pt x="0" y="28503"/>
                    <a:pt x="28503" y="0"/>
                    <a:pt x="63664" y="0"/>
                  </a:cubicBezTo>
                  <a:lnTo>
                    <a:pt x="1712923" y="0"/>
                  </a:lnTo>
                  <a:cubicBezTo>
                    <a:pt x="1748084" y="0"/>
                    <a:pt x="1776587" y="28503"/>
                    <a:pt x="1776587" y="63664"/>
                  </a:cubicBezTo>
                  <a:lnTo>
                    <a:pt x="1776587" y="572976"/>
                  </a:lnTo>
                  <a:cubicBezTo>
                    <a:pt x="1776587" y="608137"/>
                    <a:pt x="1748084" y="636640"/>
                    <a:pt x="1712923" y="636640"/>
                  </a:cubicBezTo>
                  <a:lnTo>
                    <a:pt x="63664" y="636640"/>
                  </a:lnTo>
                  <a:cubicBezTo>
                    <a:pt x="28503" y="636640"/>
                    <a:pt x="0" y="608137"/>
                    <a:pt x="0" y="572976"/>
                  </a:cubicBezTo>
                  <a:lnTo>
                    <a:pt x="0" y="63664"/>
                  </a:lnTo>
                  <a:close/>
                </a:path>
              </a:pathLst>
            </a:custGeom>
            <a:scene3d>
              <a:camera prst="orthographicFront"/>
              <a:lightRig rig="threePt" dir="t"/>
            </a:scene3d>
            <a:sp3d>
              <a:bevelT/>
            </a:sp3d>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0087" tIns="110087" rIns="110087" bIns="110087" numCol="1" spcCol="1270" anchor="ctr" anchorCtr="0">
              <a:noAutofit/>
            </a:bodyPr>
            <a:lstStyle/>
            <a:p>
              <a:pPr algn="ctr" defTabSz="1066800">
                <a:lnSpc>
                  <a:spcPct val="90000"/>
                </a:lnSpc>
                <a:spcBef>
                  <a:spcPct val="0"/>
                </a:spcBef>
                <a:spcAft>
                  <a:spcPct val="35000"/>
                </a:spcAft>
              </a:pPr>
              <a:r>
                <a:rPr lang="sl" sz="2400" b="1" dirty="0">
                  <a:solidFill>
                    <a:srgbClr val="333333"/>
                  </a:solidFill>
                  <a:latin typeface="Calibri"/>
                  <a:ea typeface="Calibri" panose="020F0502020204030204"/>
                  <a:cs typeface="Calibri"/>
                </a:rPr>
                <a:t>p</a:t>
              </a:r>
              <a:r>
                <a:rPr lang="sl" sz="2400" b="1" i="0" strike="noStrike" cap="none" spc="0" baseline="0" dirty="0">
                  <a:solidFill>
                    <a:srgbClr val="333333"/>
                  </a:solidFill>
                  <a:effectLst/>
                  <a:latin typeface="Calibri"/>
                  <a:ea typeface="Calibri" panose="020F0502020204030204"/>
                  <a:cs typeface="Calibri"/>
                </a:rPr>
                <a:t>rostovoljno?</a:t>
              </a:r>
              <a:endParaRPr lang="en-GB" sz="2400" b="1" dirty="0">
                <a:solidFill>
                  <a:srgbClr val="333333">
                    <a:hueOff val="0"/>
                    <a:satOff val="0"/>
                    <a:lumOff val="0"/>
                    <a:alphaOff val="0"/>
                  </a:srgbClr>
                </a:solidFill>
              </a:endParaRPr>
            </a:p>
          </p:txBody>
        </p:sp>
        <p:sp>
          <p:nvSpPr>
            <p:cNvPr id="13" name="Isosceles Triangle 12"/>
            <p:cNvSpPr/>
            <p:nvPr/>
          </p:nvSpPr>
          <p:spPr>
            <a:xfrm>
              <a:off x="4437932" y="5496909"/>
              <a:ext cx="740244" cy="740244"/>
            </a:xfrm>
            <a:prstGeom prst="triangle">
              <a:avLst/>
            </a:prstGeom>
            <a:solidFill>
              <a:schemeClr val="bg1">
                <a:lumMod val="50000"/>
                <a:alpha val="90000"/>
              </a:schemeClr>
            </a:solidFill>
            <a:scene3d>
              <a:camera prst="orthographicFront"/>
              <a:lightRig rig="threePt" dir="t"/>
            </a:scene3d>
            <a:sp3d>
              <a:bevelT/>
            </a:sp3d>
          </p:spPr>
          <p:style>
            <a:lnRef idx="2">
              <a:schemeClr val="accent4">
                <a:tint val="40000"/>
                <a:alpha val="90000"/>
                <a:hueOff val="0"/>
                <a:satOff val="0"/>
                <a:lumOff val="0"/>
                <a:alphaOff val="0"/>
              </a:schemeClr>
            </a:lnRef>
            <a:fillRef idx="1">
              <a:scrgbClr r="0" g="0" b="0"/>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a:lstStyle/>
            <a:p>
              <a:endParaRPr/>
            </a:p>
          </p:txBody>
        </p:sp>
        <p:sp>
          <p:nvSpPr>
            <p:cNvPr id="14" name="Rectangle 13"/>
            <p:cNvSpPr/>
            <p:nvPr/>
          </p:nvSpPr>
          <p:spPr>
            <a:xfrm>
              <a:off x="2568932" y="5189221"/>
              <a:ext cx="4441468" cy="300045"/>
            </a:xfrm>
            <a:prstGeom prst="rect">
              <a:avLst/>
            </a:prstGeom>
            <a:solidFill>
              <a:schemeClr val="bg1">
                <a:lumMod val="50000"/>
                <a:alpha val="90000"/>
              </a:schemeClr>
            </a:solidFill>
            <a:scene3d>
              <a:camera prst="orthographicFront"/>
              <a:lightRig rig="threePt" dir="t"/>
            </a:scene3d>
            <a:sp3d>
              <a:bevelT/>
            </a:sp3d>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a:lstStyle/>
            <a:p>
              <a:endParaRPr/>
            </a:p>
          </p:txBody>
        </p:sp>
        <p:sp>
          <p:nvSpPr>
            <p:cNvPr id="15" name="Freeform 14"/>
            <p:cNvSpPr/>
            <p:nvPr/>
          </p:nvSpPr>
          <p:spPr>
            <a:xfrm>
              <a:off x="5450004" y="4447454"/>
              <a:ext cx="1776587" cy="6578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chemeClr val="accent5"/>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sl" sz="2000" b="1" i="0" strike="noStrike" cap="none" spc="0" baseline="0" dirty="0">
                  <a:solidFill>
                    <a:srgbClr val="000000"/>
                  </a:solidFill>
                  <a:effectLst/>
                  <a:latin typeface="Calibri"/>
                  <a:ea typeface="Calibri" panose="020F0502020204030204"/>
                  <a:cs typeface="Calibri"/>
                </a:rPr>
                <a:t>delavec migrant</a:t>
              </a:r>
              <a:endParaRPr lang="en-GB" sz="2000" b="1" dirty="0">
                <a:solidFill>
                  <a:srgbClr val="000000"/>
                </a:solidFill>
              </a:endParaRPr>
            </a:p>
          </p:txBody>
        </p:sp>
        <p:sp>
          <p:nvSpPr>
            <p:cNvPr id="16" name="Freeform 15"/>
            <p:cNvSpPr/>
            <p:nvPr/>
          </p:nvSpPr>
          <p:spPr>
            <a:xfrm>
              <a:off x="2930623" y="4302666"/>
              <a:ext cx="2440924" cy="836730"/>
            </a:xfrm>
            <a:custGeom>
              <a:avLst/>
              <a:gdLst>
                <a:gd name="connsiteX0" fmla="*/ 0 w 2440924"/>
                <a:gd name="connsiteY0" fmla="*/ 139458 h 836730"/>
                <a:gd name="connsiteX1" fmla="*/ 139458 w 2440924"/>
                <a:gd name="connsiteY1" fmla="*/ 0 h 836730"/>
                <a:gd name="connsiteX2" fmla="*/ 2301466 w 2440924"/>
                <a:gd name="connsiteY2" fmla="*/ 0 h 836730"/>
                <a:gd name="connsiteX3" fmla="*/ 2440924 w 2440924"/>
                <a:gd name="connsiteY3" fmla="*/ 139458 h 836730"/>
                <a:gd name="connsiteX4" fmla="*/ 2440924 w 2440924"/>
                <a:gd name="connsiteY4" fmla="*/ 697272 h 836730"/>
                <a:gd name="connsiteX5" fmla="*/ 2301466 w 2440924"/>
                <a:gd name="connsiteY5" fmla="*/ 836730 h 836730"/>
                <a:gd name="connsiteX6" fmla="*/ 139458 w 2440924"/>
                <a:gd name="connsiteY6" fmla="*/ 836730 h 836730"/>
                <a:gd name="connsiteX7" fmla="*/ 0 w 2440924"/>
                <a:gd name="connsiteY7" fmla="*/ 697272 h 836730"/>
                <a:gd name="connsiteX8" fmla="*/ 0 w 2440924"/>
                <a:gd name="connsiteY8" fmla="*/ 139458 h 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0924" h="836729">
                  <a:moveTo>
                    <a:pt x="0" y="139458"/>
                  </a:moveTo>
                  <a:cubicBezTo>
                    <a:pt x="0" y="62437"/>
                    <a:pt x="62437" y="0"/>
                    <a:pt x="139458" y="0"/>
                  </a:cubicBezTo>
                  <a:lnTo>
                    <a:pt x="2301466" y="0"/>
                  </a:lnTo>
                  <a:cubicBezTo>
                    <a:pt x="2378487" y="0"/>
                    <a:pt x="2440924" y="62437"/>
                    <a:pt x="2440924" y="139458"/>
                  </a:cubicBezTo>
                  <a:lnTo>
                    <a:pt x="2440924" y="697272"/>
                  </a:lnTo>
                  <a:cubicBezTo>
                    <a:pt x="2440924" y="774293"/>
                    <a:pt x="2378487" y="836730"/>
                    <a:pt x="2301466" y="836730"/>
                  </a:cubicBezTo>
                  <a:lnTo>
                    <a:pt x="139458" y="836730"/>
                  </a:lnTo>
                  <a:cubicBezTo>
                    <a:pt x="62437" y="836730"/>
                    <a:pt x="0" y="774293"/>
                    <a:pt x="0" y="697272"/>
                  </a:cubicBezTo>
                  <a:lnTo>
                    <a:pt x="0" y="139458"/>
                  </a:lnTo>
                  <a:close/>
                </a:path>
              </a:pathLst>
            </a:custGeom>
            <a:solidFill>
              <a:srgbClr val="9F009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32286" tIns="132286" rIns="132286" bIns="132286" numCol="1" spcCol="1270" anchor="ctr" anchorCtr="0">
              <a:noAutofit/>
            </a:bodyPr>
            <a:lstStyle/>
            <a:p>
              <a:pPr algn="ctr" defTabSz="1066800">
                <a:lnSpc>
                  <a:spcPct val="90000"/>
                </a:lnSpc>
                <a:spcBef>
                  <a:spcPct val="0"/>
                </a:spcBef>
                <a:spcAft>
                  <a:spcPct val="35000"/>
                </a:spcAft>
              </a:pPr>
              <a:r>
                <a:rPr lang="sl" sz="2400" b="1" i="0" strike="noStrike" cap="none" spc="0" baseline="0" dirty="0">
                  <a:solidFill>
                    <a:srgbClr val="000000"/>
                  </a:solidFill>
                  <a:effectLst/>
                  <a:latin typeface="Calibri"/>
                  <a:ea typeface="Calibri" panose="020F0502020204030204"/>
                  <a:cs typeface="Calibri"/>
                </a:rPr>
                <a:t>otrok brez spremstva</a:t>
              </a:r>
            </a:p>
          </p:txBody>
        </p:sp>
        <p:sp>
          <p:nvSpPr>
            <p:cNvPr id="17" name="Freeform 16"/>
            <p:cNvSpPr/>
            <p:nvPr/>
          </p:nvSpPr>
          <p:spPr>
            <a:xfrm>
              <a:off x="3073325" y="2834168"/>
              <a:ext cx="1776587" cy="72742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FF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sl" sz="2000" b="1" i="0" strike="noStrike" cap="none" spc="0" baseline="0" dirty="0">
                  <a:solidFill>
                    <a:srgbClr val="333333"/>
                  </a:solidFill>
                  <a:effectLst/>
                  <a:latin typeface="Calibri"/>
                  <a:ea typeface="Calibri" panose="020F0502020204030204"/>
                  <a:cs typeface="Calibri"/>
                </a:rPr>
                <a:t>oseba brez državljanstva</a:t>
              </a:r>
              <a:endParaRPr lang="en-GB" sz="2000" b="1" dirty="0">
                <a:solidFill>
                  <a:srgbClr val="333333"/>
                </a:solidFill>
              </a:endParaRPr>
            </a:p>
          </p:txBody>
        </p:sp>
        <p:sp>
          <p:nvSpPr>
            <p:cNvPr id="18" name="Freeform 17"/>
            <p:cNvSpPr/>
            <p:nvPr/>
          </p:nvSpPr>
          <p:spPr>
            <a:xfrm>
              <a:off x="4723083" y="3553963"/>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9BE9"/>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sl" sz="2400" b="1" i="0" strike="noStrike" cap="none" spc="0" baseline="0" dirty="0">
                  <a:solidFill>
                    <a:srgbClr val="000000"/>
                  </a:solidFill>
                  <a:effectLst/>
                  <a:latin typeface="Calibri"/>
                  <a:ea typeface="Calibri" panose="020F0502020204030204"/>
                  <a:cs typeface="Calibri"/>
                </a:rPr>
                <a:t>neregularni migrant</a:t>
              </a:r>
              <a:endParaRPr lang="en-GB" sz="2400" b="1" dirty="0">
                <a:solidFill>
                  <a:srgbClr val="000000"/>
                </a:solidFill>
              </a:endParaRPr>
            </a:p>
          </p:txBody>
        </p:sp>
        <p:sp>
          <p:nvSpPr>
            <p:cNvPr id="19" name="Freeform 18"/>
            <p:cNvSpPr/>
            <p:nvPr/>
          </p:nvSpPr>
          <p:spPr>
            <a:xfrm>
              <a:off x="971394" y="4401157"/>
              <a:ext cx="1776587" cy="7340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cene3d>
              <a:camera prst="orthographicFront"/>
              <a:lightRig rig="threePt" dir="t"/>
            </a:scene3d>
            <a:sp3d>
              <a:bevelT/>
            </a:sp3d>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sl" sz="2400" b="1" i="0" strike="noStrike" cap="none" spc="0" baseline="0" dirty="0">
                  <a:solidFill>
                    <a:srgbClr val="000000"/>
                  </a:solidFill>
                  <a:effectLst/>
                  <a:latin typeface="Calibri"/>
                  <a:ea typeface="Calibri" panose="020F0502020204030204"/>
                  <a:cs typeface="Calibri"/>
                </a:rPr>
                <a:t>prosilec za azil</a:t>
              </a:r>
              <a:endParaRPr lang="en-GB" sz="2400" b="1" dirty="0">
                <a:solidFill>
                  <a:srgbClr val="000000"/>
                </a:solidFill>
              </a:endParaRPr>
            </a:p>
          </p:txBody>
        </p:sp>
        <p:sp>
          <p:nvSpPr>
            <p:cNvPr id="21" name="Freeform 20"/>
            <p:cNvSpPr/>
            <p:nvPr/>
          </p:nvSpPr>
          <p:spPr>
            <a:xfrm>
              <a:off x="1225387" y="2876074"/>
              <a:ext cx="1776587" cy="607987"/>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0080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sl" sz="2400" b="1" i="0" strike="noStrike" cap="none" spc="0" baseline="0" dirty="0">
                  <a:solidFill>
                    <a:srgbClr val="000000"/>
                  </a:solidFill>
                  <a:effectLst/>
                  <a:latin typeface="Calibri"/>
                  <a:ea typeface="Calibri" panose="020F0502020204030204"/>
                  <a:cs typeface="Calibri"/>
                </a:rPr>
                <a:t>begunec</a:t>
              </a:r>
              <a:r>
                <a:rPr lang="sl" sz="2400" b="0" i="0" strike="noStrike" cap="none" spc="0" baseline="0" dirty="0">
                  <a:solidFill>
                    <a:srgbClr val="000000"/>
                  </a:solidFill>
                  <a:effectLst/>
                  <a:latin typeface="Calibri"/>
                  <a:ea typeface="Calibri" panose="020F0502020204030204"/>
                  <a:cs typeface="Calibri"/>
                </a:rPr>
                <a:t> </a:t>
              </a:r>
              <a:endParaRPr lang="en-GB" sz="2400" dirty="0">
                <a:solidFill>
                  <a:srgbClr val="000000"/>
                </a:solidFill>
              </a:endParaRPr>
            </a:p>
          </p:txBody>
        </p:sp>
      </p:grpSp>
      <p:cxnSp>
        <p:nvCxnSpPr>
          <p:cNvPr id="8" name="Straight Arrow Connector 7"/>
          <p:cNvCxnSpPr>
            <a:cxnSpLocks/>
          </p:cNvCxnSpPr>
          <p:nvPr/>
        </p:nvCxnSpPr>
        <p:spPr>
          <a:xfrm>
            <a:off x="3886200" y="2057400"/>
            <a:ext cx="4265908"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876800" y="548680"/>
            <a:ext cx="2438400" cy="10081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 sz="2400" b="1" i="0" strike="noStrike" cap="none" spc="0" baseline="0">
                <a:solidFill>
                  <a:srgbClr val="FFFFFF"/>
                </a:solidFill>
                <a:effectLst/>
                <a:latin typeface="Calibri"/>
                <a:ea typeface="Calibri" panose="020F0502020204030204"/>
                <a:cs typeface="Calibri"/>
              </a:rPr>
              <a:t>MIGRANT?</a:t>
            </a:r>
            <a:endParaRPr lang="en-GB" sz="2400" b="1">
              <a:solidFill>
                <a:prstClr val="white"/>
              </a:solidFill>
            </a:endParaRPr>
          </a:p>
        </p:txBody>
      </p:sp>
      <p:sp>
        <p:nvSpPr>
          <p:cNvPr id="23" name="Freeform 22"/>
          <p:cNvSpPr/>
          <p:nvPr/>
        </p:nvSpPr>
        <p:spPr>
          <a:xfrm>
            <a:off x="2490614" y="3562737"/>
            <a:ext cx="1776587" cy="762000"/>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2D4F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sl-SI" sz="2400" b="1" dirty="0" smtClean="0">
                <a:solidFill>
                  <a:srgbClr val="000000"/>
                </a:solidFill>
              </a:rPr>
              <a:t>ločen otrok</a:t>
            </a:r>
            <a:endParaRPr lang="en-GB" sz="2400" b="1" dirty="0">
              <a:solidFill>
                <a:srgbClr val="000000"/>
              </a:solidFill>
            </a:endParaRPr>
          </a:p>
        </p:txBody>
      </p:sp>
      <p:sp>
        <p:nvSpPr>
          <p:cNvPr id="24" name="Freeform 23"/>
          <p:cNvSpPr/>
          <p:nvPr/>
        </p:nvSpPr>
        <p:spPr>
          <a:xfrm>
            <a:off x="6439796" y="2806177"/>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D7DF7"/>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sl" b="1" i="0" strike="noStrike" cap="none" spc="0" baseline="0" dirty="0">
                <a:solidFill>
                  <a:srgbClr val="000000"/>
                </a:solidFill>
                <a:effectLst/>
                <a:latin typeface="Calibri"/>
                <a:ea typeface="Calibri" panose="020F0502020204030204"/>
                <a:cs typeface="Calibri"/>
              </a:rPr>
              <a:t>pretihotapljeni migrant</a:t>
            </a:r>
            <a:endParaRPr lang="en-GB" b="1" dirty="0">
              <a:solidFill>
                <a:srgbClr val="000000"/>
              </a:solidFill>
            </a:endParaRPr>
          </a:p>
        </p:txBody>
      </p:sp>
      <p:cxnSp>
        <p:nvCxnSpPr>
          <p:cNvPr id="3" name="Google Shape;233;p13">
            <a:extLst>
              <a:ext uri="{FF2B5EF4-FFF2-40B4-BE49-F238E27FC236}">
                <a16:creationId xmlns:a16="http://schemas.microsoft.com/office/drawing/2014/main" xmlns="" id="{A3602168-EF09-AF7F-6172-5F2D6E8BA932}"/>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xmlns="" id="{BD540FCE-D9C2-9282-5B15-23CD078D3AED}"/>
              </a:ext>
            </a:extLst>
          </p:cNvPr>
          <p:cNvPicPr preferRelativeResize="0"/>
          <p:nvPr/>
        </p:nvPicPr>
        <p:blipFill>
          <a:blip r:embed="rId3">
            <a:alphaModFix/>
          </a:blip>
          <a:stretch>
            <a:fillRect/>
          </a:stretch>
        </p:blipFill>
        <p:spPr>
          <a:xfrm>
            <a:off x="9144000" y="5229225"/>
            <a:ext cx="3048000" cy="1628775"/>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0243" y="3610168"/>
            <a:ext cx="1822450" cy="66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PoljeZBesedilom 19"/>
          <p:cNvSpPr txBox="1"/>
          <p:nvPr/>
        </p:nvSpPr>
        <p:spPr>
          <a:xfrm>
            <a:off x="4483365" y="3682127"/>
            <a:ext cx="1566746" cy="584775"/>
          </a:xfrm>
          <a:prstGeom prst="rect">
            <a:avLst/>
          </a:prstGeom>
          <a:noFill/>
        </p:spPr>
        <p:txBody>
          <a:bodyPr wrap="square" rtlCol="0">
            <a:spAutoFit/>
          </a:bodyPr>
          <a:lstStyle/>
          <a:p>
            <a:r>
              <a:rPr lang="sl-SI" sz="1600" b="1" dirty="0"/>
              <a:t>ž</a:t>
            </a:r>
            <a:r>
              <a:rPr lang="sl-SI" sz="1600" b="1" dirty="0" smtClean="0"/>
              <a:t>rtev trgovine z ljudmi</a:t>
            </a:r>
            <a:endParaRPr lang="en-GB" sz="1600" b="1" dirty="0"/>
          </a:p>
        </p:txBody>
      </p:sp>
    </p:spTree>
    <p:extLst>
      <p:ext uri="{BB962C8B-B14F-4D97-AF65-F5344CB8AC3E}">
        <p14:creationId xmlns:p14="http://schemas.microsoft.com/office/powerpoint/2010/main" val="33887212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 sz="4400" b="0" i="0" strike="noStrike" cap="none" spc="0" baseline="0">
                <a:solidFill>
                  <a:srgbClr val="000000"/>
                </a:solidFill>
                <a:effectLst/>
                <a:latin typeface="Calibri Light"/>
                <a:ea typeface="Calibri Light"/>
                <a:cs typeface="Calibri Light"/>
              </a:rPr>
              <a:t>Kdo je migrant?</a:t>
            </a:r>
            <a:endParaRPr lang="en-GB"/>
          </a:p>
        </p:txBody>
      </p:sp>
      <p:sp>
        <p:nvSpPr>
          <p:cNvPr id="3" name="Content Placeholder 2"/>
          <p:cNvSpPr>
            <a:spLocks noGrp="1"/>
          </p:cNvSpPr>
          <p:nvPr>
            <p:ph idx="1"/>
          </p:nvPr>
        </p:nvSpPr>
        <p:spPr/>
        <p:txBody>
          <a:bodyPr/>
          <a:lstStyle/>
          <a:p>
            <a:pPr marL="0" indent="0">
              <a:buNone/>
            </a:pPr>
            <a:r>
              <a:rPr lang="sl" sz="2800" b="0" i="0" strike="noStrike" cap="none" spc="0" baseline="0" dirty="0">
                <a:solidFill>
                  <a:srgbClr val="000000"/>
                </a:solidFill>
                <a:effectLst/>
                <a:latin typeface="Calibri"/>
                <a:ea typeface="Calibri" panose="020F0502020204030204"/>
                <a:cs typeface="Calibri"/>
              </a:rPr>
              <a:t>Ker univerzalne pravne opredelitve mednarodnega migranta ni:</a:t>
            </a:r>
          </a:p>
          <a:p>
            <a:pPr marL="0" indent="0">
              <a:buNone/>
            </a:pPr>
            <a:endParaRPr lang="en-GB" dirty="0"/>
          </a:p>
          <a:p>
            <a:pPr marL="0" indent="0">
              <a:buNone/>
            </a:pPr>
            <a:r>
              <a:rPr lang="sl" sz="2800" b="0" i="0" strike="noStrike" cap="none" spc="0" baseline="0" dirty="0">
                <a:solidFill>
                  <a:srgbClr val="000000"/>
                </a:solidFill>
                <a:effectLst/>
                <a:latin typeface="Calibri"/>
                <a:ea typeface="Calibri" panose="020F0502020204030204"/>
                <a:cs typeface="Calibri"/>
              </a:rPr>
              <a:t>„Vsaka oseba, ki je zunaj države, katere državljan ali državljanka je (začasno ali trajno, redno ali neredno)“ </a:t>
            </a:r>
          </a:p>
          <a:p>
            <a:pPr marL="0" indent="0">
              <a:buNone/>
            </a:pPr>
            <a:r>
              <a:rPr lang="sl" sz="1800" b="0" i="0" strike="noStrike" cap="none" spc="0" baseline="0" dirty="0">
                <a:solidFill>
                  <a:srgbClr val="000000"/>
                </a:solidFill>
                <a:effectLst/>
                <a:latin typeface="Calibri"/>
                <a:ea typeface="Calibri" panose="020F0502020204030204"/>
                <a:cs typeface="Calibri"/>
              </a:rPr>
              <a:t>Priporočena načela in smernice OHCHR o človekovih pravicah na mednarodnih mejah, 2014</a:t>
            </a:r>
          </a:p>
          <a:p>
            <a:pPr marL="0" indent="0">
              <a:buNone/>
            </a:pPr>
            <a:endParaRPr lang="fr-CH" sz="1800" dirty="0"/>
          </a:p>
          <a:p>
            <a:pPr marL="0" indent="0">
              <a:buNone/>
            </a:pPr>
            <a:endParaRPr lang="fr-CH" sz="1800" dirty="0">
              <a:solidFill>
                <a:srgbClr val="FF0000"/>
              </a:solidFill>
            </a:endParaRPr>
          </a:p>
          <a:p>
            <a:pPr marL="0" indent="0">
              <a:buNone/>
            </a:pPr>
            <a:endParaRPr lang="fr-CH" sz="1800" dirty="0">
              <a:solidFill>
                <a:srgbClr val="FF0000"/>
              </a:solidFill>
            </a:endParaRPr>
          </a:p>
        </p:txBody>
      </p:sp>
      <p:cxnSp>
        <p:nvCxnSpPr>
          <p:cNvPr id="4" name="Google Shape;233;p13">
            <a:extLst>
              <a:ext uri="{FF2B5EF4-FFF2-40B4-BE49-F238E27FC236}">
                <a16:creationId xmlns:a16="http://schemas.microsoft.com/office/drawing/2014/main" xmlns="" id="{9F695944-EF06-3AAC-25DA-F5D8205EFE96}"/>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B1518842-ABFB-7BC0-8B52-01CF553D3084}"/>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9953993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 sz="4400" b="0" i="0" strike="noStrike" cap="none" spc="0" baseline="0" dirty="0">
                <a:solidFill>
                  <a:srgbClr val="000000"/>
                </a:solidFill>
                <a:effectLst/>
                <a:latin typeface="Calibri Light"/>
                <a:ea typeface="Calibri Light"/>
                <a:cs typeface="Calibri Light"/>
              </a:rPr>
              <a:t>Tveganja pri „velikih“ (mešanih) selitvah</a:t>
            </a:r>
          </a:p>
        </p:txBody>
      </p:sp>
      <p:sp>
        <p:nvSpPr>
          <p:cNvPr id="3" name="Content Placeholder 2"/>
          <p:cNvSpPr>
            <a:spLocks noGrp="1"/>
          </p:cNvSpPr>
          <p:nvPr>
            <p:ph idx="1"/>
          </p:nvPr>
        </p:nvSpPr>
        <p:spPr/>
        <p:txBody>
          <a:bodyPr/>
          <a:lstStyle/>
          <a:p>
            <a:r>
              <a:rPr lang="sl" sz="2800" b="0" i="0" strike="noStrike" cap="none" spc="0" baseline="0">
                <a:solidFill>
                  <a:srgbClr val="000000"/>
                </a:solidFill>
                <a:effectLst/>
                <a:latin typeface="Calibri"/>
                <a:ea typeface="Calibri" panose="020F0502020204030204"/>
                <a:cs typeface="Calibri"/>
              </a:rPr>
              <a:t>V okviru številnih migracijskih gibanj se raznolike skupine ljudi gibljejo skupaj in si pogosto delijo enaka tveganja kršitev človekovih pravic.</a:t>
            </a:r>
          </a:p>
          <a:p>
            <a:r>
              <a:rPr lang="sl" sz="2800" b="0" i="0" strike="noStrike" cap="none" spc="0" baseline="0">
                <a:solidFill>
                  <a:srgbClr val="000000"/>
                </a:solidFill>
                <a:effectLst/>
                <a:latin typeface="Calibri"/>
                <a:ea typeface="Calibri" panose="020F0502020204030204"/>
                <a:cs typeface="Calibri"/>
              </a:rPr>
              <a:t>Številni ljudje, ki so danes v gibanju, ne spadajo v uveljavljene pravne kategorije (ali spadajo vanje in iz njih izpadejo), vendar kljub temu potrebujejo posebno zaščito.</a:t>
            </a:r>
          </a:p>
          <a:p>
            <a:r>
              <a:rPr lang="sl" sz="2800" b="0" i="0" strike="noStrike" cap="none" spc="0" baseline="0">
                <a:solidFill>
                  <a:srgbClr val="000000"/>
                </a:solidFill>
                <a:effectLst/>
                <a:latin typeface="Calibri"/>
                <a:ea typeface="Calibri" panose="020F0502020204030204"/>
                <a:cs typeface="Calibri"/>
              </a:rPr>
              <a:t>Za ljudi, ki so se prisiljeni gibati v obsežnih, nepravilnih in negotovih selitvah, je tveganje prizadejanja škode še posebej veliko. </a:t>
            </a:r>
            <a:endParaRPr lang="en-GB"/>
          </a:p>
        </p:txBody>
      </p:sp>
      <p:cxnSp>
        <p:nvCxnSpPr>
          <p:cNvPr id="4" name="Google Shape;233;p13">
            <a:extLst>
              <a:ext uri="{FF2B5EF4-FFF2-40B4-BE49-F238E27FC236}">
                <a16:creationId xmlns:a16="http://schemas.microsoft.com/office/drawing/2014/main" xmlns="" id="{2D5DD9F0-BA22-89BB-14DD-102516B4E8EA}"/>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8842B356-F658-9C3F-2F7F-81BF136BCF02}"/>
              </a:ext>
            </a:extLst>
          </p:cNvPr>
          <p:cNvPicPr preferRelativeResize="0"/>
          <p:nvPr/>
        </p:nvPicPr>
        <p:blipFill>
          <a:blip r:embed="rId3">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53883733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 sz="4400" b="0" i="0" strike="noStrike" cap="none" spc="0" baseline="0">
                <a:solidFill>
                  <a:srgbClr val="000000"/>
                </a:solidFill>
                <a:effectLst/>
                <a:latin typeface="Calibri Light"/>
                <a:ea typeface="Calibri Light"/>
                <a:cs typeface="Calibri Light"/>
              </a:rPr>
              <a:t>Migranti v ranljivih situacijah</a:t>
            </a:r>
          </a:p>
        </p:txBody>
      </p:sp>
      <p:sp>
        <p:nvSpPr>
          <p:cNvPr id="3" name="Content Placeholder 2"/>
          <p:cNvSpPr>
            <a:spLocks noGrp="1"/>
          </p:cNvSpPr>
          <p:nvPr>
            <p:ph idx="1"/>
          </p:nvPr>
        </p:nvSpPr>
        <p:spPr/>
        <p:txBody>
          <a:bodyPr/>
          <a:lstStyle/>
          <a:p>
            <a:endParaRPr lang="fr-CH"/>
          </a:p>
          <a:p>
            <a:endParaRPr lang="fr-CH"/>
          </a:p>
          <a:p>
            <a:r>
              <a:rPr lang="sl" sz="2800" b="0" i="0" strike="noStrike" cap="none" spc="0" baseline="0">
                <a:solidFill>
                  <a:srgbClr val="000000"/>
                </a:solidFill>
                <a:effectLst/>
                <a:latin typeface="Calibri"/>
                <a:ea typeface="Calibri" panose="020F0502020204030204"/>
                <a:cs typeface="Calibri"/>
              </a:rPr>
              <a:t>Migranti so lahko izpostavljeni tveganju kršitev človekovih pravic zaradi razmer, s katerimi se srečujejo v državah izvora, zaradi katerih se morajo preseliti in v katere jih morda ne bodo vrnili.</a:t>
            </a:r>
          </a:p>
        </p:txBody>
      </p:sp>
      <p:cxnSp>
        <p:nvCxnSpPr>
          <p:cNvPr id="4" name="Google Shape;233;p13">
            <a:extLst>
              <a:ext uri="{FF2B5EF4-FFF2-40B4-BE49-F238E27FC236}">
                <a16:creationId xmlns:a16="http://schemas.microsoft.com/office/drawing/2014/main" xmlns="" id="{B4E56FF7-01FD-D9E0-5D13-B5FAF7815D66}"/>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C59C07AA-2073-6259-FA35-828DEA342477}"/>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023163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114300"/>
            <a:ext cx="8229600" cy="1143000"/>
          </a:xfrm>
        </p:spPr>
        <p:txBody>
          <a:bodyPr/>
          <a:lstStyle/>
          <a:p>
            <a:r>
              <a:rPr lang="sl" sz="4400" b="0" i="0" strike="noStrike" cap="none" spc="0" baseline="0">
                <a:solidFill>
                  <a:srgbClr val="000000"/>
                </a:solidFill>
                <a:effectLst/>
                <a:latin typeface="Calibri Light"/>
                <a:ea typeface="Calibri Light"/>
                <a:cs typeface="Calibri Light"/>
              </a:rPr>
              <a:t>Zakaj se ljudje selijo?</a:t>
            </a:r>
            <a:endParaRPr lang="en-GB"/>
          </a:p>
        </p:txBody>
      </p:sp>
      <p:graphicFrame>
        <p:nvGraphicFramePr>
          <p:cNvPr id="6" name="Diagram 5"/>
          <p:cNvGraphicFramePr/>
          <p:nvPr>
            <p:extLst>
              <p:ext uri="{D42A27DB-BD31-4B8C-83A1-F6EECF244321}">
                <p14:modId xmlns:p14="http://schemas.microsoft.com/office/powerpoint/2010/main" val="762474482"/>
              </p:ext>
            </p:extLst>
          </p:nvPr>
        </p:nvGraphicFramePr>
        <p:xfrm>
          <a:off x="1600200" y="762000"/>
          <a:ext cx="90678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xmlns="" id="{799697C5-7041-A4E9-18E5-228C07EBEAE7}"/>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xmlns="" id="{D237C800-8783-9F33-FE7C-70F3E85CEAE7}"/>
              </a:ext>
            </a:extLst>
          </p:cNvPr>
          <p:cNvPicPr preferRelativeResize="0"/>
          <p:nvPr/>
        </p:nvPicPr>
        <p:blipFill>
          <a:blip r:embed="rId8">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7594057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 sz="4400" b="0" i="0" strike="noStrike" cap="none" spc="0" baseline="0">
                <a:solidFill>
                  <a:srgbClr val="000000"/>
                </a:solidFill>
                <a:effectLst/>
                <a:latin typeface="Calibri Light"/>
                <a:ea typeface="Calibri Light"/>
                <a:cs typeface="Calibri Light"/>
              </a:rPr>
              <a:t>Migranti v ranljivih situacijah (nadaljevanje)</a:t>
            </a:r>
          </a:p>
        </p:txBody>
      </p:sp>
      <p:sp>
        <p:nvSpPr>
          <p:cNvPr id="3" name="Content Placeholder 2"/>
          <p:cNvSpPr>
            <a:spLocks noGrp="1"/>
          </p:cNvSpPr>
          <p:nvPr>
            <p:ph idx="1"/>
          </p:nvPr>
        </p:nvSpPr>
        <p:spPr/>
        <p:txBody>
          <a:bodyPr/>
          <a:lstStyle/>
          <a:p>
            <a:r>
              <a:rPr lang="sl" sz="2800" b="0" i="0" strike="noStrike" cap="none" spc="0" baseline="0" dirty="0">
                <a:solidFill>
                  <a:srgbClr val="000000"/>
                </a:solidFill>
                <a:effectLst/>
                <a:latin typeface="Calibri"/>
                <a:ea typeface="Calibri" panose="020F0502020204030204"/>
                <a:cs typeface="Calibri"/>
              </a:rPr>
              <a:t>Migranti so lahko izpostavljeni tveganju kršitev človekovih pravic zaradi okoliščin, s katerimi se srečujejo na poti.</a:t>
            </a:r>
          </a:p>
          <a:p>
            <a:r>
              <a:rPr lang="sl" sz="2800" b="0" i="0" strike="noStrike" cap="none" spc="0" baseline="0" dirty="0">
                <a:solidFill>
                  <a:srgbClr val="000000"/>
                </a:solidFill>
                <a:effectLst/>
                <a:latin typeface="Calibri"/>
                <a:ea typeface="Calibri" panose="020F0502020204030204"/>
                <a:cs typeface="Calibri"/>
              </a:rPr>
              <a:t>Strukturni konteksti so raznoliki in z njimi povezane ranljivosti lahko vodijo do medsekcijskega tveganja (npr. otroci).</a:t>
            </a:r>
          </a:p>
          <a:p>
            <a:r>
              <a:rPr lang="sl" sz="2800" b="0" i="0" strike="noStrike" cap="none" spc="0" baseline="0" dirty="0">
                <a:solidFill>
                  <a:srgbClr val="000000"/>
                </a:solidFill>
                <a:effectLst/>
                <a:latin typeface="Calibri"/>
                <a:ea typeface="Calibri" panose="020F0502020204030204"/>
                <a:cs typeface="Calibri"/>
              </a:rPr>
              <a:t>Potovanja so dolga, nevarna in pogosto večsmerna. Nekateri želenega cilja morda nikoli ne bodo dosegli.</a:t>
            </a:r>
            <a:endParaRPr lang="fr-CH" dirty="0"/>
          </a:p>
          <a:p>
            <a:r>
              <a:rPr lang="sl" sz="2800" b="0" i="0" strike="noStrike" cap="none" spc="0" baseline="0" dirty="0">
                <a:solidFill>
                  <a:srgbClr val="000000"/>
                </a:solidFill>
                <a:effectLst/>
                <a:latin typeface="Calibri"/>
                <a:ea typeface="Calibri" panose="020F0502020204030204"/>
                <a:cs typeface="Calibri"/>
              </a:rPr>
              <a:t>Tveganja na destinaciji.</a:t>
            </a:r>
          </a:p>
          <a:p>
            <a:endParaRPr lang="fr-CH" dirty="0"/>
          </a:p>
        </p:txBody>
      </p:sp>
      <p:cxnSp>
        <p:nvCxnSpPr>
          <p:cNvPr id="4" name="Google Shape;233;p13">
            <a:extLst>
              <a:ext uri="{FF2B5EF4-FFF2-40B4-BE49-F238E27FC236}">
                <a16:creationId xmlns:a16="http://schemas.microsoft.com/office/drawing/2014/main" xmlns="" id="{33D5F54D-BC34-716F-1F20-7B478C30D059}"/>
              </a:ext>
            </a:extLst>
          </p:cNvPr>
          <p:cNvCxnSpPr/>
          <p:nvPr/>
        </p:nvCxnSpPr>
        <p:spPr>
          <a:xfrm flipH="1">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xmlns="" id="{4F09F717-9C4B-247A-CA3F-6FA359ED5559}"/>
              </a:ext>
            </a:extLst>
          </p:cNvPr>
          <p:cNvPicPr preferRelativeResize="0"/>
          <p:nvPr/>
        </p:nvPicPr>
        <p:blipFill>
          <a:blip r:embed="rId2">
            <a:alphaModFix/>
          </a:blip>
          <a:stretch>
            <a:fill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16872354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21.10.31"/>
  <p:tag name="AS_TITLE" val="Aspose.Slides for Java"/>
  <p:tag name="AS_VERSION" val="21.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32C010CB483E4DA82B031ADE897886" ma:contentTypeVersion="16" ma:contentTypeDescription="Create a new document." ma:contentTypeScope="" ma:versionID="415c139051e3d64af64198c6945ddcea">
  <xsd:schema xmlns:xsd="http://www.w3.org/2001/XMLSchema" xmlns:xs="http://www.w3.org/2001/XMLSchema" xmlns:p="http://schemas.microsoft.com/office/2006/metadata/properties" xmlns:ns2="82fb733b-2979-498b-b5ea-673885ae2eb7" xmlns:ns3="68ba328d-a6f0-42f8-ba6c-b0324f86f3a5" targetNamespace="http://schemas.microsoft.com/office/2006/metadata/properties" ma:root="true" ma:fieldsID="d07324b0bad86e78393f66395e64ae93" ns2:_="" ns3:_="">
    <xsd:import namespace="82fb733b-2979-498b-b5ea-673885ae2eb7"/>
    <xsd:import namespace="68ba328d-a6f0-42f8-ba6c-b0324f86f3a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b733b-2979-498b-b5ea-673885ae2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36ebf12-5aa6-46a6-8348-6060ce309a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8ba328d-a6f0-42f8-ba6c-b0324f86f3a5"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e62dd97-18d4-4c28-a180-29c1da80731d}" ma:internalName="TaxCatchAll" ma:showField="CatchAllData" ma:web="68ba328d-a6f0-42f8-ba6c-b0324f86f3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2fb733b-2979-498b-b5ea-673885ae2eb7">
      <Terms xmlns="http://schemas.microsoft.com/office/infopath/2007/PartnerControls"/>
    </lcf76f155ced4ddcb4097134ff3c332f>
    <TaxCatchAll xmlns="68ba328d-a6f0-42f8-ba6c-b0324f86f3a5" xsi:nil="true"/>
  </documentManagement>
</p:properties>
</file>

<file path=customXml/itemProps1.xml><?xml version="1.0" encoding="utf-8"?>
<ds:datastoreItem xmlns:ds="http://schemas.openxmlformats.org/officeDocument/2006/customXml" ds:itemID="{AEE49372-D428-4C6F-8251-22003EDAB1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fb733b-2979-498b-b5ea-673885ae2eb7"/>
    <ds:schemaRef ds:uri="68ba328d-a6f0-42f8-ba6c-b0324f86f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AE133F-5BD0-4068-909A-53B7D10FE1C6}">
  <ds:schemaRefs>
    <ds:schemaRef ds:uri="http://schemas.microsoft.com/sharepoint/v3/contenttype/forms"/>
  </ds:schemaRefs>
</ds:datastoreItem>
</file>

<file path=customXml/itemProps3.xml><?xml version="1.0" encoding="utf-8"?>
<ds:datastoreItem xmlns:ds="http://schemas.openxmlformats.org/officeDocument/2006/customXml" ds:itemID="{474E7D74-E3DB-49B2-BEB6-738B950CBB46}">
  <ds:schemaRefs>
    <ds:schemaRef ds:uri="http://schemas.microsoft.com/office/2006/metadata/properties"/>
    <ds:schemaRef ds:uri="http://schemas.microsoft.com/office/infopath/2007/PartnerControls"/>
    <ds:schemaRef ds:uri="http://purl.org/dc/terms/"/>
    <ds:schemaRef ds:uri="68ba328d-a6f0-42f8-ba6c-b0324f86f3a5"/>
    <ds:schemaRef ds:uri="http://schemas.microsoft.com/office/2006/documentManagement/types"/>
    <ds:schemaRef ds:uri="http://schemas.openxmlformats.org/package/2006/metadata/core-properties"/>
    <ds:schemaRef ds:uri="http://purl.org/dc/elements/1.1/"/>
    <ds:schemaRef ds:uri="82fb733b-2979-498b-b5ea-673885ae2eb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423</TotalTime>
  <Words>2132</Words>
  <Application>Microsoft Office PowerPoint</Application>
  <PresentationFormat>Po meri</PresentationFormat>
  <Paragraphs>239</Paragraphs>
  <Slides>31</Slides>
  <Notes>6</Notes>
  <HiddenSlides>0</HiddenSlides>
  <MMClips>0</MMClips>
  <ScaleCrop>false</ScaleCrop>
  <HeadingPairs>
    <vt:vector size="4" baseType="variant">
      <vt:variant>
        <vt:lpstr>Tema</vt:lpstr>
      </vt:variant>
      <vt:variant>
        <vt:i4>2</vt:i4>
      </vt:variant>
      <vt:variant>
        <vt:lpstr>Naslovi diapozitivov</vt:lpstr>
      </vt:variant>
      <vt:variant>
        <vt:i4>31</vt:i4>
      </vt:variant>
    </vt:vector>
  </HeadingPairs>
  <TitlesOfParts>
    <vt:vector size="33" baseType="lpstr">
      <vt:lpstr>Office Theme</vt:lpstr>
      <vt:lpstr>Θέμα του Office</vt:lpstr>
      <vt:lpstr>Pravice migrantov in beguncev</vt:lpstr>
      <vt:lpstr>V tej predstavitvi:</vt:lpstr>
      <vt:lpstr>Begunec, migrant, razseljena oseba, prosilec za azil? </vt:lpstr>
      <vt:lpstr>PowerPointova predstavitev</vt:lpstr>
      <vt:lpstr>Kdo je migrant?</vt:lpstr>
      <vt:lpstr>Tveganja pri „velikih“ (mešanih) selitvah</vt:lpstr>
      <vt:lpstr>Migranti v ranljivih situacijah</vt:lpstr>
      <vt:lpstr>Zakaj se ljudje selijo?</vt:lpstr>
      <vt:lpstr>Migranti v ranljivih situacijah (nadaljevanje)</vt:lpstr>
      <vt:lpstr>Mednarodni pravni okvir vključuje …</vt:lpstr>
      <vt:lpstr>Temeljni mednarodni instrumenti o človekovih pravicah </vt:lpstr>
      <vt:lpstr>Splošna deklaracija človekovih pravic (1948)</vt:lpstr>
      <vt:lpstr>Primer za načela in praktične napotke </vt:lpstr>
      <vt:lpstr>Zakaj so pravice pomembne pri migracijah, razseljevanju, humanitarnem odzivu in izgnanstvu? </vt:lpstr>
      <vt:lpstr>  Osrednja trditev: humanitarni odziv, osredinjen na migrante/begunce in pravice </vt:lpstr>
      <vt:lpstr>Integracija/zaščita na podlagi potreb in v kontekstu razmerij moči</vt:lpstr>
      <vt:lpstr>Odgovornost, humanitarna pomoč in pravice</vt:lpstr>
      <vt:lpstr>Pomen in ključna vprašanja v na pravicah utemeljenih pristopih k humanitarni pomoči</vt:lpstr>
      <vt:lpstr>Interaktivna razprava o tem, kdo si „zasluži“ status begunca/stalno prebivališče/ugodnosti/dovoljenje za prebivanje</vt:lpstr>
      <vt:lpstr>Kaj se je spremenilo? </vt:lpstr>
      <vt:lpstr>Vidik človekovih pravic v globalnem upravljanju migracij in beguncev</vt:lpstr>
      <vt:lpstr>Newyorška deklaracija za begunce in migrante – 9/2016 https://www.youtube.com/watch?v=r2plN4VgUPI (2 minuti)</vt:lpstr>
      <vt:lpstr>Od pravic do zaščite</vt:lpstr>
      <vt:lpstr>Politike Evropske unije o migracijah  http://jmonnet.symbiosis.org.gr/en/notebooks-educational-tools/  Interaktivna vaja:  razpravljajte o tem, kako se politike EU izvajajo v vašem nacionalnem kontekstu</vt:lpstr>
      <vt:lpstr>Izzivi pristopov, ki so utemeljeni na pravicah (RBA)</vt:lpstr>
      <vt:lpstr>Usihanje pravic </vt:lpstr>
      <vt:lpstr>Usihanje pravic (nadaljevanje)</vt:lpstr>
      <vt:lpstr>Usihanje pravic (nadaljevanje)</vt:lpstr>
      <vt:lpstr>Zakaj so pravice še vedno pomembne? </vt:lpstr>
      <vt:lpstr> </vt:lpstr>
      <vt:lpstr>Nekaj virov za nadaljnje branje:  Agamben, Giorgio. “We Refugees.” Symposium, let. 49, št. 2, 1995, str. 114–119. Arendt, Hannah. “We Refugees.” Altogether Elsewhere: Writers on Exile., Mark Robinson (ur.), Faber and Faber, 1994, str. 110–119. Barnett, Laura. “Global Governance and the Evolution of the International Refugee Regime.” International Journal of Refugee Law, let. 14, št. 2–3, 2002, str. 238–262. Behrman, Simon. Law and Asylum: Space, Subject, Resistance. Routledge, 2018. Betts, Alexander. “The Refugee Regime Complex.” Refugee Survey Quarterly, let. 29, št. 1, 2010. Crostello, Cathryn. The Human Rights of Migrants and Refugees in European Law. Oxford University Press, 2015. Goodwin-Gil, Guy S., in Jane McAdam. The Refugee in International Law. Oxford University Press, 2007. Hamlin, Rebecca. Let Me Be a Refugee: Administrative Justice and the Politics of Asylum in the United States, Canada, and Australia. Oxford University Press, 2014. Lippert, Randy. “Governing Refugees: The Relevance of Governmentality to Understanding the International Refugee Regime.” Alternatives: Global, Local, Political, let. 24, 1999, str. 295–328. Liu, Robyn. “The International Government of Refugees.” Global Governmentality: Governing International Spaces, Wendy Larner in William Walters (ur.), Routledge, 2004, str. 116–135. Malkki, Lisa. “Refugees and Exile: From ‘Refugee Studies’ to the National Order of Things.” Annual Review of Anthropology, let. 24, 1995, str. 495–523. Salomon, Kim. Refugees in the Cold War: Towards a New International Refugee Regime in the Early Postwar Era. Lund University Press, 1991. Sautman, B. “The Meaning of ‘Well-Founded Fear of Persecution’ in United States Asylum Law and in International Law.” Fordham International Law Journal, let. 9, št. 3, 1985, str. 483–539. Scalettaris, Guilia. “Refugee Studies and the International Refugee Regime: A Reflection on a Desirable Separation.” Refugee Survey Quarterly, let. 26, št. 3, 2007.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Παρουσίασης/Presentation Title</dc:title>
  <dc:creator>Symbiosis</dc:creator>
  <cp:lastModifiedBy>Katja</cp:lastModifiedBy>
  <cp:revision>454</cp:revision>
  <dcterms:created xsi:type="dcterms:W3CDTF">2020-03-31T07:08:42Z</dcterms:created>
  <dcterms:modified xsi:type="dcterms:W3CDTF">2022-11-28T11:16:28Z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ExtendedDescription">
    <vt:lpwstr/>
  </property>
  <property fmtid="{D5CDD505-2E9C-101B-9397-08002B2CF9AE}" pid="3" name="ComplianceAssetId">
    <vt:lpwstr/>
  </property>
  <property fmtid="{D5CDD505-2E9C-101B-9397-08002B2CF9AE}" pid="4" name="ContentTypeId">
    <vt:lpwstr>0x010100AD32C010CB483E4DA82B031ADE897886</vt:lpwstr>
  </property>
  <property fmtid="{D5CDD505-2E9C-101B-9397-08002B2CF9AE}" pid="5" name="Order">
    <vt:r8>1900600</vt:r8>
  </property>
</Properties>
</file>