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8" r:id="rId3"/>
    <p:sldId id="263" r:id="rId4"/>
    <p:sldId id="323" r:id="rId5"/>
    <p:sldId id="302" r:id="rId6"/>
    <p:sldId id="303" r:id="rId7"/>
    <p:sldId id="304" r:id="rId8"/>
    <p:sldId id="305" r:id="rId9"/>
    <p:sldId id="324" r:id="rId10"/>
    <p:sldId id="308" r:id="rId11"/>
    <p:sldId id="307" r:id="rId12"/>
    <p:sldId id="309" r:id="rId13"/>
    <p:sldId id="318" r:id="rId14"/>
    <p:sldId id="319" r:id="rId15"/>
    <p:sldId id="320" r:id="rId16"/>
    <p:sldId id="321" r:id="rId17"/>
    <p:sldId id="310" r:id="rId18"/>
    <p:sldId id="317" r:id="rId19"/>
    <p:sldId id="322" r:id="rId20"/>
    <p:sldId id="311" r:id="rId21"/>
    <p:sldId id="325" r:id="rId22"/>
    <p:sldId id="31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Lachmann" initials="LL" lastIdx="3" clrIdx="0">
    <p:extLst>
      <p:ext uri="{19B8F6BF-5375-455C-9EA6-DF929625EA0E}">
        <p15:presenceInfo xmlns:p15="http://schemas.microsoft.com/office/powerpoint/2012/main" userId="Laura Lachmann" providerId="None"/>
      </p:ext>
    </p:extLst>
  </p:cmAuthor>
  <p:cmAuthor id="2" name="move" initials="m" lastIdx="1" clrIdx="1">
    <p:extLst>
      <p:ext uri="{19B8F6BF-5375-455C-9EA6-DF929625EA0E}">
        <p15:presenceInfo xmlns:p15="http://schemas.microsoft.com/office/powerpoint/2012/main" userId="mov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7C7"/>
    <a:srgbClr val="ECAC86"/>
    <a:srgbClr val="F3EE86"/>
    <a:srgbClr val="9DBECF"/>
    <a:srgbClr val="A093BF"/>
    <a:srgbClr val="D17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A7A9C7-1E35-4EE9-842A-67178F402BC3}" type="doc">
      <dgm:prSet loTypeId="urn:microsoft.com/office/officeart/2005/8/layout/defaul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860375F8-7239-4CBF-B057-3AB07697E9A8}">
      <dgm:prSet phldrT="[Text]"/>
      <dgm:spPr/>
      <dgm:t>
        <a:bodyPr/>
        <a:lstStyle/>
        <a:p>
          <a:r>
            <a:rPr lang="de-DE" dirty="0" err="1" smtClean="0"/>
            <a:t>Clarity</a:t>
          </a:r>
          <a:r>
            <a:rPr lang="de-DE" dirty="0" smtClean="0"/>
            <a:t> </a:t>
          </a:r>
          <a:r>
            <a:rPr lang="de-DE" dirty="0" err="1" smtClean="0"/>
            <a:t>and</a:t>
          </a:r>
          <a:r>
            <a:rPr lang="de-DE" dirty="0" smtClean="0"/>
            <a:t> </a:t>
          </a:r>
          <a:r>
            <a:rPr lang="de-DE" dirty="0" err="1" smtClean="0"/>
            <a:t>Comprehensibility</a:t>
          </a:r>
          <a:endParaRPr lang="de-DE" dirty="0"/>
        </a:p>
      </dgm:t>
    </dgm:pt>
    <dgm:pt modelId="{7DF3E987-4A27-47DD-8588-94DC735807BA}" type="parTrans" cxnId="{A58BB729-4BB7-4AE3-BC60-95216CB9DB55}">
      <dgm:prSet/>
      <dgm:spPr/>
      <dgm:t>
        <a:bodyPr/>
        <a:lstStyle/>
        <a:p>
          <a:endParaRPr lang="de-DE"/>
        </a:p>
      </dgm:t>
    </dgm:pt>
    <dgm:pt modelId="{66A0774A-87BF-4995-88C4-1484591792D8}" type="sibTrans" cxnId="{A58BB729-4BB7-4AE3-BC60-95216CB9DB55}">
      <dgm:prSet/>
      <dgm:spPr/>
      <dgm:t>
        <a:bodyPr/>
        <a:lstStyle/>
        <a:p>
          <a:endParaRPr lang="de-DE"/>
        </a:p>
      </dgm:t>
    </dgm:pt>
    <dgm:pt modelId="{53BD11FF-0E16-46BD-8244-BD04FA6479A2}">
      <dgm:prSet phldrT="[Text]"/>
      <dgm:spPr/>
      <dgm:t>
        <a:bodyPr/>
        <a:lstStyle/>
        <a:p>
          <a:r>
            <a:rPr lang="de-DE" dirty="0" smtClean="0"/>
            <a:t>Target Group Orientation</a:t>
          </a:r>
          <a:endParaRPr lang="de-DE" dirty="0"/>
        </a:p>
      </dgm:t>
    </dgm:pt>
    <dgm:pt modelId="{A1ED0591-6A8C-48EB-9B36-A70A836EE71F}" type="parTrans" cxnId="{A146696F-2F81-42C3-A2B4-6C6EE085AFAA}">
      <dgm:prSet/>
      <dgm:spPr/>
      <dgm:t>
        <a:bodyPr/>
        <a:lstStyle/>
        <a:p>
          <a:endParaRPr lang="de-DE"/>
        </a:p>
      </dgm:t>
    </dgm:pt>
    <dgm:pt modelId="{9456B33B-1A50-4593-A4EF-1E87796C26DD}" type="sibTrans" cxnId="{A146696F-2F81-42C3-A2B4-6C6EE085AFAA}">
      <dgm:prSet/>
      <dgm:spPr/>
      <dgm:t>
        <a:bodyPr/>
        <a:lstStyle/>
        <a:p>
          <a:endParaRPr lang="de-DE"/>
        </a:p>
      </dgm:t>
    </dgm:pt>
    <dgm:pt modelId="{88571594-BE22-46A1-AD17-E9A943517DF4}">
      <dgm:prSet phldrT="[Text]"/>
      <dgm:spPr/>
      <dgm:t>
        <a:bodyPr/>
        <a:lstStyle/>
        <a:p>
          <a:r>
            <a:rPr lang="de-DE" dirty="0" smtClean="0"/>
            <a:t>Authenticity </a:t>
          </a:r>
          <a:r>
            <a:rPr lang="de-DE" dirty="0" err="1" smtClean="0"/>
            <a:t>and</a:t>
          </a:r>
          <a:r>
            <a:rPr lang="de-DE" dirty="0" smtClean="0"/>
            <a:t> </a:t>
          </a:r>
          <a:r>
            <a:rPr lang="de-DE" dirty="0" err="1" smtClean="0"/>
            <a:t>Credibility</a:t>
          </a:r>
          <a:endParaRPr lang="de-DE" dirty="0"/>
        </a:p>
      </dgm:t>
    </dgm:pt>
    <dgm:pt modelId="{AE847955-1E10-44AD-9C99-C16296EDF9F7}" type="parTrans" cxnId="{B680F297-EFC6-407A-9291-610E9BB10144}">
      <dgm:prSet/>
      <dgm:spPr/>
      <dgm:t>
        <a:bodyPr/>
        <a:lstStyle/>
        <a:p>
          <a:endParaRPr lang="de-DE"/>
        </a:p>
      </dgm:t>
    </dgm:pt>
    <dgm:pt modelId="{B5642CAC-E73F-47C6-99D0-E65A4A1876DB}" type="sibTrans" cxnId="{B680F297-EFC6-407A-9291-610E9BB10144}">
      <dgm:prSet/>
      <dgm:spPr/>
      <dgm:t>
        <a:bodyPr/>
        <a:lstStyle/>
        <a:p>
          <a:endParaRPr lang="de-DE"/>
        </a:p>
      </dgm:t>
    </dgm:pt>
    <dgm:pt modelId="{BFFDB143-BEE7-4AC3-9858-802E2EAC0FCD}" type="pres">
      <dgm:prSet presAssocID="{B8A7A9C7-1E35-4EE9-842A-67178F402BC3}" presName="diagram" presStyleCnt="0">
        <dgm:presLayoutVars>
          <dgm:dir/>
          <dgm:resizeHandles val="exact"/>
        </dgm:presLayoutVars>
      </dgm:prSet>
      <dgm:spPr/>
    </dgm:pt>
    <dgm:pt modelId="{7AD49498-2CA1-40ED-8236-66DBE5E5BA59}" type="pres">
      <dgm:prSet presAssocID="{860375F8-7239-4CBF-B057-3AB07697E9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F832D6C-B4B1-4F1F-8A6F-242FDA17548E}" type="pres">
      <dgm:prSet presAssocID="{66A0774A-87BF-4995-88C4-1484591792D8}" presName="sibTrans" presStyleCnt="0"/>
      <dgm:spPr/>
    </dgm:pt>
    <dgm:pt modelId="{B87FBC23-749E-406B-BC06-50B4FE3ECB2A}" type="pres">
      <dgm:prSet presAssocID="{53BD11FF-0E16-46BD-8244-BD04FA6479A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92682C-658C-4771-A8B8-3A9CA3D01CF0}" type="pres">
      <dgm:prSet presAssocID="{9456B33B-1A50-4593-A4EF-1E87796C26DD}" presName="sibTrans" presStyleCnt="0"/>
      <dgm:spPr/>
    </dgm:pt>
    <dgm:pt modelId="{C4B3BB73-23AF-478B-A263-E633462BEC1C}" type="pres">
      <dgm:prSet presAssocID="{88571594-BE22-46A1-AD17-E9A943517DF4}" presName="node" presStyleLbl="node1" presStyleIdx="2" presStyleCnt="3">
        <dgm:presLayoutVars>
          <dgm:bulletEnabled val="1"/>
        </dgm:presLayoutVars>
      </dgm:prSet>
      <dgm:spPr/>
    </dgm:pt>
  </dgm:ptLst>
  <dgm:cxnLst>
    <dgm:cxn modelId="{B680F297-EFC6-407A-9291-610E9BB10144}" srcId="{B8A7A9C7-1E35-4EE9-842A-67178F402BC3}" destId="{88571594-BE22-46A1-AD17-E9A943517DF4}" srcOrd="2" destOrd="0" parTransId="{AE847955-1E10-44AD-9C99-C16296EDF9F7}" sibTransId="{B5642CAC-E73F-47C6-99D0-E65A4A1876DB}"/>
    <dgm:cxn modelId="{A146696F-2F81-42C3-A2B4-6C6EE085AFAA}" srcId="{B8A7A9C7-1E35-4EE9-842A-67178F402BC3}" destId="{53BD11FF-0E16-46BD-8244-BD04FA6479A2}" srcOrd="1" destOrd="0" parTransId="{A1ED0591-6A8C-48EB-9B36-A70A836EE71F}" sibTransId="{9456B33B-1A50-4593-A4EF-1E87796C26DD}"/>
    <dgm:cxn modelId="{A58BB729-4BB7-4AE3-BC60-95216CB9DB55}" srcId="{B8A7A9C7-1E35-4EE9-842A-67178F402BC3}" destId="{860375F8-7239-4CBF-B057-3AB07697E9A8}" srcOrd="0" destOrd="0" parTransId="{7DF3E987-4A27-47DD-8588-94DC735807BA}" sibTransId="{66A0774A-87BF-4995-88C4-1484591792D8}"/>
    <dgm:cxn modelId="{20CEA250-2593-4D49-81FB-C2832B9B008D}" type="presOf" srcId="{860375F8-7239-4CBF-B057-3AB07697E9A8}" destId="{7AD49498-2CA1-40ED-8236-66DBE5E5BA59}" srcOrd="0" destOrd="0" presId="urn:microsoft.com/office/officeart/2005/8/layout/default"/>
    <dgm:cxn modelId="{6B19D624-B5F9-448B-B8BD-AADD064D7ED9}" type="presOf" srcId="{B8A7A9C7-1E35-4EE9-842A-67178F402BC3}" destId="{BFFDB143-BEE7-4AC3-9858-802E2EAC0FCD}" srcOrd="0" destOrd="0" presId="urn:microsoft.com/office/officeart/2005/8/layout/default"/>
    <dgm:cxn modelId="{4B4F9762-C20E-473E-8574-1716A4EEC125}" type="presOf" srcId="{53BD11FF-0E16-46BD-8244-BD04FA6479A2}" destId="{B87FBC23-749E-406B-BC06-50B4FE3ECB2A}" srcOrd="0" destOrd="0" presId="urn:microsoft.com/office/officeart/2005/8/layout/default"/>
    <dgm:cxn modelId="{6AE44BEF-539A-4CFC-8396-27EE618508E8}" type="presOf" srcId="{88571594-BE22-46A1-AD17-E9A943517DF4}" destId="{C4B3BB73-23AF-478B-A263-E633462BEC1C}" srcOrd="0" destOrd="0" presId="urn:microsoft.com/office/officeart/2005/8/layout/default"/>
    <dgm:cxn modelId="{52004278-AF69-41EA-BA55-4BD3C8CDA544}" type="presParOf" srcId="{BFFDB143-BEE7-4AC3-9858-802E2EAC0FCD}" destId="{7AD49498-2CA1-40ED-8236-66DBE5E5BA59}" srcOrd="0" destOrd="0" presId="urn:microsoft.com/office/officeart/2005/8/layout/default"/>
    <dgm:cxn modelId="{B98F486B-CA7A-4668-9F32-F03360998C8F}" type="presParOf" srcId="{BFFDB143-BEE7-4AC3-9858-802E2EAC0FCD}" destId="{0F832D6C-B4B1-4F1F-8A6F-242FDA17548E}" srcOrd="1" destOrd="0" presId="urn:microsoft.com/office/officeart/2005/8/layout/default"/>
    <dgm:cxn modelId="{2FB8FB2C-BE70-4206-AF3B-775A2FE6C14F}" type="presParOf" srcId="{BFFDB143-BEE7-4AC3-9858-802E2EAC0FCD}" destId="{B87FBC23-749E-406B-BC06-50B4FE3ECB2A}" srcOrd="2" destOrd="0" presId="urn:microsoft.com/office/officeart/2005/8/layout/default"/>
    <dgm:cxn modelId="{47FF4E71-D52F-47B6-9081-8C8B31D2DF79}" type="presParOf" srcId="{BFFDB143-BEE7-4AC3-9858-802E2EAC0FCD}" destId="{6092682C-658C-4771-A8B8-3A9CA3D01CF0}" srcOrd="3" destOrd="0" presId="urn:microsoft.com/office/officeart/2005/8/layout/default"/>
    <dgm:cxn modelId="{0267EACA-BE7B-4694-A413-FA467C5E44B8}" type="presParOf" srcId="{BFFDB143-BEE7-4AC3-9858-802E2EAC0FCD}" destId="{C4B3BB73-23AF-478B-A263-E633462BEC1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2BF63-548D-4288-AC72-B42F42FE60A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de-DE"/>
        </a:p>
      </dgm:t>
    </dgm:pt>
    <dgm:pt modelId="{8A9C4C06-6211-410E-998C-FC46FC86892A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1.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Define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goals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and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messages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7F4468F-6491-4DAD-9CE3-6BE84F268C16}" type="parTrans" cxnId="{6AB610C8-40CA-4FF8-A43E-668436ECB9D4}">
      <dgm:prSet/>
      <dgm:spPr/>
      <dgm:t>
        <a:bodyPr/>
        <a:lstStyle/>
        <a:p>
          <a:endParaRPr lang="de-DE"/>
        </a:p>
      </dgm:t>
    </dgm:pt>
    <dgm:pt modelId="{5C512722-AABA-4659-A387-E064FDAD3F9C}" type="sibTrans" cxnId="{6AB610C8-40CA-4FF8-A43E-668436ECB9D4}">
      <dgm:prSet/>
      <dgm:spPr/>
      <dgm:t>
        <a:bodyPr/>
        <a:lstStyle/>
        <a:p>
          <a:endParaRPr lang="de-DE"/>
        </a:p>
      </dgm:t>
    </dgm:pt>
    <dgm:pt modelId="{76DADE64-46E0-445D-96D6-3355689E5C44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2.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Address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specific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target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groups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3383385-208A-45F0-8BA8-7D90B5F44427}" type="parTrans" cxnId="{0783B43A-21E9-4356-951A-BD220B882CCC}">
      <dgm:prSet/>
      <dgm:spPr/>
      <dgm:t>
        <a:bodyPr/>
        <a:lstStyle/>
        <a:p>
          <a:endParaRPr lang="de-DE"/>
        </a:p>
      </dgm:t>
    </dgm:pt>
    <dgm:pt modelId="{AD9BE173-49C0-453F-B9DF-9A87687E9874}" type="sibTrans" cxnId="{0783B43A-21E9-4356-951A-BD220B882CCC}">
      <dgm:prSet/>
      <dgm:spPr/>
      <dgm:t>
        <a:bodyPr/>
        <a:lstStyle/>
        <a:p>
          <a:endParaRPr lang="de-DE"/>
        </a:p>
      </dgm:t>
    </dgm:pt>
    <dgm:pt modelId="{478474CD-C94C-4B1F-8B64-67582EBAD439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3.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Define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key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messages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and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core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topics</a:t>
          </a:r>
          <a:r>
            <a:rPr lang="de-DE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30590B3-5AE0-4DE0-BC24-0913C762B32C}" type="parTrans" cxnId="{A68D1DB3-8007-4CDC-A2EE-9A5A9C595E7D}">
      <dgm:prSet/>
      <dgm:spPr/>
      <dgm:t>
        <a:bodyPr/>
        <a:lstStyle/>
        <a:p>
          <a:endParaRPr lang="de-DE"/>
        </a:p>
      </dgm:t>
    </dgm:pt>
    <dgm:pt modelId="{D0DA153D-3E81-41B4-9118-D24CC29C2516}" type="sibTrans" cxnId="{A68D1DB3-8007-4CDC-A2EE-9A5A9C595E7D}">
      <dgm:prSet/>
      <dgm:spPr/>
      <dgm:t>
        <a:bodyPr/>
        <a:lstStyle/>
        <a:p>
          <a:endParaRPr lang="de-DE"/>
        </a:p>
      </dgm:t>
    </dgm:pt>
    <dgm:pt modelId="{0A544B4A-6A3F-4503-943E-58EFB9556390}" type="pres">
      <dgm:prSet presAssocID="{8AB2BF63-548D-4288-AC72-B42F42FE60A1}" presName="rootnode" presStyleCnt="0">
        <dgm:presLayoutVars>
          <dgm:chMax/>
          <dgm:chPref/>
          <dgm:dir/>
          <dgm:animLvl val="lvl"/>
        </dgm:presLayoutVars>
      </dgm:prSet>
      <dgm:spPr/>
    </dgm:pt>
    <dgm:pt modelId="{48D17043-6D55-4EC8-8F2E-255AAF71C7A5}" type="pres">
      <dgm:prSet presAssocID="{8A9C4C06-6211-410E-998C-FC46FC86892A}" presName="composite" presStyleCnt="0"/>
      <dgm:spPr/>
    </dgm:pt>
    <dgm:pt modelId="{35370D54-C111-4045-96F6-2E376F6CB1DA}" type="pres">
      <dgm:prSet presAssocID="{8A9C4C06-6211-410E-998C-FC46FC86892A}" presName="LShape" presStyleLbl="alignNode1" presStyleIdx="0" presStyleCnt="5"/>
      <dgm:spPr/>
    </dgm:pt>
    <dgm:pt modelId="{D012520C-E1E5-45C6-ACD4-81B58CA3BAED}" type="pres">
      <dgm:prSet presAssocID="{8A9C4C06-6211-410E-998C-FC46FC86892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A9433CC-DFCB-4497-ABC0-5A74B7082182}" type="pres">
      <dgm:prSet presAssocID="{8A9C4C06-6211-410E-998C-FC46FC86892A}" presName="Triangle" presStyleLbl="alignNode1" presStyleIdx="1" presStyleCnt="5"/>
      <dgm:spPr/>
    </dgm:pt>
    <dgm:pt modelId="{931C3F84-A565-4D2B-8D7F-52F57416A277}" type="pres">
      <dgm:prSet presAssocID="{5C512722-AABA-4659-A387-E064FDAD3F9C}" presName="sibTrans" presStyleCnt="0"/>
      <dgm:spPr/>
    </dgm:pt>
    <dgm:pt modelId="{E7EC4D7D-7135-4362-A20F-3AA73F00E2F7}" type="pres">
      <dgm:prSet presAssocID="{5C512722-AABA-4659-A387-E064FDAD3F9C}" presName="space" presStyleCnt="0"/>
      <dgm:spPr/>
    </dgm:pt>
    <dgm:pt modelId="{11A66730-422A-4593-811F-EBFA3966E7A2}" type="pres">
      <dgm:prSet presAssocID="{76DADE64-46E0-445D-96D6-3355689E5C44}" presName="composite" presStyleCnt="0"/>
      <dgm:spPr/>
    </dgm:pt>
    <dgm:pt modelId="{A4A6BF62-686E-4434-8F75-25D140D0ADF3}" type="pres">
      <dgm:prSet presAssocID="{76DADE64-46E0-445D-96D6-3355689E5C44}" presName="LShape" presStyleLbl="alignNode1" presStyleIdx="2" presStyleCnt="5"/>
      <dgm:spPr/>
    </dgm:pt>
    <dgm:pt modelId="{4B535A86-44B7-4CD8-BC25-EC4D5A4E9718}" type="pres">
      <dgm:prSet presAssocID="{76DADE64-46E0-445D-96D6-3355689E5C4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47767F-5209-4FB1-8A35-0549B6BBFCAE}" type="pres">
      <dgm:prSet presAssocID="{76DADE64-46E0-445D-96D6-3355689E5C44}" presName="Triangle" presStyleLbl="alignNode1" presStyleIdx="3" presStyleCnt="5"/>
      <dgm:spPr/>
    </dgm:pt>
    <dgm:pt modelId="{802F69AD-4B61-43C0-A496-24A3C6FC509B}" type="pres">
      <dgm:prSet presAssocID="{AD9BE173-49C0-453F-B9DF-9A87687E9874}" presName="sibTrans" presStyleCnt="0"/>
      <dgm:spPr/>
    </dgm:pt>
    <dgm:pt modelId="{F65D6DEE-4A5C-4748-8DB7-BFEE6A9B1500}" type="pres">
      <dgm:prSet presAssocID="{AD9BE173-49C0-453F-B9DF-9A87687E9874}" presName="space" presStyleCnt="0"/>
      <dgm:spPr/>
    </dgm:pt>
    <dgm:pt modelId="{7E9F0DDF-0642-4081-9F69-AD27E243E606}" type="pres">
      <dgm:prSet presAssocID="{478474CD-C94C-4B1F-8B64-67582EBAD439}" presName="composite" presStyleCnt="0"/>
      <dgm:spPr/>
    </dgm:pt>
    <dgm:pt modelId="{0DB810D1-7BC9-4E27-965B-E4C773183B34}" type="pres">
      <dgm:prSet presAssocID="{478474CD-C94C-4B1F-8B64-67582EBAD439}" presName="LShape" presStyleLbl="alignNode1" presStyleIdx="4" presStyleCnt="5"/>
      <dgm:spPr/>
    </dgm:pt>
    <dgm:pt modelId="{C3F09629-FD4E-4254-8735-E48DBCDB2DE2}" type="pres">
      <dgm:prSet presAssocID="{478474CD-C94C-4B1F-8B64-67582EBAD43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68D1DB3-8007-4CDC-A2EE-9A5A9C595E7D}" srcId="{8AB2BF63-548D-4288-AC72-B42F42FE60A1}" destId="{478474CD-C94C-4B1F-8B64-67582EBAD439}" srcOrd="2" destOrd="0" parTransId="{730590B3-5AE0-4DE0-BC24-0913C762B32C}" sibTransId="{D0DA153D-3E81-41B4-9118-D24CC29C2516}"/>
    <dgm:cxn modelId="{FED22596-E447-4EE1-B08D-C7FBB1A58263}" type="presOf" srcId="{8AB2BF63-548D-4288-AC72-B42F42FE60A1}" destId="{0A544B4A-6A3F-4503-943E-58EFB9556390}" srcOrd="0" destOrd="0" presId="urn:microsoft.com/office/officeart/2009/3/layout/StepUpProcess"/>
    <dgm:cxn modelId="{6AB610C8-40CA-4FF8-A43E-668436ECB9D4}" srcId="{8AB2BF63-548D-4288-AC72-B42F42FE60A1}" destId="{8A9C4C06-6211-410E-998C-FC46FC86892A}" srcOrd="0" destOrd="0" parTransId="{C7F4468F-6491-4DAD-9CE3-6BE84F268C16}" sibTransId="{5C512722-AABA-4659-A387-E064FDAD3F9C}"/>
    <dgm:cxn modelId="{DDD666DA-8F1D-4A6E-A790-66947AECC22B}" type="presOf" srcId="{8A9C4C06-6211-410E-998C-FC46FC86892A}" destId="{D012520C-E1E5-45C6-ACD4-81B58CA3BAED}" srcOrd="0" destOrd="0" presId="urn:microsoft.com/office/officeart/2009/3/layout/StepUpProcess"/>
    <dgm:cxn modelId="{686212E4-E3D4-417C-909A-71C363F1F196}" type="presOf" srcId="{478474CD-C94C-4B1F-8B64-67582EBAD439}" destId="{C3F09629-FD4E-4254-8735-E48DBCDB2DE2}" srcOrd="0" destOrd="0" presId="urn:microsoft.com/office/officeart/2009/3/layout/StepUpProcess"/>
    <dgm:cxn modelId="{5E426FDD-D3A9-4D26-B9B2-61F73BCA8D42}" type="presOf" srcId="{76DADE64-46E0-445D-96D6-3355689E5C44}" destId="{4B535A86-44B7-4CD8-BC25-EC4D5A4E9718}" srcOrd="0" destOrd="0" presId="urn:microsoft.com/office/officeart/2009/3/layout/StepUpProcess"/>
    <dgm:cxn modelId="{0783B43A-21E9-4356-951A-BD220B882CCC}" srcId="{8AB2BF63-548D-4288-AC72-B42F42FE60A1}" destId="{76DADE64-46E0-445D-96D6-3355689E5C44}" srcOrd="1" destOrd="0" parTransId="{13383385-208A-45F0-8BA8-7D90B5F44427}" sibTransId="{AD9BE173-49C0-453F-B9DF-9A87687E9874}"/>
    <dgm:cxn modelId="{4D745A8F-81DA-48E4-8187-0B0F88A72B3B}" type="presParOf" srcId="{0A544B4A-6A3F-4503-943E-58EFB9556390}" destId="{48D17043-6D55-4EC8-8F2E-255AAF71C7A5}" srcOrd="0" destOrd="0" presId="urn:microsoft.com/office/officeart/2009/3/layout/StepUpProcess"/>
    <dgm:cxn modelId="{99C0AB89-7944-48C8-97CB-266F1F290C64}" type="presParOf" srcId="{48D17043-6D55-4EC8-8F2E-255AAF71C7A5}" destId="{35370D54-C111-4045-96F6-2E376F6CB1DA}" srcOrd="0" destOrd="0" presId="urn:microsoft.com/office/officeart/2009/3/layout/StepUpProcess"/>
    <dgm:cxn modelId="{A4100D5E-6560-42C3-9C4A-71CFF1FCFD2A}" type="presParOf" srcId="{48D17043-6D55-4EC8-8F2E-255AAF71C7A5}" destId="{D012520C-E1E5-45C6-ACD4-81B58CA3BAED}" srcOrd="1" destOrd="0" presId="urn:microsoft.com/office/officeart/2009/3/layout/StepUpProcess"/>
    <dgm:cxn modelId="{17AB5BEC-1E29-46AA-ADB9-910B22F6F386}" type="presParOf" srcId="{48D17043-6D55-4EC8-8F2E-255AAF71C7A5}" destId="{9A9433CC-DFCB-4497-ABC0-5A74B7082182}" srcOrd="2" destOrd="0" presId="urn:microsoft.com/office/officeart/2009/3/layout/StepUpProcess"/>
    <dgm:cxn modelId="{5394CA3D-5148-45FB-9D0E-F04576B7F852}" type="presParOf" srcId="{0A544B4A-6A3F-4503-943E-58EFB9556390}" destId="{931C3F84-A565-4D2B-8D7F-52F57416A277}" srcOrd="1" destOrd="0" presId="urn:microsoft.com/office/officeart/2009/3/layout/StepUpProcess"/>
    <dgm:cxn modelId="{1A1FE54E-AB89-477F-89ED-54AEAA733665}" type="presParOf" srcId="{931C3F84-A565-4D2B-8D7F-52F57416A277}" destId="{E7EC4D7D-7135-4362-A20F-3AA73F00E2F7}" srcOrd="0" destOrd="0" presId="urn:microsoft.com/office/officeart/2009/3/layout/StepUpProcess"/>
    <dgm:cxn modelId="{FDD8BB12-BD18-4A07-BDD7-EBF3641B6AE6}" type="presParOf" srcId="{0A544B4A-6A3F-4503-943E-58EFB9556390}" destId="{11A66730-422A-4593-811F-EBFA3966E7A2}" srcOrd="2" destOrd="0" presId="urn:microsoft.com/office/officeart/2009/3/layout/StepUpProcess"/>
    <dgm:cxn modelId="{26A038BC-D112-4C53-A215-5939F4CD5BD1}" type="presParOf" srcId="{11A66730-422A-4593-811F-EBFA3966E7A2}" destId="{A4A6BF62-686E-4434-8F75-25D140D0ADF3}" srcOrd="0" destOrd="0" presId="urn:microsoft.com/office/officeart/2009/3/layout/StepUpProcess"/>
    <dgm:cxn modelId="{36D71ABC-040B-4134-ABC7-AAF776F39460}" type="presParOf" srcId="{11A66730-422A-4593-811F-EBFA3966E7A2}" destId="{4B535A86-44B7-4CD8-BC25-EC4D5A4E9718}" srcOrd="1" destOrd="0" presId="urn:microsoft.com/office/officeart/2009/3/layout/StepUpProcess"/>
    <dgm:cxn modelId="{DC0C3E69-5667-405C-A0A0-42A5C94F4C54}" type="presParOf" srcId="{11A66730-422A-4593-811F-EBFA3966E7A2}" destId="{6B47767F-5209-4FB1-8A35-0549B6BBFCAE}" srcOrd="2" destOrd="0" presId="urn:microsoft.com/office/officeart/2009/3/layout/StepUpProcess"/>
    <dgm:cxn modelId="{E1428D06-A091-4250-8B21-C8770C9EB73F}" type="presParOf" srcId="{0A544B4A-6A3F-4503-943E-58EFB9556390}" destId="{802F69AD-4B61-43C0-A496-24A3C6FC509B}" srcOrd="3" destOrd="0" presId="urn:microsoft.com/office/officeart/2009/3/layout/StepUpProcess"/>
    <dgm:cxn modelId="{1FAAB0F8-DF90-421E-A7CD-DEA1A32ACB4C}" type="presParOf" srcId="{802F69AD-4B61-43C0-A496-24A3C6FC509B}" destId="{F65D6DEE-4A5C-4748-8DB7-BFEE6A9B1500}" srcOrd="0" destOrd="0" presId="urn:microsoft.com/office/officeart/2009/3/layout/StepUpProcess"/>
    <dgm:cxn modelId="{36563ADE-B4ED-42D2-AF70-923FEE385322}" type="presParOf" srcId="{0A544B4A-6A3F-4503-943E-58EFB9556390}" destId="{7E9F0DDF-0642-4081-9F69-AD27E243E606}" srcOrd="4" destOrd="0" presId="urn:microsoft.com/office/officeart/2009/3/layout/StepUpProcess"/>
    <dgm:cxn modelId="{B4C48D73-E19E-4FCF-8444-B49A830E86E0}" type="presParOf" srcId="{7E9F0DDF-0642-4081-9F69-AD27E243E606}" destId="{0DB810D1-7BC9-4E27-965B-E4C773183B34}" srcOrd="0" destOrd="0" presId="urn:microsoft.com/office/officeart/2009/3/layout/StepUpProcess"/>
    <dgm:cxn modelId="{37F28B51-008B-46F5-98D9-B8E0CC933AB3}" type="presParOf" srcId="{7E9F0DDF-0642-4081-9F69-AD27E243E606}" destId="{C3F09629-FD4E-4254-8735-E48DBCDB2DE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5D606F-FC73-403A-B341-D4AA851AF8D2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49794BAC-A77D-4911-BD20-F32EAFD95464}">
      <dgm:prSet phldrT="[Text]"/>
      <dgm:spPr/>
      <dgm:t>
        <a:bodyPr/>
        <a:lstStyle/>
        <a:p>
          <a:r>
            <a:rPr lang="en-US" dirty="0" smtClean="0"/>
            <a:t>Who are the target groups? (Political decision-makers, media, migrant communities, general public)</a:t>
          </a:r>
          <a:endParaRPr lang="de-DE" dirty="0"/>
        </a:p>
      </dgm:t>
    </dgm:pt>
    <dgm:pt modelId="{5968D9D1-7B23-4A4D-9CD6-89BB5AB4A2DE}" type="parTrans" cxnId="{B0D1811C-89AD-4B25-9199-8986CF8EF5EF}">
      <dgm:prSet/>
      <dgm:spPr/>
      <dgm:t>
        <a:bodyPr/>
        <a:lstStyle/>
        <a:p>
          <a:endParaRPr lang="de-DE"/>
        </a:p>
      </dgm:t>
    </dgm:pt>
    <dgm:pt modelId="{E4540026-B9C2-411F-99B1-C6E7BDE55DED}" type="sibTrans" cxnId="{B0D1811C-89AD-4B25-9199-8986CF8EF5EF}">
      <dgm:prSet/>
      <dgm:spPr/>
      <dgm:t>
        <a:bodyPr/>
        <a:lstStyle/>
        <a:p>
          <a:endParaRPr lang="de-DE"/>
        </a:p>
      </dgm:t>
    </dgm:pt>
    <dgm:pt modelId="{D4EF47EB-DFD2-4AC6-9471-2E884563B498}">
      <dgm:prSet phldrT="[Text]"/>
      <dgm:spPr/>
      <dgm:t>
        <a:bodyPr/>
        <a:lstStyle/>
        <a:p>
          <a:r>
            <a:rPr lang="en-US" dirty="0" err="1" smtClean="0"/>
            <a:t>Analysing</a:t>
          </a:r>
          <a:r>
            <a:rPr lang="en-US" dirty="0" smtClean="0"/>
            <a:t> the needs and interests of the target groups</a:t>
          </a:r>
          <a:endParaRPr lang="de-DE" dirty="0"/>
        </a:p>
      </dgm:t>
    </dgm:pt>
    <dgm:pt modelId="{B1A08676-B469-4687-B036-55D3EA4503C3}" type="parTrans" cxnId="{271E6A1F-9EF2-43F3-AF6F-864A1F8A3611}">
      <dgm:prSet/>
      <dgm:spPr/>
      <dgm:t>
        <a:bodyPr/>
        <a:lstStyle/>
        <a:p>
          <a:endParaRPr lang="de-DE"/>
        </a:p>
      </dgm:t>
    </dgm:pt>
    <dgm:pt modelId="{E98EB435-FD64-4BB9-8348-AD893E417C9C}" type="sibTrans" cxnId="{271E6A1F-9EF2-43F3-AF6F-864A1F8A3611}">
      <dgm:prSet/>
      <dgm:spPr/>
      <dgm:t>
        <a:bodyPr/>
        <a:lstStyle/>
        <a:p>
          <a:endParaRPr lang="de-DE"/>
        </a:p>
      </dgm:t>
    </dgm:pt>
    <dgm:pt modelId="{1537C015-4E15-4CE4-9B8A-EC99341230BD}">
      <dgm:prSet phldrT="[Text]"/>
      <dgm:spPr/>
      <dgm:t>
        <a:bodyPr/>
        <a:lstStyle/>
        <a:p>
          <a:r>
            <a:rPr lang="en-US" dirty="0" smtClean="0"/>
            <a:t>Segmentation of communication by target group</a:t>
          </a:r>
          <a:endParaRPr lang="de-DE" dirty="0"/>
        </a:p>
      </dgm:t>
    </dgm:pt>
    <dgm:pt modelId="{FB962E2D-1A98-4DD9-9C0C-E1CB1E3BF652}" type="parTrans" cxnId="{927C9CA1-512A-48C4-BBFF-0D6B0AA99EB0}">
      <dgm:prSet/>
      <dgm:spPr/>
      <dgm:t>
        <a:bodyPr/>
        <a:lstStyle/>
        <a:p>
          <a:endParaRPr lang="de-DE"/>
        </a:p>
      </dgm:t>
    </dgm:pt>
    <dgm:pt modelId="{2916ED33-DB69-4C66-AF6E-788EC5CE2198}" type="sibTrans" cxnId="{927C9CA1-512A-48C4-BBFF-0D6B0AA99EB0}">
      <dgm:prSet/>
      <dgm:spPr/>
      <dgm:t>
        <a:bodyPr/>
        <a:lstStyle/>
        <a:p>
          <a:endParaRPr lang="de-DE"/>
        </a:p>
      </dgm:t>
    </dgm:pt>
    <dgm:pt modelId="{2B837E05-A71C-423A-BDB1-7D6AE189AA7C}" type="pres">
      <dgm:prSet presAssocID="{AA5D606F-FC73-403A-B341-D4AA851AF8D2}" presName="Name0" presStyleCnt="0">
        <dgm:presLayoutVars>
          <dgm:dir/>
          <dgm:resizeHandles val="exact"/>
        </dgm:presLayoutVars>
      </dgm:prSet>
      <dgm:spPr/>
    </dgm:pt>
    <dgm:pt modelId="{62C44B5F-AB47-4E74-92F2-39D742D135F5}" type="pres">
      <dgm:prSet presAssocID="{49794BAC-A77D-4911-BD20-F32EAFD9546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270307-1563-474E-9B23-62917CE21CE8}" type="pres">
      <dgm:prSet presAssocID="{E4540026-B9C2-411F-99B1-C6E7BDE55DED}" presName="sibTrans" presStyleLbl="sibTrans2D1" presStyleIdx="0" presStyleCnt="2"/>
      <dgm:spPr/>
    </dgm:pt>
    <dgm:pt modelId="{F0A3F696-D9B2-40B3-AD9F-89E796EA037B}" type="pres">
      <dgm:prSet presAssocID="{E4540026-B9C2-411F-99B1-C6E7BDE55DED}" presName="connectorText" presStyleLbl="sibTrans2D1" presStyleIdx="0" presStyleCnt="2"/>
      <dgm:spPr/>
    </dgm:pt>
    <dgm:pt modelId="{52F5EC77-4E0C-4FD2-8DCF-FFF54C6021FA}" type="pres">
      <dgm:prSet presAssocID="{D4EF47EB-DFD2-4AC6-9471-2E884563B4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5EC2A8-51B4-4FD3-9B18-690F0BD299CF}" type="pres">
      <dgm:prSet presAssocID="{E98EB435-FD64-4BB9-8348-AD893E417C9C}" presName="sibTrans" presStyleLbl="sibTrans2D1" presStyleIdx="1" presStyleCnt="2"/>
      <dgm:spPr/>
    </dgm:pt>
    <dgm:pt modelId="{8D922DF2-B9D6-465A-9881-AC29EB7C6FC0}" type="pres">
      <dgm:prSet presAssocID="{E98EB435-FD64-4BB9-8348-AD893E417C9C}" presName="connectorText" presStyleLbl="sibTrans2D1" presStyleIdx="1" presStyleCnt="2"/>
      <dgm:spPr/>
    </dgm:pt>
    <dgm:pt modelId="{BA5AEAAC-4E14-4113-AC02-C5840CECA253}" type="pres">
      <dgm:prSet presAssocID="{1537C015-4E15-4CE4-9B8A-EC99341230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594CEC5-8D20-4163-819C-DDB8F3667839}" type="presOf" srcId="{E4540026-B9C2-411F-99B1-C6E7BDE55DED}" destId="{60270307-1563-474E-9B23-62917CE21CE8}" srcOrd="0" destOrd="0" presId="urn:microsoft.com/office/officeart/2005/8/layout/process1"/>
    <dgm:cxn modelId="{E582184D-EC66-4BDE-A496-1769AF7657D6}" type="presOf" srcId="{E4540026-B9C2-411F-99B1-C6E7BDE55DED}" destId="{F0A3F696-D9B2-40B3-AD9F-89E796EA037B}" srcOrd="1" destOrd="0" presId="urn:microsoft.com/office/officeart/2005/8/layout/process1"/>
    <dgm:cxn modelId="{2C2A06F7-DF42-4FAB-A136-10257A4F30F9}" type="presOf" srcId="{E98EB435-FD64-4BB9-8348-AD893E417C9C}" destId="{725EC2A8-51B4-4FD3-9B18-690F0BD299CF}" srcOrd="0" destOrd="0" presId="urn:microsoft.com/office/officeart/2005/8/layout/process1"/>
    <dgm:cxn modelId="{271E6A1F-9EF2-43F3-AF6F-864A1F8A3611}" srcId="{AA5D606F-FC73-403A-B341-D4AA851AF8D2}" destId="{D4EF47EB-DFD2-4AC6-9471-2E884563B498}" srcOrd="1" destOrd="0" parTransId="{B1A08676-B469-4687-B036-55D3EA4503C3}" sibTransId="{E98EB435-FD64-4BB9-8348-AD893E417C9C}"/>
    <dgm:cxn modelId="{B0D1811C-89AD-4B25-9199-8986CF8EF5EF}" srcId="{AA5D606F-FC73-403A-B341-D4AA851AF8D2}" destId="{49794BAC-A77D-4911-BD20-F32EAFD95464}" srcOrd="0" destOrd="0" parTransId="{5968D9D1-7B23-4A4D-9CD6-89BB5AB4A2DE}" sibTransId="{E4540026-B9C2-411F-99B1-C6E7BDE55DED}"/>
    <dgm:cxn modelId="{CBEDD327-7176-444B-853A-8BCDA3A4A938}" type="presOf" srcId="{D4EF47EB-DFD2-4AC6-9471-2E884563B498}" destId="{52F5EC77-4E0C-4FD2-8DCF-FFF54C6021FA}" srcOrd="0" destOrd="0" presId="urn:microsoft.com/office/officeart/2005/8/layout/process1"/>
    <dgm:cxn modelId="{3617BA36-C1F0-4B31-B7BC-334CEFC0703E}" type="presOf" srcId="{AA5D606F-FC73-403A-B341-D4AA851AF8D2}" destId="{2B837E05-A71C-423A-BDB1-7D6AE189AA7C}" srcOrd="0" destOrd="0" presId="urn:microsoft.com/office/officeart/2005/8/layout/process1"/>
    <dgm:cxn modelId="{1884B2E0-2AAC-4D69-8A0A-7E64F865B84B}" type="presOf" srcId="{E98EB435-FD64-4BB9-8348-AD893E417C9C}" destId="{8D922DF2-B9D6-465A-9881-AC29EB7C6FC0}" srcOrd="1" destOrd="0" presId="urn:microsoft.com/office/officeart/2005/8/layout/process1"/>
    <dgm:cxn modelId="{F13B7396-6239-45E2-9FA9-3059A77BED3E}" type="presOf" srcId="{49794BAC-A77D-4911-BD20-F32EAFD95464}" destId="{62C44B5F-AB47-4E74-92F2-39D742D135F5}" srcOrd="0" destOrd="0" presId="urn:microsoft.com/office/officeart/2005/8/layout/process1"/>
    <dgm:cxn modelId="{927C9CA1-512A-48C4-BBFF-0D6B0AA99EB0}" srcId="{AA5D606F-FC73-403A-B341-D4AA851AF8D2}" destId="{1537C015-4E15-4CE4-9B8A-EC99341230BD}" srcOrd="2" destOrd="0" parTransId="{FB962E2D-1A98-4DD9-9C0C-E1CB1E3BF652}" sibTransId="{2916ED33-DB69-4C66-AF6E-788EC5CE2198}"/>
    <dgm:cxn modelId="{EBCCF251-EC47-4E80-8848-A154ECF10610}" type="presOf" srcId="{1537C015-4E15-4CE4-9B8A-EC99341230BD}" destId="{BA5AEAAC-4E14-4113-AC02-C5840CECA253}" srcOrd="0" destOrd="0" presId="urn:microsoft.com/office/officeart/2005/8/layout/process1"/>
    <dgm:cxn modelId="{05E25CF4-76A7-484B-959A-D4A223F2837A}" type="presParOf" srcId="{2B837E05-A71C-423A-BDB1-7D6AE189AA7C}" destId="{62C44B5F-AB47-4E74-92F2-39D742D135F5}" srcOrd="0" destOrd="0" presId="urn:microsoft.com/office/officeart/2005/8/layout/process1"/>
    <dgm:cxn modelId="{9D5FBB65-BDB4-4BFF-AD14-47B1A3407D9D}" type="presParOf" srcId="{2B837E05-A71C-423A-BDB1-7D6AE189AA7C}" destId="{60270307-1563-474E-9B23-62917CE21CE8}" srcOrd="1" destOrd="0" presId="urn:microsoft.com/office/officeart/2005/8/layout/process1"/>
    <dgm:cxn modelId="{E241770D-9CD1-44F2-A58E-1EA00BA45A29}" type="presParOf" srcId="{60270307-1563-474E-9B23-62917CE21CE8}" destId="{F0A3F696-D9B2-40B3-AD9F-89E796EA037B}" srcOrd="0" destOrd="0" presId="urn:microsoft.com/office/officeart/2005/8/layout/process1"/>
    <dgm:cxn modelId="{6D8AFE44-E918-4B73-BDF6-0DFE127265D6}" type="presParOf" srcId="{2B837E05-A71C-423A-BDB1-7D6AE189AA7C}" destId="{52F5EC77-4E0C-4FD2-8DCF-FFF54C6021FA}" srcOrd="2" destOrd="0" presId="urn:microsoft.com/office/officeart/2005/8/layout/process1"/>
    <dgm:cxn modelId="{30264B18-5493-463F-9EB5-C359C332F1E8}" type="presParOf" srcId="{2B837E05-A71C-423A-BDB1-7D6AE189AA7C}" destId="{725EC2A8-51B4-4FD3-9B18-690F0BD299CF}" srcOrd="3" destOrd="0" presId="urn:microsoft.com/office/officeart/2005/8/layout/process1"/>
    <dgm:cxn modelId="{147415CD-ADB0-40CB-8BEF-C644883C7E8F}" type="presParOf" srcId="{725EC2A8-51B4-4FD3-9B18-690F0BD299CF}" destId="{8D922DF2-B9D6-465A-9881-AC29EB7C6FC0}" srcOrd="0" destOrd="0" presId="urn:microsoft.com/office/officeart/2005/8/layout/process1"/>
    <dgm:cxn modelId="{52E01586-3A20-4C15-BB22-A994C4FAF67F}" type="presParOf" srcId="{2B837E05-A71C-423A-BDB1-7D6AE189AA7C}" destId="{BA5AEAAC-4E14-4113-AC02-C5840CECA253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F85C1F-7073-4F50-98A3-9E3B5A2986A3}" type="doc">
      <dgm:prSet loTypeId="urn:microsoft.com/office/officeart/2005/8/layout/chevron1" loCatId="process" qsTypeId="urn:microsoft.com/office/officeart/2005/8/quickstyle/simple1" qsCatId="simple" csTypeId="urn:microsoft.com/office/officeart/2005/8/colors/accent4_2" csCatId="accent4" phldr="1"/>
      <dgm:spPr/>
    </dgm:pt>
    <dgm:pt modelId="{843E3477-87C3-4ED1-A768-2754ED9678C1}">
      <dgm:prSet phldrT="[Text]"/>
      <dgm:spPr/>
      <dgm:t>
        <a:bodyPr/>
        <a:lstStyle/>
        <a:p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1. System Mapping</a:t>
          </a:r>
          <a:endParaRPr lang="de-DE" b="1" dirty="0">
            <a:solidFill>
              <a:schemeClr val="accent1">
                <a:lumMod val="50000"/>
              </a:schemeClr>
            </a:solidFill>
          </a:endParaRPr>
        </a:p>
      </dgm:t>
    </dgm:pt>
    <dgm:pt modelId="{472E11EE-0142-49A6-9DC0-401669678E80}" type="parTrans" cxnId="{BDE851F2-5A77-4ECF-A75F-BC06389F0646}">
      <dgm:prSet/>
      <dgm:spPr/>
      <dgm:t>
        <a:bodyPr/>
        <a:lstStyle/>
        <a:p>
          <a:endParaRPr lang="de-DE"/>
        </a:p>
      </dgm:t>
    </dgm:pt>
    <dgm:pt modelId="{3F8BA9B1-27CE-436C-B778-ED119ED4E6F6}" type="sibTrans" cxnId="{BDE851F2-5A77-4ECF-A75F-BC06389F0646}">
      <dgm:prSet/>
      <dgm:spPr/>
      <dgm:t>
        <a:bodyPr/>
        <a:lstStyle/>
        <a:p>
          <a:endParaRPr lang="de-DE"/>
        </a:p>
      </dgm:t>
    </dgm:pt>
    <dgm:pt modelId="{FC34EFD5-C103-4400-975F-F7092A46A5EA}">
      <dgm:prSet phldrT="[Text]"/>
      <dgm:spPr/>
      <dgm:t>
        <a:bodyPr/>
        <a:lstStyle/>
        <a:p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2. </a:t>
          </a:r>
          <a:r>
            <a:rPr lang="de-DE" b="1" dirty="0" err="1" smtClean="0">
              <a:solidFill>
                <a:schemeClr val="accent1">
                  <a:lumMod val="50000"/>
                </a:schemeClr>
              </a:solidFill>
            </a:rPr>
            <a:t>Audience</a:t>
          </a:r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 Understanding</a:t>
          </a:r>
          <a:endParaRPr lang="de-DE" b="1" dirty="0">
            <a:solidFill>
              <a:schemeClr val="accent1">
                <a:lumMod val="50000"/>
              </a:schemeClr>
            </a:solidFill>
          </a:endParaRPr>
        </a:p>
      </dgm:t>
    </dgm:pt>
    <dgm:pt modelId="{0E089EF5-390A-469D-AECB-2C7A644E7C4D}" type="parTrans" cxnId="{9A3EE086-046E-45FB-A6DD-734ECA909A5D}">
      <dgm:prSet/>
      <dgm:spPr/>
      <dgm:t>
        <a:bodyPr/>
        <a:lstStyle/>
        <a:p>
          <a:endParaRPr lang="de-DE"/>
        </a:p>
      </dgm:t>
    </dgm:pt>
    <dgm:pt modelId="{B32B7C3B-E414-4017-A95D-2A07731C0667}" type="sibTrans" cxnId="{9A3EE086-046E-45FB-A6DD-734ECA909A5D}">
      <dgm:prSet/>
      <dgm:spPr/>
      <dgm:t>
        <a:bodyPr/>
        <a:lstStyle/>
        <a:p>
          <a:endParaRPr lang="de-DE"/>
        </a:p>
      </dgm:t>
    </dgm:pt>
    <dgm:pt modelId="{3EB33192-F925-45A7-AD66-A57486D28D32}">
      <dgm:prSet phldrT="[Text]"/>
      <dgm:spPr/>
      <dgm:t>
        <a:bodyPr/>
        <a:lstStyle/>
        <a:p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3. </a:t>
          </a:r>
          <a:r>
            <a:rPr lang="de-DE" b="1" dirty="0" err="1" smtClean="0">
              <a:solidFill>
                <a:schemeClr val="accent1">
                  <a:lumMod val="50000"/>
                </a:schemeClr>
              </a:solidFill>
            </a:rPr>
            <a:t>Storytelling</a:t>
          </a:r>
          <a:endParaRPr lang="de-DE" b="1" dirty="0">
            <a:solidFill>
              <a:schemeClr val="accent1">
                <a:lumMod val="50000"/>
              </a:schemeClr>
            </a:solidFill>
          </a:endParaRPr>
        </a:p>
      </dgm:t>
    </dgm:pt>
    <dgm:pt modelId="{32710EA2-4746-4C9E-9B42-D0A813BB83D3}" type="parTrans" cxnId="{7BAF7EF0-3C8D-4501-B109-D630742CA9A3}">
      <dgm:prSet/>
      <dgm:spPr/>
      <dgm:t>
        <a:bodyPr/>
        <a:lstStyle/>
        <a:p>
          <a:endParaRPr lang="de-DE"/>
        </a:p>
      </dgm:t>
    </dgm:pt>
    <dgm:pt modelId="{0442F769-A681-45BC-96BC-70872C2886BE}" type="sibTrans" cxnId="{7BAF7EF0-3C8D-4501-B109-D630742CA9A3}">
      <dgm:prSet/>
      <dgm:spPr/>
      <dgm:t>
        <a:bodyPr/>
        <a:lstStyle/>
        <a:p>
          <a:endParaRPr lang="de-DE"/>
        </a:p>
      </dgm:t>
    </dgm:pt>
    <dgm:pt modelId="{5085A900-BDA5-4E27-8999-54A821947AE5}">
      <dgm:prSet/>
      <dgm:spPr/>
      <dgm:t>
        <a:bodyPr/>
        <a:lstStyle/>
        <a:p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4. </a:t>
          </a:r>
          <a:r>
            <a:rPr lang="de-DE" b="1" dirty="0" err="1" smtClean="0">
              <a:solidFill>
                <a:schemeClr val="accent1">
                  <a:lumMod val="50000"/>
                </a:schemeClr>
              </a:solidFill>
            </a:rPr>
            <a:t>Supporter</a:t>
          </a:r>
          <a:r>
            <a:rPr lang="de-DE" b="1" dirty="0" smtClean="0">
              <a:solidFill>
                <a:schemeClr val="accent1">
                  <a:lumMod val="50000"/>
                </a:schemeClr>
              </a:solidFill>
            </a:rPr>
            <a:t> Journey</a:t>
          </a:r>
          <a:endParaRPr lang="de-DE" b="1" dirty="0">
            <a:solidFill>
              <a:schemeClr val="accent1">
                <a:lumMod val="50000"/>
              </a:schemeClr>
            </a:solidFill>
          </a:endParaRPr>
        </a:p>
      </dgm:t>
    </dgm:pt>
    <dgm:pt modelId="{A5675F47-0A30-462B-A800-1B4F31CA15F1}" type="parTrans" cxnId="{67BD4FBD-86C4-4958-B38A-8F82E4CAD577}">
      <dgm:prSet/>
      <dgm:spPr/>
      <dgm:t>
        <a:bodyPr/>
        <a:lstStyle/>
        <a:p>
          <a:endParaRPr lang="de-DE"/>
        </a:p>
      </dgm:t>
    </dgm:pt>
    <dgm:pt modelId="{48B58C10-56B2-4BC3-BAB3-E5215CF42209}" type="sibTrans" cxnId="{67BD4FBD-86C4-4958-B38A-8F82E4CAD577}">
      <dgm:prSet/>
      <dgm:spPr/>
      <dgm:t>
        <a:bodyPr/>
        <a:lstStyle/>
        <a:p>
          <a:endParaRPr lang="de-DE"/>
        </a:p>
      </dgm:t>
    </dgm:pt>
    <dgm:pt modelId="{F34909C2-9860-4450-8771-522C09EA92D7}" type="pres">
      <dgm:prSet presAssocID="{E2F85C1F-7073-4F50-98A3-9E3B5A2986A3}" presName="Name0" presStyleCnt="0">
        <dgm:presLayoutVars>
          <dgm:dir/>
          <dgm:animLvl val="lvl"/>
          <dgm:resizeHandles val="exact"/>
        </dgm:presLayoutVars>
      </dgm:prSet>
      <dgm:spPr/>
    </dgm:pt>
    <dgm:pt modelId="{4C3FFD33-83B7-448E-99F1-D6D30C799DCA}" type="pres">
      <dgm:prSet presAssocID="{843E3477-87C3-4ED1-A768-2754ED9678C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40408D2-90C6-43B2-B448-6C5E0977F640}" type="pres">
      <dgm:prSet presAssocID="{3F8BA9B1-27CE-436C-B778-ED119ED4E6F6}" presName="parTxOnlySpace" presStyleCnt="0"/>
      <dgm:spPr/>
    </dgm:pt>
    <dgm:pt modelId="{9058DF39-AE19-4D15-8ECB-F37E54BC0720}" type="pres">
      <dgm:prSet presAssocID="{FC34EFD5-C103-4400-975F-F7092A46A5E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B36162-D101-4536-BF83-139F92A81EBC}" type="pres">
      <dgm:prSet presAssocID="{B32B7C3B-E414-4017-A95D-2A07731C0667}" presName="parTxOnlySpace" presStyleCnt="0"/>
      <dgm:spPr/>
    </dgm:pt>
    <dgm:pt modelId="{F1C71BCE-0F1D-4248-8259-D5D2326EA02F}" type="pres">
      <dgm:prSet presAssocID="{3EB33192-F925-45A7-AD66-A57486D28D3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D5EDA95-564B-4100-A75F-CFF14C7D8C2A}" type="pres">
      <dgm:prSet presAssocID="{0442F769-A681-45BC-96BC-70872C2886BE}" presName="parTxOnlySpace" presStyleCnt="0"/>
      <dgm:spPr/>
    </dgm:pt>
    <dgm:pt modelId="{FE4512E2-C02F-41FA-AA12-92E8EECF9618}" type="pres">
      <dgm:prSet presAssocID="{5085A900-BDA5-4E27-8999-54A821947AE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BAF7EF0-3C8D-4501-B109-D630742CA9A3}" srcId="{E2F85C1F-7073-4F50-98A3-9E3B5A2986A3}" destId="{3EB33192-F925-45A7-AD66-A57486D28D32}" srcOrd="2" destOrd="0" parTransId="{32710EA2-4746-4C9E-9B42-D0A813BB83D3}" sibTransId="{0442F769-A681-45BC-96BC-70872C2886BE}"/>
    <dgm:cxn modelId="{67BD4FBD-86C4-4958-B38A-8F82E4CAD577}" srcId="{E2F85C1F-7073-4F50-98A3-9E3B5A2986A3}" destId="{5085A900-BDA5-4E27-8999-54A821947AE5}" srcOrd="3" destOrd="0" parTransId="{A5675F47-0A30-462B-A800-1B4F31CA15F1}" sibTransId="{48B58C10-56B2-4BC3-BAB3-E5215CF42209}"/>
    <dgm:cxn modelId="{971B1144-A1E0-4F9F-8E32-E107F1F3A4F4}" type="presOf" srcId="{E2F85C1F-7073-4F50-98A3-9E3B5A2986A3}" destId="{F34909C2-9860-4450-8771-522C09EA92D7}" srcOrd="0" destOrd="0" presId="urn:microsoft.com/office/officeart/2005/8/layout/chevron1"/>
    <dgm:cxn modelId="{34EF1DAC-E678-49FB-85BE-9215A52DDA3F}" type="presOf" srcId="{3EB33192-F925-45A7-AD66-A57486D28D32}" destId="{F1C71BCE-0F1D-4248-8259-D5D2326EA02F}" srcOrd="0" destOrd="0" presId="urn:microsoft.com/office/officeart/2005/8/layout/chevron1"/>
    <dgm:cxn modelId="{94BAA129-61C9-44A5-9A3A-62AED5C2E62D}" type="presOf" srcId="{FC34EFD5-C103-4400-975F-F7092A46A5EA}" destId="{9058DF39-AE19-4D15-8ECB-F37E54BC0720}" srcOrd="0" destOrd="0" presId="urn:microsoft.com/office/officeart/2005/8/layout/chevron1"/>
    <dgm:cxn modelId="{BDE851F2-5A77-4ECF-A75F-BC06389F0646}" srcId="{E2F85C1F-7073-4F50-98A3-9E3B5A2986A3}" destId="{843E3477-87C3-4ED1-A768-2754ED9678C1}" srcOrd="0" destOrd="0" parTransId="{472E11EE-0142-49A6-9DC0-401669678E80}" sibTransId="{3F8BA9B1-27CE-436C-B778-ED119ED4E6F6}"/>
    <dgm:cxn modelId="{EFFB8E5B-1191-4D61-BB97-5DD9EA501CB6}" type="presOf" srcId="{843E3477-87C3-4ED1-A768-2754ED9678C1}" destId="{4C3FFD33-83B7-448E-99F1-D6D30C799DCA}" srcOrd="0" destOrd="0" presId="urn:microsoft.com/office/officeart/2005/8/layout/chevron1"/>
    <dgm:cxn modelId="{0A09177C-5FCF-4A4E-AF09-EF8186293F9F}" type="presOf" srcId="{5085A900-BDA5-4E27-8999-54A821947AE5}" destId="{FE4512E2-C02F-41FA-AA12-92E8EECF9618}" srcOrd="0" destOrd="0" presId="urn:microsoft.com/office/officeart/2005/8/layout/chevron1"/>
    <dgm:cxn modelId="{9A3EE086-046E-45FB-A6DD-734ECA909A5D}" srcId="{E2F85C1F-7073-4F50-98A3-9E3B5A2986A3}" destId="{FC34EFD5-C103-4400-975F-F7092A46A5EA}" srcOrd="1" destOrd="0" parTransId="{0E089EF5-390A-469D-AECB-2C7A644E7C4D}" sibTransId="{B32B7C3B-E414-4017-A95D-2A07731C0667}"/>
    <dgm:cxn modelId="{BA8C18FD-F114-45B5-B7CD-EF70079171C5}" type="presParOf" srcId="{F34909C2-9860-4450-8771-522C09EA92D7}" destId="{4C3FFD33-83B7-448E-99F1-D6D30C799DCA}" srcOrd="0" destOrd="0" presId="urn:microsoft.com/office/officeart/2005/8/layout/chevron1"/>
    <dgm:cxn modelId="{96DCBF9C-AB02-4068-9563-72C825B1CAAE}" type="presParOf" srcId="{F34909C2-9860-4450-8771-522C09EA92D7}" destId="{940408D2-90C6-43B2-B448-6C5E0977F640}" srcOrd="1" destOrd="0" presId="urn:microsoft.com/office/officeart/2005/8/layout/chevron1"/>
    <dgm:cxn modelId="{B17018D0-CBDE-4E0A-A0D8-DF52CE81EC2E}" type="presParOf" srcId="{F34909C2-9860-4450-8771-522C09EA92D7}" destId="{9058DF39-AE19-4D15-8ECB-F37E54BC0720}" srcOrd="2" destOrd="0" presId="urn:microsoft.com/office/officeart/2005/8/layout/chevron1"/>
    <dgm:cxn modelId="{9373D194-3C87-4A77-9EA0-DC6CB05560EB}" type="presParOf" srcId="{F34909C2-9860-4450-8771-522C09EA92D7}" destId="{60B36162-D101-4536-BF83-139F92A81EBC}" srcOrd="3" destOrd="0" presId="urn:microsoft.com/office/officeart/2005/8/layout/chevron1"/>
    <dgm:cxn modelId="{4F32D050-53B6-4B16-8083-4BFF1C20AA11}" type="presParOf" srcId="{F34909C2-9860-4450-8771-522C09EA92D7}" destId="{F1C71BCE-0F1D-4248-8259-D5D2326EA02F}" srcOrd="4" destOrd="0" presId="urn:microsoft.com/office/officeart/2005/8/layout/chevron1"/>
    <dgm:cxn modelId="{A70F27D1-CAB1-4F19-A9B8-BBB926F079CC}" type="presParOf" srcId="{F34909C2-9860-4450-8771-522C09EA92D7}" destId="{7D5EDA95-564B-4100-A75F-CFF14C7D8C2A}" srcOrd="5" destOrd="0" presId="urn:microsoft.com/office/officeart/2005/8/layout/chevron1"/>
    <dgm:cxn modelId="{6E9A22EA-A6FD-49F7-A234-D7CF66D6F668}" type="presParOf" srcId="{F34909C2-9860-4450-8771-522C09EA92D7}" destId="{FE4512E2-C02F-41FA-AA12-92E8EECF961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76C0A6-C482-4934-9973-F1D892A02091}" type="doc">
      <dgm:prSet loTypeId="urn:microsoft.com/office/officeart/2005/8/layout/process2" loCatId="process" qsTypeId="urn:microsoft.com/office/officeart/2005/8/quickstyle/simple1" qsCatId="simple" csTypeId="urn:microsoft.com/office/officeart/2005/8/colors/accent2_2" csCatId="accent2" phldr="1"/>
      <dgm:spPr/>
    </dgm:pt>
    <dgm:pt modelId="{C72A5425-871A-444F-BFB6-166E1006496D}">
      <dgm:prSet phldrT="[Text]"/>
      <dgm:spPr/>
      <dgm:t>
        <a:bodyPr/>
        <a:lstStyle/>
        <a:p>
          <a:r>
            <a:rPr lang="de-DE" dirty="0" smtClean="0"/>
            <a:t>Mobilisation</a:t>
          </a:r>
          <a:endParaRPr lang="de-DE" dirty="0"/>
        </a:p>
      </dgm:t>
    </dgm:pt>
    <dgm:pt modelId="{D83C7E2E-ECDC-4512-AB65-D5C100757D0E}" type="parTrans" cxnId="{C5AD9003-6000-4898-965C-8727056CEF84}">
      <dgm:prSet/>
      <dgm:spPr/>
      <dgm:t>
        <a:bodyPr/>
        <a:lstStyle/>
        <a:p>
          <a:endParaRPr lang="de-DE"/>
        </a:p>
      </dgm:t>
    </dgm:pt>
    <dgm:pt modelId="{81D6475F-9810-420A-A339-22812D21F335}" type="sibTrans" cxnId="{C5AD9003-6000-4898-965C-8727056CEF84}">
      <dgm:prSet/>
      <dgm:spPr/>
      <dgm:t>
        <a:bodyPr/>
        <a:lstStyle/>
        <a:p>
          <a:endParaRPr lang="de-DE"/>
        </a:p>
      </dgm:t>
    </dgm:pt>
    <dgm:pt modelId="{2AE60670-9D98-4B9A-A91B-B908085E73C4}">
      <dgm:prSet phldrT="[Text]"/>
      <dgm:spPr/>
      <dgm:t>
        <a:bodyPr/>
        <a:lstStyle/>
        <a:p>
          <a:r>
            <a:rPr lang="de-DE" dirty="0" err="1" smtClean="0"/>
            <a:t>Raising</a:t>
          </a:r>
          <a:r>
            <a:rPr lang="de-DE" dirty="0" smtClean="0"/>
            <a:t> Awareness</a:t>
          </a:r>
          <a:endParaRPr lang="de-DE" dirty="0"/>
        </a:p>
      </dgm:t>
    </dgm:pt>
    <dgm:pt modelId="{0A5C9E6F-AEB0-4CBF-998D-06A14B77C6EB}" type="parTrans" cxnId="{CF4D667C-FD8B-4E61-B45E-FE56B3FA937D}">
      <dgm:prSet/>
      <dgm:spPr/>
      <dgm:t>
        <a:bodyPr/>
        <a:lstStyle/>
        <a:p>
          <a:endParaRPr lang="de-DE"/>
        </a:p>
      </dgm:t>
    </dgm:pt>
    <dgm:pt modelId="{3E7B544B-B2E7-4025-A2AA-022FF9FD8763}" type="sibTrans" cxnId="{CF4D667C-FD8B-4E61-B45E-FE56B3FA937D}">
      <dgm:prSet/>
      <dgm:spPr/>
      <dgm:t>
        <a:bodyPr/>
        <a:lstStyle/>
        <a:p>
          <a:endParaRPr lang="de-DE"/>
        </a:p>
      </dgm:t>
    </dgm:pt>
    <dgm:pt modelId="{A05C75CE-7270-43AA-BAB6-993B2D9FAA16}">
      <dgm:prSet phldrT="[Text]"/>
      <dgm:spPr/>
      <dgm:t>
        <a:bodyPr/>
        <a:lstStyle/>
        <a:p>
          <a:r>
            <a:rPr lang="de-DE" dirty="0" err="1" smtClean="0"/>
            <a:t>Influence</a:t>
          </a:r>
          <a:endParaRPr lang="de-DE" dirty="0"/>
        </a:p>
      </dgm:t>
    </dgm:pt>
    <dgm:pt modelId="{ACC252A3-5901-4CFA-8037-EF8997FDF833}" type="parTrans" cxnId="{0A9535E9-3609-4AEB-B705-A0FBFA50B864}">
      <dgm:prSet/>
      <dgm:spPr/>
      <dgm:t>
        <a:bodyPr/>
        <a:lstStyle/>
        <a:p>
          <a:endParaRPr lang="de-DE"/>
        </a:p>
      </dgm:t>
    </dgm:pt>
    <dgm:pt modelId="{D380C962-7FA0-4FF6-8126-33DDA69EFB43}" type="sibTrans" cxnId="{0A9535E9-3609-4AEB-B705-A0FBFA50B864}">
      <dgm:prSet/>
      <dgm:spPr/>
      <dgm:t>
        <a:bodyPr/>
        <a:lstStyle/>
        <a:p>
          <a:endParaRPr lang="de-DE"/>
        </a:p>
      </dgm:t>
    </dgm:pt>
    <dgm:pt modelId="{2D2A8CAE-70DD-445E-B7C4-80CE25095EFF}" type="pres">
      <dgm:prSet presAssocID="{B376C0A6-C482-4934-9973-F1D892A02091}" presName="linearFlow" presStyleCnt="0">
        <dgm:presLayoutVars>
          <dgm:resizeHandles val="exact"/>
        </dgm:presLayoutVars>
      </dgm:prSet>
      <dgm:spPr/>
    </dgm:pt>
    <dgm:pt modelId="{C1878C6B-5A8E-41CE-AB3B-94EFF4C53DDE}" type="pres">
      <dgm:prSet presAssocID="{C72A5425-871A-444F-BFB6-166E1006496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F099D4-414F-4439-95B4-1BF0CD041AA9}" type="pres">
      <dgm:prSet presAssocID="{81D6475F-9810-420A-A339-22812D21F335}" presName="sibTrans" presStyleLbl="sibTrans2D1" presStyleIdx="0" presStyleCnt="2"/>
      <dgm:spPr/>
    </dgm:pt>
    <dgm:pt modelId="{C4DED42A-1770-4BCD-B9EB-72BFD09A8756}" type="pres">
      <dgm:prSet presAssocID="{81D6475F-9810-420A-A339-22812D21F335}" presName="connectorText" presStyleLbl="sibTrans2D1" presStyleIdx="0" presStyleCnt="2"/>
      <dgm:spPr/>
    </dgm:pt>
    <dgm:pt modelId="{94D33AAA-D0F1-463A-B588-79831ED65D09}" type="pres">
      <dgm:prSet presAssocID="{2AE60670-9D98-4B9A-A91B-B908085E73C4}" presName="node" presStyleLbl="node1" presStyleIdx="1" presStyleCnt="3">
        <dgm:presLayoutVars>
          <dgm:bulletEnabled val="1"/>
        </dgm:presLayoutVars>
      </dgm:prSet>
      <dgm:spPr/>
    </dgm:pt>
    <dgm:pt modelId="{3409389C-5306-4882-9630-7568EA472635}" type="pres">
      <dgm:prSet presAssocID="{3E7B544B-B2E7-4025-A2AA-022FF9FD8763}" presName="sibTrans" presStyleLbl="sibTrans2D1" presStyleIdx="1" presStyleCnt="2"/>
      <dgm:spPr/>
    </dgm:pt>
    <dgm:pt modelId="{B1626A49-6816-426C-9002-9307690CA2E7}" type="pres">
      <dgm:prSet presAssocID="{3E7B544B-B2E7-4025-A2AA-022FF9FD8763}" presName="connectorText" presStyleLbl="sibTrans2D1" presStyleIdx="1" presStyleCnt="2"/>
      <dgm:spPr/>
    </dgm:pt>
    <dgm:pt modelId="{A909BD2C-BF22-4DC5-823F-56C0E8FCFAFB}" type="pres">
      <dgm:prSet presAssocID="{A05C75CE-7270-43AA-BAB6-993B2D9FAA16}" presName="node" presStyleLbl="node1" presStyleIdx="2" presStyleCnt="3">
        <dgm:presLayoutVars>
          <dgm:bulletEnabled val="1"/>
        </dgm:presLayoutVars>
      </dgm:prSet>
      <dgm:spPr/>
    </dgm:pt>
  </dgm:ptLst>
  <dgm:cxnLst>
    <dgm:cxn modelId="{44127BF7-9347-49F0-8801-2E1E5311A9BE}" type="presOf" srcId="{2AE60670-9D98-4B9A-A91B-B908085E73C4}" destId="{94D33AAA-D0F1-463A-B588-79831ED65D09}" srcOrd="0" destOrd="0" presId="urn:microsoft.com/office/officeart/2005/8/layout/process2"/>
    <dgm:cxn modelId="{1665259A-DF7B-4E04-9859-1C588D406D0F}" type="presOf" srcId="{B376C0A6-C482-4934-9973-F1D892A02091}" destId="{2D2A8CAE-70DD-445E-B7C4-80CE25095EFF}" srcOrd="0" destOrd="0" presId="urn:microsoft.com/office/officeart/2005/8/layout/process2"/>
    <dgm:cxn modelId="{41301C06-AB88-47E5-A41E-FCA4160A7F5D}" type="presOf" srcId="{81D6475F-9810-420A-A339-22812D21F335}" destId="{C4DED42A-1770-4BCD-B9EB-72BFD09A8756}" srcOrd="1" destOrd="0" presId="urn:microsoft.com/office/officeart/2005/8/layout/process2"/>
    <dgm:cxn modelId="{C0ED567C-D4A3-4BA0-84C4-F12CD9DC60DF}" type="presOf" srcId="{A05C75CE-7270-43AA-BAB6-993B2D9FAA16}" destId="{A909BD2C-BF22-4DC5-823F-56C0E8FCFAFB}" srcOrd="0" destOrd="0" presId="urn:microsoft.com/office/officeart/2005/8/layout/process2"/>
    <dgm:cxn modelId="{326D76AE-98DA-47F3-9728-7D1A9F9C015E}" type="presOf" srcId="{3E7B544B-B2E7-4025-A2AA-022FF9FD8763}" destId="{3409389C-5306-4882-9630-7568EA472635}" srcOrd="0" destOrd="0" presId="urn:microsoft.com/office/officeart/2005/8/layout/process2"/>
    <dgm:cxn modelId="{321401DB-C5AA-4E65-8814-F49A5D1E3D8E}" type="presOf" srcId="{C72A5425-871A-444F-BFB6-166E1006496D}" destId="{C1878C6B-5A8E-41CE-AB3B-94EFF4C53DDE}" srcOrd="0" destOrd="0" presId="urn:microsoft.com/office/officeart/2005/8/layout/process2"/>
    <dgm:cxn modelId="{5CBDD52E-EED2-4AF1-BDE5-3CCD9657566F}" type="presOf" srcId="{81D6475F-9810-420A-A339-22812D21F335}" destId="{79F099D4-414F-4439-95B4-1BF0CD041AA9}" srcOrd="0" destOrd="0" presId="urn:microsoft.com/office/officeart/2005/8/layout/process2"/>
    <dgm:cxn modelId="{CF4D667C-FD8B-4E61-B45E-FE56B3FA937D}" srcId="{B376C0A6-C482-4934-9973-F1D892A02091}" destId="{2AE60670-9D98-4B9A-A91B-B908085E73C4}" srcOrd="1" destOrd="0" parTransId="{0A5C9E6F-AEB0-4CBF-998D-06A14B77C6EB}" sibTransId="{3E7B544B-B2E7-4025-A2AA-022FF9FD8763}"/>
    <dgm:cxn modelId="{C5AD9003-6000-4898-965C-8727056CEF84}" srcId="{B376C0A6-C482-4934-9973-F1D892A02091}" destId="{C72A5425-871A-444F-BFB6-166E1006496D}" srcOrd="0" destOrd="0" parTransId="{D83C7E2E-ECDC-4512-AB65-D5C100757D0E}" sibTransId="{81D6475F-9810-420A-A339-22812D21F335}"/>
    <dgm:cxn modelId="{F3BA8CE2-7CE9-4D8B-9958-8DA49958D539}" type="presOf" srcId="{3E7B544B-B2E7-4025-A2AA-022FF9FD8763}" destId="{B1626A49-6816-426C-9002-9307690CA2E7}" srcOrd="1" destOrd="0" presId="urn:microsoft.com/office/officeart/2005/8/layout/process2"/>
    <dgm:cxn modelId="{0A9535E9-3609-4AEB-B705-A0FBFA50B864}" srcId="{B376C0A6-C482-4934-9973-F1D892A02091}" destId="{A05C75CE-7270-43AA-BAB6-993B2D9FAA16}" srcOrd="2" destOrd="0" parTransId="{ACC252A3-5901-4CFA-8037-EF8997FDF833}" sibTransId="{D380C962-7FA0-4FF6-8126-33DDA69EFB43}"/>
    <dgm:cxn modelId="{AD4F347B-B560-4721-A69F-23ED354820D6}" type="presParOf" srcId="{2D2A8CAE-70DD-445E-B7C4-80CE25095EFF}" destId="{C1878C6B-5A8E-41CE-AB3B-94EFF4C53DDE}" srcOrd="0" destOrd="0" presId="urn:microsoft.com/office/officeart/2005/8/layout/process2"/>
    <dgm:cxn modelId="{39E324B7-2350-4E13-866E-001650302610}" type="presParOf" srcId="{2D2A8CAE-70DD-445E-B7C4-80CE25095EFF}" destId="{79F099D4-414F-4439-95B4-1BF0CD041AA9}" srcOrd="1" destOrd="0" presId="urn:microsoft.com/office/officeart/2005/8/layout/process2"/>
    <dgm:cxn modelId="{28C48B17-BFEE-46B7-B3E6-037B38C0079A}" type="presParOf" srcId="{79F099D4-414F-4439-95B4-1BF0CD041AA9}" destId="{C4DED42A-1770-4BCD-B9EB-72BFD09A8756}" srcOrd="0" destOrd="0" presId="urn:microsoft.com/office/officeart/2005/8/layout/process2"/>
    <dgm:cxn modelId="{5F6A5FFB-F018-4922-81AA-738BC732A621}" type="presParOf" srcId="{2D2A8CAE-70DD-445E-B7C4-80CE25095EFF}" destId="{94D33AAA-D0F1-463A-B588-79831ED65D09}" srcOrd="2" destOrd="0" presId="urn:microsoft.com/office/officeart/2005/8/layout/process2"/>
    <dgm:cxn modelId="{0874A1C5-150F-4B72-B844-1F0492C0123A}" type="presParOf" srcId="{2D2A8CAE-70DD-445E-B7C4-80CE25095EFF}" destId="{3409389C-5306-4882-9630-7568EA472635}" srcOrd="3" destOrd="0" presId="urn:microsoft.com/office/officeart/2005/8/layout/process2"/>
    <dgm:cxn modelId="{69D68E14-ED53-4DDA-9918-8EF6D768BFDE}" type="presParOf" srcId="{3409389C-5306-4882-9630-7568EA472635}" destId="{B1626A49-6816-426C-9002-9307690CA2E7}" srcOrd="0" destOrd="0" presId="urn:microsoft.com/office/officeart/2005/8/layout/process2"/>
    <dgm:cxn modelId="{8CC01D6C-1B6F-4832-9B52-15A7131774B4}" type="presParOf" srcId="{2D2A8CAE-70DD-445E-B7C4-80CE25095EFF}" destId="{A909BD2C-BF22-4DC5-823F-56C0E8FCFAF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49498-2CA1-40ED-8236-66DBE5E5BA59}">
      <dsp:nvSpPr>
        <dsp:cNvPr id="0" name=""/>
        <dsp:cNvSpPr/>
      </dsp:nvSpPr>
      <dsp:spPr>
        <a:xfrm>
          <a:off x="469448" y="1804"/>
          <a:ext cx="3090958" cy="18545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dirty="0" err="1" smtClean="0"/>
            <a:t>Clarity</a:t>
          </a:r>
          <a:r>
            <a:rPr lang="de-DE" sz="3000" kern="1200" dirty="0" smtClean="0"/>
            <a:t> </a:t>
          </a:r>
          <a:r>
            <a:rPr lang="de-DE" sz="3000" kern="1200" dirty="0" err="1" smtClean="0"/>
            <a:t>and</a:t>
          </a:r>
          <a:r>
            <a:rPr lang="de-DE" sz="3000" kern="1200" dirty="0" smtClean="0"/>
            <a:t> </a:t>
          </a:r>
          <a:r>
            <a:rPr lang="de-DE" sz="3000" kern="1200" dirty="0" err="1" smtClean="0"/>
            <a:t>Comprehensibility</a:t>
          </a:r>
          <a:endParaRPr lang="de-DE" sz="3000" kern="1200" dirty="0"/>
        </a:p>
      </dsp:txBody>
      <dsp:txXfrm>
        <a:off x="469448" y="1804"/>
        <a:ext cx="3090958" cy="1854574"/>
      </dsp:txXfrm>
    </dsp:sp>
    <dsp:sp modelId="{B87FBC23-749E-406B-BC06-50B4FE3ECB2A}">
      <dsp:nvSpPr>
        <dsp:cNvPr id="0" name=""/>
        <dsp:cNvSpPr/>
      </dsp:nvSpPr>
      <dsp:spPr>
        <a:xfrm>
          <a:off x="3869502" y="1804"/>
          <a:ext cx="3090958" cy="18545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dirty="0" smtClean="0"/>
            <a:t>Target Group Orientation</a:t>
          </a:r>
          <a:endParaRPr lang="de-DE" sz="3000" kern="1200" dirty="0"/>
        </a:p>
      </dsp:txBody>
      <dsp:txXfrm>
        <a:off x="3869502" y="1804"/>
        <a:ext cx="3090958" cy="1854574"/>
      </dsp:txXfrm>
    </dsp:sp>
    <dsp:sp modelId="{C4B3BB73-23AF-478B-A263-E633462BEC1C}">
      <dsp:nvSpPr>
        <dsp:cNvPr id="0" name=""/>
        <dsp:cNvSpPr/>
      </dsp:nvSpPr>
      <dsp:spPr>
        <a:xfrm>
          <a:off x="2169475" y="2165474"/>
          <a:ext cx="3090958" cy="18545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dirty="0" smtClean="0"/>
            <a:t>Authenticity </a:t>
          </a:r>
          <a:r>
            <a:rPr lang="de-DE" sz="3000" kern="1200" dirty="0" err="1" smtClean="0"/>
            <a:t>and</a:t>
          </a:r>
          <a:r>
            <a:rPr lang="de-DE" sz="3000" kern="1200" dirty="0" smtClean="0"/>
            <a:t> </a:t>
          </a:r>
          <a:r>
            <a:rPr lang="de-DE" sz="3000" kern="1200" dirty="0" err="1" smtClean="0"/>
            <a:t>Credibility</a:t>
          </a:r>
          <a:endParaRPr lang="de-DE" sz="3000" kern="1200" dirty="0"/>
        </a:p>
      </dsp:txBody>
      <dsp:txXfrm>
        <a:off x="2169475" y="2165474"/>
        <a:ext cx="3090958" cy="185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70D54-C111-4045-96F6-2E376F6CB1DA}">
      <dsp:nvSpPr>
        <dsp:cNvPr id="0" name=""/>
        <dsp:cNvSpPr/>
      </dsp:nvSpPr>
      <dsp:spPr>
        <a:xfrm rot="5400000">
          <a:off x="836007" y="803137"/>
          <a:ext cx="1385846" cy="230601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2520C-E1E5-45C6-ACD4-81B58CA3BAED}">
      <dsp:nvSpPr>
        <dsp:cNvPr id="0" name=""/>
        <dsp:cNvSpPr/>
      </dsp:nvSpPr>
      <dsp:spPr>
        <a:xfrm>
          <a:off x="604675" y="1492139"/>
          <a:ext cx="2081885" cy="182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1.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Define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goals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and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messages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sz="2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604675" y="1492139"/>
        <a:ext cx="2081885" cy="1824894"/>
      </dsp:txXfrm>
    </dsp:sp>
    <dsp:sp modelId="{9A9433CC-DFCB-4497-ABC0-5A74B7082182}">
      <dsp:nvSpPr>
        <dsp:cNvPr id="0" name=""/>
        <dsp:cNvSpPr/>
      </dsp:nvSpPr>
      <dsp:spPr>
        <a:xfrm>
          <a:off x="2293751" y="633365"/>
          <a:ext cx="392808" cy="392808"/>
        </a:xfrm>
        <a:prstGeom prst="triangle">
          <a:avLst>
            <a:gd name="adj" fmla="val 100000"/>
          </a:avLst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6BF62-686E-4434-8F75-25D140D0ADF3}">
      <dsp:nvSpPr>
        <dsp:cNvPr id="0" name=""/>
        <dsp:cNvSpPr/>
      </dsp:nvSpPr>
      <dsp:spPr>
        <a:xfrm rot="5400000">
          <a:off x="3384641" y="172475"/>
          <a:ext cx="1385846" cy="230601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535A86-44B7-4CD8-BC25-EC4D5A4E9718}">
      <dsp:nvSpPr>
        <dsp:cNvPr id="0" name=""/>
        <dsp:cNvSpPr/>
      </dsp:nvSpPr>
      <dsp:spPr>
        <a:xfrm>
          <a:off x="3153309" y="861477"/>
          <a:ext cx="2081885" cy="182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2.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Address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specific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target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groups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sz="2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153309" y="861477"/>
        <a:ext cx="2081885" cy="1824894"/>
      </dsp:txXfrm>
    </dsp:sp>
    <dsp:sp modelId="{6B47767F-5209-4FB1-8A35-0549B6BBFCAE}">
      <dsp:nvSpPr>
        <dsp:cNvPr id="0" name=""/>
        <dsp:cNvSpPr/>
      </dsp:nvSpPr>
      <dsp:spPr>
        <a:xfrm>
          <a:off x="4842386" y="2703"/>
          <a:ext cx="392808" cy="392808"/>
        </a:xfrm>
        <a:prstGeom prst="triangle">
          <a:avLst>
            <a:gd name="adj" fmla="val 100000"/>
          </a:avLst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810D1-7BC9-4E27-965B-E4C773183B34}">
      <dsp:nvSpPr>
        <dsp:cNvPr id="0" name=""/>
        <dsp:cNvSpPr/>
      </dsp:nvSpPr>
      <dsp:spPr>
        <a:xfrm rot="5400000">
          <a:off x="5933275" y="-458186"/>
          <a:ext cx="1385846" cy="230601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09629-FD4E-4254-8735-E48DBCDB2DE2}">
      <dsp:nvSpPr>
        <dsp:cNvPr id="0" name=""/>
        <dsp:cNvSpPr/>
      </dsp:nvSpPr>
      <dsp:spPr>
        <a:xfrm>
          <a:off x="5701943" y="230815"/>
          <a:ext cx="2081885" cy="1824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3.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Define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key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messages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and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core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de-DE" sz="28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topics</a:t>
          </a:r>
          <a:r>
            <a:rPr lang="de-DE" sz="28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.</a:t>
          </a:r>
          <a:endParaRPr lang="de-DE" sz="28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5701943" y="230815"/>
        <a:ext cx="2081885" cy="1824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44B5F-AB47-4E74-92F2-39D742D135F5}">
      <dsp:nvSpPr>
        <dsp:cNvPr id="0" name=""/>
        <dsp:cNvSpPr/>
      </dsp:nvSpPr>
      <dsp:spPr>
        <a:xfrm>
          <a:off x="8261" y="2232242"/>
          <a:ext cx="2469241" cy="17593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Who are the target groups? (Political decision-makers, media, migrant communities, general public)</a:t>
          </a:r>
          <a:endParaRPr lang="de-DE" sz="1800" kern="1200" dirty="0"/>
        </a:p>
      </dsp:txBody>
      <dsp:txXfrm>
        <a:off x="59790" y="2283771"/>
        <a:ext cx="2366183" cy="1656276"/>
      </dsp:txXfrm>
    </dsp:sp>
    <dsp:sp modelId="{60270307-1563-474E-9B23-62917CE21CE8}">
      <dsp:nvSpPr>
        <dsp:cNvPr id="0" name=""/>
        <dsp:cNvSpPr/>
      </dsp:nvSpPr>
      <dsp:spPr>
        <a:xfrm>
          <a:off x="2724426" y="2805724"/>
          <a:ext cx="523479" cy="612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>
        <a:off x="2724426" y="2928198"/>
        <a:ext cx="366435" cy="367423"/>
      </dsp:txXfrm>
    </dsp:sp>
    <dsp:sp modelId="{52F5EC77-4E0C-4FD2-8DCF-FFF54C6021FA}">
      <dsp:nvSpPr>
        <dsp:cNvPr id="0" name=""/>
        <dsp:cNvSpPr/>
      </dsp:nvSpPr>
      <dsp:spPr>
        <a:xfrm>
          <a:off x="3465198" y="2232242"/>
          <a:ext cx="2469241" cy="17593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Analysing</a:t>
          </a:r>
          <a:r>
            <a:rPr lang="en-US" sz="1800" kern="1200" dirty="0" smtClean="0"/>
            <a:t> the needs and interests of the target groups</a:t>
          </a:r>
          <a:endParaRPr lang="de-DE" sz="1800" kern="1200" dirty="0"/>
        </a:p>
      </dsp:txBody>
      <dsp:txXfrm>
        <a:off x="3516727" y="2283771"/>
        <a:ext cx="2366183" cy="1656276"/>
      </dsp:txXfrm>
    </dsp:sp>
    <dsp:sp modelId="{725EC2A8-51B4-4FD3-9B18-690F0BD299CF}">
      <dsp:nvSpPr>
        <dsp:cNvPr id="0" name=""/>
        <dsp:cNvSpPr/>
      </dsp:nvSpPr>
      <dsp:spPr>
        <a:xfrm>
          <a:off x="6181364" y="2805724"/>
          <a:ext cx="523479" cy="612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>
        <a:off x="6181364" y="2928198"/>
        <a:ext cx="366435" cy="367423"/>
      </dsp:txXfrm>
    </dsp:sp>
    <dsp:sp modelId="{BA5AEAAC-4E14-4113-AC02-C5840CECA253}">
      <dsp:nvSpPr>
        <dsp:cNvPr id="0" name=""/>
        <dsp:cNvSpPr/>
      </dsp:nvSpPr>
      <dsp:spPr>
        <a:xfrm>
          <a:off x="6922136" y="2232242"/>
          <a:ext cx="2469241" cy="17593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Segmentation of communication by target group</a:t>
          </a:r>
          <a:endParaRPr lang="de-DE" sz="1800" kern="1200" dirty="0"/>
        </a:p>
      </dsp:txBody>
      <dsp:txXfrm>
        <a:off x="6973665" y="2283771"/>
        <a:ext cx="2366183" cy="16562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FFD33-83B7-448E-99F1-D6D30C799DCA}">
      <dsp:nvSpPr>
        <dsp:cNvPr id="0" name=""/>
        <dsp:cNvSpPr/>
      </dsp:nvSpPr>
      <dsp:spPr>
        <a:xfrm>
          <a:off x="4878" y="3078554"/>
          <a:ext cx="2839662" cy="11358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1. System Mapping</a:t>
          </a:r>
          <a:endParaRPr lang="de-DE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2811" y="3078554"/>
        <a:ext cx="1703797" cy="1135865"/>
      </dsp:txXfrm>
    </dsp:sp>
    <dsp:sp modelId="{9058DF39-AE19-4D15-8ECB-F37E54BC0720}">
      <dsp:nvSpPr>
        <dsp:cNvPr id="0" name=""/>
        <dsp:cNvSpPr/>
      </dsp:nvSpPr>
      <dsp:spPr>
        <a:xfrm>
          <a:off x="2560574" y="3078554"/>
          <a:ext cx="2839662" cy="11358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2. </a:t>
          </a:r>
          <a:r>
            <a:rPr lang="de-DE" sz="2000" b="1" kern="1200" dirty="0" err="1" smtClean="0">
              <a:solidFill>
                <a:schemeClr val="accent1">
                  <a:lumMod val="50000"/>
                </a:schemeClr>
              </a:solidFill>
            </a:rPr>
            <a:t>Audience</a:t>
          </a: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 Understanding</a:t>
          </a:r>
          <a:endParaRPr lang="de-DE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128507" y="3078554"/>
        <a:ext cx="1703797" cy="1135865"/>
      </dsp:txXfrm>
    </dsp:sp>
    <dsp:sp modelId="{F1C71BCE-0F1D-4248-8259-D5D2326EA02F}">
      <dsp:nvSpPr>
        <dsp:cNvPr id="0" name=""/>
        <dsp:cNvSpPr/>
      </dsp:nvSpPr>
      <dsp:spPr>
        <a:xfrm>
          <a:off x="5116270" y="3078554"/>
          <a:ext cx="2839662" cy="11358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3. </a:t>
          </a:r>
          <a:r>
            <a:rPr lang="de-DE" sz="2000" b="1" kern="1200" dirty="0" err="1" smtClean="0">
              <a:solidFill>
                <a:schemeClr val="accent1">
                  <a:lumMod val="50000"/>
                </a:schemeClr>
              </a:solidFill>
            </a:rPr>
            <a:t>Storytelling</a:t>
          </a:r>
          <a:endParaRPr lang="de-DE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684203" y="3078554"/>
        <a:ext cx="1703797" cy="1135865"/>
      </dsp:txXfrm>
    </dsp:sp>
    <dsp:sp modelId="{FE4512E2-C02F-41FA-AA12-92E8EECF9618}">
      <dsp:nvSpPr>
        <dsp:cNvPr id="0" name=""/>
        <dsp:cNvSpPr/>
      </dsp:nvSpPr>
      <dsp:spPr>
        <a:xfrm>
          <a:off x="7671967" y="3078554"/>
          <a:ext cx="2839662" cy="11358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4. </a:t>
          </a:r>
          <a:r>
            <a:rPr lang="de-DE" sz="2000" b="1" kern="1200" dirty="0" err="1" smtClean="0">
              <a:solidFill>
                <a:schemeClr val="accent1">
                  <a:lumMod val="50000"/>
                </a:schemeClr>
              </a:solidFill>
            </a:rPr>
            <a:t>Supporter</a:t>
          </a:r>
          <a:r>
            <a:rPr lang="de-DE" sz="2000" b="1" kern="1200" dirty="0" smtClean="0">
              <a:solidFill>
                <a:schemeClr val="accent1">
                  <a:lumMod val="50000"/>
                </a:schemeClr>
              </a:solidFill>
            </a:rPr>
            <a:t> Journey</a:t>
          </a:r>
          <a:endParaRPr lang="de-DE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8239900" y="3078554"/>
        <a:ext cx="1703797" cy="11358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78C6B-5A8E-41CE-AB3B-94EFF4C53DDE}">
      <dsp:nvSpPr>
        <dsp:cNvPr id="0" name=""/>
        <dsp:cNvSpPr/>
      </dsp:nvSpPr>
      <dsp:spPr>
        <a:xfrm>
          <a:off x="2502118" y="0"/>
          <a:ext cx="2164913" cy="12027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Mobilisation</a:t>
          </a:r>
          <a:endParaRPr lang="de-DE" sz="2900" kern="1200" dirty="0"/>
        </a:p>
      </dsp:txBody>
      <dsp:txXfrm>
        <a:off x="2537345" y="35227"/>
        <a:ext cx="2094459" cy="1132275"/>
      </dsp:txXfrm>
    </dsp:sp>
    <dsp:sp modelId="{79F099D4-414F-4439-95B4-1BF0CD041AA9}">
      <dsp:nvSpPr>
        <dsp:cNvPr id="0" name=""/>
        <dsp:cNvSpPr/>
      </dsp:nvSpPr>
      <dsp:spPr>
        <a:xfrm rot="5400000">
          <a:off x="3359063" y="1232797"/>
          <a:ext cx="451023" cy="541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/>
        </a:p>
      </dsp:txBody>
      <dsp:txXfrm rot="-5400000">
        <a:off x="3422207" y="1277900"/>
        <a:ext cx="324736" cy="315716"/>
      </dsp:txXfrm>
    </dsp:sp>
    <dsp:sp modelId="{94D33AAA-D0F1-463A-B588-79831ED65D09}">
      <dsp:nvSpPr>
        <dsp:cNvPr id="0" name=""/>
        <dsp:cNvSpPr/>
      </dsp:nvSpPr>
      <dsp:spPr>
        <a:xfrm>
          <a:off x="2502118" y="1804094"/>
          <a:ext cx="2164913" cy="12027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err="1" smtClean="0"/>
            <a:t>Raising</a:t>
          </a:r>
          <a:r>
            <a:rPr lang="de-DE" sz="2900" kern="1200" dirty="0" smtClean="0"/>
            <a:t> Awareness</a:t>
          </a:r>
          <a:endParaRPr lang="de-DE" sz="2900" kern="1200" dirty="0"/>
        </a:p>
      </dsp:txBody>
      <dsp:txXfrm>
        <a:off x="2537345" y="1839321"/>
        <a:ext cx="2094459" cy="1132275"/>
      </dsp:txXfrm>
    </dsp:sp>
    <dsp:sp modelId="{3409389C-5306-4882-9630-7568EA472635}">
      <dsp:nvSpPr>
        <dsp:cNvPr id="0" name=""/>
        <dsp:cNvSpPr/>
      </dsp:nvSpPr>
      <dsp:spPr>
        <a:xfrm rot="5400000">
          <a:off x="3359063" y="3036891"/>
          <a:ext cx="451023" cy="5412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200" kern="1200"/>
        </a:p>
      </dsp:txBody>
      <dsp:txXfrm rot="-5400000">
        <a:off x="3422207" y="3081994"/>
        <a:ext cx="324736" cy="315716"/>
      </dsp:txXfrm>
    </dsp:sp>
    <dsp:sp modelId="{A909BD2C-BF22-4DC5-823F-56C0E8FCFAFB}">
      <dsp:nvSpPr>
        <dsp:cNvPr id="0" name=""/>
        <dsp:cNvSpPr/>
      </dsp:nvSpPr>
      <dsp:spPr>
        <a:xfrm>
          <a:off x="2502118" y="3608188"/>
          <a:ext cx="2164913" cy="12027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err="1" smtClean="0"/>
            <a:t>Influence</a:t>
          </a:r>
          <a:endParaRPr lang="de-DE" sz="2900" kern="1200" dirty="0"/>
        </a:p>
      </dsp:txBody>
      <dsp:txXfrm>
        <a:off x="2537345" y="3643415"/>
        <a:ext cx="2094459" cy="1132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649791A-FA18-822D-FE76-63B59ED99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A5C712-09F8-7A45-E4CB-760D45B55F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4DAAF-7062-4742-8980-28D8D6BB23DC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84948F-6970-B89A-F4E9-60B4EBB73D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397458-0A9B-150D-BF1F-1C98D5C014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85C85-FE9B-472F-9131-DA9600230F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72574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06345-B4ED-443B-BBB1-0CCC75DF2E6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CD40-244F-4C1C-9CA8-35DE37A859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42042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0BBC9-982A-E630-AC15-E267EA8C3A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218039"/>
            <a:ext cx="9144000" cy="1164968"/>
          </a:xfrm>
        </p:spPr>
        <p:txBody>
          <a:bodyPr anchor="b">
            <a:normAutofit/>
          </a:bodyPr>
          <a:lstStyle>
            <a:lvl1pPr algn="ctr"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Training Module: [Insert Topic]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5E733F-B5A6-C73B-8170-6FE79E4F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2">
            <a:extLst>
              <a:ext uri="{FF2B5EF4-FFF2-40B4-BE49-F238E27FC236}">
                <a16:creationId xmlns:a16="http://schemas.microsoft.com/office/drawing/2014/main" xmlns="" id="{386A0E89-01D0-86F9-FC3F-BB5093F5600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492868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850" y="6205792"/>
            <a:ext cx="1597107" cy="34925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4798850" y="6185710"/>
            <a:ext cx="4887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Dieses Veranstaltung wurde durch den Asyl-, Migrations- und Integrationsfond (AMIF) der Europäischen Union mitfinanziert. Der Inhalt gibt ausschließlich die Meinung der </a:t>
            </a:r>
            <a:r>
              <a:rPr lang="de-DE" sz="600" dirty="0" smtClean="0"/>
              <a:t>EMV-LII-Projektpartnerschaft </a:t>
            </a:r>
            <a:r>
              <a:rPr lang="de-DE" sz="600" dirty="0"/>
              <a:t>wieder und liegt in deren alleiniger Verantwortung. Die Europäische Kommission übernimmt keine Verantwortung für die Verwendung der darin enthaltenen Informationen.</a:t>
            </a:r>
          </a:p>
        </p:txBody>
      </p:sp>
      <p:cxnSp>
        <p:nvCxnSpPr>
          <p:cNvPr id="10" name="Straight Connector 1">
            <a:extLst>
              <a:ext uri="{FF2B5EF4-FFF2-40B4-BE49-F238E27FC236}">
                <a16:creationId xmlns:a16="http://schemas.microsoft.com/office/drawing/2014/main" xmlns="" id="{84DB65A5-D1EE-2329-470A-223C21405C8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">
            <a:extLst>
              <a:ext uri="{FF2B5EF4-FFF2-40B4-BE49-F238E27FC236}">
                <a16:creationId xmlns:a16="http://schemas.microsoft.com/office/drawing/2014/main" xmlns="" id="{C20AD154-FBBF-9CF4-C74D-E9C4E6C1FA5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11772088" y="30398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">
            <a:extLst>
              <a:ext uri="{FF2B5EF4-FFF2-40B4-BE49-F238E27FC236}">
                <a16:creationId xmlns:a16="http://schemas.microsoft.com/office/drawing/2014/main" xmlns="" id="{B7092099-E849-315E-6B8D-D29A0BD2289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11929352" y="30398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544" y="1673978"/>
            <a:ext cx="3710912" cy="228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4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4885E9-40F1-D777-7DEF-0A20585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5193431-9089-7852-57A1-8468F2005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91E75E-535C-0654-9281-D03BE92F8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91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4E15EA-E78B-0545-B00B-863E42CA4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C59ACA-BD45-8F7A-E4BB-648828AD3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8BD89E-11F8-DB43-EE08-3DCC5477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B2496D-1AF2-5662-6806-E8411C1A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8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65B0AD-2AD7-EBDC-C89A-84810FF1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D12B2-9260-EA70-68BC-6F5D27AA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C3E645-F3F2-55BC-344B-3E63B047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89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E532E-BAEA-46C7-B726-77A234AA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A49C0D-E8B7-4B4A-FA21-4F7F2160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08E2E2-31B1-9696-C589-D282FDF0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6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75278E-5A5C-10F7-1178-4C8B385B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1D1CC-4952-43DB-83AE-840F99571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1C3FA0-E8DB-8AE4-A2DC-260C556B5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F9E684-4153-A394-4AAE-7FED7D78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630B6D7-5656-888B-ACFE-F8CF77A31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48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C1274-C792-085D-2F94-E1F7EFDD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7531E3-EAEE-3559-2BC8-BA408F35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CBF6B3-2325-C3E1-9CDF-44489B9EE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28C6BF-B8CA-E6F9-18D2-DC3256C21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F7D3BF-5AC0-BEDF-5B9C-232D62916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FBD802B-DBB1-57DA-D3FA-1814C495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59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59CDF3-AB3E-6F9B-6649-FFBECFCE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266C2ED-5249-13CA-3223-DDC1390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4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D9B2E2-4D40-73B9-11E1-5D5E44C4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17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A6DF34-2654-30FA-54BF-92B1181C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D54DA7-56D0-BE18-F9A6-EC3978A7B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518B2BF-4DC7-AB8E-9E77-388BE71AF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7295FB-25EA-BA36-44B0-C6333E759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49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12;p3"/>
          <p:cNvPicPr/>
          <p:nvPr userDrawn="1"/>
        </p:nvPicPr>
        <p:blipFill>
          <a:blip r:embed="rId2">
            <a:alphaModFix/>
          </a:blip>
          <a:srcRect/>
          <a:stretch/>
        </p:blipFill>
        <p:spPr bwMode="auto">
          <a:xfrm>
            <a:off x="9144000" y="5229225"/>
            <a:ext cx="30480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56BB53-BBD6-46F8-B5EE-A34B26E9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EFCF2BB-6DEA-B439-C566-CC83D256E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F544F0-7117-AD79-B3E3-B7D21F2F8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2F5428-EE7E-B1E4-A6D8-77725CF2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 userDrawn="1"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46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F2B355C-F5B4-101A-187B-EC2CD258B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84799F-5004-B533-5249-811A9C1F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84811A-9A3D-6D8A-FCBC-BEEA4C166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1542" y="6356350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BBC24-C1C9-439D-8A45-14B9CB7E3996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1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harethemeal.org/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ven.ngo/media/pages/media/b753bb5daa-1668372695/handbuch-einfache-sprache.pdf" TargetMode="External"/><Relationship Id="rId2" Type="http://schemas.openxmlformats.org/officeDocument/2006/relationships/hyperlink" Target="https://www.oegg.de/wp-content/uploads/2019/12/Glossar_we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b.uni-koeln.de/e2106/e2113/e16894/20210709_Leitfaden_GGSprache_UzK_Webversion_ger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xmlns="" id="{D1CA1767-658B-AA6E-1A00-AE0CA551D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84DB65A5-D1EE-2329-470A-223C21405C8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86A0E89-01D0-86F9-FC3F-BB5093F5600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92868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7092099-E849-315E-6B8D-D29A0BD2289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1929352" y="30398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20AD154-FBBF-9CF4-C74D-E9C4E6C1FA5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1772088" y="30398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544" y="1673978"/>
            <a:ext cx="3710912" cy="2289267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4798850" y="6185710"/>
            <a:ext cx="4887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Dieses Veranstaltung wurde durch den Asyl-, Migrations- und Integrationsfond (AMIF) der Europäischen Union mitfinanziert. Der Inhalt gibt ausschließlich die Meinung der </a:t>
            </a:r>
            <a:r>
              <a:rPr lang="de-DE" sz="600" dirty="0" smtClean="0"/>
              <a:t>EMV-LII-Projektpartnerschaft </a:t>
            </a:r>
            <a:r>
              <a:rPr lang="de-DE" sz="600" dirty="0"/>
              <a:t>wieder und liegt in deren alleiniger Verantwortung. Die Europäische Kommission übernimmt keine Verantwortung für die Verwendung der darin enthaltenen Informationen.</a:t>
            </a:r>
          </a:p>
        </p:txBody>
      </p:sp>
      <p:pic>
        <p:nvPicPr>
          <p:cNvPr id="11" name="Grafik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850" y="6205792"/>
            <a:ext cx="1597107" cy="34925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3366407" y="4252820"/>
            <a:ext cx="7195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spc="-105" dirty="0" smtClean="0">
                <a:solidFill>
                  <a:schemeClr val="accent1">
                    <a:lumMod val="50000"/>
                  </a:schemeClr>
                </a:solidFill>
              </a:rPr>
              <a:t>Training Module: </a:t>
            </a:r>
            <a:r>
              <a:rPr lang="de-DE" sz="2800" b="1" spc="-105" dirty="0" smtClean="0">
                <a:solidFill>
                  <a:schemeClr val="accent1">
                    <a:lumMod val="50000"/>
                  </a:schemeClr>
                </a:solidFill>
              </a:rPr>
              <a:t>Communication </a:t>
            </a:r>
            <a:r>
              <a:rPr lang="de-DE" sz="2800" b="1" spc="-105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de-DE" sz="2800" b="1" spc="-105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800" b="1" spc="-105" dirty="0" err="1" smtClean="0">
                <a:solidFill>
                  <a:schemeClr val="accent1">
                    <a:lumMod val="50000"/>
                  </a:schemeClr>
                </a:solidFill>
              </a:rPr>
              <a:t>Campaigning</a:t>
            </a:r>
            <a:endParaRPr lang="de-DE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Developing</a:t>
            </a:r>
            <a:r>
              <a:rPr lang="de-DE" dirty="0" smtClean="0"/>
              <a:t> a Communication </a:t>
            </a:r>
            <a:r>
              <a:rPr lang="de-DE" dirty="0" err="1" smtClean="0"/>
              <a:t>Strategy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148855067"/>
              </p:ext>
            </p:extLst>
          </p:nvPr>
        </p:nvGraphicFramePr>
        <p:xfrm>
          <a:off x="1793874" y="2364052"/>
          <a:ext cx="8159751" cy="3318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01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Target Group Analysis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401924807"/>
              </p:ext>
            </p:extLst>
          </p:nvPr>
        </p:nvGraphicFramePr>
        <p:xfrm>
          <a:off x="1311903" y="365125"/>
          <a:ext cx="9399639" cy="6223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962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a </a:t>
            </a:r>
            <a:r>
              <a:rPr lang="en-US" dirty="0" smtClean="0"/>
              <a:t>Key Message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12</a:t>
            </a:fld>
            <a:endParaRPr lang="en-GB"/>
          </a:p>
        </p:txBody>
      </p:sp>
      <p:sp>
        <p:nvSpPr>
          <p:cNvPr id="8" name="Textfeld 7"/>
          <p:cNvSpPr txBox="1"/>
          <p:nvPr/>
        </p:nvSpPr>
        <p:spPr>
          <a:xfrm>
            <a:off x="838200" y="1573161"/>
            <a:ext cx="93086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Define your goal: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do you want to achieve? Should the message inform, inspire or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mobilise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Analyse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target group: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Who do you want to address? Think about the needs, interests and values of this group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Formulate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core idea: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Think about what the most important point you want to get across is - be as specific as possible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Create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 emotional connection: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strong message evokes emotion. Think about what moves the target group and which stories or images support these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feelings.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adapt: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 the message in the target group, e.g. through interviews or small surveys, and adapt it if necessary.</a:t>
            </a: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7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Basic </a:t>
            </a: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Campaigning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46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Creating</a:t>
            </a:r>
            <a:r>
              <a:rPr lang="de-DE" dirty="0" smtClean="0"/>
              <a:t> </a:t>
            </a:r>
            <a:r>
              <a:rPr lang="de-DE" dirty="0" err="1" smtClean="0"/>
              <a:t>Engaging</a:t>
            </a:r>
            <a:r>
              <a:rPr lang="de-DE" dirty="0" smtClean="0"/>
              <a:t> </a:t>
            </a:r>
            <a:r>
              <a:rPr lang="de-DE" dirty="0" err="1" smtClean="0"/>
              <a:t>Campaigns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491898836"/>
              </p:ext>
            </p:extLst>
          </p:nvPr>
        </p:nvGraphicFramePr>
        <p:xfrm>
          <a:off x="1046842" y="-158750"/>
          <a:ext cx="10516508" cy="729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72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System Mapping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Campaign Purpose and Vision</a:t>
            </a:r>
            <a:r>
              <a:rPr lang="en-US" dirty="0"/>
              <a:t>: Campaigns start to address urgent issues or create a better future, with a clear vision acting as a guiding destination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Strategy </a:t>
            </a:r>
            <a:r>
              <a:rPr lang="en-US" b="1" dirty="0"/>
              <a:t>as Roadmap: </a:t>
            </a:r>
            <a:r>
              <a:rPr lang="en-US" dirty="0"/>
              <a:t>Strategy is the adaptable path to achieving the vision, offering a structured yet flexible approach to handle unexpected challenges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Problem </a:t>
            </a:r>
            <a:r>
              <a:rPr lang="en-US" b="1" dirty="0"/>
              <a:t>Analysis and Systems Mapping: </a:t>
            </a:r>
            <a:r>
              <a:rPr lang="en-US" dirty="0"/>
              <a:t>Effective campaigns require understanding the root causes, key decision-makers, and societal groups with influence. Systems mapping helps identify connections and leverage points for impactful change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Theory </a:t>
            </a:r>
            <a:r>
              <a:rPr lang="en-US" b="1" dirty="0"/>
              <a:t>of Change: </a:t>
            </a:r>
            <a:r>
              <a:rPr lang="en-US" dirty="0"/>
              <a:t>This framework outlines the steps by which change is expected to occur, based on the motivations and power dynamics of engaged people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Continuous </a:t>
            </a:r>
            <a:r>
              <a:rPr lang="en-US" b="1" dirty="0"/>
              <a:t>Evaluation: </a:t>
            </a:r>
            <a:r>
              <a:rPr lang="en-US" dirty="0"/>
              <a:t>A Theory of Change must be flexible, allowing for ongoing assessment, adjustments, and learning to ensure campaign success and adaptability.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15</a:t>
            </a:fld>
            <a:endParaRPr lang="en-GB"/>
          </a:p>
        </p:txBody>
      </p:sp>
      <p:sp>
        <p:nvSpPr>
          <p:cNvPr id="6" name="Textfeld 5"/>
          <p:cNvSpPr txBox="1"/>
          <p:nvPr/>
        </p:nvSpPr>
        <p:spPr>
          <a:xfrm>
            <a:off x="531222" y="6202182"/>
            <a:ext cx="79540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https://www.greenpeace.org/static/planet4-storytelling-stateless/2021/05/d4c33feb-creating-engaging-campaigns_digital.pdf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37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</a:t>
            </a:r>
            <a:r>
              <a:rPr lang="de-DE" dirty="0" err="1" smtClean="0"/>
              <a:t>Audience</a:t>
            </a:r>
            <a:r>
              <a:rPr lang="de-DE" dirty="0" smtClean="0"/>
              <a:t> Understanding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People-Centered Mission: </a:t>
            </a:r>
            <a:r>
              <a:rPr lang="en-US" dirty="0" smtClean="0"/>
              <a:t>“People </a:t>
            </a:r>
            <a:r>
              <a:rPr lang="en-US" dirty="0"/>
              <a:t>power" at the core of driving meaningful change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Collaborative </a:t>
            </a:r>
            <a:r>
              <a:rPr lang="en-US" b="1" dirty="0"/>
              <a:t>Approach: </a:t>
            </a:r>
            <a:r>
              <a:rPr lang="en-US" dirty="0" smtClean="0"/>
              <a:t>Aim </a:t>
            </a:r>
            <a:r>
              <a:rPr lang="en-US" dirty="0"/>
              <a:t>to empower and amplify the actions of all who work for positive transformation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Redefining </a:t>
            </a:r>
            <a:r>
              <a:rPr lang="en-US" b="1" dirty="0"/>
              <a:t>Success: </a:t>
            </a:r>
            <a:r>
              <a:rPr lang="en-US" dirty="0"/>
              <a:t>Success is measured not by the number of followers, but by inspiring courageous actions that further the mission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Balance </a:t>
            </a:r>
            <a:r>
              <a:rPr lang="en-US" b="1" dirty="0"/>
              <a:t>of Listening and Influence: </a:t>
            </a:r>
            <a:r>
              <a:rPr lang="en-US" dirty="0"/>
              <a:t>I</a:t>
            </a:r>
            <a:r>
              <a:rPr lang="en-US" dirty="0" smtClean="0"/>
              <a:t>mportance </a:t>
            </a:r>
            <a:r>
              <a:rPr lang="en-US" dirty="0"/>
              <a:t>of both listening to communities and actively promoting mindset shifts needed for societal change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Campaign </a:t>
            </a:r>
            <a:r>
              <a:rPr lang="en-US" b="1" dirty="0"/>
              <a:t>Planning: </a:t>
            </a:r>
            <a:r>
              <a:rPr lang="en-US" dirty="0"/>
              <a:t>Effective campaigns involve understanding the audience, creating a Theory of Change, and using tools to keep people at the heart of planning and action.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16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31222" y="6202182"/>
            <a:ext cx="79540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https://www.greenpeace.org/static/planet4-storytelling-stateless/2021/05/d4c33feb-creating-engaging-campaigns_digital.pdf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641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</a:t>
            </a:r>
            <a:r>
              <a:rPr lang="de-DE" dirty="0" err="1" smtClean="0"/>
              <a:t>Storytelling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/>
              <a:t> </a:t>
            </a:r>
            <a:r>
              <a:rPr lang="de-DE" dirty="0" smtClean="0"/>
              <a:t>Communication </a:t>
            </a:r>
            <a:r>
              <a:rPr lang="de-DE" dirty="0" err="1" smtClean="0"/>
              <a:t>Method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Definition:</a:t>
            </a:r>
          </a:p>
          <a:p>
            <a:r>
              <a:rPr lang="en-US" dirty="0"/>
              <a:t>Storytelling is a method in which recipients are given knowledge, ideas, products or other information through constructed or real </a:t>
            </a:r>
            <a:r>
              <a:rPr lang="en-US" dirty="0" smtClean="0"/>
              <a:t>stories.</a:t>
            </a:r>
          </a:p>
          <a:p>
            <a:r>
              <a:rPr lang="en-US" dirty="0" smtClean="0"/>
              <a:t>The </a:t>
            </a:r>
            <a:r>
              <a:rPr lang="en-US" dirty="0"/>
              <a:t>story as a form of expression should enable the information conveyed to be presented as simply as possible and thus be well received and anchored in the memory in the long term.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17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31222" y="6202182"/>
            <a:ext cx="87897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Source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https://www.textbroker.de/storytelling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758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</a:t>
            </a:r>
            <a:r>
              <a:rPr lang="de-DE" dirty="0" err="1" smtClean="0"/>
              <a:t>Storytelling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/>
              <a:t> </a:t>
            </a:r>
            <a:r>
              <a:rPr lang="de-DE" dirty="0" smtClean="0"/>
              <a:t>Communication </a:t>
            </a:r>
            <a:r>
              <a:rPr lang="de-DE" dirty="0" err="1" smtClean="0"/>
              <a:t>Method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Storytelling </a:t>
            </a:r>
            <a:r>
              <a:rPr lang="en-US" dirty="0" smtClean="0"/>
              <a:t>creates </a:t>
            </a:r>
            <a:r>
              <a:rPr lang="en-US" dirty="0"/>
              <a:t>a personal connection with the audience by using emotional and logical appeals. </a:t>
            </a:r>
            <a:endParaRPr lang="en-US" dirty="0" smtClean="0"/>
          </a:p>
          <a:p>
            <a:r>
              <a:rPr lang="en-US" dirty="0"/>
              <a:t>Stories about the people the mission supports create a human connection that stands out from purely statistical information and encourages engagement</a:t>
            </a:r>
            <a:r>
              <a:rPr lang="en-US" dirty="0" smtClean="0"/>
              <a:t>.</a:t>
            </a:r>
          </a:p>
          <a:p>
            <a:r>
              <a:rPr lang="en-US" dirty="0"/>
              <a:t>This connection attracts supporters who want to identify not just with a brand, but with an emotionally tangible mission.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18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31222" y="6202182"/>
            <a:ext cx="87897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Source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https://nonprofithub.org/wp-content/uploads/2023/01/Story-Telling-Guide-2022-1-1.pdf?vgo_ee=%2BjbE5G2K9YWogoTZUBNNM%2Bcr0vBNPIvWHH%2Fxxd9i1TywQMOwKZSO2Q%3D%3D%3ABngqtafY4jv1pLzIPeQtTs4F6s9eNcv%2B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592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Supporter</a:t>
            </a:r>
            <a:r>
              <a:rPr lang="de-DE" dirty="0" smtClean="0"/>
              <a:t> Journey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Purpose of Supporter Journeys: </a:t>
            </a:r>
            <a:r>
              <a:rPr lang="en-US" dirty="0"/>
              <a:t>A well-designed supporter journey keeps momentum in campaigns by guiding supporters with relevant actions and messages, fostering deeper engagement and sustained pressure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Flexible </a:t>
            </a:r>
            <a:r>
              <a:rPr lang="en-US" b="1" dirty="0"/>
              <a:t>Structure:</a:t>
            </a:r>
            <a:r>
              <a:rPr lang="en-US" dirty="0"/>
              <a:t> Supporter journeys can follow an overall campaign timeline or break into mini-journeys for specific phases or audience segments, allowing flexibility as the campaign evolves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Long-Term </a:t>
            </a:r>
            <a:r>
              <a:rPr lang="en-US" b="1" dirty="0"/>
              <a:t>Engagement: </a:t>
            </a:r>
            <a:r>
              <a:rPr lang="en-US" dirty="0" smtClean="0"/>
              <a:t>Supporter journeys can be viewed as </a:t>
            </a:r>
            <a:r>
              <a:rPr lang="en-US" dirty="0"/>
              <a:t>part of a larger, lifelong supporter experience with the organization, linking short-term actions to long-term goals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Balancing </a:t>
            </a:r>
            <a:r>
              <a:rPr lang="en-US" b="1" dirty="0"/>
              <a:t>Planning and Spontaneity: </a:t>
            </a:r>
            <a:r>
              <a:rPr lang="en-US" dirty="0"/>
              <a:t>While pre-planning is essential, adapting to real-time opportunities is equally important to maximize campaign impact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Audience </a:t>
            </a:r>
            <a:r>
              <a:rPr lang="en-US" b="1" dirty="0"/>
              <a:t>Understanding: </a:t>
            </a:r>
            <a:r>
              <a:rPr lang="en-US" dirty="0"/>
              <a:t>Knowing the audience well helps create journeys that feel intuitive and inspiring, keeping supporters actively involved and committed.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19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31222" y="6202182"/>
            <a:ext cx="79540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https://www.greenpeace.org/static/planet4-storytelling-stateless/2021/05/d4c33feb-creating-engaging-campaigns_digital.pdf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 and </a:t>
            </a:r>
            <a:r>
              <a:rPr lang="en-GB" dirty="0" err="1" smtClean="0"/>
              <a:t>Campaiging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Successful Communication and Effective Campaigning for Civil Society Organisations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82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Campaigning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1616075"/>
            <a:ext cx="10515600" cy="431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Create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209557559"/>
              </p:ext>
            </p:extLst>
          </p:nvPr>
        </p:nvGraphicFramePr>
        <p:xfrm>
          <a:off x="2632075" y="1704182"/>
          <a:ext cx="7169150" cy="481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689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Example</a:t>
            </a:r>
            <a:r>
              <a:rPr lang="de-DE" dirty="0" smtClean="0"/>
              <a:t>: „Share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Meal</a:t>
            </a:r>
            <a:r>
              <a:rPr lang="de-DE" dirty="0" smtClean="0"/>
              <a:t>“ Initiative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United </a:t>
            </a:r>
            <a:r>
              <a:rPr lang="de-DE" dirty="0" err="1" smtClean="0"/>
              <a:t>Nations</a:t>
            </a:r>
            <a:r>
              <a:rPr lang="de-DE" dirty="0" smtClean="0"/>
              <a:t> World Food Programme (WFP)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341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Innovative Mobile App: </a:t>
            </a:r>
            <a:r>
              <a:rPr lang="en-US" dirty="0"/>
              <a:t>The WFP developed a simple mobile app that allows people to donate meals to those in need with just a few taps, making giving accessible and immediate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Clear </a:t>
            </a:r>
            <a:r>
              <a:rPr lang="en-US" b="1" dirty="0"/>
              <a:t>and Tangible Goal: </a:t>
            </a:r>
            <a:r>
              <a:rPr lang="en-US" dirty="0"/>
              <a:t>The campaign set specific, achievable goals, such as feeding children in certain regions, making the impact of each donation clear and personal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Wide </a:t>
            </a:r>
            <a:r>
              <a:rPr lang="en-US" b="1" dirty="0"/>
              <a:t>Reach through Social Media: </a:t>
            </a:r>
            <a:r>
              <a:rPr lang="en-US" dirty="0"/>
              <a:t>WFP promoted the app through social media and partnerships, reaching millions globally and encouraging widespread participation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Gamification </a:t>
            </a:r>
            <a:r>
              <a:rPr lang="en-US" b="1" dirty="0"/>
              <a:t>and User Engagement:</a:t>
            </a:r>
            <a:r>
              <a:rPr lang="en-US" dirty="0"/>
              <a:t> The app incorporated features like progress tracking and achievement badges, increasing user engagement and creating a sense of community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Significant </a:t>
            </a:r>
            <a:r>
              <a:rPr lang="en-US" b="1" dirty="0"/>
              <a:t>Impact:</a:t>
            </a:r>
            <a:r>
              <a:rPr lang="en-US" dirty="0"/>
              <a:t> Since its launch, Share the Meal has provided millions of meals to vulnerable communities, showcasing the power of technology-driven, crowd-sourced solutions in tackling global issues.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21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8553450" y="2638524"/>
            <a:ext cx="2638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2"/>
              </a:rPr>
              <a:t>Ernähre Menschen in Not | </a:t>
            </a:r>
            <a:r>
              <a:rPr lang="de-DE" dirty="0" err="1">
                <a:hlinkClick r:id="rId2"/>
              </a:rPr>
              <a:t>ShareTheMeal</a:t>
            </a:r>
            <a:r>
              <a:rPr lang="de-DE" dirty="0">
                <a:hlinkClick r:id="rId2"/>
              </a:rPr>
              <a:t> | Gemeinnützige Spenden</a:t>
            </a:r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 rot="19419119">
            <a:off x="7696200" y="3382516"/>
            <a:ext cx="1181100" cy="1123950"/>
          </a:xfrm>
          <a:prstGeom prst="rightArrow">
            <a:avLst/>
          </a:prstGeom>
          <a:solidFill>
            <a:srgbClr val="AED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201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Cooperation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partnerships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Successful</a:t>
            </a:r>
            <a:r>
              <a:rPr lang="de-DE" dirty="0" smtClean="0"/>
              <a:t> </a:t>
            </a:r>
            <a:r>
              <a:rPr lang="de-DE" dirty="0" err="1" smtClean="0"/>
              <a:t>Campaigns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Power of Collaboration: </a:t>
            </a:r>
            <a:r>
              <a:rPr lang="en-US" dirty="0"/>
              <a:t>Partnering with allies brings diverse perspectives, skills, and networks, strengthening the movement and enabling a more effective approach to addressing complex societal issues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Building </a:t>
            </a:r>
            <a:r>
              <a:rPr lang="en-US" b="1" dirty="0"/>
              <a:t>Strong Foundations: </a:t>
            </a:r>
            <a:r>
              <a:rPr lang="en-US" dirty="0"/>
              <a:t>Clear roles, responsibilities, and trust-based relationships create a cooperative base that extends beyond individual projects, exemplifying shared values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Transparency </a:t>
            </a:r>
            <a:r>
              <a:rPr lang="en-US" b="1" dirty="0"/>
              <a:t>and Trust: </a:t>
            </a:r>
            <a:r>
              <a:rPr lang="en-US" dirty="0"/>
              <a:t>Openness with allies, including shared meetings, skill exchanges, and transparent communication, builds trust and supports lasting coalitions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Mutual </a:t>
            </a:r>
            <a:r>
              <a:rPr lang="en-US" b="1" dirty="0"/>
              <a:t>Support and Acknowledgment:</a:t>
            </a:r>
            <a:r>
              <a:rPr lang="en-US" dirty="0"/>
              <a:t> Contributions vary from resources to expertise, and allies’ unique roles are acknowledged and </a:t>
            </a:r>
            <a:r>
              <a:rPr lang="en-US" dirty="0" smtClean="0"/>
              <a:t>credited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22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31222" y="6202182"/>
            <a:ext cx="79540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https://mobilisationlab.org/resources/21st-century-advocacy-playbook/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6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iagram&#10;&#10;Description automatically generated with low confidence">
            <a:extLst>
              <a:ext uri="{FF2B5EF4-FFF2-40B4-BE49-F238E27FC236}">
                <a16:creationId xmlns:a16="http://schemas.microsoft.com/office/drawing/2014/main" xmlns="" id="{D45AC8F3-61EF-3BA8-2CF6-6280A73C98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54" y="3852153"/>
            <a:ext cx="5598046" cy="300584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80E45CC-3505-5FBD-A979-6809C86276A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0195" y="355059"/>
            <a:ext cx="0" cy="6250022"/>
          </a:xfrm>
          <a:prstGeom prst="line">
            <a:avLst/>
          </a:prstGeom>
          <a:ln w="76200">
            <a:solidFill>
              <a:srgbClr val="AED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</a:t>
            </a:r>
            <a:r>
              <a:rPr lang="de-DE" dirty="0" err="1"/>
              <a:t>Introduction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Agenda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press and public relations work is essential for activists, NGOs and MSOs to raise public awareness of their issues.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Agenda: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Communication?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Developing a Communication Strategy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Basic Principles of Campaigning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xmlns="" id="{DB2356B0-7475-ACAE-49D0-107B1D12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3</a:t>
            </a:fld>
            <a:endParaRPr lang="en-GB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25" y="5847672"/>
            <a:ext cx="1095922" cy="676076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3588354" y="6185710"/>
            <a:ext cx="51010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/>
              <a:t>Dieses Veranstaltung wurde durch den Asyl-, Migrations- und Integrationsfond (AMIF) der Europäischen Union mitfinanziert. Der Inhalt gibt ausschließlich die Meinung der </a:t>
            </a:r>
            <a:r>
              <a:rPr lang="de-DE" sz="600" dirty="0" smtClean="0"/>
              <a:t>EMV-LII-Projektpartnerschaft </a:t>
            </a:r>
            <a:r>
              <a:rPr lang="de-DE" sz="600" dirty="0"/>
              <a:t>wieder und liegt in deren alleiniger Verantwortung. Die Europäische Kommission übernimmt keine Verantwortung für die Verwendung der darin enthaltenen Informationen.</a:t>
            </a:r>
          </a:p>
        </p:txBody>
      </p:sp>
      <p:pic>
        <p:nvPicPr>
          <p:cNvPr id="11" name="Grafik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355" y="6205792"/>
            <a:ext cx="1666875" cy="34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/>
              <a:t>I</a:t>
            </a:r>
            <a:r>
              <a:rPr lang="de-DE" dirty="0" err="1" smtClean="0"/>
              <a:t>s</a:t>
            </a:r>
            <a:r>
              <a:rPr lang="de-DE" dirty="0" smtClean="0"/>
              <a:t> Communication?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role of communication in migrant and civil society </a:t>
            </a:r>
            <a:r>
              <a:rPr lang="en-US" dirty="0" err="1" smtClean="0"/>
              <a:t>organisations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Definition </a:t>
            </a:r>
            <a:r>
              <a:rPr lang="en-US" dirty="0"/>
              <a:t>of </a:t>
            </a:r>
            <a:r>
              <a:rPr lang="en-US" dirty="0" smtClean="0"/>
              <a:t>communication:</a:t>
            </a:r>
          </a:p>
          <a:p>
            <a:r>
              <a:rPr lang="en-US" dirty="0" smtClean="0"/>
              <a:t>Everything </a:t>
            </a:r>
            <a:r>
              <a:rPr lang="en-US" dirty="0"/>
              <a:t>is communication: Body language, words, </a:t>
            </a:r>
            <a:r>
              <a:rPr lang="en-US" dirty="0" smtClean="0"/>
              <a:t>silence.</a:t>
            </a:r>
          </a:p>
          <a:p>
            <a:r>
              <a:rPr lang="en-US" dirty="0" smtClean="0"/>
              <a:t>Consciously or unconsciously </a:t>
            </a:r>
            <a:r>
              <a:rPr lang="en-US" dirty="0"/>
              <a:t>always serves a purpose </a:t>
            </a:r>
            <a:r>
              <a:rPr lang="en-US" dirty="0" smtClean="0"/>
              <a:t>and is </a:t>
            </a:r>
            <a:r>
              <a:rPr lang="en-US" dirty="0"/>
              <a:t>therefore </a:t>
            </a:r>
            <a:r>
              <a:rPr lang="en-US" dirty="0" smtClean="0"/>
              <a:t>purposeful.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Press and public relations work is a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professionalised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form of communication that provides targeted information to the public.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5</a:t>
            </a:fld>
            <a:endParaRPr lang="en-GB"/>
          </a:p>
        </p:txBody>
      </p:sp>
      <p:sp>
        <p:nvSpPr>
          <p:cNvPr id="5" name="Pfeil nach rechts 4"/>
          <p:cNvSpPr/>
          <p:nvPr/>
        </p:nvSpPr>
        <p:spPr>
          <a:xfrm>
            <a:off x="621792" y="4224528"/>
            <a:ext cx="566928" cy="731520"/>
          </a:xfrm>
          <a:prstGeom prst="rightArrow">
            <a:avLst/>
          </a:prstGeom>
          <a:solidFill>
            <a:srgbClr val="ECA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1222" y="6202182"/>
            <a:ext cx="7954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Handbuch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für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das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Bundesprogramm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“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Demokratie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Leben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!”, https://www.demokratie-leben.de/fileadmin/Demokratie-Leben/Downloads_Dokumente/Publikationen/PR-Handbuch_fuer_das_Bundesprogramm_Demokratie_leben.pdf 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90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376085" y="4129354"/>
            <a:ext cx="9967451" cy="2031325"/>
          </a:xfrm>
          <a:prstGeom prst="rect">
            <a:avLst/>
          </a:prstGeom>
          <a:solidFill>
            <a:srgbClr val="AED7C7"/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Information </a:t>
            </a:r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helpful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German </a:t>
            </a:r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r>
              <a:rPr lang="de-DE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Rassismuskritischer</a:t>
            </a: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Sprachgebrauch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de-DE" dirty="0"/>
              <a:t>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www.oegg.de/wp-content/uploads/2019/12/Glossar_web.pdf</a:t>
            </a:r>
            <a:endParaRPr lang="de-DE" dirty="0" smtClean="0"/>
          </a:p>
          <a:p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Einfache Sprache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www.eleven.ngo/media/pages/media/b753bb5daa-1668372695/handbuch-einfache-sprache.pdf</a:t>
            </a:r>
            <a:endParaRPr lang="de-DE" dirty="0" smtClean="0"/>
          </a:p>
          <a:p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Geschlechtersensible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Sprache: </a:t>
            </a: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gb.uni-koeln.de/e2106/e2113/e16894/20210709_Leitfaden_GGSprache_UzK_Webversion_ger.pdf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Communication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10995"/>
            <a:ext cx="10515600" cy="2618359"/>
          </a:xfrm>
        </p:spPr>
        <p:txBody>
          <a:bodyPr/>
          <a:lstStyle/>
          <a:p>
            <a:r>
              <a:rPr lang="en-US" dirty="0"/>
              <a:t>Language </a:t>
            </a:r>
            <a:r>
              <a:rPr lang="en-US" dirty="0" smtClean="0"/>
              <a:t>barriers: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your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texts as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barrier-free as possible by largely avoiding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foreignwords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much as possible and using short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less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convoluted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sentences. </a:t>
            </a:r>
          </a:p>
          <a:p>
            <a:r>
              <a:rPr lang="en-US" dirty="0" smtClean="0"/>
              <a:t>Stereotypes </a:t>
            </a:r>
            <a:r>
              <a:rPr lang="en-US" dirty="0"/>
              <a:t>and </a:t>
            </a:r>
            <a:r>
              <a:rPr lang="en-US" dirty="0" smtClean="0"/>
              <a:t>prejudices: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Always remember the principles of gender, diversity mainstreaming and inclusion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6</a:t>
            </a:fld>
            <a:endParaRPr lang="en-GB"/>
          </a:p>
        </p:txBody>
      </p:sp>
      <p:sp>
        <p:nvSpPr>
          <p:cNvPr id="8" name="Textfeld 7"/>
          <p:cNvSpPr txBox="1"/>
          <p:nvPr/>
        </p:nvSpPr>
        <p:spPr>
          <a:xfrm>
            <a:off x="531222" y="6202182"/>
            <a:ext cx="7954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Source: 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Handbuch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für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das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Bundesprogramm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“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Demokratie</a:t>
            </a:r>
            <a:r>
              <a:rPr lang="en-GB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GB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Leben</a:t>
            </a:r>
            <a:r>
              <a:rPr lang="en-GB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!”, https://www.demokratie-leben.de/fileadmin/Demokratie-Leben/Downloads_Dokumente/Publikationen/PR-Handbuch_fuer_das_Bundesprogramm_Demokratie_leben.pdf </a:t>
            </a:r>
            <a:endParaRPr lang="en-GB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1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Effective</a:t>
            </a:r>
            <a:r>
              <a:rPr lang="de-DE" dirty="0" smtClean="0"/>
              <a:t> Communication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304237615"/>
              </p:ext>
            </p:extLst>
          </p:nvPr>
        </p:nvGraphicFramePr>
        <p:xfrm>
          <a:off x="2381046" y="1690689"/>
          <a:ext cx="7429909" cy="4021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83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Communication </a:t>
            </a:r>
            <a:r>
              <a:rPr lang="de-DE" dirty="0" smtClean="0"/>
              <a:t>Channels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media (Facebook, Instagram, Twitter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Email </a:t>
            </a:r>
            <a:r>
              <a:rPr lang="en-US" dirty="0"/>
              <a:t>and </a:t>
            </a:r>
            <a:r>
              <a:rPr lang="en-US" dirty="0" smtClean="0"/>
              <a:t>newsletter </a:t>
            </a:r>
          </a:p>
          <a:p>
            <a:r>
              <a:rPr lang="en-US" dirty="0" smtClean="0"/>
              <a:t>Events </a:t>
            </a:r>
          </a:p>
          <a:p>
            <a:r>
              <a:rPr lang="en-US" dirty="0" smtClean="0"/>
              <a:t>Traditional </a:t>
            </a:r>
            <a:r>
              <a:rPr lang="en-US" dirty="0"/>
              <a:t>media (newspapers, radio, TV)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4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</a:t>
            </a:r>
            <a:r>
              <a:rPr lang="de-DE" dirty="0" err="1" smtClean="0"/>
              <a:t>Developing</a:t>
            </a:r>
            <a:r>
              <a:rPr lang="de-DE" dirty="0" smtClean="0"/>
              <a:t> a Communication </a:t>
            </a:r>
            <a:r>
              <a:rPr lang="de-DE" dirty="0" err="1" smtClean="0"/>
              <a:t>Strategy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BC24-C1C9-439D-8A45-14B9CB7E39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1449</Words>
  <Application>Microsoft Office PowerPoint</Application>
  <PresentationFormat>Breitbild</PresentationFormat>
  <Paragraphs>131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PowerPoint-Präsentation</vt:lpstr>
      <vt:lpstr>Communication and Campaiging </vt:lpstr>
      <vt:lpstr>1. Introduction and Agenda</vt:lpstr>
      <vt:lpstr>1. What Is Communication?</vt:lpstr>
      <vt:lpstr>The role of communication in migrant and civil society organisations</vt:lpstr>
      <vt:lpstr>Challenges of Communication</vt:lpstr>
      <vt:lpstr>Basic Principles of Effective Communication</vt:lpstr>
      <vt:lpstr>Communication Channels</vt:lpstr>
      <vt:lpstr>2. Developing a Communication Strategy</vt:lpstr>
      <vt:lpstr>Developing a Communication Strategy</vt:lpstr>
      <vt:lpstr>Target Group Analysis</vt:lpstr>
      <vt:lpstr>Development of a Key Message</vt:lpstr>
      <vt:lpstr>3. Basic Principles of Campaigning</vt:lpstr>
      <vt:lpstr>Creating Engaging Campaigns</vt:lpstr>
      <vt:lpstr>1. System Mapping</vt:lpstr>
      <vt:lpstr>2. Audience Understanding</vt:lpstr>
      <vt:lpstr>3. Storytelling as Communication Method</vt:lpstr>
      <vt:lpstr>3. Storytelling as Communication Method</vt:lpstr>
      <vt:lpstr>4. Supporter Journey</vt:lpstr>
      <vt:lpstr>The Role of Campaigning</vt:lpstr>
      <vt:lpstr>Example: „Share the Meal“ Initiative by the United Nations World Food Programme (WFP)</vt:lpstr>
      <vt:lpstr>Cooperation and partnerships for Successful Campaigns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Flavia Fini</dc:creator>
  <cp:lastModifiedBy>Laura Lachmann</cp:lastModifiedBy>
  <cp:revision>106</cp:revision>
  <dcterms:created xsi:type="dcterms:W3CDTF">2022-05-16T15:05:57Z</dcterms:created>
  <dcterms:modified xsi:type="dcterms:W3CDTF">2024-11-08T09:27:22Z</dcterms:modified>
</cp:coreProperties>
</file>