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63" r:id="rId3"/>
    <p:sldId id="258" r:id="rId4"/>
    <p:sldId id="264" r:id="rId5"/>
    <p:sldId id="278" r:id="rId6"/>
    <p:sldId id="265" r:id="rId7"/>
    <p:sldId id="266" r:id="rId8"/>
    <p:sldId id="267" r:id="rId9"/>
    <p:sldId id="269" r:id="rId10"/>
    <p:sldId id="270" r:id="rId11"/>
    <p:sldId id="271" r:id="rId12"/>
    <p:sldId id="272" r:id="rId13"/>
    <p:sldId id="273" r:id="rId14"/>
    <p:sldId id="274" r:id="rId15"/>
    <p:sldId id="275" r:id="rId16"/>
    <p:sldId id="276" r:id="rId17"/>
    <p:sldId id="277" r:id="rId18"/>
    <p:sldId id="296" r:id="rId19"/>
    <p:sldId id="279" r:id="rId20"/>
    <p:sldId id="280" r:id="rId21"/>
    <p:sldId id="281" r:id="rId22"/>
    <p:sldId id="297" r:id="rId23"/>
    <p:sldId id="295" r:id="rId24"/>
    <p:sldId id="283" r:id="rId25"/>
    <p:sldId id="285" r:id="rId26"/>
    <p:sldId id="286" r:id="rId27"/>
    <p:sldId id="287" r:id="rId28"/>
    <p:sldId id="288" r:id="rId29"/>
    <p:sldId id="289" r:id="rId30"/>
    <p:sldId id="290" r:id="rId31"/>
    <p:sldId id="291" r:id="rId32"/>
    <p:sldId id="293" r:id="rId33"/>
    <p:sldId id="294"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Lachmann" initials="LL" lastIdx="3" clrIdx="0">
    <p:extLst>
      <p:ext uri="{19B8F6BF-5375-455C-9EA6-DF929625EA0E}">
        <p15:presenceInfo xmlns:p15="http://schemas.microsoft.com/office/powerpoint/2012/main" userId="Laura Lachmann" providerId="None"/>
      </p:ext>
    </p:extLst>
  </p:cmAuthor>
  <p:cmAuthor id="2" name="move" initials="m" lastIdx="1" clrIdx="1">
    <p:extLst>
      <p:ext uri="{19B8F6BF-5375-455C-9EA6-DF929625EA0E}">
        <p15:presenceInfo xmlns:p15="http://schemas.microsoft.com/office/powerpoint/2012/main" userId="mov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7C7"/>
    <a:srgbClr val="ECAC86"/>
    <a:srgbClr val="F3EE86"/>
    <a:srgbClr val="9DBECF"/>
    <a:srgbClr val="A093BF"/>
    <a:srgbClr val="D173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84" y="8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6E280E-F21B-4796-A744-5DCD482BD535}" type="doc">
      <dgm:prSet loTypeId="urn:microsoft.com/office/officeart/2009/3/layout/StepUpProcess" loCatId="process" qsTypeId="urn:microsoft.com/office/officeart/2005/8/quickstyle/simple1" qsCatId="simple" csTypeId="urn:microsoft.com/office/officeart/2005/8/colors/accent4_2" csCatId="accent4" phldr="1"/>
      <dgm:spPr/>
    </dgm:pt>
    <dgm:pt modelId="{80387D9B-98AD-4BA4-996F-06C207D6AC86}">
      <dgm:prSet phldrT="[Text]"/>
      <dgm:spPr/>
      <dgm:t>
        <a:bodyPr/>
        <a:lstStyle/>
        <a:p>
          <a:r>
            <a:rPr lang="en-GB" dirty="0" smtClean="0">
              <a:solidFill>
                <a:schemeClr val="tx1">
                  <a:lumMod val="75000"/>
                  <a:lumOff val="25000"/>
                </a:schemeClr>
              </a:solidFill>
            </a:rPr>
            <a:t>1. Stakeholder Analysis</a:t>
          </a:r>
          <a:endParaRPr lang="en-GB" dirty="0">
            <a:solidFill>
              <a:schemeClr val="tx1">
                <a:lumMod val="75000"/>
                <a:lumOff val="25000"/>
              </a:schemeClr>
            </a:solidFill>
          </a:endParaRPr>
        </a:p>
      </dgm:t>
    </dgm:pt>
    <dgm:pt modelId="{DAFA1913-B9BA-4B6E-AE06-7162F49ECE63}" type="parTrans" cxnId="{4DAFDEA8-B528-42B4-BD8C-74B32AE7817B}">
      <dgm:prSet/>
      <dgm:spPr/>
      <dgm:t>
        <a:bodyPr/>
        <a:lstStyle/>
        <a:p>
          <a:endParaRPr lang="en-GB"/>
        </a:p>
      </dgm:t>
    </dgm:pt>
    <dgm:pt modelId="{59C2E88F-E33F-43BC-B1A4-7B9F4A054498}" type="sibTrans" cxnId="{4DAFDEA8-B528-42B4-BD8C-74B32AE7817B}">
      <dgm:prSet/>
      <dgm:spPr/>
      <dgm:t>
        <a:bodyPr/>
        <a:lstStyle/>
        <a:p>
          <a:endParaRPr lang="en-GB"/>
        </a:p>
      </dgm:t>
    </dgm:pt>
    <dgm:pt modelId="{36CFAEA4-707B-40BC-909A-4E66D32CBCB1}">
      <dgm:prSet phldrT="[Text]"/>
      <dgm:spPr/>
      <dgm:t>
        <a:bodyPr/>
        <a:lstStyle/>
        <a:p>
          <a:r>
            <a:rPr lang="en-GB" dirty="0" smtClean="0">
              <a:solidFill>
                <a:schemeClr val="tx1">
                  <a:lumMod val="75000"/>
                  <a:lumOff val="25000"/>
                </a:schemeClr>
              </a:solidFill>
            </a:rPr>
            <a:t>2. Problem Analysis</a:t>
          </a:r>
          <a:endParaRPr lang="en-GB" dirty="0">
            <a:solidFill>
              <a:schemeClr val="tx1">
                <a:lumMod val="75000"/>
                <a:lumOff val="25000"/>
              </a:schemeClr>
            </a:solidFill>
          </a:endParaRPr>
        </a:p>
      </dgm:t>
    </dgm:pt>
    <dgm:pt modelId="{BCD57EE1-6097-48D3-88E2-454D4047B19A}" type="parTrans" cxnId="{F165ECFE-B5F6-4BBA-A46A-2F670108C573}">
      <dgm:prSet/>
      <dgm:spPr/>
      <dgm:t>
        <a:bodyPr/>
        <a:lstStyle/>
        <a:p>
          <a:endParaRPr lang="en-GB"/>
        </a:p>
      </dgm:t>
    </dgm:pt>
    <dgm:pt modelId="{2D0EFEA1-2EC6-4914-AB33-8951D47C3FAE}" type="sibTrans" cxnId="{F165ECFE-B5F6-4BBA-A46A-2F670108C573}">
      <dgm:prSet/>
      <dgm:spPr/>
      <dgm:t>
        <a:bodyPr/>
        <a:lstStyle/>
        <a:p>
          <a:endParaRPr lang="en-GB"/>
        </a:p>
      </dgm:t>
    </dgm:pt>
    <dgm:pt modelId="{B6F97649-25C2-455B-8ED4-DD6DE082B3DC}">
      <dgm:prSet phldrT="[Text]"/>
      <dgm:spPr/>
      <dgm:t>
        <a:bodyPr/>
        <a:lstStyle/>
        <a:p>
          <a:r>
            <a:rPr lang="en-GB" dirty="0" smtClean="0">
              <a:solidFill>
                <a:schemeClr val="tx1">
                  <a:lumMod val="75000"/>
                  <a:lumOff val="25000"/>
                </a:schemeClr>
              </a:solidFill>
            </a:rPr>
            <a:t>3. Strategic Analysis</a:t>
          </a:r>
          <a:endParaRPr lang="en-GB" dirty="0">
            <a:solidFill>
              <a:schemeClr val="tx1">
                <a:lumMod val="75000"/>
                <a:lumOff val="25000"/>
              </a:schemeClr>
            </a:solidFill>
          </a:endParaRPr>
        </a:p>
      </dgm:t>
    </dgm:pt>
    <dgm:pt modelId="{A69AB191-D1CF-4CDE-89AD-CA60FA59549D}" type="parTrans" cxnId="{EC366B03-44DD-459B-8FA6-33A40CB795D2}">
      <dgm:prSet/>
      <dgm:spPr/>
      <dgm:t>
        <a:bodyPr/>
        <a:lstStyle/>
        <a:p>
          <a:endParaRPr lang="en-GB"/>
        </a:p>
      </dgm:t>
    </dgm:pt>
    <dgm:pt modelId="{60F2DE51-54DC-4044-B0F8-620C1758A04C}" type="sibTrans" cxnId="{EC366B03-44DD-459B-8FA6-33A40CB795D2}">
      <dgm:prSet/>
      <dgm:spPr/>
      <dgm:t>
        <a:bodyPr/>
        <a:lstStyle/>
        <a:p>
          <a:endParaRPr lang="en-GB"/>
        </a:p>
      </dgm:t>
    </dgm:pt>
    <dgm:pt modelId="{78BC5034-70DD-4909-871C-84248683708A}">
      <dgm:prSet phldrT="[Text]"/>
      <dgm:spPr/>
      <dgm:t>
        <a:bodyPr/>
        <a:lstStyle/>
        <a:p>
          <a:r>
            <a:rPr lang="en-GB" dirty="0" smtClean="0">
              <a:solidFill>
                <a:schemeClr val="tx1">
                  <a:lumMod val="75000"/>
                  <a:lumOff val="25000"/>
                </a:schemeClr>
              </a:solidFill>
            </a:rPr>
            <a:t>4. Effect Analysis</a:t>
          </a:r>
          <a:endParaRPr lang="en-GB" dirty="0">
            <a:solidFill>
              <a:schemeClr val="tx1">
                <a:lumMod val="75000"/>
                <a:lumOff val="25000"/>
              </a:schemeClr>
            </a:solidFill>
          </a:endParaRPr>
        </a:p>
      </dgm:t>
    </dgm:pt>
    <dgm:pt modelId="{C1129F93-3903-4FB6-A8DC-72F6B9C4D31B}" type="parTrans" cxnId="{D3254FDA-7525-4FA7-B8E9-9FE0A722B788}">
      <dgm:prSet/>
      <dgm:spPr/>
      <dgm:t>
        <a:bodyPr/>
        <a:lstStyle/>
        <a:p>
          <a:endParaRPr lang="en-GB"/>
        </a:p>
      </dgm:t>
    </dgm:pt>
    <dgm:pt modelId="{F8868301-18C8-4F24-8041-D9FA25D19BBB}" type="sibTrans" cxnId="{D3254FDA-7525-4FA7-B8E9-9FE0A722B788}">
      <dgm:prSet/>
      <dgm:spPr/>
      <dgm:t>
        <a:bodyPr/>
        <a:lstStyle/>
        <a:p>
          <a:endParaRPr lang="en-GB"/>
        </a:p>
      </dgm:t>
    </dgm:pt>
    <dgm:pt modelId="{25C328CC-9314-42AA-A088-C9F8449D69B7}">
      <dgm:prSet phldrT="[Text]"/>
      <dgm:spPr/>
      <dgm:t>
        <a:bodyPr/>
        <a:lstStyle/>
        <a:p>
          <a:r>
            <a:rPr lang="en-GB" dirty="0" smtClean="0">
              <a:solidFill>
                <a:schemeClr val="tx1">
                  <a:lumMod val="75000"/>
                  <a:lumOff val="25000"/>
                </a:schemeClr>
              </a:solidFill>
            </a:rPr>
            <a:t>5. Definition of Indicators</a:t>
          </a:r>
          <a:endParaRPr lang="en-GB" dirty="0">
            <a:solidFill>
              <a:schemeClr val="tx1">
                <a:lumMod val="75000"/>
                <a:lumOff val="25000"/>
              </a:schemeClr>
            </a:solidFill>
          </a:endParaRPr>
        </a:p>
      </dgm:t>
    </dgm:pt>
    <dgm:pt modelId="{E970EE5B-A936-4F46-9BE7-EBC5CAE08789}" type="parTrans" cxnId="{0C61DFE5-EC4D-4B3B-AB3B-DF5F83828CC2}">
      <dgm:prSet/>
      <dgm:spPr/>
      <dgm:t>
        <a:bodyPr/>
        <a:lstStyle/>
        <a:p>
          <a:endParaRPr lang="en-GB"/>
        </a:p>
      </dgm:t>
    </dgm:pt>
    <dgm:pt modelId="{F08C7335-7E25-4CA9-A481-055CA27362E2}" type="sibTrans" cxnId="{0C61DFE5-EC4D-4B3B-AB3B-DF5F83828CC2}">
      <dgm:prSet/>
      <dgm:spPr/>
      <dgm:t>
        <a:bodyPr/>
        <a:lstStyle/>
        <a:p>
          <a:endParaRPr lang="en-GB"/>
        </a:p>
      </dgm:t>
    </dgm:pt>
    <dgm:pt modelId="{1EC091BB-BCE6-4321-8472-E4A44C484E34}" type="pres">
      <dgm:prSet presAssocID="{C26E280E-F21B-4796-A744-5DCD482BD535}" presName="rootnode" presStyleCnt="0">
        <dgm:presLayoutVars>
          <dgm:chMax/>
          <dgm:chPref/>
          <dgm:dir/>
          <dgm:animLvl val="lvl"/>
        </dgm:presLayoutVars>
      </dgm:prSet>
      <dgm:spPr/>
    </dgm:pt>
    <dgm:pt modelId="{28FE5A9C-ECFC-47EF-A30F-7EE73AF62789}" type="pres">
      <dgm:prSet presAssocID="{80387D9B-98AD-4BA4-996F-06C207D6AC86}" presName="composite" presStyleCnt="0"/>
      <dgm:spPr/>
    </dgm:pt>
    <dgm:pt modelId="{5B3EA9B5-85FF-46FB-B5B9-F92254B1839A}" type="pres">
      <dgm:prSet presAssocID="{80387D9B-98AD-4BA4-996F-06C207D6AC86}" presName="LShape" presStyleLbl="alignNode1" presStyleIdx="0" presStyleCnt="9"/>
      <dgm:spPr/>
    </dgm:pt>
    <dgm:pt modelId="{9F06D84C-F14E-404A-9C90-3515F3DA29EC}" type="pres">
      <dgm:prSet presAssocID="{80387D9B-98AD-4BA4-996F-06C207D6AC86}" presName="ParentText" presStyleLbl="revTx" presStyleIdx="0" presStyleCnt="5">
        <dgm:presLayoutVars>
          <dgm:chMax val="0"/>
          <dgm:chPref val="0"/>
          <dgm:bulletEnabled val="1"/>
        </dgm:presLayoutVars>
      </dgm:prSet>
      <dgm:spPr/>
      <dgm:t>
        <a:bodyPr/>
        <a:lstStyle/>
        <a:p>
          <a:endParaRPr lang="en-GB"/>
        </a:p>
      </dgm:t>
    </dgm:pt>
    <dgm:pt modelId="{53800048-0B66-43D9-9FAE-A4386245536A}" type="pres">
      <dgm:prSet presAssocID="{80387D9B-98AD-4BA4-996F-06C207D6AC86}" presName="Triangle" presStyleLbl="alignNode1" presStyleIdx="1" presStyleCnt="9"/>
      <dgm:spPr/>
    </dgm:pt>
    <dgm:pt modelId="{2A9A1F05-1E30-4A6B-A5A5-0184E5CD4FA4}" type="pres">
      <dgm:prSet presAssocID="{59C2E88F-E33F-43BC-B1A4-7B9F4A054498}" presName="sibTrans" presStyleCnt="0"/>
      <dgm:spPr/>
    </dgm:pt>
    <dgm:pt modelId="{334EE0CD-555B-4FD0-9B89-B36CBDF124BB}" type="pres">
      <dgm:prSet presAssocID="{59C2E88F-E33F-43BC-B1A4-7B9F4A054498}" presName="space" presStyleCnt="0"/>
      <dgm:spPr/>
    </dgm:pt>
    <dgm:pt modelId="{D67923C2-B30D-4333-AED8-4D8845F436C7}" type="pres">
      <dgm:prSet presAssocID="{36CFAEA4-707B-40BC-909A-4E66D32CBCB1}" presName="composite" presStyleCnt="0"/>
      <dgm:spPr/>
    </dgm:pt>
    <dgm:pt modelId="{459CA4C8-63C3-4515-8311-3BE4F938B848}" type="pres">
      <dgm:prSet presAssocID="{36CFAEA4-707B-40BC-909A-4E66D32CBCB1}" presName="LShape" presStyleLbl="alignNode1" presStyleIdx="2" presStyleCnt="9"/>
      <dgm:spPr/>
    </dgm:pt>
    <dgm:pt modelId="{08834BB1-E33D-4A81-979C-EBE7D4D2E766}" type="pres">
      <dgm:prSet presAssocID="{36CFAEA4-707B-40BC-909A-4E66D32CBCB1}" presName="ParentText" presStyleLbl="revTx" presStyleIdx="1" presStyleCnt="5">
        <dgm:presLayoutVars>
          <dgm:chMax val="0"/>
          <dgm:chPref val="0"/>
          <dgm:bulletEnabled val="1"/>
        </dgm:presLayoutVars>
      </dgm:prSet>
      <dgm:spPr/>
      <dgm:t>
        <a:bodyPr/>
        <a:lstStyle/>
        <a:p>
          <a:endParaRPr lang="en-GB"/>
        </a:p>
      </dgm:t>
    </dgm:pt>
    <dgm:pt modelId="{D7BFBC59-3BC0-4BBC-922D-DD9DF556E85D}" type="pres">
      <dgm:prSet presAssocID="{36CFAEA4-707B-40BC-909A-4E66D32CBCB1}" presName="Triangle" presStyleLbl="alignNode1" presStyleIdx="3" presStyleCnt="9"/>
      <dgm:spPr/>
    </dgm:pt>
    <dgm:pt modelId="{0E835430-F50F-41C3-AE8B-A0CEA173EAEC}" type="pres">
      <dgm:prSet presAssocID="{2D0EFEA1-2EC6-4914-AB33-8951D47C3FAE}" presName="sibTrans" presStyleCnt="0"/>
      <dgm:spPr/>
    </dgm:pt>
    <dgm:pt modelId="{12C006D5-5ADC-4E34-A25A-8479671DA5B2}" type="pres">
      <dgm:prSet presAssocID="{2D0EFEA1-2EC6-4914-AB33-8951D47C3FAE}" presName="space" presStyleCnt="0"/>
      <dgm:spPr/>
    </dgm:pt>
    <dgm:pt modelId="{0302A664-3BAD-4B8E-BF51-F0BE2E03FE80}" type="pres">
      <dgm:prSet presAssocID="{B6F97649-25C2-455B-8ED4-DD6DE082B3DC}" presName="composite" presStyleCnt="0"/>
      <dgm:spPr/>
    </dgm:pt>
    <dgm:pt modelId="{490BA1EF-BAF4-4650-97DC-5EAD70784EF4}" type="pres">
      <dgm:prSet presAssocID="{B6F97649-25C2-455B-8ED4-DD6DE082B3DC}" presName="LShape" presStyleLbl="alignNode1" presStyleIdx="4" presStyleCnt="9"/>
      <dgm:spPr/>
    </dgm:pt>
    <dgm:pt modelId="{D45397E3-AE9E-4CCA-B9D4-B85C9762B775}" type="pres">
      <dgm:prSet presAssocID="{B6F97649-25C2-455B-8ED4-DD6DE082B3DC}" presName="ParentText" presStyleLbl="revTx" presStyleIdx="2" presStyleCnt="5">
        <dgm:presLayoutVars>
          <dgm:chMax val="0"/>
          <dgm:chPref val="0"/>
          <dgm:bulletEnabled val="1"/>
        </dgm:presLayoutVars>
      </dgm:prSet>
      <dgm:spPr/>
      <dgm:t>
        <a:bodyPr/>
        <a:lstStyle/>
        <a:p>
          <a:endParaRPr lang="en-GB"/>
        </a:p>
      </dgm:t>
    </dgm:pt>
    <dgm:pt modelId="{AEE50D1F-BAE6-4687-B6A6-84299862C467}" type="pres">
      <dgm:prSet presAssocID="{B6F97649-25C2-455B-8ED4-DD6DE082B3DC}" presName="Triangle" presStyleLbl="alignNode1" presStyleIdx="5" presStyleCnt="9"/>
      <dgm:spPr/>
    </dgm:pt>
    <dgm:pt modelId="{7EADE5C9-BA59-44EA-8C02-1E0CA88E79E5}" type="pres">
      <dgm:prSet presAssocID="{60F2DE51-54DC-4044-B0F8-620C1758A04C}" presName="sibTrans" presStyleCnt="0"/>
      <dgm:spPr/>
    </dgm:pt>
    <dgm:pt modelId="{59BB3CAA-6886-4579-ABA0-E8CFC4D74308}" type="pres">
      <dgm:prSet presAssocID="{60F2DE51-54DC-4044-B0F8-620C1758A04C}" presName="space" presStyleCnt="0"/>
      <dgm:spPr/>
    </dgm:pt>
    <dgm:pt modelId="{FBB3516B-3E2E-457A-B667-84FD3A12CDEE}" type="pres">
      <dgm:prSet presAssocID="{78BC5034-70DD-4909-871C-84248683708A}" presName="composite" presStyleCnt="0"/>
      <dgm:spPr/>
    </dgm:pt>
    <dgm:pt modelId="{92C0FCD2-A8E3-4553-9B63-741EC49981BD}" type="pres">
      <dgm:prSet presAssocID="{78BC5034-70DD-4909-871C-84248683708A}" presName="LShape" presStyleLbl="alignNode1" presStyleIdx="6" presStyleCnt="9"/>
      <dgm:spPr/>
    </dgm:pt>
    <dgm:pt modelId="{E6C07FB2-D61D-4246-A886-B02C4131B884}" type="pres">
      <dgm:prSet presAssocID="{78BC5034-70DD-4909-871C-84248683708A}" presName="ParentText" presStyleLbl="revTx" presStyleIdx="3" presStyleCnt="5">
        <dgm:presLayoutVars>
          <dgm:chMax val="0"/>
          <dgm:chPref val="0"/>
          <dgm:bulletEnabled val="1"/>
        </dgm:presLayoutVars>
      </dgm:prSet>
      <dgm:spPr/>
      <dgm:t>
        <a:bodyPr/>
        <a:lstStyle/>
        <a:p>
          <a:endParaRPr lang="en-GB"/>
        </a:p>
      </dgm:t>
    </dgm:pt>
    <dgm:pt modelId="{0BFB2943-575F-4958-9C9D-ABCF8C91F410}" type="pres">
      <dgm:prSet presAssocID="{78BC5034-70DD-4909-871C-84248683708A}" presName="Triangle" presStyleLbl="alignNode1" presStyleIdx="7" presStyleCnt="9"/>
      <dgm:spPr/>
    </dgm:pt>
    <dgm:pt modelId="{C8999485-20F5-4E36-90C1-3F6B63454D4D}" type="pres">
      <dgm:prSet presAssocID="{F8868301-18C8-4F24-8041-D9FA25D19BBB}" presName="sibTrans" presStyleCnt="0"/>
      <dgm:spPr/>
    </dgm:pt>
    <dgm:pt modelId="{5D4D43D1-B163-4729-A9DE-1A56A57D4261}" type="pres">
      <dgm:prSet presAssocID="{F8868301-18C8-4F24-8041-D9FA25D19BBB}" presName="space" presStyleCnt="0"/>
      <dgm:spPr/>
    </dgm:pt>
    <dgm:pt modelId="{1C780C47-227A-44B3-B40A-CB4750E45DA2}" type="pres">
      <dgm:prSet presAssocID="{25C328CC-9314-42AA-A088-C9F8449D69B7}" presName="composite" presStyleCnt="0"/>
      <dgm:spPr/>
    </dgm:pt>
    <dgm:pt modelId="{869332AA-D536-4FA9-8EEF-F6D6E7687751}" type="pres">
      <dgm:prSet presAssocID="{25C328CC-9314-42AA-A088-C9F8449D69B7}" presName="LShape" presStyleLbl="alignNode1" presStyleIdx="8" presStyleCnt="9"/>
      <dgm:spPr/>
    </dgm:pt>
    <dgm:pt modelId="{3F16D796-F230-4692-BB1C-8DF1E225DE65}" type="pres">
      <dgm:prSet presAssocID="{25C328CC-9314-42AA-A088-C9F8449D69B7}" presName="ParentText" presStyleLbl="revTx" presStyleIdx="4" presStyleCnt="5">
        <dgm:presLayoutVars>
          <dgm:chMax val="0"/>
          <dgm:chPref val="0"/>
          <dgm:bulletEnabled val="1"/>
        </dgm:presLayoutVars>
      </dgm:prSet>
      <dgm:spPr/>
      <dgm:t>
        <a:bodyPr/>
        <a:lstStyle/>
        <a:p>
          <a:endParaRPr lang="en-GB"/>
        </a:p>
      </dgm:t>
    </dgm:pt>
  </dgm:ptLst>
  <dgm:cxnLst>
    <dgm:cxn modelId="{38FB7D03-E804-4EB7-A7A5-D7C7C7130944}" type="presOf" srcId="{80387D9B-98AD-4BA4-996F-06C207D6AC86}" destId="{9F06D84C-F14E-404A-9C90-3515F3DA29EC}" srcOrd="0" destOrd="0" presId="urn:microsoft.com/office/officeart/2009/3/layout/StepUpProcess"/>
    <dgm:cxn modelId="{62D88D3C-C89C-4D88-BBC8-98B29B0475C3}" type="presOf" srcId="{B6F97649-25C2-455B-8ED4-DD6DE082B3DC}" destId="{D45397E3-AE9E-4CCA-B9D4-B85C9762B775}" srcOrd="0" destOrd="0" presId="urn:microsoft.com/office/officeart/2009/3/layout/StepUpProcess"/>
    <dgm:cxn modelId="{1E40C0A2-23EC-4763-AE8B-EEC42B0FB3CD}" type="presOf" srcId="{25C328CC-9314-42AA-A088-C9F8449D69B7}" destId="{3F16D796-F230-4692-BB1C-8DF1E225DE65}" srcOrd="0" destOrd="0" presId="urn:microsoft.com/office/officeart/2009/3/layout/StepUpProcess"/>
    <dgm:cxn modelId="{15CE1311-38DB-474C-A4F1-CD28824E00B1}" type="presOf" srcId="{C26E280E-F21B-4796-A744-5DCD482BD535}" destId="{1EC091BB-BCE6-4321-8472-E4A44C484E34}" srcOrd="0" destOrd="0" presId="urn:microsoft.com/office/officeart/2009/3/layout/StepUpProcess"/>
    <dgm:cxn modelId="{D3254FDA-7525-4FA7-B8E9-9FE0A722B788}" srcId="{C26E280E-F21B-4796-A744-5DCD482BD535}" destId="{78BC5034-70DD-4909-871C-84248683708A}" srcOrd="3" destOrd="0" parTransId="{C1129F93-3903-4FB6-A8DC-72F6B9C4D31B}" sibTransId="{F8868301-18C8-4F24-8041-D9FA25D19BBB}"/>
    <dgm:cxn modelId="{4DAFDEA8-B528-42B4-BD8C-74B32AE7817B}" srcId="{C26E280E-F21B-4796-A744-5DCD482BD535}" destId="{80387D9B-98AD-4BA4-996F-06C207D6AC86}" srcOrd="0" destOrd="0" parTransId="{DAFA1913-B9BA-4B6E-AE06-7162F49ECE63}" sibTransId="{59C2E88F-E33F-43BC-B1A4-7B9F4A054498}"/>
    <dgm:cxn modelId="{0C61DFE5-EC4D-4B3B-AB3B-DF5F83828CC2}" srcId="{C26E280E-F21B-4796-A744-5DCD482BD535}" destId="{25C328CC-9314-42AA-A088-C9F8449D69B7}" srcOrd="4" destOrd="0" parTransId="{E970EE5B-A936-4F46-9BE7-EBC5CAE08789}" sibTransId="{F08C7335-7E25-4CA9-A481-055CA27362E2}"/>
    <dgm:cxn modelId="{EC366B03-44DD-459B-8FA6-33A40CB795D2}" srcId="{C26E280E-F21B-4796-A744-5DCD482BD535}" destId="{B6F97649-25C2-455B-8ED4-DD6DE082B3DC}" srcOrd="2" destOrd="0" parTransId="{A69AB191-D1CF-4CDE-89AD-CA60FA59549D}" sibTransId="{60F2DE51-54DC-4044-B0F8-620C1758A04C}"/>
    <dgm:cxn modelId="{F165ECFE-B5F6-4BBA-A46A-2F670108C573}" srcId="{C26E280E-F21B-4796-A744-5DCD482BD535}" destId="{36CFAEA4-707B-40BC-909A-4E66D32CBCB1}" srcOrd="1" destOrd="0" parTransId="{BCD57EE1-6097-48D3-88E2-454D4047B19A}" sibTransId="{2D0EFEA1-2EC6-4914-AB33-8951D47C3FAE}"/>
    <dgm:cxn modelId="{7FD0D135-21E5-42AC-8483-2ACC8DDA411F}" type="presOf" srcId="{36CFAEA4-707B-40BC-909A-4E66D32CBCB1}" destId="{08834BB1-E33D-4A81-979C-EBE7D4D2E766}" srcOrd="0" destOrd="0" presId="urn:microsoft.com/office/officeart/2009/3/layout/StepUpProcess"/>
    <dgm:cxn modelId="{F657718D-8905-43B6-916D-CF55F1DE5A72}" type="presOf" srcId="{78BC5034-70DD-4909-871C-84248683708A}" destId="{E6C07FB2-D61D-4246-A886-B02C4131B884}" srcOrd="0" destOrd="0" presId="urn:microsoft.com/office/officeart/2009/3/layout/StepUpProcess"/>
    <dgm:cxn modelId="{50A8EEFF-0DF7-4185-8DB9-C92ABDC85DB4}" type="presParOf" srcId="{1EC091BB-BCE6-4321-8472-E4A44C484E34}" destId="{28FE5A9C-ECFC-47EF-A30F-7EE73AF62789}" srcOrd="0" destOrd="0" presId="urn:microsoft.com/office/officeart/2009/3/layout/StepUpProcess"/>
    <dgm:cxn modelId="{5465BFFF-84BE-4F95-B7AE-2BC15C5C97A7}" type="presParOf" srcId="{28FE5A9C-ECFC-47EF-A30F-7EE73AF62789}" destId="{5B3EA9B5-85FF-46FB-B5B9-F92254B1839A}" srcOrd="0" destOrd="0" presId="urn:microsoft.com/office/officeart/2009/3/layout/StepUpProcess"/>
    <dgm:cxn modelId="{841F6681-BB3F-436E-9935-D94751DC268B}" type="presParOf" srcId="{28FE5A9C-ECFC-47EF-A30F-7EE73AF62789}" destId="{9F06D84C-F14E-404A-9C90-3515F3DA29EC}" srcOrd="1" destOrd="0" presId="urn:microsoft.com/office/officeart/2009/3/layout/StepUpProcess"/>
    <dgm:cxn modelId="{9521FA51-0D17-4F05-9FBD-AB3C7ADC83E7}" type="presParOf" srcId="{28FE5A9C-ECFC-47EF-A30F-7EE73AF62789}" destId="{53800048-0B66-43D9-9FAE-A4386245536A}" srcOrd="2" destOrd="0" presId="urn:microsoft.com/office/officeart/2009/3/layout/StepUpProcess"/>
    <dgm:cxn modelId="{9EB05B89-65A4-4F4C-953D-FDBC821CF8DE}" type="presParOf" srcId="{1EC091BB-BCE6-4321-8472-E4A44C484E34}" destId="{2A9A1F05-1E30-4A6B-A5A5-0184E5CD4FA4}" srcOrd="1" destOrd="0" presId="urn:microsoft.com/office/officeart/2009/3/layout/StepUpProcess"/>
    <dgm:cxn modelId="{9B38656A-5761-48AC-AE7F-E5BCE31CF6D5}" type="presParOf" srcId="{2A9A1F05-1E30-4A6B-A5A5-0184E5CD4FA4}" destId="{334EE0CD-555B-4FD0-9B89-B36CBDF124BB}" srcOrd="0" destOrd="0" presId="urn:microsoft.com/office/officeart/2009/3/layout/StepUpProcess"/>
    <dgm:cxn modelId="{063677EC-21B4-4236-B047-CF6501D3241F}" type="presParOf" srcId="{1EC091BB-BCE6-4321-8472-E4A44C484E34}" destId="{D67923C2-B30D-4333-AED8-4D8845F436C7}" srcOrd="2" destOrd="0" presId="urn:microsoft.com/office/officeart/2009/3/layout/StepUpProcess"/>
    <dgm:cxn modelId="{803AEC0C-8B22-4059-A27A-A44F38DB5EF4}" type="presParOf" srcId="{D67923C2-B30D-4333-AED8-4D8845F436C7}" destId="{459CA4C8-63C3-4515-8311-3BE4F938B848}" srcOrd="0" destOrd="0" presId="urn:microsoft.com/office/officeart/2009/3/layout/StepUpProcess"/>
    <dgm:cxn modelId="{FD9F0857-4DD2-48DC-A863-D663153FC688}" type="presParOf" srcId="{D67923C2-B30D-4333-AED8-4D8845F436C7}" destId="{08834BB1-E33D-4A81-979C-EBE7D4D2E766}" srcOrd="1" destOrd="0" presId="urn:microsoft.com/office/officeart/2009/3/layout/StepUpProcess"/>
    <dgm:cxn modelId="{B1E6AF45-F43E-4CBF-97F7-12D98885CA00}" type="presParOf" srcId="{D67923C2-B30D-4333-AED8-4D8845F436C7}" destId="{D7BFBC59-3BC0-4BBC-922D-DD9DF556E85D}" srcOrd="2" destOrd="0" presId="urn:microsoft.com/office/officeart/2009/3/layout/StepUpProcess"/>
    <dgm:cxn modelId="{55DA0CAA-8531-443D-BDB2-D9B1395C53E4}" type="presParOf" srcId="{1EC091BB-BCE6-4321-8472-E4A44C484E34}" destId="{0E835430-F50F-41C3-AE8B-A0CEA173EAEC}" srcOrd="3" destOrd="0" presId="urn:microsoft.com/office/officeart/2009/3/layout/StepUpProcess"/>
    <dgm:cxn modelId="{3EA10D83-E59E-4148-A95D-C67CC550CE5F}" type="presParOf" srcId="{0E835430-F50F-41C3-AE8B-A0CEA173EAEC}" destId="{12C006D5-5ADC-4E34-A25A-8479671DA5B2}" srcOrd="0" destOrd="0" presId="urn:microsoft.com/office/officeart/2009/3/layout/StepUpProcess"/>
    <dgm:cxn modelId="{E94A5FEE-2D2D-4134-B290-07596377778C}" type="presParOf" srcId="{1EC091BB-BCE6-4321-8472-E4A44C484E34}" destId="{0302A664-3BAD-4B8E-BF51-F0BE2E03FE80}" srcOrd="4" destOrd="0" presId="urn:microsoft.com/office/officeart/2009/3/layout/StepUpProcess"/>
    <dgm:cxn modelId="{692E07F2-5558-42DF-AF4A-2CABEDF24750}" type="presParOf" srcId="{0302A664-3BAD-4B8E-BF51-F0BE2E03FE80}" destId="{490BA1EF-BAF4-4650-97DC-5EAD70784EF4}" srcOrd="0" destOrd="0" presId="urn:microsoft.com/office/officeart/2009/3/layout/StepUpProcess"/>
    <dgm:cxn modelId="{1590E385-324C-4DA8-B6A0-191932DCB53D}" type="presParOf" srcId="{0302A664-3BAD-4B8E-BF51-F0BE2E03FE80}" destId="{D45397E3-AE9E-4CCA-B9D4-B85C9762B775}" srcOrd="1" destOrd="0" presId="urn:microsoft.com/office/officeart/2009/3/layout/StepUpProcess"/>
    <dgm:cxn modelId="{FB1FC165-78C4-476F-8272-548C938EE367}" type="presParOf" srcId="{0302A664-3BAD-4B8E-BF51-F0BE2E03FE80}" destId="{AEE50D1F-BAE6-4687-B6A6-84299862C467}" srcOrd="2" destOrd="0" presId="urn:microsoft.com/office/officeart/2009/3/layout/StepUpProcess"/>
    <dgm:cxn modelId="{288AD5F6-E7A9-44F6-B9B1-98E03DF82165}" type="presParOf" srcId="{1EC091BB-BCE6-4321-8472-E4A44C484E34}" destId="{7EADE5C9-BA59-44EA-8C02-1E0CA88E79E5}" srcOrd="5" destOrd="0" presId="urn:microsoft.com/office/officeart/2009/3/layout/StepUpProcess"/>
    <dgm:cxn modelId="{830CC9ED-4AC2-4952-A64F-4F20196F9FAB}" type="presParOf" srcId="{7EADE5C9-BA59-44EA-8C02-1E0CA88E79E5}" destId="{59BB3CAA-6886-4579-ABA0-E8CFC4D74308}" srcOrd="0" destOrd="0" presId="urn:microsoft.com/office/officeart/2009/3/layout/StepUpProcess"/>
    <dgm:cxn modelId="{BFD2EF39-9C42-4EC3-AE6C-8E24417C0C80}" type="presParOf" srcId="{1EC091BB-BCE6-4321-8472-E4A44C484E34}" destId="{FBB3516B-3E2E-457A-B667-84FD3A12CDEE}" srcOrd="6" destOrd="0" presId="urn:microsoft.com/office/officeart/2009/3/layout/StepUpProcess"/>
    <dgm:cxn modelId="{7C453695-407C-414C-8E97-30EF6427173C}" type="presParOf" srcId="{FBB3516B-3E2E-457A-B667-84FD3A12CDEE}" destId="{92C0FCD2-A8E3-4553-9B63-741EC49981BD}" srcOrd="0" destOrd="0" presId="urn:microsoft.com/office/officeart/2009/3/layout/StepUpProcess"/>
    <dgm:cxn modelId="{6BE66666-064B-4304-B458-5BAC47C816E8}" type="presParOf" srcId="{FBB3516B-3E2E-457A-B667-84FD3A12CDEE}" destId="{E6C07FB2-D61D-4246-A886-B02C4131B884}" srcOrd="1" destOrd="0" presId="urn:microsoft.com/office/officeart/2009/3/layout/StepUpProcess"/>
    <dgm:cxn modelId="{AA3A3248-A08F-4E04-BC30-669F1489CCE1}" type="presParOf" srcId="{FBB3516B-3E2E-457A-B667-84FD3A12CDEE}" destId="{0BFB2943-575F-4958-9C9D-ABCF8C91F410}" srcOrd="2" destOrd="0" presId="urn:microsoft.com/office/officeart/2009/3/layout/StepUpProcess"/>
    <dgm:cxn modelId="{1C90DECB-06B6-462B-8441-FABD75706F94}" type="presParOf" srcId="{1EC091BB-BCE6-4321-8472-E4A44C484E34}" destId="{C8999485-20F5-4E36-90C1-3F6B63454D4D}" srcOrd="7" destOrd="0" presId="urn:microsoft.com/office/officeart/2009/3/layout/StepUpProcess"/>
    <dgm:cxn modelId="{2C7403DA-87AA-4595-B28E-812EC6566150}" type="presParOf" srcId="{C8999485-20F5-4E36-90C1-3F6B63454D4D}" destId="{5D4D43D1-B163-4729-A9DE-1A56A57D4261}" srcOrd="0" destOrd="0" presId="urn:microsoft.com/office/officeart/2009/3/layout/StepUpProcess"/>
    <dgm:cxn modelId="{90F9DA93-CCDF-43BC-9B58-1052B02C764D}" type="presParOf" srcId="{1EC091BB-BCE6-4321-8472-E4A44C484E34}" destId="{1C780C47-227A-44B3-B40A-CB4750E45DA2}" srcOrd="8" destOrd="0" presId="urn:microsoft.com/office/officeart/2009/3/layout/StepUpProcess"/>
    <dgm:cxn modelId="{0EE49FB2-56D7-4120-9D91-F8529E47341C}" type="presParOf" srcId="{1C780C47-227A-44B3-B40A-CB4750E45DA2}" destId="{869332AA-D536-4FA9-8EEF-F6D6E7687751}" srcOrd="0" destOrd="0" presId="urn:microsoft.com/office/officeart/2009/3/layout/StepUpProcess"/>
    <dgm:cxn modelId="{C82E2929-2D38-405C-B357-FEEC3A6BD319}" type="presParOf" srcId="{1C780C47-227A-44B3-B40A-CB4750E45DA2}" destId="{3F16D796-F230-4692-BB1C-8DF1E225DE65}"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B84C59-1171-47D5-BB5C-E3A59BA4CBCC}" type="doc">
      <dgm:prSet loTypeId="urn:microsoft.com/office/officeart/2005/8/layout/default" loCatId="list" qsTypeId="urn:microsoft.com/office/officeart/2005/8/quickstyle/simple1" qsCatId="simple" csTypeId="urn:microsoft.com/office/officeart/2005/8/colors/accent4_2" csCatId="accent4" phldr="1"/>
      <dgm:spPr/>
      <dgm:t>
        <a:bodyPr/>
        <a:lstStyle/>
        <a:p>
          <a:endParaRPr lang="en-GB"/>
        </a:p>
      </dgm:t>
    </dgm:pt>
    <dgm:pt modelId="{41E0142C-FA92-4E6C-95C7-2282C131971A}">
      <dgm:prSet phldrT="[Text]"/>
      <dgm:spPr/>
      <dgm:t>
        <a:bodyPr/>
        <a:lstStyle/>
        <a:p>
          <a:r>
            <a:rPr lang="en-GB" b="1" dirty="0" smtClean="0">
              <a:solidFill>
                <a:schemeClr val="accent1">
                  <a:lumMod val="50000"/>
                </a:schemeClr>
              </a:solidFill>
            </a:rPr>
            <a:t>Subject reference: Who? (e.g. target group)</a:t>
          </a:r>
          <a:endParaRPr lang="en-GB" b="1" dirty="0">
            <a:solidFill>
              <a:schemeClr val="accent1">
                <a:lumMod val="50000"/>
              </a:schemeClr>
            </a:solidFill>
          </a:endParaRPr>
        </a:p>
      </dgm:t>
    </dgm:pt>
    <dgm:pt modelId="{098CACE0-794A-4696-BB82-93A92E907ED8}" type="parTrans" cxnId="{7593D972-3576-4E67-A689-4AD4A82355A5}">
      <dgm:prSet/>
      <dgm:spPr/>
      <dgm:t>
        <a:bodyPr/>
        <a:lstStyle/>
        <a:p>
          <a:endParaRPr lang="en-GB"/>
        </a:p>
      </dgm:t>
    </dgm:pt>
    <dgm:pt modelId="{B3D653A4-EF38-4E9C-9512-EC75D8AD6680}" type="sibTrans" cxnId="{7593D972-3576-4E67-A689-4AD4A82355A5}">
      <dgm:prSet/>
      <dgm:spPr/>
      <dgm:t>
        <a:bodyPr/>
        <a:lstStyle/>
        <a:p>
          <a:endParaRPr lang="en-GB"/>
        </a:p>
      </dgm:t>
    </dgm:pt>
    <dgm:pt modelId="{A85A3DFF-7C63-4D0B-B436-79A528845B16}">
      <dgm:prSet phldrT="[Text]"/>
      <dgm:spPr/>
      <dgm:t>
        <a:bodyPr/>
        <a:lstStyle/>
        <a:p>
          <a:r>
            <a:rPr lang="en-GB" b="1" dirty="0" smtClean="0">
              <a:solidFill>
                <a:schemeClr val="accent1">
                  <a:lumMod val="50000"/>
                </a:schemeClr>
              </a:solidFill>
            </a:rPr>
            <a:t>Spatial reference: Where? (e.g. region)</a:t>
          </a:r>
          <a:endParaRPr lang="en-GB" b="1" dirty="0">
            <a:solidFill>
              <a:schemeClr val="accent1">
                <a:lumMod val="50000"/>
              </a:schemeClr>
            </a:solidFill>
          </a:endParaRPr>
        </a:p>
      </dgm:t>
    </dgm:pt>
    <dgm:pt modelId="{EE52CF8D-C961-431B-88C9-073767E562FD}" type="parTrans" cxnId="{A206F616-352C-4095-8E30-6E74C9E3ED9F}">
      <dgm:prSet/>
      <dgm:spPr/>
      <dgm:t>
        <a:bodyPr/>
        <a:lstStyle/>
        <a:p>
          <a:endParaRPr lang="en-GB"/>
        </a:p>
      </dgm:t>
    </dgm:pt>
    <dgm:pt modelId="{DD0A1D42-A610-473B-9A7B-6456D5A5B6EB}" type="sibTrans" cxnId="{A206F616-352C-4095-8E30-6E74C9E3ED9F}">
      <dgm:prSet/>
      <dgm:spPr/>
      <dgm:t>
        <a:bodyPr/>
        <a:lstStyle/>
        <a:p>
          <a:endParaRPr lang="en-GB"/>
        </a:p>
      </dgm:t>
    </dgm:pt>
    <dgm:pt modelId="{4963EE59-4144-40B4-8230-EAAABDB156CD}">
      <dgm:prSet phldrT="[Text]"/>
      <dgm:spPr/>
      <dgm:t>
        <a:bodyPr/>
        <a:lstStyle/>
        <a:p>
          <a:r>
            <a:rPr lang="en-GB" b="1" dirty="0" smtClean="0">
              <a:solidFill>
                <a:schemeClr val="accent1">
                  <a:lumMod val="50000"/>
                </a:schemeClr>
              </a:solidFill>
            </a:rPr>
            <a:t>Time reference: When/ how long?</a:t>
          </a:r>
          <a:endParaRPr lang="en-GB" b="1" dirty="0">
            <a:solidFill>
              <a:schemeClr val="accent1">
                <a:lumMod val="50000"/>
              </a:schemeClr>
            </a:solidFill>
          </a:endParaRPr>
        </a:p>
      </dgm:t>
    </dgm:pt>
    <dgm:pt modelId="{8295E24A-2D4E-4921-89B4-41647F05981A}" type="parTrans" cxnId="{5A33B853-65DF-47A7-96D7-98D41AAFDC58}">
      <dgm:prSet/>
      <dgm:spPr/>
      <dgm:t>
        <a:bodyPr/>
        <a:lstStyle/>
        <a:p>
          <a:endParaRPr lang="en-GB"/>
        </a:p>
      </dgm:t>
    </dgm:pt>
    <dgm:pt modelId="{FBE0CEAD-8DD7-4206-8145-11DAF7120A9F}" type="sibTrans" cxnId="{5A33B853-65DF-47A7-96D7-98D41AAFDC58}">
      <dgm:prSet/>
      <dgm:spPr/>
      <dgm:t>
        <a:bodyPr/>
        <a:lstStyle/>
        <a:p>
          <a:endParaRPr lang="en-GB"/>
        </a:p>
      </dgm:t>
    </dgm:pt>
    <dgm:pt modelId="{867CA95E-C7F1-402B-985A-745B4740777F}">
      <dgm:prSet phldrT="[Text]"/>
      <dgm:spPr/>
      <dgm:t>
        <a:bodyPr/>
        <a:lstStyle/>
        <a:p>
          <a:r>
            <a:rPr lang="en-GB" b="1" dirty="0" smtClean="0">
              <a:solidFill>
                <a:schemeClr val="accent1">
                  <a:lumMod val="50000"/>
                </a:schemeClr>
              </a:solidFill>
            </a:rPr>
            <a:t>Quantity: How much/ how many?</a:t>
          </a:r>
          <a:endParaRPr lang="en-GB" b="1" dirty="0">
            <a:solidFill>
              <a:schemeClr val="accent1">
                <a:lumMod val="50000"/>
              </a:schemeClr>
            </a:solidFill>
          </a:endParaRPr>
        </a:p>
      </dgm:t>
    </dgm:pt>
    <dgm:pt modelId="{BFF41F87-FF6D-443C-8371-DDBFA951C222}" type="parTrans" cxnId="{AF6DF98F-A3BC-4175-A0DA-39CFCA6712DF}">
      <dgm:prSet/>
      <dgm:spPr/>
      <dgm:t>
        <a:bodyPr/>
        <a:lstStyle/>
        <a:p>
          <a:endParaRPr lang="en-GB"/>
        </a:p>
      </dgm:t>
    </dgm:pt>
    <dgm:pt modelId="{C8975E34-2050-4999-AD7D-15570CD27584}" type="sibTrans" cxnId="{AF6DF98F-A3BC-4175-A0DA-39CFCA6712DF}">
      <dgm:prSet/>
      <dgm:spPr/>
      <dgm:t>
        <a:bodyPr/>
        <a:lstStyle/>
        <a:p>
          <a:endParaRPr lang="en-GB"/>
        </a:p>
      </dgm:t>
    </dgm:pt>
    <dgm:pt modelId="{0792FF6E-8C28-4211-B2AC-E20BE31A0027}">
      <dgm:prSet phldrT="[Text]"/>
      <dgm:spPr/>
      <dgm:t>
        <a:bodyPr/>
        <a:lstStyle/>
        <a:p>
          <a:r>
            <a:rPr lang="en-GB" b="1" dirty="0" smtClean="0">
              <a:solidFill>
                <a:schemeClr val="accent1">
                  <a:lumMod val="50000"/>
                </a:schemeClr>
              </a:solidFill>
            </a:rPr>
            <a:t>Quality: How good/ which criterion is changing?</a:t>
          </a:r>
          <a:endParaRPr lang="en-GB" b="1" dirty="0">
            <a:solidFill>
              <a:schemeClr val="accent1">
                <a:lumMod val="50000"/>
              </a:schemeClr>
            </a:solidFill>
          </a:endParaRPr>
        </a:p>
      </dgm:t>
    </dgm:pt>
    <dgm:pt modelId="{12C1A5D2-4B6D-400F-A148-233738BC40D1}" type="parTrans" cxnId="{9556EB8F-EF00-418B-963A-5D01F79F975D}">
      <dgm:prSet/>
      <dgm:spPr/>
      <dgm:t>
        <a:bodyPr/>
        <a:lstStyle/>
        <a:p>
          <a:endParaRPr lang="en-GB"/>
        </a:p>
      </dgm:t>
    </dgm:pt>
    <dgm:pt modelId="{2F52FD8E-B3E0-402C-A06B-EC644EB98AE2}" type="sibTrans" cxnId="{9556EB8F-EF00-418B-963A-5D01F79F975D}">
      <dgm:prSet/>
      <dgm:spPr/>
      <dgm:t>
        <a:bodyPr/>
        <a:lstStyle/>
        <a:p>
          <a:endParaRPr lang="en-GB"/>
        </a:p>
      </dgm:t>
    </dgm:pt>
    <dgm:pt modelId="{F75D8918-EB46-4724-87CA-52D279A09685}" type="pres">
      <dgm:prSet presAssocID="{DCB84C59-1171-47D5-BB5C-E3A59BA4CBCC}" presName="diagram" presStyleCnt="0">
        <dgm:presLayoutVars>
          <dgm:dir/>
          <dgm:resizeHandles val="exact"/>
        </dgm:presLayoutVars>
      </dgm:prSet>
      <dgm:spPr/>
      <dgm:t>
        <a:bodyPr/>
        <a:lstStyle/>
        <a:p>
          <a:endParaRPr lang="de-DE"/>
        </a:p>
      </dgm:t>
    </dgm:pt>
    <dgm:pt modelId="{5795E519-4ED4-4F3A-A3DD-25B07CECA1B8}" type="pres">
      <dgm:prSet presAssocID="{41E0142C-FA92-4E6C-95C7-2282C131971A}" presName="node" presStyleLbl="node1" presStyleIdx="0" presStyleCnt="5">
        <dgm:presLayoutVars>
          <dgm:bulletEnabled val="1"/>
        </dgm:presLayoutVars>
      </dgm:prSet>
      <dgm:spPr/>
      <dgm:t>
        <a:bodyPr/>
        <a:lstStyle/>
        <a:p>
          <a:endParaRPr lang="en-GB"/>
        </a:p>
      </dgm:t>
    </dgm:pt>
    <dgm:pt modelId="{037E746C-8B1E-4FC7-B0B9-F7A2A743F232}" type="pres">
      <dgm:prSet presAssocID="{B3D653A4-EF38-4E9C-9512-EC75D8AD6680}" presName="sibTrans" presStyleCnt="0"/>
      <dgm:spPr/>
    </dgm:pt>
    <dgm:pt modelId="{875A31DC-5F92-459C-A00F-7ED4420BF994}" type="pres">
      <dgm:prSet presAssocID="{A85A3DFF-7C63-4D0B-B436-79A528845B16}" presName="node" presStyleLbl="node1" presStyleIdx="1" presStyleCnt="5">
        <dgm:presLayoutVars>
          <dgm:bulletEnabled val="1"/>
        </dgm:presLayoutVars>
      </dgm:prSet>
      <dgm:spPr/>
      <dgm:t>
        <a:bodyPr/>
        <a:lstStyle/>
        <a:p>
          <a:endParaRPr lang="de-DE"/>
        </a:p>
      </dgm:t>
    </dgm:pt>
    <dgm:pt modelId="{16AF614E-A86F-4318-A0A6-A6D51F41320E}" type="pres">
      <dgm:prSet presAssocID="{DD0A1D42-A610-473B-9A7B-6456D5A5B6EB}" presName="sibTrans" presStyleCnt="0"/>
      <dgm:spPr/>
    </dgm:pt>
    <dgm:pt modelId="{83D7103C-2767-463B-851D-D3018E5E80BD}" type="pres">
      <dgm:prSet presAssocID="{4963EE59-4144-40B4-8230-EAAABDB156CD}" presName="node" presStyleLbl="node1" presStyleIdx="2" presStyleCnt="5">
        <dgm:presLayoutVars>
          <dgm:bulletEnabled val="1"/>
        </dgm:presLayoutVars>
      </dgm:prSet>
      <dgm:spPr/>
      <dgm:t>
        <a:bodyPr/>
        <a:lstStyle/>
        <a:p>
          <a:endParaRPr lang="en-GB"/>
        </a:p>
      </dgm:t>
    </dgm:pt>
    <dgm:pt modelId="{4EC0F541-F300-4BA3-B075-2B3018427401}" type="pres">
      <dgm:prSet presAssocID="{FBE0CEAD-8DD7-4206-8145-11DAF7120A9F}" presName="sibTrans" presStyleCnt="0"/>
      <dgm:spPr/>
    </dgm:pt>
    <dgm:pt modelId="{551922CB-7D1F-4603-A8E3-28D43ECF512C}" type="pres">
      <dgm:prSet presAssocID="{867CA95E-C7F1-402B-985A-745B4740777F}" presName="node" presStyleLbl="node1" presStyleIdx="3" presStyleCnt="5">
        <dgm:presLayoutVars>
          <dgm:bulletEnabled val="1"/>
        </dgm:presLayoutVars>
      </dgm:prSet>
      <dgm:spPr/>
      <dgm:t>
        <a:bodyPr/>
        <a:lstStyle/>
        <a:p>
          <a:endParaRPr lang="en-GB"/>
        </a:p>
      </dgm:t>
    </dgm:pt>
    <dgm:pt modelId="{FF4A114E-11E4-43A7-8E02-DCA6BF6CA05A}" type="pres">
      <dgm:prSet presAssocID="{C8975E34-2050-4999-AD7D-15570CD27584}" presName="sibTrans" presStyleCnt="0"/>
      <dgm:spPr/>
    </dgm:pt>
    <dgm:pt modelId="{0070CFE6-2A49-4D39-863E-DA39822EEDDC}" type="pres">
      <dgm:prSet presAssocID="{0792FF6E-8C28-4211-B2AC-E20BE31A0027}" presName="node" presStyleLbl="node1" presStyleIdx="4" presStyleCnt="5">
        <dgm:presLayoutVars>
          <dgm:bulletEnabled val="1"/>
        </dgm:presLayoutVars>
      </dgm:prSet>
      <dgm:spPr/>
      <dgm:t>
        <a:bodyPr/>
        <a:lstStyle/>
        <a:p>
          <a:endParaRPr lang="en-GB"/>
        </a:p>
      </dgm:t>
    </dgm:pt>
  </dgm:ptLst>
  <dgm:cxnLst>
    <dgm:cxn modelId="{1567AD10-AAD2-4611-A32E-3C3C58E6323E}" type="presOf" srcId="{41E0142C-FA92-4E6C-95C7-2282C131971A}" destId="{5795E519-4ED4-4F3A-A3DD-25B07CECA1B8}" srcOrd="0" destOrd="0" presId="urn:microsoft.com/office/officeart/2005/8/layout/default"/>
    <dgm:cxn modelId="{90DFB1B8-7859-44E6-B713-5020750418FE}" type="presOf" srcId="{4963EE59-4144-40B4-8230-EAAABDB156CD}" destId="{83D7103C-2767-463B-851D-D3018E5E80BD}" srcOrd="0" destOrd="0" presId="urn:microsoft.com/office/officeart/2005/8/layout/default"/>
    <dgm:cxn modelId="{AF6DF98F-A3BC-4175-A0DA-39CFCA6712DF}" srcId="{DCB84C59-1171-47D5-BB5C-E3A59BA4CBCC}" destId="{867CA95E-C7F1-402B-985A-745B4740777F}" srcOrd="3" destOrd="0" parTransId="{BFF41F87-FF6D-443C-8371-DDBFA951C222}" sibTransId="{C8975E34-2050-4999-AD7D-15570CD27584}"/>
    <dgm:cxn modelId="{5A33B853-65DF-47A7-96D7-98D41AAFDC58}" srcId="{DCB84C59-1171-47D5-BB5C-E3A59BA4CBCC}" destId="{4963EE59-4144-40B4-8230-EAAABDB156CD}" srcOrd="2" destOrd="0" parTransId="{8295E24A-2D4E-4921-89B4-41647F05981A}" sibTransId="{FBE0CEAD-8DD7-4206-8145-11DAF7120A9F}"/>
    <dgm:cxn modelId="{7593D972-3576-4E67-A689-4AD4A82355A5}" srcId="{DCB84C59-1171-47D5-BB5C-E3A59BA4CBCC}" destId="{41E0142C-FA92-4E6C-95C7-2282C131971A}" srcOrd="0" destOrd="0" parTransId="{098CACE0-794A-4696-BB82-93A92E907ED8}" sibTransId="{B3D653A4-EF38-4E9C-9512-EC75D8AD6680}"/>
    <dgm:cxn modelId="{A206F616-352C-4095-8E30-6E74C9E3ED9F}" srcId="{DCB84C59-1171-47D5-BB5C-E3A59BA4CBCC}" destId="{A85A3DFF-7C63-4D0B-B436-79A528845B16}" srcOrd="1" destOrd="0" parTransId="{EE52CF8D-C961-431B-88C9-073767E562FD}" sibTransId="{DD0A1D42-A610-473B-9A7B-6456D5A5B6EB}"/>
    <dgm:cxn modelId="{81F1CB16-13EE-497E-9DBA-4D2FAE2E8912}" type="presOf" srcId="{0792FF6E-8C28-4211-B2AC-E20BE31A0027}" destId="{0070CFE6-2A49-4D39-863E-DA39822EEDDC}" srcOrd="0" destOrd="0" presId="urn:microsoft.com/office/officeart/2005/8/layout/default"/>
    <dgm:cxn modelId="{9556EB8F-EF00-418B-963A-5D01F79F975D}" srcId="{DCB84C59-1171-47D5-BB5C-E3A59BA4CBCC}" destId="{0792FF6E-8C28-4211-B2AC-E20BE31A0027}" srcOrd="4" destOrd="0" parTransId="{12C1A5D2-4B6D-400F-A148-233738BC40D1}" sibTransId="{2F52FD8E-B3E0-402C-A06B-EC644EB98AE2}"/>
    <dgm:cxn modelId="{1D6FD823-07F3-45D9-8EAF-840A97F05378}" type="presOf" srcId="{867CA95E-C7F1-402B-985A-745B4740777F}" destId="{551922CB-7D1F-4603-A8E3-28D43ECF512C}" srcOrd="0" destOrd="0" presId="urn:microsoft.com/office/officeart/2005/8/layout/default"/>
    <dgm:cxn modelId="{025626D7-99B8-4873-8B7F-2E6A45E6DB51}" type="presOf" srcId="{DCB84C59-1171-47D5-BB5C-E3A59BA4CBCC}" destId="{F75D8918-EB46-4724-87CA-52D279A09685}" srcOrd="0" destOrd="0" presId="urn:microsoft.com/office/officeart/2005/8/layout/default"/>
    <dgm:cxn modelId="{8734F5C7-C0EE-465C-96A8-D896009F3EE1}" type="presOf" srcId="{A85A3DFF-7C63-4D0B-B436-79A528845B16}" destId="{875A31DC-5F92-459C-A00F-7ED4420BF994}" srcOrd="0" destOrd="0" presId="urn:microsoft.com/office/officeart/2005/8/layout/default"/>
    <dgm:cxn modelId="{C883BC79-A1BD-48E0-87C4-7F530D476A2A}" type="presParOf" srcId="{F75D8918-EB46-4724-87CA-52D279A09685}" destId="{5795E519-4ED4-4F3A-A3DD-25B07CECA1B8}" srcOrd="0" destOrd="0" presId="urn:microsoft.com/office/officeart/2005/8/layout/default"/>
    <dgm:cxn modelId="{1FB765FC-AB8F-4B81-8A26-BF322B0BE0A5}" type="presParOf" srcId="{F75D8918-EB46-4724-87CA-52D279A09685}" destId="{037E746C-8B1E-4FC7-B0B9-F7A2A743F232}" srcOrd="1" destOrd="0" presId="urn:microsoft.com/office/officeart/2005/8/layout/default"/>
    <dgm:cxn modelId="{D6961697-F24B-4210-959B-7F9A5D082778}" type="presParOf" srcId="{F75D8918-EB46-4724-87CA-52D279A09685}" destId="{875A31DC-5F92-459C-A00F-7ED4420BF994}" srcOrd="2" destOrd="0" presId="urn:microsoft.com/office/officeart/2005/8/layout/default"/>
    <dgm:cxn modelId="{A8A48889-5E35-4A75-9495-0BAEDBCE9D0D}" type="presParOf" srcId="{F75D8918-EB46-4724-87CA-52D279A09685}" destId="{16AF614E-A86F-4318-A0A6-A6D51F41320E}" srcOrd="3" destOrd="0" presId="urn:microsoft.com/office/officeart/2005/8/layout/default"/>
    <dgm:cxn modelId="{23D75178-E074-4DDD-B183-E0F5FE0DD8B7}" type="presParOf" srcId="{F75D8918-EB46-4724-87CA-52D279A09685}" destId="{83D7103C-2767-463B-851D-D3018E5E80BD}" srcOrd="4" destOrd="0" presId="urn:microsoft.com/office/officeart/2005/8/layout/default"/>
    <dgm:cxn modelId="{AD015005-27DD-400D-AD7A-A7212573413C}" type="presParOf" srcId="{F75D8918-EB46-4724-87CA-52D279A09685}" destId="{4EC0F541-F300-4BA3-B075-2B3018427401}" srcOrd="5" destOrd="0" presId="urn:microsoft.com/office/officeart/2005/8/layout/default"/>
    <dgm:cxn modelId="{13AAF60F-2BDB-494B-A13A-3012776C42B9}" type="presParOf" srcId="{F75D8918-EB46-4724-87CA-52D279A09685}" destId="{551922CB-7D1F-4603-A8E3-28D43ECF512C}" srcOrd="6" destOrd="0" presId="urn:microsoft.com/office/officeart/2005/8/layout/default"/>
    <dgm:cxn modelId="{EDCD7872-AEC5-4F57-8BED-7A2BE7D1144E}" type="presParOf" srcId="{F75D8918-EB46-4724-87CA-52D279A09685}" destId="{FF4A114E-11E4-43A7-8E02-DCA6BF6CA05A}" srcOrd="7" destOrd="0" presId="urn:microsoft.com/office/officeart/2005/8/layout/default"/>
    <dgm:cxn modelId="{8C90F1FB-2F43-4640-9AE0-690E48DEB3A7}" type="presParOf" srcId="{F75D8918-EB46-4724-87CA-52D279A09685}" destId="{0070CFE6-2A49-4D39-863E-DA39822EEDDC}"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8DAE28D6-E8D1-4C34-86E8-9302CB95E3E0}"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en-GB"/>
        </a:p>
      </dgm:t>
    </dgm:pt>
    <dgm:pt modelId="{23A127D6-1B3E-490B-947B-CC296D0BDE43}">
      <dgm:prSet phldrT="[Text]"/>
      <dgm:spPr/>
      <dgm:t>
        <a:bodyPr/>
        <a:lstStyle/>
        <a:p>
          <a:r>
            <a:rPr lang="en-GB" dirty="0" smtClean="0"/>
            <a:t>1. Measure or count</a:t>
          </a:r>
          <a:endParaRPr lang="en-GB" dirty="0"/>
        </a:p>
      </dgm:t>
    </dgm:pt>
    <dgm:pt modelId="{E8A55242-3EB5-4503-95C4-F9A1D2620F50}" type="parTrans" cxnId="{E74D4705-7D99-4E26-824D-4B8DDA59FFE2}">
      <dgm:prSet/>
      <dgm:spPr/>
      <dgm:t>
        <a:bodyPr/>
        <a:lstStyle/>
        <a:p>
          <a:endParaRPr lang="en-GB"/>
        </a:p>
      </dgm:t>
    </dgm:pt>
    <dgm:pt modelId="{C1A48D6B-A156-4F60-8766-8474C18697D7}" type="sibTrans" cxnId="{E74D4705-7D99-4E26-824D-4B8DDA59FFE2}">
      <dgm:prSet/>
      <dgm:spPr/>
      <dgm:t>
        <a:bodyPr/>
        <a:lstStyle/>
        <a:p>
          <a:endParaRPr lang="en-GB"/>
        </a:p>
      </dgm:t>
    </dgm:pt>
    <dgm:pt modelId="{C9ED427B-4648-4347-B5BE-097539BE1F5F}">
      <dgm:prSet phldrT="[Text]"/>
      <dgm:spPr/>
      <dgm:t>
        <a:bodyPr/>
        <a:lstStyle/>
        <a:p>
          <a:r>
            <a:rPr lang="en-GB" dirty="0" smtClean="0">
              <a:solidFill>
                <a:schemeClr val="tx1">
                  <a:lumMod val="75000"/>
                  <a:lumOff val="25000"/>
                </a:schemeClr>
              </a:solidFill>
            </a:rPr>
            <a:t>Exact numbers</a:t>
          </a:r>
          <a:endParaRPr lang="en-GB" dirty="0">
            <a:solidFill>
              <a:schemeClr val="tx1">
                <a:lumMod val="75000"/>
                <a:lumOff val="25000"/>
              </a:schemeClr>
            </a:solidFill>
          </a:endParaRPr>
        </a:p>
      </dgm:t>
    </dgm:pt>
    <dgm:pt modelId="{59350E77-A201-4F74-A48D-98DD0FC8531E}" type="parTrans" cxnId="{76B64E46-52F6-4EA9-B4C5-8A1FCA45C3F9}">
      <dgm:prSet/>
      <dgm:spPr/>
      <dgm:t>
        <a:bodyPr/>
        <a:lstStyle/>
        <a:p>
          <a:endParaRPr lang="en-GB"/>
        </a:p>
      </dgm:t>
    </dgm:pt>
    <dgm:pt modelId="{2F58D50D-277C-442D-9898-3D6D79CEB495}" type="sibTrans" cxnId="{76B64E46-52F6-4EA9-B4C5-8A1FCA45C3F9}">
      <dgm:prSet/>
      <dgm:spPr/>
      <dgm:t>
        <a:bodyPr/>
        <a:lstStyle/>
        <a:p>
          <a:endParaRPr lang="en-GB"/>
        </a:p>
      </dgm:t>
    </dgm:pt>
    <dgm:pt modelId="{85DFC288-9300-4D07-9065-38D102CD7A72}">
      <dgm:prSet phldrT="[Text]"/>
      <dgm:spPr/>
      <dgm:t>
        <a:bodyPr/>
        <a:lstStyle/>
        <a:p>
          <a:r>
            <a:rPr lang="en-US" dirty="0" smtClean="0">
              <a:solidFill>
                <a:schemeClr val="tx1">
                  <a:lumMod val="75000"/>
                  <a:lumOff val="25000"/>
                </a:schemeClr>
              </a:solidFill>
              <a:latin typeface="Calibri"/>
              <a:ea typeface="Calibri"/>
              <a:cs typeface="Calibri"/>
            </a:rPr>
            <a:t>Example: count participants, indicate number of participants</a:t>
          </a:r>
          <a:endParaRPr lang="en-GB" dirty="0">
            <a:solidFill>
              <a:schemeClr val="tx1">
                <a:lumMod val="75000"/>
                <a:lumOff val="25000"/>
              </a:schemeClr>
            </a:solidFill>
          </a:endParaRPr>
        </a:p>
      </dgm:t>
    </dgm:pt>
    <dgm:pt modelId="{EB60300F-1B38-40C8-BA9F-2115D8A44122}" type="parTrans" cxnId="{A942A8A9-0699-4D81-98C9-BD14F5C7B18F}">
      <dgm:prSet/>
      <dgm:spPr/>
      <dgm:t>
        <a:bodyPr/>
        <a:lstStyle/>
        <a:p>
          <a:endParaRPr lang="en-GB"/>
        </a:p>
      </dgm:t>
    </dgm:pt>
    <dgm:pt modelId="{7074DD1C-EF9E-4C99-B63C-79B4E7B6B897}" type="sibTrans" cxnId="{A942A8A9-0699-4D81-98C9-BD14F5C7B18F}">
      <dgm:prSet/>
      <dgm:spPr/>
      <dgm:t>
        <a:bodyPr/>
        <a:lstStyle/>
        <a:p>
          <a:endParaRPr lang="en-GB"/>
        </a:p>
      </dgm:t>
    </dgm:pt>
    <dgm:pt modelId="{E2C05A33-857A-461E-A311-F2ED906F9A4A}">
      <dgm:prSet phldrT="[Text]"/>
      <dgm:spPr/>
      <dgm:t>
        <a:bodyPr/>
        <a:lstStyle/>
        <a:p>
          <a:r>
            <a:rPr lang="en-GB" dirty="0" smtClean="0"/>
            <a:t>2. Scale</a:t>
          </a:r>
          <a:endParaRPr lang="en-GB" dirty="0"/>
        </a:p>
      </dgm:t>
    </dgm:pt>
    <dgm:pt modelId="{B5B958DF-909B-4211-9C26-F43CDF652958}" type="parTrans" cxnId="{038DC50F-6D07-47B1-8CA3-D77FE099A90E}">
      <dgm:prSet/>
      <dgm:spPr/>
      <dgm:t>
        <a:bodyPr/>
        <a:lstStyle/>
        <a:p>
          <a:endParaRPr lang="en-GB"/>
        </a:p>
      </dgm:t>
    </dgm:pt>
    <dgm:pt modelId="{3D0B7F6D-8E51-4AF8-BEC3-724AF1A0DFA2}" type="sibTrans" cxnId="{038DC50F-6D07-47B1-8CA3-D77FE099A90E}">
      <dgm:prSet/>
      <dgm:spPr/>
      <dgm:t>
        <a:bodyPr/>
        <a:lstStyle/>
        <a:p>
          <a:endParaRPr lang="en-GB"/>
        </a:p>
      </dgm:t>
    </dgm:pt>
    <dgm:pt modelId="{60C7DA14-4C68-4045-A2B9-80E53451DE21}">
      <dgm:prSet phldrT="[Text]"/>
      <dgm:spPr/>
      <dgm:t>
        <a:bodyPr/>
        <a:lstStyle/>
        <a:p>
          <a:r>
            <a:rPr lang="en-GB" dirty="0" smtClean="0">
              <a:solidFill>
                <a:schemeClr val="tx1">
                  <a:lumMod val="75000"/>
                  <a:lumOff val="25000"/>
                </a:schemeClr>
              </a:solidFill>
              <a:latin typeface="Calibri"/>
              <a:ea typeface="Calibri"/>
              <a:cs typeface="Calibri"/>
            </a:rPr>
            <a:t>Gradable description</a:t>
          </a:r>
          <a:endParaRPr lang="en-GB" dirty="0">
            <a:solidFill>
              <a:schemeClr val="tx1">
                <a:lumMod val="75000"/>
                <a:lumOff val="25000"/>
              </a:schemeClr>
            </a:solidFill>
            <a:latin typeface="Calibri"/>
            <a:ea typeface="Calibri"/>
            <a:cs typeface="Calibri"/>
          </a:endParaRPr>
        </a:p>
      </dgm:t>
    </dgm:pt>
    <dgm:pt modelId="{53BC3F6B-D559-4679-A87A-92ACFB501EBA}" type="parTrans" cxnId="{8B78E65E-24E6-44D8-B20B-1F489FFBF787}">
      <dgm:prSet/>
      <dgm:spPr/>
      <dgm:t>
        <a:bodyPr/>
        <a:lstStyle/>
        <a:p>
          <a:endParaRPr lang="en-GB"/>
        </a:p>
      </dgm:t>
    </dgm:pt>
    <dgm:pt modelId="{A692A39C-9A22-4560-85B2-CC5EE28627E1}" type="sibTrans" cxnId="{8B78E65E-24E6-44D8-B20B-1F489FFBF787}">
      <dgm:prSet/>
      <dgm:spPr/>
      <dgm:t>
        <a:bodyPr/>
        <a:lstStyle/>
        <a:p>
          <a:endParaRPr lang="en-GB"/>
        </a:p>
      </dgm:t>
    </dgm:pt>
    <dgm:pt modelId="{1E7028B4-2910-4C65-AA98-B89E340E1405}">
      <dgm:prSet phldrT="[Text]"/>
      <dgm:spPr/>
      <dgm:t>
        <a:bodyPr/>
        <a:lstStyle/>
        <a:p>
          <a:r>
            <a:rPr lang="en-GB" dirty="0" smtClean="0">
              <a:solidFill>
                <a:schemeClr val="tx1">
                  <a:lumMod val="75000"/>
                  <a:lumOff val="25000"/>
                </a:schemeClr>
              </a:solidFill>
              <a:latin typeface="Calibri"/>
              <a:ea typeface="Calibri"/>
              <a:cs typeface="Calibri"/>
            </a:rPr>
            <a:t>Example: Scale the </a:t>
          </a:r>
          <a:r>
            <a:rPr lang="en-US" dirty="0" smtClean="0">
              <a:solidFill>
                <a:schemeClr val="tx1">
                  <a:lumMod val="75000"/>
                  <a:lumOff val="25000"/>
                </a:schemeClr>
              </a:solidFill>
              <a:latin typeface="Calibri"/>
              <a:ea typeface="Calibri"/>
              <a:cs typeface="Calibri"/>
            </a:rPr>
            <a:t>frequency of diseases: always - often - sometimes - rarely - never </a:t>
          </a:r>
          <a:endParaRPr lang="en-GB" dirty="0">
            <a:solidFill>
              <a:schemeClr val="tx1">
                <a:lumMod val="75000"/>
                <a:lumOff val="25000"/>
              </a:schemeClr>
            </a:solidFill>
            <a:latin typeface="Calibri"/>
            <a:ea typeface="Calibri"/>
            <a:cs typeface="Calibri"/>
          </a:endParaRPr>
        </a:p>
      </dgm:t>
    </dgm:pt>
    <dgm:pt modelId="{C023F1BC-E202-4CC3-9376-960EEB843485}" type="parTrans" cxnId="{D0741920-1642-4FA8-93C9-68DDF7BB59ED}">
      <dgm:prSet/>
      <dgm:spPr/>
      <dgm:t>
        <a:bodyPr/>
        <a:lstStyle/>
        <a:p>
          <a:endParaRPr lang="en-GB"/>
        </a:p>
      </dgm:t>
    </dgm:pt>
    <dgm:pt modelId="{F01925B8-D754-43B5-A2CF-7FA2E10E7147}" type="sibTrans" cxnId="{D0741920-1642-4FA8-93C9-68DDF7BB59ED}">
      <dgm:prSet/>
      <dgm:spPr/>
      <dgm:t>
        <a:bodyPr/>
        <a:lstStyle/>
        <a:p>
          <a:endParaRPr lang="en-GB"/>
        </a:p>
      </dgm:t>
    </dgm:pt>
    <dgm:pt modelId="{1D8786F0-B7AF-461D-9CE2-8E37A18D86EC}">
      <dgm:prSet phldrT="[Text]"/>
      <dgm:spPr/>
      <dgm:t>
        <a:bodyPr/>
        <a:lstStyle/>
        <a:p>
          <a:r>
            <a:rPr lang="en-GB" dirty="0" smtClean="0"/>
            <a:t>3. Classify</a:t>
          </a:r>
          <a:endParaRPr lang="en-GB" dirty="0"/>
        </a:p>
      </dgm:t>
    </dgm:pt>
    <dgm:pt modelId="{A81C16FA-B3EA-493A-B206-A5E9FB0BDABA}" type="parTrans" cxnId="{94C94C42-8BA3-431F-8C77-2CDCF0EAA063}">
      <dgm:prSet/>
      <dgm:spPr/>
      <dgm:t>
        <a:bodyPr/>
        <a:lstStyle/>
        <a:p>
          <a:endParaRPr lang="en-GB"/>
        </a:p>
      </dgm:t>
    </dgm:pt>
    <dgm:pt modelId="{CC44F4E0-E1CB-4E8B-86F3-B9EB2581D574}" type="sibTrans" cxnId="{94C94C42-8BA3-431F-8C77-2CDCF0EAA063}">
      <dgm:prSet/>
      <dgm:spPr/>
      <dgm:t>
        <a:bodyPr/>
        <a:lstStyle/>
        <a:p>
          <a:endParaRPr lang="en-GB"/>
        </a:p>
      </dgm:t>
    </dgm:pt>
    <dgm:pt modelId="{CB412681-78CD-45E4-BEE3-71CAE911ED87}">
      <dgm:prSet phldrT="[Text]"/>
      <dgm:spPr/>
      <dgm:t>
        <a:bodyPr/>
        <a:lstStyle/>
        <a:p>
          <a:r>
            <a:rPr lang="en-GB" dirty="0" smtClean="0">
              <a:solidFill>
                <a:schemeClr val="tx1">
                  <a:lumMod val="75000"/>
                  <a:lumOff val="25000"/>
                </a:schemeClr>
              </a:solidFill>
              <a:latin typeface="Calibri"/>
              <a:ea typeface="Calibri"/>
              <a:cs typeface="Calibri"/>
            </a:rPr>
            <a:t>Non-gradable characteristics</a:t>
          </a:r>
          <a:endParaRPr lang="en-GB" dirty="0">
            <a:solidFill>
              <a:schemeClr val="tx1">
                <a:lumMod val="75000"/>
                <a:lumOff val="25000"/>
              </a:schemeClr>
            </a:solidFill>
            <a:latin typeface="Calibri"/>
            <a:ea typeface="Calibri"/>
            <a:cs typeface="Calibri"/>
          </a:endParaRPr>
        </a:p>
      </dgm:t>
    </dgm:pt>
    <dgm:pt modelId="{D7A520C4-094E-4EAB-AA38-8B02DBEFBC28}" type="parTrans" cxnId="{E0619FBB-AB4E-4AF5-8F04-F142B6C89D19}">
      <dgm:prSet/>
      <dgm:spPr/>
      <dgm:t>
        <a:bodyPr/>
        <a:lstStyle/>
        <a:p>
          <a:endParaRPr lang="en-GB"/>
        </a:p>
      </dgm:t>
    </dgm:pt>
    <dgm:pt modelId="{E7C78C95-199F-4441-8B22-02CC9CB77F7C}" type="sibTrans" cxnId="{E0619FBB-AB4E-4AF5-8F04-F142B6C89D19}">
      <dgm:prSet/>
      <dgm:spPr/>
      <dgm:t>
        <a:bodyPr/>
        <a:lstStyle/>
        <a:p>
          <a:endParaRPr lang="en-GB"/>
        </a:p>
      </dgm:t>
    </dgm:pt>
    <dgm:pt modelId="{91092A60-21EB-4F08-908B-FA6592ED22AA}">
      <dgm:prSet phldrT="[Text]"/>
      <dgm:spPr/>
      <dgm:t>
        <a:bodyPr/>
        <a:lstStyle/>
        <a:p>
          <a:r>
            <a:rPr lang="en-US" dirty="0" smtClean="0">
              <a:solidFill>
                <a:schemeClr val="tx1">
                  <a:lumMod val="75000"/>
                  <a:lumOff val="25000"/>
                </a:schemeClr>
              </a:solidFill>
              <a:latin typeface="Calibri"/>
              <a:ea typeface="Calibri"/>
              <a:cs typeface="Calibri"/>
            </a:rPr>
            <a:t>Example: YES or NO: “Do you have the right to vote in your country of residence?"</a:t>
          </a:r>
          <a:endParaRPr lang="en-GB" dirty="0">
            <a:solidFill>
              <a:schemeClr val="tx1">
                <a:lumMod val="75000"/>
                <a:lumOff val="25000"/>
              </a:schemeClr>
            </a:solidFill>
            <a:latin typeface="Calibri"/>
            <a:ea typeface="Calibri"/>
            <a:cs typeface="Calibri"/>
          </a:endParaRPr>
        </a:p>
      </dgm:t>
    </dgm:pt>
    <dgm:pt modelId="{419CC3B2-0DD3-4140-A19C-A0DFCA8D8B58}" type="parTrans" cxnId="{F98B9EC4-B91C-4510-94E0-0832E38DAB49}">
      <dgm:prSet/>
      <dgm:spPr/>
      <dgm:t>
        <a:bodyPr/>
        <a:lstStyle/>
        <a:p>
          <a:endParaRPr lang="en-GB"/>
        </a:p>
      </dgm:t>
    </dgm:pt>
    <dgm:pt modelId="{77A5F870-6A72-4BC6-8D6D-CAE138156C80}" type="sibTrans" cxnId="{F98B9EC4-B91C-4510-94E0-0832E38DAB49}">
      <dgm:prSet/>
      <dgm:spPr/>
      <dgm:t>
        <a:bodyPr/>
        <a:lstStyle/>
        <a:p>
          <a:endParaRPr lang="en-GB"/>
        </a:p>
      </dgm:t>
    </dgm:pt>
    <dgm:pt modelId="{0DB4ED44-B92E-4CEF-AE8B-303BD7DC462F}">
      <dgm:prSet phldrT="[Text]"/>
      <dgm:spPr/>
      <dgm:t>
        <a:bodyPr/>
        <a:lstStyle/>
        <a:p>
          <a:r>
            <a:rPr lang="en-GB" dirty="0" smtClean="0"/>
            <a:t>4. Describe qualitatively</a:t>
          </a:r>
          <a:endParaRPr lang="en-GB" dirty="0"/>
        </a:p>
      </dgm:t>
    </dgm:pt>
    <dgm:pt modelId="{0DE43304-32AB-44C1-A4EB-8469B16E621E}" type="parTrans" cxnId="{C17C60AB-CBEC-4900-9D5E-B5F3C3D9CD19}">
      <dgm:prSet/>
      <dgm:spPr/>
      <dgm:t>
        <a:bodyPr/>
        <a:lstStyle/>
        <a:p>
          <a:endParaRPr lang="en-GB"/>
        </a:p>
      </dgm:t>
    </dgm:pt>
    <dgm:pt modelId="{DF5897DA-A73F-4F7B-ACBE-DC4075EF5618}" type="sibTrans" cxnId="{C17C60AB-CBEC-4900-9D5E-B5F3C3D9CD19}">
      <dgm:prSet/>
      <dgm:spPr/>
      <dgm:t>
        <a:bodyPr/>
        <a:lstStyle/>
        <a:p>
          <a:endParaRPr lang="en-GB"/>
        </a:p>
      </dgm:t>
    </dgm:pt>
    <dgm:pt modelId="{BC782348-0936-43FD-A371-650885C1E513}">
      <dgm:prSet/>
      <dgm:spPr/>
      <dgm:t>
        <a:bodyPr/>
        <a:lstStyle/>
        <a:p>
          <a:r>
            <a:rPr lang="en-GB" dirty="0" smtClean="0">
              <a:solidFill>
                <a:schemeClr val="tx1">
                  <a:lumMod val="75000"/>
                  <a:lumOff val="25000"/>
                </a:schemeClr>
              </a:solidFill>
              <a:latin typeface="Calibri"/>
              <a:ea typeface="Calibri"/>
              <a:cs typeface="Calibri"/>
            </a:rPr>
            <a:t>Exemplary description in words only</a:t>
          </a:r>
          <a:endParaRPr lang="en-GB" dirty="0">
            <a:solidFill>
              <a:schemeClr val="tx1">
                <a:lumMod val="75000"/>
                <a:lumOff val="25000"/>
              </a:schemeClr>
            </a:solidFill>
            <a:latin typeface="Calibri"/>
            <a:ea typeface="Calibri"/>
            <a:cs typeface="Calibri"/>
          </a:endParaRPr>
        </a:p>
      </dgm:t>
    </dgm:pt>
    <dgm:pt modelId="{AE209213-FB27-42D8-9F67-6BEDD0A9BB75}" type="parTrans" cxnId="{D8F3A380-E98E-4919-93DF-A8009ECF03DD}">
      <dgm:prSet/>
      <dgm:spPr/>
      <dgm:t>
        <a:bodyPr/>
        <a:lstStyle/>
        <a:p>
          <a:endParaRPr lang="en-GB"/>
        </a:p>
      </dgm:t>
    </dgm:pt>
    <dgm:pt modelId="{113328BB-A802-4987-8701-3DC18644BDD6}" type="sibTrans" cxnId="{D8F3A380-E98E-4919-93DF-A8009ECF03DD}">
      <dgm:prSet/>
      <dgm:spPr/>
      <dgm:t>
        <a:bodyPr/>
        <a:lstStyle/>
        <a:p>
          <a:endParaRPr lang="en-GB"/>
        </a:p>
      </dgm:t>
    </dgm:pt>
    <dgm:pt modelId="{A6406D8E-59C3-4B3D-A47C-FBD14D1BC6E6}">
      <dgm:prSet/>
      <dgm:spPr/>
      <dgm:t>
        <a:bodyPr/>
        <a:lstStyle/>
        <a:p>
          <a:r>
            <a:rPr lang="en-GB" dirty="0" smtClean="0">
              <a:solidFill>
                <a:schemeClr val="tx1">
                  <a:lumMod val="75000"/>
                  <a:lumOff val="25000"/>
                </a:schemeClr>
              </a:solidFill>
              <a:latin typeface="Calibri"/>
              <a:ea typeface="Calibri"/>
              <a:cs typeface="Calibri"/>
            </a:rPr>
            <a:t>Example: </a:t>
          </a:r>
          <a:r>
            <a:rPr lang="en-US" dirty="0" smtClean="0">
              <a:solidFill>
                <a:schemeClr val="tx1">
                  <a:lumMod val="75000"/>
                  <a:lumOff val="25000"/>
                </a:schemeClr>
              </a:solidFill>
              <a:latin typeface="Calibri"/>
              <a:ea typeface="Calibri"/>
              <a:cs typeface="Calibri"/>
            </a:rPr>
            <a:t>: simply describe in words what is important in the context of this indicator: "A group of women from </a:t>
          </a:r>
          <a:r>
            <a:rPr lang="en-US" dirty="0" err="1" smtClean="0">
              <a:solidFill>
                <a:schemeClr val="tx1">
                  <a:lumMod val="75000"/>
                  <a:lumOff val="25000"/>
                </a:schemeClr>
              </a:solidFill>
              <a:latin typeface="Calibri"/>
              <a:ea typeface="Calibri"/>
              <a:cs typeface="Calibri"/>
            </a:rPr>
            <a:t>neighbourhood</a:t>
          </a:r>
          <a:r>
            <a:rPr lang="en-US" dirty="0" smtClean="0">
              <a:solidFill>
                <a:schemeClr val="tx1">
                  <a:lumMod val="75000"/>
                  <a:lumOff val="25000"/>
                </a:schemeClr>
              </a:solidFill>
              <a:latin typeface="Calibri"/>
              <a:ea typeface="Calibri"/>
              <a:cs typeface="Calibri"/>
            </a:rPr>
            <a:t> X in M. have started baking doughnuts from soy flour to sell in </a:t>
          </a:r>
          <a:r>
            <a:rPr lang="en-US" dirty="0" err="1" smtClean="0">
              <a:solidFill>
                <a:schemeClr val="tx1">
                  <a:lumMod val="75000"/>
                  <a:lumOff val="25000"/>
                </a:schemeClr>
              </a:solidFill>
              <a:latin typeface="Calibri"/>
              <a:ea typeface="Calibri"/>
              <a:cs typeface="Calibri"/>
            </a:rPr>
            <a:t>neighbourhood</a:t>
          </a:r>
          <a:r>
            <a:rPr lang="en-US" dirty="0" smtClean="0">
              <a:solidFill>
                <a:schemeClr val="tx1">
                  <a:lumMod val="75000"/>
                  <a:lumOff val="25000"/>
                </a:schemeClr>
              </a:solidFill>
              <a:latin typeface="Calibri"/>
              <a:ea typeface="Calibri"/>
              <a:cs typeface="Calibri"/>
            </a:rPr>
            <a:t> Y". </a:t>
          </a:r>
          <a:endParaRPr lang="en-GB" dirty="0">
            <a:solidFill>
              <a:schemeClr val="tx1">
                <a:lumMod val="75000"/>
                <a:lumOff val="25000"/>
              </a:schemeClr>
            </a:solidFill>
            <a:latin typeface="Calibri"/>
            <a:ea typeface="Calibri"/>
            <a:cs typeface="Calibri"/>
          </a:endParaRPr>
        </a:p>
      </dgm:t>
    </dgm:pt>
    <dgm:pt modelId="{CDC71B25-1375-4544-A8BE-0B6ADBD22127}" type="parTrans" cxnId="{FA954C93-3723-471A-A675-DA61125FF7BC}">
      <dgm:prSet/>
      <dgm:spPr/>
      <dgm:t>
        <a:bodyPr/>
        <a:lstStyle/>
        <a:p>
          <a:endParaRPr lang="en-GB"/>
        </a:p>
      </dgm:t>
    </dgm:pt>
    <dgm:pt modelId="{D7FAB94A-69D2-46FC-B76C-F0F83BDA987A}" type="sibTrans" cxnId="{FA954C93-3723-471A-A675-DA61125FF7BC}">
      <dgm:prSet/>
      <dgm:spPr/>
      <dgm:t>
        <a:bodyPr/>
        <a:lstStyle/>
        <a:p>
          <a:endParaRPr lang="en-GB"/>
        </a:p>
      </dgm:t>
    </dgm:pt>
    <dgm:pt modelId="{FA2B1C5D-FAD0-47ED-B075-9AB3F2B9B8E3}" type="pres">
      <dgm:prSet presAssocID="{8DAE28D6-E8D1-4C34-86E8-9302CB95E3E0}" presName="Name0" presStyleCnt="0">
        <dgm:presLayoutVars>
          <dgm:dir/>
          <dgm:animLvl val="lvl"/>
          <dgm:resizeHandles val="exact"/>
        </dgm:presLayoutVars>
      </dgm:prSet>
      <dgm:spPr/>
      <dgm:t>
        <a:bodyPr/>
        <a:lstStyle/>
        <a:p>
          <a:endParaRPr lang="de-DE"/>
        </a:p>
      </dgm:t>
    </dgm:pt>
    <dgm:pt modelId="{FB767E37-4B48-4E25-A4DC-B7D3554AF7AF}" type="pres">
      <dgm:prSet presAssocID="{23A127D6-1B3E-490B-947B-CC296D0BDE43}" presName="composite" presStyleCnt="0"/>
      <dgm:spPr/>
    </dgm:pt>
    <dgm:pt modelId="{8996E64C-2F48-4272-9670-296D5F432269}" type="pres">
      <dgm:prSet presAssocID="{23A127D6-1B3E-490B-947B-CC296D0BDE43}" presName="parTx" presStyleLbl="alignNode1" presStyleIdx="0" presStyleCnt="4">
        <dgm:presLayoutVars>
          <dgm:chMax val="0"/>
          <dgm:chPref val="0"/>
          <dgm:bulletEnabled val="1"/>
        </dgm:presLayoutVars>
      </dgm:prSet>
      <dgm:spPr/>
      <dgm:t>
        <a:bodyPr/>
        <a:lstStyle/>
        <a:p>
          <a:endParaRPr lang="en-GB"/>
        </a:p>
      </dgm:t>
    </dgm:pt>
    <dgm:pt modelId="{FCE9448F-F755-4CF7-883B-4C36D2EACF02}" type="pres">
      <dgm:prSet presAssocID="{23A127D6-1B3E-490B-947B-CC296D0BDE43}" presName="desTx" presStyleLbl="alignAccFollowNode1" presStyleIdx="0" presStyleCnt="4">
        <dgm:presLayoutVars>
          <dgm:bulletEnabled val="1"/>
        </dgm:presLayoutVars>
      </dgm:prSet>
      <dgm:spPr/>
      <dgm:t>
        <a:bodyPr/>
        <a:lstStyle/>
        <a:p>
          <a:endParaRPr lang="en-GB"/>
        </a:p>
      </dgm:t>
    </dgm:pt>
    <dgm:pt modelId="{5B2C3162-5A6A-412C-93B6-310B097F0FD3}" type="pres">
      <dgm:prSet presAssocID="{C1A48D6B-A156-4F60-8766-8474C18697D7}" presName="space" presStyleCnt="0"/>
      <dgm:spPr/>
    </dgm:pt>
    <dgm:pt modelId="{9E69E6F0-630F-407E-ABB7-A0719AB86147}" type="pres">
      <dgm:prSet presAssocID="{E2C05A33-857A-461E-A311-F2ED906F9A4A}" presName="composite" presStyleCnt="0"/>
      <dgm:spPr/>
    </dgm:pt>
    <dgm:pt modelId="{0E02BDD3-D0D9-464B-8044-18D3A0EE0D24}" type="pres">
      <dgm:prSet presAssocID="{E2C05A33-857A-461E-A311-F2ED906F9A4A}" presName="parTx" presStyleLbl="alignNode1" presStyleIdx="1" presStyleCnt="4">
        <dgm:presLayoutVars>
          <dgm:chMax val="0"/>
          <dgm:chPref val="0"/>
          <dgm:bulletEnabled val="1"/>
        </dgm:presLayoutVars>
      </dgm:prSet>
      <dgm:spPr/>
      <dgm:t>
        <a:bodyPr/>
        <a:lstStyle/>
        <a:p>
          <a:endParaRPr lang="en-GB"/>
        </a:p>
      </dgm:t>
    </dgm:pt>
    <dgm:pt modelId="{9CF2B0D4-939E-4B3D-992E-098EB4DDD606}" type="pres">
      <dgm:prSet presAssocID="{E2C05A33-857A-461E-A311-F2ED906F9A4A}" presName="desTx" presStyleLbl="alignAccFollowNode1" presStyleIdx="1" presStyleCnt="4">
        <dgm:presLayoutVars>
          <dgm:bulletEnabled val="1"/>
        </dgm:presLayoutVars>
      </dgm:prSet>
      <dgm:spPr/>
      <dgm:t>
        <a:bodyPr/>
        <a:lstStyle/>
        <a:p>
          <a:endParaRPr lang="en-GB"/>
        </a:p>
      </dgm:t>
    </dgm:pt>
    <dgm:pt modelId="{A21B1FBB-4FEB-4212-BAB8-9DF01249B743}" type="pres">
      <dgm:prSet presAssocID="{3D0B7F6D-8E51-4AF8-BEC3-724AF1A0DFA2}" presName="space" presStyleCnt="0"/>
      <dgm:spPr/>
    </dgm:pt>
    <dgm:pt modelId="{E61AF5EC-A72E-4FA3-8ED2-D2920799FCC7}" type="pres">
      <dgm:prSet presAssocID="{1D8786F0-B7AF-461D-9CE2-8E37A18D86EC}" presName="composite" presStyleCnt="0"/>
      <dgm:spPr/>
    </dgm:pt>
    <dgm:pt modelId="{27394919-2E0A-4E17-8A8D-373F3D7ECFCC}" type="pres">
      <dgm:prSet presAssocID="{1D8786F0-B7AF-461D-9CE2-8E37A18D86EC}" presName="parTx" presStyleLbl="alignNode1" presStyleIdx="2" presStyleCnt="4">
        <dgm:presLayoutVars>
          <dgm:chMax val="0"/>
          <dgm:chPref val="0"/>
          <dgm:bulletEnabled val="1"/>
        </dgm:presLayoutVars>
      </dgm:prSet>
      <dgm:spPr/>
      <dgm:t>
        <a:bodyPr/>
        <a:lstStyle/>
        <a:p>
          <a:endParaRPr lang="de-DE"/>
        </a:p>
      </dgm:t>
    </dgm:pt>
    <dgm:pt modelId="{2538859F-A75B-4F86-9A3E-42D211B9F939}" type="pres">
      <dgm:prSet presAssocID="{1D8786F0-B7AF-461D-9CE2-8E37A18D86EC}" presName="desTx" presStyleLbl="alignAccFollowNode1" presStyleIdx="2" presStyleCnt="4">
        <dgm:presLayoutVars>
          <dgm:bulletEnabled val="1"/>
        </dgm:presLayoutVars>
      </dgm:prSet>
      <dgm:spPr/>
      <dgm:t>
        <a:bodyPr/>
        <a:lstStyle/>
        <a:p>
          <a:endParaRPr lang="en-GB"/>
        </a:p>
      </dgm:t>
    </dgm:pt>
    <dgm:pt modelId="{F6D100A3-EB2C-4699-B991-BCD0AAD4D4EB}" type="pres">
      <dgm:prSet presAssocID="{CC44F4E0-E1CB-4E8B-86F3-B9EB2581D574}" presName="space" presStyleCnt="0"/>
      <dgm:spPr/>
    </dgm:pt>
    <dgm:pt modelId="{792FA006-F502-4D42-8FC5-8C2FFA1B803A}" type="pres">
      <dgm:prSet presAssocID="{0DB4ED44-B92E-4CEF-AE8B-303BD7DC462F}" presName="composite" presStyleCnt="0"/>
      <dgm:spPr/>
    </dgm:pt>
    <dgm:pt modelId="{B867CBAC-E603-4EFF-BF57-891C6279A7BD}" type="pres">
      <dgm:prSet presAssocID="{0DB4ED44-B92E-4CEF-AE8B-303BD7DC462F}" presName="parTx" presStyleLbl="alignNode1" presStyleIdx="3" presStyleCnt="4">
        <dgm:presLayoutVars>
          <dgm:chMax val="0"/>
          <dgm:chPref val="0"/>
          <dgm:bulletEnabled val="1"/>
        </dgm:presLayoutVars>
      </dgm:prSet>
      <dgm:spPr/>
      <dgm:t>
        <a:bodyPr/>
        <a:lstStyle/>
        <a:p>
          <a:endParaRPr lang="en-GB"/>
        </a:p>
      </dgm:t>
    </dgm:pt>
    <dgm:pt modelId="{95259EED-4559-4AB0-9805-58988B108364}" type="pres">
      <dgm:prSet presAssocID="{0DB4ED44-B92E-4CEF-AE8B-303BD7DC462F}" presName="desTx" presStyleLbl="alignAccFollowNode1" presStyleIdx="3" presStyleCnt="4">
        <dgm:presLayoutVars>
          <dgm:bulletEnabled val="1"/>
        </dgm:presLayoutVars>
      </dgm:prSet>
      <dgm:spPr/>
      <dgm:t>
        <a:bodyPr/>
        <a:lstStyle/>
        <a:p>
          <a:endParaRPr lang="en-GB"/>
        </a:p>
      </dgm:t>
    </dgm:pt>
  </dgm:ptLst>
  <dgm:cxnLst>
    <dgm:cxn modelId="{E74D4705-7D99-4E26-824D-4B8DDA59FFE2}" srcId="{8DAE28D6-E8D1-4C34-86E8-9302CB95E3E0}" destId="{23A127D6-1B3E-490B-947B-CC296D0BDE43}" srcOrd="0" destOrd="0" parTransId="{E8A55242-3EB5-4503-95C4-F9A1D2620F50}" sibTransId="{C1A48D6B-A156-4F60-8766-8474C18697D7}"/>
    <dgm:cxn modelId="{BDF26917-8B50-4246-B66E-2AD8C5F01893}" type="presOf" srcId="{1D8786F0-B7AF-461D-9CE2-8E37A18D86EC}" destId="{27394919-2E0A-4E17-8A8D-373F3D7ECFCC}" srcOrd="0" destOrd="0" presId="urn:microsoft.com/office/officeart/2005/8/layout/hList1"/>
    <dgm:cxn modelId="{C17C60AB-CBEC-4900-9D5E-B5F3C3D9CD19}" srcId="{8DAE28D6-E8D1-4C34-86E8-9302CB95E3E0}" destId="{0DB4ED44-B92E-4CEF-AE8B-303BD7DC462F}" srcOrd="3" destOrd="0" parTransId="{0DE43304-32AB-44C1-A4EB-8469B16E621E}" sibTransId="{DF5897DA-A73F-4F7B-ACBE-DC4075EF5618}"/>
    <dgm:cxn modelId="{94C94C42-8BA3-431F-8C77-2CDCF0EAA063}" srcId="{8DAE28D6-E8D1-4C34-86E8-9302CB95E3E0}" destId="{1D8786F0-B7AF-461D-9CE2-8E37A18D86EC}" srcOrd="2" destOrd="0" parTransId="{A81C16FA-B3EA-493A-B206-A5E9FB0BDABA}" sibTransId="{CC44F4E0-E1CB-4E8B-86F3-B9EB2581D574}"/>
    <dgm:cxn modelId="{FA954C93-3723-471A-A675-DA61125FF7BC}" srcId="{0DB4ED44-B92E-4CEF-AE8B-303BD7DC462F}" destId="{A6406D8E-59C3-4B3D-A47C-FBD14D1BC6E6}" srcOrd="1" destOrd="0" parTransId="{CDC71B25-1375-4544-A8BE-0B6ADBD22127}" sibTransId="{D7FAB94A-69D2-46FC-B76C-F0F83BDA987A}"/>
    <dgm:cxn modelId="{F598DD2B-DE2F-4363-84D8-286A0295C93A}" type="presOf" srcId="{91092A60-21EB-4F08-908B-FA6592ED22AA}" destId="{2538859F-A75B-4F86-9A3E-42D211B9F939}" srcOrd="0" destOrd="1" presId="urn:microsoft.com/office/officeart/2005/8/layout/hList1"/>
    <dgm:cxn modelId="{E0619FBB-AB4E-4AF5-8F04-F142B6C89D19}" srcId="{1D8786F0-B7AF-461D-9CE2-8E37A18D86EC}" destId="{CB412681-78CD-45E4-BEE3-71CAE911ED87}" srcOrd="0" destOrd="0" parTransId="{D7A520C4-094E-4EAB-AA38-8B02DBEFBC28}" sibTransId="{E7C78C95-199F-4441-8B22-02CC9CB77F7C}"/>
    <dgm:cxn modelId="{92CF433C-355F-40B9-BABB-EE5781AFCB6C}" type="presOf" srcId="{A6406D8E-59C3-4B3D-A47C-FBD14D1BC6E6}" destId="{95259EED-4559-4AB0-9805-58988B108364}" srcOrd="0" destOrd="1" presId="urn:microsoft.com/office/officeart/2005/8/layout/hList1"/>
    <dgm:cxn modelId="{DBB199F9-7F1D-41F9-8256-87BC02ED584D}" type="presOf" srcId="{60C7DA14-4C68-4045-A2B9-80E53451DE21}" destId="{9CF2B0D4-939E-4B3D-992E-098EB4DDD606}" srcOrd="0" destOrd="0" presId="urn:microsoft.com/office/officeart/2005/8/layout/hList1"/>
    <dgm:cxn modelId="{89A4DDD4-DE6A-410D-BB25-592D4B8EB68C}" type="presOf" srcId="{0DB4ED44-B92E-4CEF-AE8B-303BD7DC462F}" destId="{B867CBAC-E603-4EFF-BF57-891C6279A7BD}" srcOrd="0" destOrd="0" presId="urn:microsoft.com/office/officeart/2005/8/layout/hList1"/>
    <dgm:cxn modelId="{A425F424-D040-4CEE-B4BB-2584380C119A}" type="presOf" srcId="{C9ED427B-4648-4347-B5BE-097539BE1F5F}" destId="{FCE9448F-F755-4CF7-883B-4C36D2EACF02}" srcOrd="0" destOrd="0" presId="urn:microsoft.com/office/officeart/2005/8/layout/hList1"/>
    <dgm:cxn modelId="{69D05BFD-247A-436A-9CCD-2CE3027ABE85}" type="presOf" srcId="{8DAE28D6-E8D1-4C34-86E8-9302CB95E3E0}" destId="{FA2B1C5D-FAD0-47ED-B075-9AB3F2B9B8E3}" srcOrd="0" destOrd="0" presId="urn:microsoft.com/office/officeart/2005/8/layout/hList1"/>
    <dgm:cxn modelId="{83888CF8-6756-47BB-9133-FF4F8254B9BC}" type="presOf" srcId="{85DFC288-9300-4D07-9065-38D102CD7A72}" destId="{FCE9448F-F755-4CF7-883B-4C36D2EACF02}" srcOrd="0" destOrd="1" presId="urn:microsoft.com/office/officeart/2005/8/layout/hList1"/>
    <dgm:cxn modelId="{B238FFE8-0B4A-49D8-ABE1-625FA1A14E23}" type="presOf" srcId="{1E7028B4-2910-4C65-AA98-B89E340E1405}" destId="{9CF2B0D4-939E-4B3D-992E-098EB4DDD606}" srcOrd="0" destOrd="1" presId="urn:microsoft.com/office/officeart/2005/8/layout/hList1"/>
    <dgm:cxn modelId="{D0741920-1642-4FA8-93C9-68DDF7BB59ED}" srcId="{E2C05A33-857A-461E-A311-F2ED906F9A4A}" destId="{1E7028B4-2910-4C65-AA98-B89E340E1405}" srcOrd="1" destOrd="0" parTransId="{C023F1BC-E202-4CC3-9376-960EEB843485}" sibTransId="{F01925B8-D754-43B5-A2CF-7FA2E10E7147}"/>
    <dgm:cxn modelId="{A5A02158-8667-4BEE-9E59-B647CBA3CDDC}" type="presOf" srcId="{23A127D6-1B3E-490B-947B-CC296D0BDE43}" destId="{8996E64C-2F48-4272-9670-296D5F432269}" srcOrd="0" destOrd="0" presId="urn:microsoft.com/office/officeart/2005/8/layout/hList1"/>
    <dgm:cxn modelId="{DA3092C5-1D1E-4F1A-9A98-1BF24C77B6F9}" type="presOf" srcId="{BC782348-0936-43FD-A371-650885C1E513}" destId="{95259EED-4559-4AB0-9805-58988B108364}" srcOrd="0" destOrd="0" presId="urn:microsoft.com/office/officeart/2005/8/layout/hList1"/>
    <dgm:cxn modelId="{038DC50F-6D07-47B1-8CA3-D77FE099A90E}" srcId="{8DAE28D6-E8D1-4C34-86E8-9302CB95E3E0}" destId="{E2C05A33-857A-461E-A311-F2ED906F9A4A}" srcOrd="1" destOrd="0" parTransId="{B5B958DF-909B-4211-9C26-F43CDF652958}" sibTransId="{3D0B7F6D-8E51-4AF8-BEC3-724AF1A0DFA2}"/>
    <dgm:cxn modelId="{8B78E65E-24E6-44D8-B20B-1F489FFBF787}" srcId="{E2C05A33-857A-461E-A311-F2ED906F9A4A}" destId="{60C7DA14-4C68-4045-A2B9-80E53451DE21}" srcOrd="0" destOrd="0" parTransId="{53BC3F6B-D559-4679-A87A-92ACFB501EBA}" sibTransId="{A692A39C-9A22-4560-85B2-CC5EE28627E1}"/>
    <dgm:cxn modelId="{F98B9EC4-B91C-4510-94E0-0832E38DAB49}" srcId="{1D8786F0-B7AF-461D-9CE2-8E37A18D86EC}" destId="{91092A60-21EB-4F08-908B-FA6592ED22AA}" srcOrd="1" destOrd="0" parTransId="{419CC3B2-0DD3-4140-A19C-A0DFCA8D8B58}" sibTransId="{77A5F870-6A72-4BC6-8D6D-CAE138156C80}"/>
    <dgm:cxn modelId="{A942A8A9-0699-4D81-98C9-BD14F5C7B18F}" srcId="{23A127D6-1B3E-490B-947B-CC296D0BDE43}" destId="{85DFC288-9300-4D07-9065-38D102CD7A72}" srcOrd="1" destOrd="0" parTransId="{EB60300F-1B38-40C8-BA9F-2115D8A44122}" sibTransId="{7074DD1C-EF9E-4C99-B63C-79B4E7B6B897}"/>
    <dgm:cxn modelId="{D8F3A380-E98E-4919-93DF-A8009ECF03DD}" srcId="{0DB4ED44-B92E-4CEF-AE8B-303BD7DC462F}" destId="{BC782348-0936-43FD-A371-650885C1E513}" srcOrd="0" destOrd="0" parTransId="{AE209213-FB27-42D8-9F67-6BEDD0A9BB75}" sibTransId="{113328BB-A802-4987-8701-3DC18644BDD6}"/>
    <dgm:cxn modelId="{10489481-7A03-4AC7-8B8F-B4D0D18E3F69}" type="presOf" srcId="{E2C05A33-857A-461E-A311-F2ED906F9A4A}" destId="{0E02BDD3-D0D9-464B-8044-18D3A0EE0D24}" srcOrd="0" destOrd="0" presId="urn:microsoft.com/office/officeart/2005/8/layout/hList1"/>
    <dgm:cxn modelId="{B8631120-94E2-4B5B-ABB1-C7D4531B5D8D}" type="presOf" srcId="{CB412681-78CD-45E4-BEE3-71CAE911ED87}" destId="{2538859F-A75B-4F86-9A3E-42D211B9F939}" srcOrd="0" destOrd="0" presId="urn:microsoft.com/office/officeart/2005/8/layout/hList1"/>
    <dgm:cxn modelId="{76B64E46-52F6-4EA9-B4C5-8A1FCA45C3F9}" srcId="{23A127D6-1B3E-490B-947B-CC296D0BDE43}" destId="{C9ED427B-4648-4347-B5BE-097539BE1F5F}" srcOrd="0" destOrd="0" parTransId="{59350E77-A201-4F74-A48D-98DD0FC8531E}" sibTransId="{2F58D50D-277C-442D-9898-3D6D79CEB495}"/>
    <dgm:cxn modelId="{5B8DC6F7-B6F1-44B9-A7D3-F360EA56654F}" type="presParOf" srcId="{FA2B1C5D-FAD0-47ED-B075-9AB3F2B9B8E3}" destId="{FB767E37-4B48-4E25-A4DC-B7D3554AF7AF}" srcOrd="0" destOrd="0" presId="urn:microsoft.com/office/officeart/2005/8/layout/hList1"/>
    <dgm:cxn modelId="{6DE989DE-FB46-4FA3-B7AC-2324D87E8C18}" type="presParOf" srcId="{FB767E37-4B48-4E25-A4DC-B7D3554AF7AF}" destId="{8996E64C-2F48-4272-9670-296D5F432269}" srcOrd="0" destOrd="0" presId="urn:microsoft.com/office/officeart/2005/8/layout/hList1"/>
    <dgm:cxn modelId="{F64069B4-3F1F-4FEA-84E0-FEBB6AB08D1B}" type="presParOf" srcId="{FB767E37-4B48-4E25-A4DC-B7D3554AF7AF}" destId="{FCE9448F-F755-4CF7-883B-4C36D2EACF02}" srcOrd="1" destOrd="0" presId="urn:microsoft.com/office/officeart/2005/8/layout/hList1"/>
    <dgm:cxn modelId="{5DABC378-11C5-4231-96FC-ED087931D3CA}" type="presParOf" srcId="{FA2B1C5D-FAD0-47ED-B075-9AB3F2B9B8E3}" destId="{5B2C3162-5A6A-412C-93B6-310B097F0FD3}" srcOrd="1" destOrd="0" presId="urn:microsoft.com/office/officeart/2005/8/layout/hList1"/>
    <dgm:cxn modelId="{0BBB660A-6864-4347-BB4A-F033A32F3CB4}" type="presParOf" srcId="{FA2B1C5D-FAD0-47ED-B075-9AB3F2B9B8E3}" destId="{9E69E6F0-630F-407E-ABB7-A0719AB86147}" srcOrd="2" destOrd="0" presId="urn:microsoft.com/office/officeart/2005/8/layout/hList1"/>
    <dgm:cxn modelId="{BFEAB4BE-538C-41DA-A0C8-731A49AA115B}" type="presParOf" srcId="{9E69E6F0-630F-407E-ABB7-A0719AB86147}" destId="{0E02BDD3-D0D9-464B-8044-18D3A0EE0D24}" srcOrd="0" destOrd="0" presId="urn:microsoft.com/office/officeart/2005/8/layout/hList1"/>
    <dgm:cxn modelId="{E16DBB5F-417E-415B-9820-E967C4699DA3}" type="presParOf" srcId="{9E69E6F0-630F-407E-ABB7-A0719AB86147}" destId="{9CF2B0D4-939E-4B3D-992E-098EB4DDD606}" srcOrd="1" destOrd="0" presId="urn:microsoft.com/office/officeart/2005/8/layout/hList1"/>
    <dgm:cxn modelId="{7981EA12-4059-465A-988C-A331B55252E0}" type="presParOf" srcId="{FA2B1C5D-FAD0-47ED-B075-9AB3F2B9B8E3}" destId="{A21B1FBB-4FEB-4212-BAB8-9DF01249B743}" srcOrd="3" destOrd="0" presId="urn:microsoft.com/office/officeart/2005/8/layout/hList1"/>
    <dgm:cxn modelId="{58FB1AD2-F1A9-427F-B802-08BC3DB86443}" type="presParOf" srcId="{FA2B1C5D-FAD0-47ED-B075-9AB3F2B9B8E3}" destId="{E61AF5EC-A72E-4FA3-8ED2-D2920799FCC7}" srcOrd="4" destOrd="0" presId="urn:microsoft.com/office/officeart/2005/8/layout/hList1"/>
    <dgm:cxn modelId="{9AB875B2-C8C6-4EEE-96D8-76AD7E4FC60E}" type="presParOf" srcId="{E61AF5EC-A72E-4FA3-8ED2-D2920799FCC7}" destId="{27394919-2E0A-4E17-8A8D-373F3D7ECFCC}" srcOrd="0" destOrd="0" presId="urn:microsoft.com/office/officeart/2005/8/layout/hList1"/>
    <dgm:cxn modelId="{E795D5F4-E91E-45FF-850C-3DC250543600}" type="presParOf" srcId="{E61AF5EC-A72E-4FA3-8ED2-D2920799FCC7}" destId="{2538859F-A75B-4F86-9A3E-42D211B9F939}" srcOrd="1" destOrd="0" presId="urn:microsoft.com/office/officeart/2005/8/layout/hList1"/>
    <dgm:cxn modelId="{628BC256-B9A2-4E25-8309-016B07BC7EA7}" type="presParOf" srcId="{FA2B1C5D-FAD0-47ED-B075-9AB3F2B9B8E3}" destId="{F6D100A3-EB2C-4699-B991-BCD0AAD4D4EB}" srcOrd="5" destOrd="0" presId="urn:microsoft.com/office/officeart/2005/8/layout/hList1"/>
    <dgm:cxn modelId="{F191974F-9573-4290-9C36-EDF7E63225C2}" type="presParOf" srcId="{FA2B1C5D-FAD0-47ED-B075-9AB3F2B9B8E3}" destId="{792FA006-F502-4D42-8FC5-8C2FFA1B803A}" srcOrd="6" destOrd="0" presId="urn:microsoft.com/office/officeart/2005/8/layout/hList1"/>
    <dgm:cxn modelId="{670B2AAB-37B8-4A60-A5B1-21B736220867}" type="presParOf" srcId="{792FA006-F502-4D42-8FC5-8C2FFA1B803A}" destId="{B867CBAC-E603-4EFF-BF57-891C6279A7BD}" srcOrd="0" destOrd="0" presId="urn:microsoft.com/office/officeart/2005/8/layout/hList1"/>
    <dgm:cxn modelId="{69175E27-061A-4F28-98C3-ABE2801EFB93}" type="presParOf" srcId="{792FA006-F502-4D42-8FC5-8C2FFA1B803A}" destId="{95259EED-4559-4AB0-9805-58988B10836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38E141-784B-499D-AD5A-E879CE9BE42D}" type="doc">
      <dgm:prSet loTypeId="urn:microsoft.com/office/officeart/2005/8/layout/hProcess4" loCatId="process" qsTypeId="urn:microsoft.com/office/officeart/2005/8/quickstyle/simple1" qsCatId="simple" csTypeId="urn:microsoft.com/office/officeart/2005/8/colors/accent4_2" csCatId="accent4" phldr="1"/>
      <dgm:spPr/>
      <dgm:t>
        <a:bodyPr/>
        <a:lstStyle/>
        <a:p>
          <a:endParaRPr lang="de-DE"/>
        </a:p>
      </dgm:t>
    </dgm:pt>
    <dgm:pt modelId="{72AF0797-7D25-4C4C-933C-536006444AEA}">
      <dgm:prSet phldrT="[Text]"/>
      <dgm:spPr/>
      <dgm:t>
        <a:bodyPr/>
        <a:lstStyle/>
        <a:p>
          <a:r>
            <a:rPr lang="de-DE" b="1" dirty="0" smtClean="0">
              <a:solidFill>
                <a:schemeClr val="accent1">
                  <a:lumMod val="50000"/>
                </a:schemeClr>
              </a:solidFill>
            </a:rPr>
            <a:t>Start</a:t>
          </a:r>
          <a:endParaRPr lang="de-DE" b="1" dirty="0">
            <a:solidFill>
              <a:schemeClr val="accent1">
                <a:lumMod val="50000"/>
              </a:schemeClr>
            </a:solidFill>
          </a:endParaRPr>
        </a:p>
      </dgm:t>
    </dgm:pt>
    <dgm:pt modelId="{B130CF0C-3EB7-485B-8583-63094FC18DD6}" type="parTrans" cxnId="{CF6BFAE9-81F7-435D-8526-954981855C5C}">
      <dgm:prSet/>
      <dgm:spPr/>
      <dgm:t>
        <a:bodyPr/>
        <a:lstStyle/>
        <a:p>
          <a:endParaRPr lang="de-DE"/>
        </a:p>
      </dgm:t>
    </dgm:pt>
    <dgm:pt modelId="{9BC67CDF-F09F-4040-BCD1-1B30CD0A2301}" type="sibTrans" cxnId="{CF6BFAE9-81F7-435D-8526-954981855C5C}">
      <dgm:prSet/>
      <dgm:spPr/>
      <dgm:t>
        <a:bodyPr/>
        <a:lstStyle/>
        <a:p>
          <a:endParaRPr lang="de-DE"/>
        </a:p>
      </dgm:t>
    </dgm:pt>
    <dgm:pt modelId="{D9CFD3B0-CC86-4F1D-AC2C-E2B9876EF87A}">
      <dgm:prSet phldrT="[Text]"/>
      <dgm:spPr/>
      <dgm:t>
        <a:bodyPr/>
        <a:lstStyle/>
        <a:p>
          <a:r>
            <a:rPr lang="de-DE" dirty="0" smtClean="0">
              <a:solidFill>
                <a:schemeClr val="tx1">
                  <a:lumMod val="75000"/>
                  <a:lumOff val="25000"/>
                </a:schemeClr>
              </a:solidFill>
            </a:rPr>
            <a:t>First </a:t>
          </a:r>
          <a:r>
            <a:rPr lang="de-DE" dirty="0" err="1" smtClean="0">
              <a:solidFill>
                <a:schemeClr val="tx1">
                  <a:lumMod val="75000"/>
                  <a:lumOff val="25000"/>
                </a:schemeClr>
              </a:solidFill>
            </a:rPr>
            <a:t>project</a:t>
          </a:r>
          <a:r>
            <a:rPr lang="de-DE" dirty="0" smtClean="0">
              <a:solidFill>
                <a:schemeClr val="tx1">
                  <a:lumMod val="75000"/>
                  <a:lumOff val="25000"/>
                </a:schemeClr>
              </a:solidFill>
            </a:rPr>
            <a:t>  </a:t>
          </a:r>
          <a:r>
            <a:rPr lang="de-DE" dirty="0" err="1" smtClean="0">
              <a:solidFill>
                <a:schemeClr val="tx1">
                  <a:lumMod val="75000"/>
                  <a:lumOff val="25000"/>
                </a:schemeClr>
              </a:solidFill>
            </a:rPr>
            <a:t>draft</a:t>
          </a:r>
          <a:endParaRPr lang="de-DE" dirty="0">
            <a:solidFill>
              <a:schemeClr val="tx1">
                <a:lumMod val="75000"/>
                <a:lumOff val="25000"/>
              </a:schemeClr>
            </a:solidFill>
          </a:endParaRPr>
        </a:p>
      </dgm:t>
    </dgm:pt>
    <dgm:pt modelId="{7E692639-E14C-481B-A229-7F21ED8E3881}" type="parTrans" cxnId="{5C6BD36D-1545-4505-81E1-94DD68F17FEA}">
      <dgm:prSet/>
      <dgm:spPr/>
      <dgm:t>
        <a:bodyPr/>
        <a:lstStyle/>
        <a:p>
          <a:endParaRPr lang="de-DE"/>
        </a:p>
      </dgm:t>
    </dgm:pt>
    <dgm:pt modelId="{E8351461-BDC1-48BC-B42B-B35C9446392B}" type="sibTrans" cxnId="{5C6BD36D-1545-4505-81E1-94DD68F17FEA}">
      <dgm:prSet/>
      <dgm:spPr/>
      <dgm:t>
        <a:bodyPr/>
        <a:lstStyle/>
        <a:p>
          <a:endParaRPr lang="de-DE"/>
        </a:p>
      </dgm:t>
    </dgm:pt>
    <dgm:pt modelId="{F9422E2A-C0A9-476F-8035-6425554BDC54}">
      <dgm:prSet phldrT="[Text]"/>
      <dgm:spPr/>
      <dgm:t>
        <a:bodyPr/>
        <a:lstStyle/>
        <a:p>
          <a:r>
            <a:rPr lang="de-DE" b="1" dirty="0" err="1" smtClean="0">
              <a:solidFill>
                <a:schemeClr val="accent1">
                  <a:lumMod val="50000"/>
                </a:schemeClr>
              </a:solidFill>
            </a:rPr>
            <a:t>Planning</a:t>
          </a:r>
          <a:endParaRPr lang="de-DE" b="1" dirty="0">
            <a:solidFill>
              <a:schemeClr val="accent1">
                <a:lumMod val="50000"/>
              </a:schemeClr>
            </a:solidFill>
          </a:endParaRPr>
        </a:p>
      </dgm:t>
    </dgm:pt>
    <dgm:pt modelId="{CA0C1B8F-667B-4ECB-ADEA-7476B165BF2F}" type="parTrans" cxnId="{D11745A2-7E30-4465-93F2-B610BA463637}">
      <dgm:prSet/>
      <dgm:spPr/>
      <dgm:t>
        <a:bodyPr/>
        <a:lstStyle/>
        <a:p>
          <a:endParaRPr lang="de-DE"/>
        </a:p>
      </dgm:t>
    </dgm:pt>
    <dgm:pt modelId="{C19C1AC7-0D04-4BC5-849F-3E416DC5C39A}" type="sibTrans" cxnId="{D11745A2-7E30-4465-93F2-B610BA463637}">
      <dgm:prSet/>
      <dgm:spPr/>
      <dgm:t>
        <a:bodyPr/>
        <a:lstStyle/>
        <a:p>
          <a:endParaRPr lang="de-DE"/>
        </a:p>
      </dgm:t>
    </dgm:pt>
    <dgm:pt modelId="{51110AEE-5679-4C90-9E07-F0148ED5CF0B}">
      <dgm:prSet phldrT="[Text]"/>
      <dgm:spPr/>
      <dgm:t>
        <a:bodyPr/>
        <a:lstStyle/>
        <a:p>
          <a:r>
            <a:rPr lang="de-DE" dirty="0" err="1" smtClean="0">
              <a:solidFill>
                <a:schemeClr val="tx1">
                  <a:lumMod val="75000"/>
                  <a:lumOff val="25000"/>
                </a:schemeClr>
              </a:solidFill>
            </a:rPr>
            <a:t>Detailed</a:t>
          </a:r>
          <a:r>
            <a:rPr lang="de-DE" dirty="0" smtClean="0">
              <a:solidFill>
                <a:schemeClr val="tx1">
                  <a:lumMod val="75000"/>
                  <a:lumOff val="25000"/>
                </a:schemeClr>
              </a:solidFill>
            </a:rPr>
            <a:t> </a:t>
          </a:r>
          <a:r>
            <a:rPr lang="de-DE" dirty="0" err="1" smtClean="0">
              <a:solidFill>
                <a:schemeClr val="tx1">
                  <a:lumMod val="75000"/>
                  <a:lumOff val="25000"/>
                </a:schemeClr>
              </a:solidFill>
            </a:rPr>
            <a:t>project</a:t>
          </a:r>
          <a:r>
            <a:rPr lang="de-DE" dirty="0" smtClean="0">
              <a:solidFill>
                <a:schemeClr val="tx1">
                  <a:lumMod val="75000"/>
                  <a:lumOff val="25000"/>
                </a:schemeClr>
              </a:solidFill>
            </a:rPr>
            <a:t> </a:t>
          </a:r>
          <a:r>
            <a:rPr lang="de-DE" dirty="0" err="1" smtClean="0">
              <a:solidFill>
                <a:schemeClr val="tx1">
                  <a:lumMod val="75000"/>
                  <a:lumOff val="25000"/>
                </a:schemeClr>
              </a:solidFill>
            </a:rPr>
            <a:t>draft</a:t>
          </a:r>
          <a:endParaRPr lang="de-DE" dirty="0">
            <a:solidFill>
              <a:schemeClr val="tx1">
                <a:lumMod val="75000"/>
                <a:lumOff val="25000"/>
              </a:schemeClr>
            </a:solidFill>
          </a:endParaRPr>
        </a:p>
      </dgm:t>
    </dgm:pt>
    <dgm:pt modelId="{E3C3EE0D-40D5-41E1-885C-06A28845102E}" type="parTrans" cxnId="{DF0FB195-CE01-4DDB-AF73-B967378754D2}">
      <dgm:prSet/>
      <dgm:spPr/>
      <dgm:t>
        <a:bodyPr/>
        <a:lstStyle/>
        <a:p>
          <a:endParaRPr lang="de-DE"/>
        </a:p>
      </dgm:t>
    </dgm:pt>
    <dgm:pt modelId="{D4AD50C7-98AE-4D5B-9EE8-5D96CD28B22A}" type="sibTrans" cxnId="{DF0FB195-CE01-4DDB-AF73-B967378754D2}">
      <dgm:prSet/>
      <dgm:spPr/>
      <dgm:t>
        <a:bodyPr/>
        <a:lstStyle/>
        <a:p>
          <a:endParaRPr lang="de-DE"/>
        </a:p>
      </dgm:t>
    </dgm:pt>
    <dgm:pt modelId="{CC36B936-27BC-43F1-8E81-E06ADCC8832F}">
      <dgm:prSet phldrT="[Text]"/>
      <dgm:spPr/>
      <dgm:t>
        <a:bodyPr/>
        <a:lstStyle/>
        <a:p>
          <a:r>
            <a:rPr lang="de-DE" b="1" dirty="0" smtClean="0">
              <a:solidFill>
                <a:schemeClr val="accent1">
                  <a:lumMod val="50000"/>
                </a:schemeClr>
              </a:solidFill>
            </a:rPr>
            <a:t>Implementation</a:t>
          </a:r>
          <a:endParaRPr lang="de-DE" b="1" dirty="0">
            <a:solidFill>
              <a:schemeClr val="accent1">
                <a:lumMod val="50000"/>
              </a:schemeClr>
            </a:solidFill>
          </a:endParaRPr>
        </a:p>
      </dgm:t>
    </dgm:pt>
    <dgm:pt modelId="{678EB41B-B6CE-4FA8-9C74-599EA3537CB9}" type="parTrans" cxnId="{C9051DFF-A5F2-4299-BE0F-1769B0A344D4}">
      <dgm:prSet/>
      <dgm:spPr/>
      <dgm:t>
        <a:bodyPr/>
        <a:lstStyle/>
        <a:p>
          <a:endParaRPr lang="de-DE"/>
        </a:p>
      </dgm:t>
    </dgm:pt>
    <dgm:pt modelId="{EFF2ABE5-ADB5-4CA3-BCB9-2102D632F25C}" type="sibTrans" cxnId="{C9051DFF-A5F2-4299-BE0F-1769B0A344D4}">
      <dgm:prSet/>
      <dgm:spPr/>
      <dgm:t>
        <a:bodyPr/>
        <a:lstStyle/>
        <a:p>
          <a:endParaRPr lang="de-DE"/>
        </a:p>
      </dgm:t>
    </dgm:pt>
    <dgm:pt modelId="{E6034275-898C-48C3-B283-EE5444F4B02C}">
      <dgm:prSet phldrT="[Text]"/>
      <dgm:spPr/>
      <dgm:t>
        <a:bodyPr/>
        <a:lstStyle/>
        <a:p>
          <a:r>
            <a:rPr lang="de-DE" b="1" dirty="0" smtClean="0">
              <a:solidFill>
                <a:schemeClr val="accent1">
                  <a:lumMod val="50000"/>
                </a:schemeClr>
              </a:solidFill>
            </a:rPr>
            <a:t>Review</a:t>
          </a:r>
          <a:endParaRPr lang="de-DE" b="1" dirty="0">
            <a:solidFill>
              <a:schemeClr val="accent1">
                <a:lumMod val="50000"/>
              </a:schemeClr>
            </a:solidFill>
          </a:endParaRPr>
        </a:p>
      </dgm:t>
    </dgm:pt>
    <dgm:pt modelId="{2E46E6F5-0A7F-435F-8887-0490746F174A}" type="parTrans" cxnId="{4A260ABE-55E7-4019-B616-221FCA4EC75D}">
      <dgm:prSet/>
      <dgm:spPr/>
      <dgm:t>
        <a:bodyPr/>
        <a:lstStyle/>
        <a:p>
          <a:endParaRPr lang="de-DE"/>
        </a:p>
      </dgm:t>
    </dgm:pt>
    <dgm:pt modelId="{B0CD158C-1387-407D-BBE0-51541F2A0700}" type="sibTrans" cxnId="{4A260ABE-55E7-4019-B616-221FCA4EC75D}">
      <dgm:prSet/>
      <dgm:spPr/>
      <dgm:t>
        <a:bodyPr/>
        <a:lstStyle/>
        <a:p>
          <a:endParaRPr lang="de-DE"/>
        </a:p>
      </dgm:t>
    </dgm:pt>
    <dgm:pt modelId="{89643379-D39C-4D33-BD15-15F93F32481C}">
      <dgm:prSet phldrT="[Text]"/>
      <dgm:spPr/>
      <dgm:t>
        <a:bodyPr/>
        <a:lstStyle/>
        <a:p>
          <a:r>
            <a:rPr lang="de-DE" dirty="0" smtClean="0">
              <a:solidFill>
                <a:schemeClr val="tx1">
                  <a:lumMod val="75000"/>
                  <a:lumOff val="25000"/>
                </a:schemeClr>
              </a:solidFill>
            </a:rPr>
            <a:t>Stakeholder </a:t>
          </a:r>
          <a:r>
            <a:rPr lang="de-DE" dirty="0" err="1" smtClean="0">
              <a:solidFill>
                <a:schemeClr val="tx1">
                  <a:lumMod val="75000"/>
                  <a:lumOff val="25000"/>
                </a:schemeClr>
              </a:solidFill>
            </a:rPr>
            <a:t>analysis</a:t>
          </a:r>
          <a:endParaRPr lang="de-DE" dirty="0">
            <a:solidFill>
              <a:schemeClr val="tx1">
                <a:lumMod val="75000"/>
                <a:lumOff val="25000"/>
              </a:schemeClr>
            </a:solidFill>
          </a:endParaRPr>
        </a:p>
      </dgm:t>
    </dgm:pt>
    <dgm:pt modelId="{F4B65CA2-0DD1-4BA0-A361-984703C4ACD7}" type="parTrans" cxnId="{943649D1-C334-42BA-A715-29104F4C1ABC}">
      <dgm:prSet/>
      <dgm:spPr/>
      <dgm:t>
        <a:bodyPr/>
        <a:lstStyle/>
        <a:p>
          <a:endParaRPr lang="de-DE"/>
        </a:p>
      </dgm:t>
    </dgm:pt>
    <dgm:pt modelId="{7154857E-C8C8-4C95-AAD4-B57C7DB5E046}" type="sibTrans" cxnId="{943649D1-C334-42BA-A715-29104F4C1ABC}">
      <dgm:prSet/>
      <dgm:spPr/>
      <dgm:t>
        <a:bodyPr/>
        <a:lstStyle/>
        <a:p>
          <a:endParaRPr lang="de-DE"/>
        </a:p>
      </dgm:t>
    </dgm:pt>
    <dgm:pt modelId="{4A33E626-A1AE-417E-BA84-05732F84480F}">
      <dgm:prSet phldrT="[Text]"/>
      <dgm:spPr/>
      <dgm:t>
        <a:bodyPr/>
        <a:lstStyle/>
        <a:p>
          <a:r>
            <a:rPr lang="de-DE" dirty="0" smtClean="0">
              <a:solidFill>
                <a:schemeClr val="tx1">
                  <a:lumMod val="75000"/>
                  <a:lumOff val="25000"/>
                </a:schemeClr>
              </a:solidFill>
            </a:rPr>
            <a:t>Needs </a:t>
          </a:r>
          <a:r>
            <a:rPr lang="de-DE" dirty="0" err="1" smtClean="0">
              <a:solidFill>
                <a:schemeClr val="tx1">
                  <a:lumMod val="75000"/>
                  <a:lumOff val="25000"/>
                </a:schemeClr>
              </a:solidFill>
            </a:rPr>
            <a:t>analysis</a:t>
          </a:r>
          <a:endParaRPr lang="de-DE" dirty="0">
            <a:solidFill>
              <a:schemeClr val="tx1">
                <a:lumMod val="75000"/>
                <a:lumOff val="25000"/>
              </a:schemeClr>
            </a:solidFill>
          </a:endParaRPr>
        </a:p>
      </dgm:t>
    </dgm:pt>
    <dgm:pt modelId="{0FE57AE8-80B4-4BFD-8CF5-9686A1FD4EC0}" type="parTrans" cxnId="{B5933F1B-1367-494F-BE27-73B39C9521E9}">
      <dgm:prSet/>
      <dgm:spPr/>
      <dgm:t>
        <a:bodyPr/>
        <a:lstStyle/>
        <a:p>
          <a:endParaRPr lang="de-DE"/>
        </a:p>
      </dgm:t>
    </dgm:pt>
    <dgm:pt modelId="{CA6C87C0-41DC-4706-BAA6-CBA305F7ADF4}" type="sibTrans" cxnId="{B5933F1B-1367-494F-BE27-73B39C9521E9}">
      <dgm:prSet/>
      <dgm:spPr/>
      <dgm:t>
        <a:bodyPr/>
        <a:lstStyle/>
        <a:p>
          <a:endParaRPr lang="de-DE"/>
        </a:p>
      </dgm:t>
    </dgm:pt>
    <dgm:pt modelId="{F83D9B3C-DB2F-4A69-AF6A-0C1F2EE33F2F}">
      <dgm:prSet phldrT="[Text]"/>
      <dgm:spPr/>
      <dgm:t>
        <a:bodyPr/>
        <a:lstStyle/>
        <a:p>
          <a:r>
            <a:rPr lang="de-DE" dirty="0" smtClean="0">
              <a:solidFill>
                <a:schemeClr val="tx1">
                  <a:lumMod val="75000"/>
                  <a:lumOff val="25000"/>
                </a:schemeClr>
              </a:solidFill>
            </a:rPr>
            <a:t>Impact </a:t>
          </a:r>
          <a:r>
            <a:rPr lang="de-DE" dirty="0" err="1" smtClean="0">
              <a:solidFill>
                <a:schemeClr val="tx1">
                  <a:lumMod val="75000"/>
                  <a:lumOff val="25000"/>
                </a:schemeClr>
              </a:solidFill>
            </a:rPr>
            <a:t>orientation</a:t>
          </a:r>
          <a:endParaRPr lang="de-DE" dirty="0">
            <a:solidFill>
              <a:schemeClr val="tx1">
                <a:lumMod val="75000"/>
                <a:lumOff val="25000"/>
              </a:schemeClr>
            </a:solidFill>
          </a:endParaRPr>
        </a:p>
      </dgm:t>
    </dgm:pt>
    <dgm:pt modelId="{53504AE9-E02B-4F0B-8310-49A79398FC75}" type="parTrans" cxnId="{F3EC6440-E210-4427-97FD-99E61517B16E}">
      <dgm:prSet/>
      <dgm:spPr/>
      <dgm:t>
        <a:bodyPr/>
        <a:lstStyle/>
        <a:p>
          <a:endParaRPr lang="de-DE"/>
        </a:p>
      </dgm:t>
    </dgm:pt>
    <dgm:pt modelId="{80D35A52-72FD-4A85-8F0E-2FE9A157E8F8}" type="sibTrans" cxnId="{F3EC6440-E210-4427-97FD-99E61517B16E}">
      <dgm:prSet/>
      <dgm:spPr/>
      <dgm:t>
        <a:bodyPr/>
        <a:lstStyle/>
        <a:p>
          <a:endParaRPr lang="de-DE"/>
        </a:p>
      </dgm:t>
    </dgm:pt>
    <dgm:pt modelId="{EB1CD8E4-8088-42A9-B3A8-3DA7AC693891}">
      <dgm:prSet phldrT="[Text]"/>
      <dgm:spPr/>
      <dgm:t>
        <a:bodyPr/>
        <a:lstStyle/>
        <a:p>
          <a:r>
            <a:rPr lang="de-DE" dirty="0" smtClean="0">
              <a:solidFill>
                <a:schemeClr val="tx1">
                  <a:lumMod val="75000"/>
                  <a:lumOff val="25000"/>
                </a:schemeClr>
              </a:solidFill>
            </a:rPr>
            <a:t>Monitoring</a:t>
          </a:r>
          <a:endParaRPr lang="de-DE" dirty="0">
            <a:solidFill>
              <a:schemeClr val="tx1">
                <a:lumMod val="75000"/>
                <a:lumOff val="25000"/>
              </a:schemeClr>
            </a:solidFill>
          </a:endParaRPr>
        </a:p>
      </dgm:t>
    </dgm:pt>
    <dgm:pt modelId="{94A0EBF8-C304-45E0-B563-5887ABF26CF4}" type="parTrans" cxnId="{F26AC3ED-5B28-49E1-96B5-F1046FC92222}">
      <dgm:prSet/>
      <dgm:spPr/>
      <dgm:t>
        <a:bodyPr/>
        <a:lstStyle/>
        <a:p>
          <a:endParaRPr lang="de-DE"/>
        </a:p>
      </dgm:t>
    </dgm:pt>
    <dgm:pt modelId="{598802FD-6690-4378-BE0C-69F34FB3BFD8}" type="sibTrans" cxnId="{F26AC3ED-5B28-49E1-96B5-F1046FC92222}">
      <dgm:prSet/>
      <dgm:spPr/>
      <dgm:t>
        <a:bodyPr/>
        <a:lstStyle/>
        <a:p>
          <a:endParaRPr lang="de-DE"/>
        </a:p>
      </dgm:t>
    </dgm:pt>
    <dgm:pt modelId="{745CB511-4C1C-4965-8ED8-1F06794CF152}">
      <dgm:prSet phldrT="[Text]"/>
      <dgm:spPr/>
      <dgm:t>
        <a:bodyPr/>
        <a:lstStyle/>
        <a:p>
          <a:r>
            <a:rPr lang="de-DE" dirty="0" smtClean="0">
              <a:solidFill>
                <a:schemeClr val="tx1">
                  <a:lumMod val="75000"/>
                  <a:lumOff val="25000"/>
                </a:schemeClr>
              </a:solidFill>
            </a:rPr>
            <a:t>Controlling</a:t>
          </a:r>
          <a:endParaRPr lang="de-DE" dirty="0">
            <a:solidFill>
              <a:schemeClr val="tx1">
                <a:lumMod val="75000"/>
                <a:lumOff val="25000"/>
              </a:schemeClr>
            </a:solidFill>
          </a:endParaRPr>
        </a:p>
      </dgm:t>
    </dgm:pt>
    <dgm:pt modelId="{A067015A-25E8-4830-9FAA-368D4A50D373}" type="parTrans" cxnId="{B1608F81-9944-45EA-9B9A-BAB5624EF349}">
      <dgm:prSet/>
      <dgm:spPr/>
      <dgm:t>
        <a:bodyPr/>
        <a:lstStyle/>
        <a:p>
          <a:endParaRPr lang="de-DE"/>
        </a:p>
      </dgm:t>
    </dgm:pt>
    <dgm:pt modelId="{73F9F677-8558-403C-B386-627165D7093F}" type="sibTrans" cxnId="{B1608F81-9944-45EA-9B9A-BAB5624EF349}">
      <dgm:prSet/>
      <dgm:spPr/>
      <dgm:t>
        <a:bodyPr/>
        <a:lstStyle/>
        <a:p>
          <a:endParaRPr lang="de-DE"/>
        </a:p>
      </dgm:t>
    </dgm:pt>
    <dgm:pt modelId="{591E1F4B-A1E7-4C6B-A84B-EFAFE840026D}">
      <dgm:prSet phldrT="[Text]"/>
      <dgm:spPr/>
      <dgm:t>
        <a:bodyPr/>
        <a:lstStyle/>
        <a:p>
          <a:r>
            <a:rPr lang="de-DE" dirty="0" smtClean="0">
              <a:solidFill>
                <a:schemeClr val="tx1">
                  <a:lumMod val="75000"/>
                  <a:lumOff val="25000"/>
                </a:schemeClr>
              </a:solidFill>
            </a:rPr>
            <a:t>Evaluation</a:t>
          </a:r>
          <a:endParaRPr lang="de-DE" dirty="0">
            <a:solidFill>
              <a:schemeClr val="tx1">
                <a:lumMod val="75000"/>
                <a:lumOff val="25000"/>
              </a:schemeClr>
            </a:solidFill>
          </a:endParaRPr>
        </a:p>
      </dgm:t>
    </dgm:pt>
    <dgm:pt modelId="{AFCDA76B-A4B0-4F58-95D6-ED90F26577FA}" type="parTrans" cxnId="{4CE77F7E-D700-4A46-B438-767A4274C792}">
      <dgm:prSet/>
      <dgm:spPr/>
      <dgm:t>
        <a:bodyPr/>
        <a:lstStyle/>
        <a:p>
          <a:endParaRPr lang="de-DE"/>
        </a:p>
      </dgm:t>
    </dgm:pt>
    <dgm:pt modelId="{7526E3F3-1139-4FEA-BFBC-85AE58AA8E10}" type="sibTrans" cxnId="{4CE77F7E-D700-4A46-B438-767A4274C792}">
      <dgm:prSet/>
      <dgm:spPr/>
      <dgm:t>
        <a:bodyPr/>
        <a:lstStyle/>
        <a:p>
          <a:endParaRPr lang="de-DE"/>
        </a:p>
      </dgm:t>
    </dgm:pt>
    <dgm:pt modelId="{C6E369E0-37CC-4F6C-A020-45F5D9F0F7ED}">
      <dgm:prSet phldrT="[Text]"/>
      <dgm:spPr/>
      <dgm:t>
        <a:bodyPr/>
        <a:lstStyle/>
        <a:p>
          <a:r>
            <a:rPr lang="de-DE" b="1" dirty="0" err="1" smtClean="0">
              <a:solidFill>
                <a:schemeClr val="accent1">
                  <a:lumMod val="50000"/>
                </a:schemeClr>
              </a:solidFill>
            </a:rPr>
            <a:t>Completion</a:t>
          </a:r>
          <a:endParaRPr lang="de-DE" b="1" dirty="0">
            <a:solidFill>
              <a:schemeClr val="accent1">
                <a:lumMod val="50000"/>
              </a:schemeClr>
            </a:solidFill>
          </a:endParaRPr>
        </a:p>
      </dgm:t>
    </dgm:pt>
    <dgm:pt modelId="{F6260327-A9F3-49CD-9B36-9585DFFEAF1E}" type="parTrans" cxnId="{BBBB7B8B-500B-48A4-9F92-FE1B8E99ABDB}">
      <dgm:prSet/>
      <dgm:spPr/>
      <dgm:t>
        <a:bodyPr/>
        <a:lstStyle/>
        <a:p>
          <a:endParaRPr lang="de-DE"/>
        </a:p>
      </dgm:t>
    </dgm:pt>
    <dgm:pt modelId="{CD4B47EC-63EA-40E2-9E48-110DAB8F9489}" type="sibTrans" cxnId="{BBBB7B8B-500B-48A4-9F92-FE1B8E99ABDB}">
      <dgm:prSet/>
      <dgm:spPr/>
      <dgm:t>
        <a:bodyPr/>
        <a:lstStyle/>
        <a:p>
          <a:endParaRPr lang="de-DE"/>
        </a:p>
      </dgm:t>
    </dgm:pt>
    <dgm:pt modelId="{283DAED6-AF9E-4E8D-ABD6-DE78543B80CD}" type="pres">
      <dgm:prSet presAssocID="{7338E141-784B-499D-AD5A-E879CE9BE42D}" presName="Name0" presStyleCnt="0">
        <dgm:presLayoutVars>
          <dgm:dir/>
          <dgm:animLvl val="lvl"/>
          <dgm:resizeHandles val="exact"/>
        </dgm:presLayoutVars>
      </dgm:prSet>
      <dgm:spPr/>
      <dgm:t>
        <a:bodyPr/>
        <a:lstStyle/>
        <a:p>
          <a:endParaRPr lang="de-DE"/>
        </a:p>
      </dgm:t>
    </dgm:pt>
    <dgm:pt modelId="{2D6F4CF4-A89D-4AB2-B9DB-11E129087019}" type="pres">
      <dgm:prSet presAssocID="{7338E141-784B-499D-AD5A-E879CE9BE42D}" presName="tSp" presStyleCnt="0"/>
      <dgm:spPr/>
    </dgm:pt>
    <dgm:pt modelId="{F777DC76-5B1E-46C1-B0BA-91DCCA6E7E7E}" type="pres">
      <dgm:prSet presAssocID="{7338E141-784B-499D-AD5A-E879CE9BE42D}" presName="bSp" presStyleCnt="0"/>
      <dgm:spPr/>
    </dgm:pt>
    <dgm:pt modelId="{FF8FF006-CE89-4438-A265-AF162C01AE4D}" type="pres">
      <dgm:prSet presAssocID="{7338E141-784B-499D-AD5A-E879CE9BE42D}" presName="process" presStyleCnt="0"/>
      <dgm:spPr/>
    </dgm:pt>
    <dgm:pt modelId="{BDDB02E5-9362-4879-A9A5-DEA541BB6574}" type="pres">
      <dgm:prSet presAssocID="{72AF0797-7D25-4C4C-933C-536006444AEA}" presName="composite1" presStyleCnt="0"/>
      <dgm:spPr/>
    </dgm:pt>
    <dgm:pt modelId="{5460EEAC-D1A4-42ED-9AA2-39716C94452C}" type="pres">
      <dgm:prSet presAssocID="{72AF0797-7D25-4C4C-933C-536006444AEA}" presName="dummyNode1" presStyleLbl="node1" presStyleIdx="0" presStyleCnt="5"/>
      <dgm:spPr/>
    </dgm:pt>
    <dgm:pt modelId="{374A48E4-81BF-4F47-861A-1658CD58C385}" type="pres">
      <dgm:prSet presAssocID="{72AF0797-7D25-4C4C-933C-536006444AEA}" presName="childNode1" presStyleLbl="bgAcc1" presStyleIdx="0" presStyleCnt="5">
        <dgm:presLayoutVars>
          <dgm:bulletEnabled val="1"/>
        </dgm:presLayoutVars>
      </dgm:prSet>
      <dgm:spPr/>
      <dgm:t>
        <a:bodyPr/>
        <a:lstStyle/>
        <a:p>
          <a:endParaRPr lang="de-DE"/>
        </a:p>
      </dgm:t>
    </dgm:pt>
    <dgm:pt modelId="{E58AED2D-7DDC-43EA-B8CD-0E413AA641A1}" type="pres">
      <dgm:prSet presAssocID="{72AF0797-7D25-4C4C-933C-536006444AEA}" presName="childNode1tx" presStyleLbl="bgAcc1" presStyleIdx="0" presStyleCnt="5">
        <dgm:presLayoutVars>
          <dgm:bulletEnabled val="1"/>
        </dgm:presLayoutVars>
      </dgm:prSet>
      <dgm:spPr/>
      <dgm:t>
        <a:bodyPr/>
        <a:lstStyle/>
        <a:p>
          <a:endParaRPr lang="de-DE"/>
        </a:p>
      </dgm:t>
    </dgm:pt>
    <dgm:pt modelId="{3B5288C4-A890-4D2C-9B3E-8DD74EBFE079}" type="pres">
      <dgm:prSet presAssocID="{72AF0797-7D25-4C4C-933C-536006444AEA}" presName="parentNode1" presStyleLbl="node1" presStyleIdx="0" presStyleCnt="5">
        <dgm:presLayoutVars>
          <dgm:chMax val="1"/>
          <dgm:bulletEnabled val="1"/>
        </dgm:presLayoutVars>
      </dgm:prSet>
      <dgm:spPr/>
      <dgm:t>
        <a:bodyPr/>
        <a:lstStyle/>
        <a:p>
          <a:endParaRPr lang="de-DE"/>
        </a:p>
      </dgm:t>
    </dgm:pt>
    <dgm:pt modelId="{4FDCE61F-0148-4E3E-B946-DF011ACA6289}" type="pres">
      <dgm:prSet presAssocID="{72AF0797-7D25-4C4C-933C-536006444AEA}" presName="connSite1" presStyleCnt="0"/>
      <dgm:spPr/>
    </dgm:pt>
    <dgm:pt modelId="{3A314D20-01ED-47DD-8432-A5845F6CFAA7}" type="pres">
      <dgm:prSet presAssocID="{9BC67CDF-F09F-4040-BCD1-1B30CD0A2301}" presName="Name9" presStyleLbl="sibTrans2D1" presStyleIdx="0" presStyleCnt="4"/>
      <dgm:spPr/>
      <dgm:t>
        <a:bodyPr/>
        <a:lstStyle/>
        <a:p>
          <a:endParaRPr lang="de-DE"/>
        </a:p>
      </dgm:t>
    </dgm:pt>
    <dgm:pt modelId="{F56AB3D5-DD4C-4C72-9C25-F4113C609AA7}" type="pres">
      <dgm:prSet presAssocID="{F9422E2A-C0A9-476F-8035-6425554BDC54}" presName="composite2" presStyleCnt="0"/>
      <dgm:spPr/>
    </dgm:pt>
    <dgm:pt modelId="{4CC65682-3BAF-46E3-A651-365D1A6685B3}" type="pres">
      <dgm:prSet presAssocID="{F9422E2A-C0A9-476F-8035-6425554BDC54}" presName="dummyNode2" presStyleLbl="node1" presStyleIdx="0" presStyleCnt="5"/>
      <dgm:spPr/>
    </dgm:pt>
    <dgm:pt modelId="{B704C619-71F8-4BBC-AE31-6330CC9D87D1}" type="pres">
      <dgm:prSet presAssocID="{F9422E2A-C0A9-476F-8035-6425554BDC54}" presName="childNode2" presStyleLbl="bgAcc1" presStyleIdx="1" presStyleCnt="5">
        <dgm:presLayoutVars>
          <dgm:bulletEnabled val="1"/>
        </dgm:presLayoutVars>
      </dgm:prSet>
      <dgm:spPr/>
      <dgm:t>
        <a:bodyPr/>
        <a:lstStyle/>
        <a:p>
          <a:endParaRPr lang="de-DE"/>
        </a:p>
      </dgm:t>
    </dgm:pt>
    <dgm:pt modelId="{C8215B65-1496-425A-BA99-4DA0B10A6643}" type="pres">
      <dgm:prSet presAssocID="{F9422E2A-C0A9-476F-8035-6425554BDC54}" presName="childNode2tx" presStyleLbl="bgAcc1" presStyleIdx="1" presStyleCnt="5">
        <dgm:presLayoutVars>
          <dgm:bulletEnabled val="1"/>
        </dgm:presLayoutVars>
      </dgm:prSet>
      <dgm:spPr/>
      <dgm:t>
        <a:bodyPr/>
        <a:lstStyle/>
        <a:p>
          <a:endParaRPr lang="de-DE"/>
        </a:p>
      </dgm:t>
    </dgm:pt>
    <dgm:pt modelId="{99EDD254-C181-4906-9F95-B279BE4F4FE6}" type="pres">
      <dgm:prSet presAssocID="{F9422E2A-C0A9-476F-8035-6425554BDC54}" presName="parentNode2" presStyleLbl="node1" presStyleIdx="1" presStyleCnt="5">
        <dgm:presLayoutVars>
          <dgm:chMax val="0"/>
          <dgm:bulletEnabled val="1"/>
        </dgm:presLayoutVars>
      </dgm:prSet>
      <dgm:spPr/>
      <dgm:t>
        <a:bodyPr/>
        <a:lstStyle/>
        <a:p>
          <a:endParaRPr lang="de-DE"/>
        </a:p>
      </dgm:t>
    </dgm:pt>
    <dgm:pt modelId="{4BA99D60-9C72-42B7-9DD7-FE28E1B03E99}" type="pres">
      <dgm:prSet presAssocID="{F9422E2A-C0A9-476F-8035-6425554BDC54}" presName="connSite2" presStyleCnt="0"/>
      <dgm:spPr/>
    </dgm:pt>
    <dgm:pt modelId="{4AA5059D-8D4A-4155-8153-63A4046E1B82}" type="pres">
      <dgm:prSet presAssocID="{C19C1AC7-0D04-4BC5-849F-3E416DC5C39A}" presName="Name18" presStyleLbl="sibTrans2D1" presStyleIdx="1" presStyleCnt="4"/>
      <dgm:spPr/>
      <dgm:t>
        <a:bodyPr/>
        <a:lstStyle/>
        <a:p>
          <a:endParaRPr lang="de-DE"/>
        </a:p>
      </dgm:t>
    </dgm:pt>
    <dgm:pt modelId="{29E249F2-CEC5-4751-945B-52E0963895BE}" type="pres">
      <dgm:prSet presAssocID="{CC36B936-27BC-43F1-8E81-E06ADCC8832F}" presName="composite1" presStyleCnt="0"/>
      <dgm:spPr/>
    </dgm:pt>
    <dgm:pt modelId="{CBA6CDAB-41E3-4ED0-9312-36C310056D1C}" type="pres">
      <dgm:prSet presAssocID="{CC36B936-27BC-43F1-8E81-E06ADCC8832F}" presName="dummyNode1" presStyleLbl="node1" presStyleIdx="1" presStyleCnt="5"/>
      <dgm:spPr/>
    </dgm:pt>
    <dgm:pt modelId="{B95CB165-23D9-4B0F-8673-EB1AD04F1589}" type="pres">
      <dgm:prSet presAssocID="{CC36B936-27BC-43F1-8E81-E06ADCC8832F}" presName="childNode1" presStyleLbl="bgAcc1" presStyleIdx="2" presStyleCnt="5">
        <dgm:presLayoutVars>
          <dgm:bulletEnabled val="1"/>
        </dgm:presLayoutVars>
      </dgm:prSet>
      <dgm:spPr/>
      <dgm:t>
        <a:bodyPr/>
        <a:lstStyle/>
        <a:p>
          <a:endParaRPr lang="de-DE"/>
        </a:p>
      </dgm:t>
    </dgm:pt>
    <dgm:pt modelId="{11A547BB-192C-419B-B5FC-41123AF048B7}" type="pres">
      <dgm:prSet presAssocID="{CC36B936-27BC-43F1-8E81-E06ADCC8832F}" presName="childNode1tx" presStyleLbl="bgAcc1" presStyleIdx="2" presStyleCnt="5">
        <dgm:presLayoutVars>
          <dgm:bulletEnabled val="1"/>
        </dgm:presLayoutVars>
      </dgm:prSet>
      <dgm:spPr/>
      <dgm:t>
        <a:bodyPr/>
        <a:lstStyle/>
        <a:p>
          <a:endParaRPr lang="de-DE"/>
        </a:p>
      </dgm:t>
    </dgm:pt>
    <dgm:pt modelId="{161D3ACB-3E6F-49A0-8AC3-70C2567852CF}" type="pres">
      <dgm:prSet presAssocID="{CC36B936-27BC-43F1-8E81-E06ADCC8832F}" presName="parentNode1" presStyleLbl="node1" presStyleIdx="2" presStyleCnt="5">
        <dgm:presLayoutVars>
          <dgm:chMax val="1"/>
          <dgm:bulletEnabled val="1"/>
        </dgm:presLayoutVars>
      </dgm:prSet>
      <dgm:spPr/>
      <dgm:t>
        <a:bodyPr/>
        <a:lstStyle/>
        <a:p>
          <a:endParaRPr lang="de-DE"/>
        </a:p>
      </dgm:t>
    </dgm:pt>
    <dgm:pt modelId="{B9D09B07-66A5-4423-9B57-12636CD30942}" type="pres">
      <dgm:prSet presAssocID="{CC36B936-27BC-43F1-8E81-E06ADCC8832F}" presName="connSite1" presStyleCnt="0"/>
      <dgm:spPr/>
    </dgm:pt>
    <dgm:pt modelId="{0B40C9E7-0245-4BB3-B4A8-0930F89E5170}" type="pres">
      <dgm:prSet presAssocID="{EFF2ABE5-ADB5-4CA3-BCB9-2102D632F25C}" presName="Name9" presStyleLbl="sibTrans2D1" presStyleIdx="2" presStyleCnt="4"/>
      <dgm:spPr/>
      <dgm:t>
        <a:bodyPr/>
        <a:lstStyle/>
        <a:p>
          <a:endParaRPr lang="de-DE"/>
        </a:p>
      </dgm:t>
    </dgm:pt>
    <dgm:pt modelId="{7B3F310E-4BCA-4A6E-8138-C7A93CFB9BB4}" type="pres">
      <dgm:prSet presAssocID="{E6034275-898C-48C3-B283-EE5444F4B02C}" presName="composite2" presStyleCnt="0"/>
      <dgm:spPr/>
    </dgm:pt>
    <dgm:pt modelId="{D719979C-9F53-4F6B-8B6B-A5C5CF0F99E1}" type="pres">
      <dgm:prSet presAssocID="{E6034275-898C-48C3-B283-EE5444F4B02C}" presName="dummyNode2" presStyleLbl="node1" presStyleIdx="2" presStyleCnt="5"/>
      <dgm:spPr/>
    </dgm:pt>
    <dgm:pt modelId="{151CCBAA-D027-45E7-8949-E090671EF41B}" type="pres">
      <dgm:prSet presAssocID="{E6034275-898C-48C3-B283-EE5444F4B02C}" presName="childNode2" presStyleLbl="bgAcc1" presStyleIdx="3" presStyleCnt="5">
        <dgm:presLayoutVars>
          <dgm:bulletEnabled val="1"/>
        </dgm:presLayoutVars>
      </dgm:prSet>
      <dgm:spPr/>
      <dgm:t>
        <a:bodyPr/>
        <a:lstStyle/>
        <a:p>
          <a:endParaRPr lang="de-DE"/>
        </a:p>
      </dgm:t>
    </dgm:pt>
    <dgm:pt modelId="{E665046D-3149-451C-90B9-4715D28EBB50}" type="pres">
      <dgm:prSet presAssocID="{E6034275-898C-48C3-B283-EE5444F4B02C}" presName="childNode2tx" presStyleLbl="bgAcc1" presStyleIdx="3" presStyleCnt="5">
        <dgm:presLayoutVars>
          <dgm:bulletEnabled val="1"/>
        </dgm:presLayoutVars>
      </dgm:prSet>
      <dgm:spPr/>
      <dgm:t>
        <a:bodyPr/>
        <a:lstStyle/>
        <a:p>
          <a:endParaRPr lang="de-DE"/>
        </a:p>
      </dgm:t>
    </dgm:pt>
    <dgm:pt modelId="{5BAFB531-D2F0-4353-9D3E-BE9E7C037C9C}" type="pres">
      <dgm:prSet presAssocID="{E6034275-898C-48C3-B283-EE5444F4B02C}" presName="parentNode2" presStyleLbl="node1" presStyleIdx="3" presStyleCnt="5">
        <dgm:presLayoutVars>
          <dgm:chMax val="0"/>
          <dgm:bulletEnabled val="1"/>
        </dgm:presLayoutVars>
      </dgm:prSet>
      <dgm:spPr/>
      <dgm:t>
        <a:bodyPr/>
        <a:lstStyle/>
        <a:p>
          <a:endParaRPr lang="de-DE"/>
        </a:p>
      </dgm:t>
    </dgm:pt>
    <dgm:pt modelId="{93AE1EF5-2B72-4C69-9EA5-879DF1555C5C}" type="pres">
      <dgm:prSet presAssocID="{E6034275-898C-48C3-B283-EE5444F4B02C}" presName="connSite2" presStyleCnt="0"/>
      <dgm:spPr/>
    </dgm:pt>
    <dgm:pt modelId="{F4AF5217-494A-4D8C-88B8-EDF67F1BEEC7}" type="pres">
      <dgm:prSet presAssocID="{B0CD158C-1387-407D-BBE0-51541F2A0700}" presName="Name18" presStyleLbl="sibTrans2D1" presStyleIdx="3" presStyleCnt="4"/>
      <dgm:spPr/>
      <dgm:t>
        <a:bodyPr/>
        <a:lstStyle/>
        <a:p>
          <a:endParaRPr lang="de-DE"/>
        </a:p>
      </dgm:t>
    </dgm:pt>
    <dgm:pt modelId="{736913EA-BF32-434B-8EE0-F6812A333AC0}" type="pres">
      <dgm:prSet presAssocID="{C6E369E0-37CC-4F6C-A020-45F5D9F0F7ED}" presName="composite1" presStyleCnt="0"/>
      <dgm:spPr/>
    </dgm:pt>
    <dgm:pt modelId="{48B4E603-9D2E-4630-AE69-9632D1270F0F}" type="pres">
      <dgm:prSet presAssocID="{C6E369E0-37CC-4F6C-A020-45F5D9F0F7ED}" presName="dummyNode1" presStyleLbl="node1" presStyleIdx="3" presStyleCnt="5"/>
      <dgm:spPr/>
    </dgm:pt>
    <dgm:pt modelId="{F08F6759-F332-4615-ADEC-6D0D3C593E48}" type="pres">
      <dgm:prSet presAssocID="{C6E369E0-37CC-4F6C-A020-45F5D9F0F7ED}" presName="childNode1" presStyleLbl="bgAcc1" presStyleIdx="4" presStyleCnt="5">
        <dgm:presLayoutVars>
          <dgm:bulletEnabled val="1"/>
        </dgm:presLayoutVars>
      </dgm:prSet>
      <dgm:spPr/>
    </dgm:pt>
    <dgm:pt modelId="{85A11581-BEED-43B6-B941-EDCDC06CCC18}" type="pres">
      <dgm:prSet presAssocID="{C6E369E0-37CC-4F6C-A020-45F5D9F0F7ED}" presName="childNode1tx" presStyleLbl="bgAcc1" presStyleIdx="4" presStyleCnt="5">
        <dgm:presLayoutVars>
          <dgm:bulletEnabled val="1"/>
        </dgm:presLayoutVars>
      </dgm:prSet>
      <dgm:spPr/>
    </dgm:pt>
    <dgm:pt modelId="{3F096651-4193-4BE2-BBBB-D092FCD6F259}" type="pres">
      <dgm:prSet presAssocID="{C6E369E0-37CC-4F6C-A020-45F5D9F0F7ED}" presName="parentNode1" presStyleLbl="node1" presStyleIdx="4" presStyleCnt="5">
        <dgm:presLayoutVars>
          <dgm:chMax val="1"/>
          <dgm:bulletEnabled val="1"/>
        </dgm:presLayoutVars>
      </dgm:prSet>
      <dgm:spPr/>
      <dgm:t>
        <a:bodyPr/>
        <a:lstStyle/>
        <a:p>
          <a:endParaRPr lang="de-DE"/>
        </a:p>
      </dgm:t>
    </dgm:pt>
    <dgm:pt modelId="{97F3319B-B8FF-4433-A5C1-DDE48E8C402F}" type="pres">
      <dgm:prSet presAssocID="{C6E369E0-37CC-4F6C-A020-45F5D9F0F7ED}" presName="connSite1" presStyleCnt="0"/>
      <dgm:spPr/>
    </dgm:pt>
  </dgm:ptLst>
  <dgm:cxnLst>
    <dgm:cxn modelId="{4AFBE6F8-7E13-4C59-975C-25A192AACAC1}" type="presOf" srcId="{F9422E2A-C0A9-476F-8035-6425554BDC54}" destId="{99EDD254-C181-4906-9F95-B279BE4F4FE6}" srcOrd="0" destOrd="0" presId="urn:microsoft.com/office/officeart/2005/8/layout/hProcess4"/>
    <dgm:cxn modelId="{0F21595F-FDA7-4B4B-90EF-C4A33B629045}" type="presOf" srcId="{89643379-D39C-4D33-BD15-15F93F32481C}" destId="{C8215B65-1496-425A-BA99-4DA0B10A6643}" srcOrd="1" destOrd="1" presId="urn:microsoft.com/office/officeart/2005/8/layout/hProcess4"/>
    <dgm:cxn modelId="{DE4A98E4-9CDD-4046-9BB3-4991A5FA8FE1}" type="presOf" srcId="{D9CFD3B0-CC86-4F1D-AC2C-E2B9876EF87A}" destId="{E58AED2D-7DDC-43EA-B8CD-0E413AA641A1}" srcOrd="1" destOrd="0" presId="urn:microsoft.com/office/officeart/2005/8/layout/hProcess4"/>
    <dgm:cxn modelId="{B312C883-D482-47FF-ACE5-9716BA306088}" type="presOf" srcId="{C6E369E0-37CC-4F6C-A020-45F5D9F0F7ED}" destId="{3F096651-4193-4BE2-BBBB-D092FCD6F259}" srcOrd="0" destOrd="0" presId="urn:microsoft.com/office/officeart/2005/8/layout/hProcess4"/>
    <dgm:cxn modelId="{022E88A8-3F9A-4D48-A58C-03BC44AFA6EB}" type="presOf" srcId="{9BC67CDF-F09F-4040-BCD1-1B30CD0A2301}" destId="{3A314D20-01ED-47DD-8432-A5845F6CFAA7}" srcOrd="0" destOrd="0" presId="urn:microsoft.com/office/officeart/2005/8/layout/hProcess4"/>
    <dgm:cxn modelId="{77E8B10E-7576-4655-853C-B59B1A0433AD}" type="presOf" srcId="{EB1CD8E4-8088-42A9-B3A8-3DA7AC693891}" destId="{11A547BB-192C-419B-B5FC-41123AF048B7}" srcOrd="1" destOrd="0" presId="urn:microsoft.com/office/officeart/2005/8/layout/hProcess4"/>
    <dgm:cxn modelId="{CE7AED22-A047-490C-981F-1FF59109C171}" type="presOf" srcId="{7338E141-784B-499D-AD5A-E879CE9BE42D}" destId="{283DAED6-AF9E-4E8D-ABD6-DE78543B80CD}" srcOrd="0" destOrd="0" presId="urn:microsoft.com/office/officeart/2005/8/layout/hProcess4"/>
    <dgm:cxn modelId="{BBBB7B8B-500B-48A4-9F92-FE1B8E99ABDB}" srcId="{7338E141-784B-499D-AD5A-E879CE9BE42D}" destId="{C6E369E0-37CC-4F6C-A020-45F5D9F0F7ED}" srcOrd="4" destOrd="0" parTransId="{F6260327-A9F3-49CD-9B36-9585DFFEAF1E}" sibTransId="{CD4B47EC-63EA-40E2-9E48-110DAB8F9489}"/>
    <dgm:cxn modelId="{865D40D4-B606-457A-BD88-497C1A2793B4}" type="presOf" srcId="{B0CD158C-1387-407D-BBE0-51541F2A0700}" destId="{F4AF5217-494A-4D8C-88B8-EDF67F1BEEC7}" srcOrd="0" destOrd="0" presId="urn:microsoft.com/office/officeart/2005/8/layout/hProcess4"/>
    <dgm:cxn modelId="{E9DA9EAE-8DF3-43A0-82C6-E3D1F63FFC4A}" type="presOf" srcId="{EB1CD8E4-8088-42A9-B3A8-3DA7AC693891}" destId="{B95CB165-23D9-4B0F-8673-EB1AD04F1589}" srcOrd="0" destOrd="0" presId="urn:microsoft.com/office/officeart/2005/8/layout/hProcess4"/>
    <dgm:cxn modelId="{8BA855EF-D0EC-4DC0-A07A-2BFDD448FF7C}" type="presOf" srcId="{591E1F4B-A1E7-4C6B-A84B-EFAFE840026D}" destId="{E665046D-3149-451C-90B9-4715D28EBB50}" srcOrd="1" destOrd="0" presId="urn:microsoft.com/office/officeart/2005/8/layout/hProcess4"/>
    <dgm:cxn modelId="{CF6BFAE9-81F7-435D-8526-954981855C5C}" srcId="{7338E141-784B-499D-AD5A-E879CE9BE42D}" destId="{72AF0797-7D25-4C4C-933C-536006444AEA}" srcOrd="0" destOrd="0" parTransId="{B130CF0C-3EB7-485B-8583-63094FC18DD6}" sibTransId="{9BC67CDF-F09F-4040-BCD1-1B30CD0A2301}"/>
    <dgm:cxn modelId="{382753CC-565F-403C-B74A-F4C59D3FB8B6}" type="presOf" srcId="{D9CFD3B0-CC86-4F1D-AC2C-E2B9876EF87A}" destId="{374A48E4-81BF-4F47-861A-1658CD58C385}" srcOrd="0" destOrd="0" presId="urn:microsoft.com/office/officeart/2005/8/layout/hProcess4"/>
    <dgm:cxn modelId="{F3EC6440-E210-4427-97FD-99E61517B16E}" srcId="{F9422E2A-C0A9-476F-8035-6425554BDC54}" destId="{F83D9B3C-DB2F-4A69-AF6A-0C1F2EE33F2F}" srcOrd="3" destOrd="0" parTransId="{53504AE9-E02B-4F0B-8310-49A79398FC75}" sibTransId="{80D35A52-72FD-4A85-8F0E-2FE9A157E8F8}"/>
    <dgm:cxn modelId="{4CE77F7E-D700-4A46-B438-767A4274C792}" srcId="{E6034275-898C-48C3-B283-EE5444F4B02C}" destId="{591E1F4B-A1E7-4C6B-A84B-EFAFE840026D}" srcOrd="0" destOrd="0" parTransId="{AFCDA76B-A4B0-4F58-95D6-ED90F26577FA}" sibTransId="{7526E3F3-1139-4FEA-BFBC-85AE58AA8E10}"/>
    <dgm:cxn modelId="{4A260ABE-55E7-4019-B616-221FCA4EC75D}" srcId="{7338E141-784B-499D-AD5A-E879CE9BE42D}" destId="{E6034275-898C-48C3-B283-EE5444F4B02C}" srcOrd="3" destOrd="0" parTransId="{2E46E6F5-0A7F-435F-8887-0490746F174A}" sibTransId="{B0CD158C-1387-407D-BBE0-51541F2A0700}"/>
    <dgm:cxn modelId="{7F9E467A-1EA9-481F-AC06-94237BA2FC06}" type="presOf" srcId="{51110AEE-5679-4C90-9E07-F0148ED5CF0B}" destId="{C8215B65-1496-425A-BA99-4DA0B10A6643}" srcOrd="1" destOrd="0" presId="urn:microsoft.com/office/officeart/2005/8/layout/hProcess4"/>
    <dgm:cxn modelId="{E280BDF6-F361-46D1-A4CD-48F20CA40F8B}" type="presOf" srcId="{4A33E626-A1AE-417E-BA84-05732F84480F}" destId="{C8215B65-1496-425A-BA99-4DA0B10A6643}" srcOrd="1" destOrd="2" presId="urn:microsoft.com/office/officeart/2005/8/layout/hProcess4"/>
    <dgm:cxn modelId="{2787C976-A6BD-4627-A4C4-BF91FCF239CB}" type="presOf" srcId="{72AF0797-7D25-4C4C-933C-536006444AEA}" destId="{3B5288C4-A890-4D2C-9B3E-8DD74EBFE079}" srcOrd="0" destOrd="0" presId="urn:microsoft.com/office/officeart/2005/8/layout/hProcess4"/>
    <dgm:cxn modelId="{5C6BD36D-1545-4505-81E1-94DD68F17FEA}" srcId="{72AF0797-7D25-4C4C-933C-536006444AEA}" destId="{D9CFD3B0-CC86-4F1D-AC2C-E2B9876EF87A}" srcOrd="0" destOrd="0" parTransId="{7E692639-E14C-481B-A229-7F21ED8E3881}" sibTransId="{E8351461-BDC1-48BC-B42B-B35C9446392B}"/>
    <dgm:cxn modelId="{65B3C986-D21B-4EB7-9C3D-7DCDEDD74D5D}" type="presOf" srcId="{89643379-D39C-4D33-BD15-15F93F32481C}" destId="{B704C619-71F8-4BBC-AE31-6330CC9D87D1}" srcOrd="0" destOrd="1" presId="urn:microsoft.com/office/officeart/2005/8/layout/hProcess4"/>
    <dgm:cxn modelId="{66876AA2-CDCF-41DE-8DA5-D1659D7B1DC8}" type="presOf" srcId="{CC36B936-27BC-43F1-8E81-E06ADCC8832F}" destId="{161D3ACB-3E6F-49A0-8AC3-70C2567852CF}" srcOrd="0" destOrd="0" presId="urn:microsoft.com/office/officeart/2005/8/layout/hProcess4"/>
    <dgm:cxn modelId="{349CAEEC-6CC3-4BDE-BA15-0D136B75DE6A}" type="presOf" srcId="{745CB511-4C1C-4965-8ED8-1F06794CF152}" destId="{11A547BB-192C-419B-B5FC-41123AF048B7}" srcOrd="1" destOrd="1" presId="urn:microsoft.com/office/officeart/2005/8/layout/hProcess4"/>
    <dgm:cxn modelId="{943649D1-C334-42BA-A715-29104F4C1ABC}" srcId="{F9422E2A-C0A9-476F-8035-6425554BDC54}" destId="{89643379-D39C-4D33-BD15-15F93F32481C}" srcOrd="1" destOrd="0" parTransId="{F4B65CA2-0DD1-4BA0-A361-984703C4ACD7}" sibTransId="{7154857E-C8C8-4C95-AAD4-B57C7DB5E046}"/>
    <dgm:cxn modelId="{D11745A2-7E30-4465-93F2-B610BA463637}" srcId="{7338E141-784B-499D-AD5A-E879CE9BE42D}" destId="{F9422E2A-C0A9-476F-8035-6425554BDC54}" srcOrd="1" destOrd="0" parTransId="{CA0C1B8F-667B-4ECB-ADEA-7476B165BF2F}" sibTransId="{C19C1AC7-0D04-4BC5-849F-3E416DC5C39A}"/>
    <dgm:cxn modelId="{24243180-E5BF-4E59-9B7D-9EFFCDBFF88C}" type="presOf" srcId="{E6034275-898C-48C3-B283-EE5444F4B02C}" destId="{5BAFB531-D2F0-4353-9D3E-BE9E7C037C9C}" srcOrd="0" destOrd="0" presId="urn:microsoft.com/office/officeart/2005/8/layout/hProcess4"/>
    <dgm:cxn modelId="{B1608F81-9944-45EA-9B9A-BAB5624EF349}" srcId="{CC36B936-27BC-43F1-8E81-E06ADCC8832F}" destId="{745CB511-4C1C-4965-8ED8-1F06794CF152}" srcOrd="1" destOrd="0" parTransId="{A067015A-25E8-4830-9FAA-368D4A50D373}" sibTransId="{73F9F677-8558-403C-B386-627165D7093F}"/>
    <dgm:cxn modelId="{F26AC3ED-5B28-49E1-96B5-F1046FC92222}" srcId="{CC36B936-27BC-43F1-8E81-E06ADCC8832F}" destId="{EB1CD8E4-8088-42A9-B3A8-3DA7AC693891}" srcOrd="0" destOrd="0" parTransId="{94A0EBF8-C304-45E0-B563-5887ABF26CF4}" sibTransId="{598802FD-6690-4378-BE0C-69F34FB3BFD8}"/>
    <dgm:cxn modelId="{F8C52C55-FEED-4080-BF10-437EDCEE5665}" type="presOf" srcId="{4A33E626-A1AE-417E-BA84-05732F84480F}" destId="{B704C619-71F8-4BBC-AE31-6330CC9D87D1}" srcOrd="0" destOrd="2" presId="urn:microsoft.com/office/officeart/2005/8/layout/hProcess4"/>
    <dgm:cxn modelId="{3C766077-689F-4163-B8E7-989FDD75E4E8}" type="presOf" srcId="{C19C1AC7-0D04-4BC5-849F-3E416DC5C39A}" destId="{4AA5059D-8D4A-4155-8153-63A4046E1B82}" srcOrd="0" destOrd="0" presId="urn:microsoft.com/office/officeart/2005/8/layout/hProcess4"/>
    <dgm:cxn modelId="{07550331-3853-4994-A672-8CA4ABAC904E}" type="presOf" srcId="{F83D9B3C-DB2F-4A69-AF6A-0C1F2EE33F2F}" destId="{B704C619-71F8-4BBC-AE31-6330CC9D87D1}" srcOrd="0" destOrd="3" presId="urn:microsoft.com/office/officeart/2005/8/layout/hProcess4"/>
    <dgm:cxn modelId="{C9051DFF-A5F2-4299-BE0F-1769B0A344D4}" srcId="{7338E141-784B-499D-AD5A-E879CE9BE42D}" destId="{CC36B936-27BC-43F1-8E81-E06ADCC8832F}" srcOrd="2" destOrd="0" parTransId="{678EB41B-B6CE-4FA8-9C74-599EA3537CB9}" sibTransId="{EFF2ABE5-ADB5-4CA3-BCB9-2102D632F25C}"/>
    <dgm:cxn modelId="{B5933F1B-1367-494F-BE27-73B39C9521E9}" srcId="{F9422E2A-C0A9-476F-8035-6425554BDC54}" destId="{4A33E626-A1AE-417E-BA84-05732F84480F}" srcOrd="2" destOrd="0" parTransId="{0FE57AE8-80B4-4BFD-8CF5-9686A1FD4EC0}" sibTransId="{CA6C87C0-41DC-4706-BAA6-CBA305F7ADF4}"/>
    <dgm:cxn modelId="{DF0FB195-CE01-4DDB-AF73-B967378754D2}" srcId="{F9422E2A-C0A9-476F-8035-6425554BDC54}" destId="{51110AEE-5679-4C90-9E07-F0148ED5CF0B}" srcOrd="0" destOrd="0" parTransId="{E3C3EE0D-40D5-41E1-885C-06A28845102E}" sibTransId="{D4AD50C7-98AE-4D5B-9EE8-5D96CD28B22A}"/>
    <dgm:cxn modelId="{525E3185-7BC7-43E2-9CFE-3A897972F585}" type="presOf" srcId="{EFF2ABE5-ADB5-4CA3-BCB9-2102D632F25C}" destId="{0B40C9E7-0245-4BB3-B4A8-0930F89E5170}" srcOrd="0" destOrd="0" presId="urn:microsoft.com/office/officeart/2005/8/layout/hProcess4"/>
    <dgm:cxn modelId="{55BE6138-BB99-42B9-B6B3-AF230BFC2348}" type="presOf" srcId="{F83D9B3C-DB2F-4A69-AF6A-0C1F2EE33F2F}" destId="{C8215B65-1496-425A-BA99-4DA0B10A6643}" srcOrd="1" destOrd="3" presId="urn:microsoft.com/office/officeart/2005/8/layout/hProcess4"/>
    <dgm:cxn modelId="{21F881EC-B097-4E49-96C6-DA41700798A8}" type="presOf" srcId="{51110AEE-5679-4C90-9E07-F0148ED5CF0B}" destId="{B704C619-71F8-4BBC-AE31-6330CC9D87D1}" srcOrd="0" destOrd="0" presId="urn:microsoft.com/office/officeart/2005/8/layout/hProcess4"/>
    <dgm:cxn modelId="{00F07A2E-4745-4DE5-82F7-B7E37988C805}" type="presOf" srcId="{745CB511-4C1C-4965-8ED8-1F06794CF152}" destId="{B95CB165-23D9-4B0F-8673-EB1AD04F1589}" srcOrd="0" destOrd="1" presId="urn:microsoft.com/office/officeart/2005/8/layout/hProcess4"/>
    <dgm:cxn modelId="{4D12AB2F-244E-40DC-9EB9-F7168627FDDE}" type="presOf" srcId="{591E1F4B-A1E7-4C6B-A84B-EFAFE840026D}" destId="{151CCBAA-D027-45E7-8949-E090671EF41B}" srcOrd="0" destOrd="0" presId="urn:microsoft.com/office/officeart/2005/8/layout/hProcess4"/>
    <dgm:cxn modelId="{E85B2F1D-C1AF-4AE0-B290-AA509E13C1CC}" type="presParOf" srcId="{283DAED6-AF9E-4E8D-ABD6-DE78543B80CD}" destId="{2D6F4CF4-A89D-4AB2-B9DB-11E129087019}" srcOrd="0" destOrd="0" presId="urn:microsoft.com/office/officeart/2005/8/layout/hProcess4"/>
    <dgm:cxn modelId="{621944F8-0328-4C3B-A374-EA158D9E83AF}" type="presParOf" srcId="{283DAED6-AF9E-4E8D-ABD6-DE78543B80CD}" destId="{F777DC76-5B1E-46C1-B0BA-91DCCA6E7E7E}" srcOrd="1" destOrd="0" presId="urn:microsoft.com/office/officeart/2005/8/layout/hProcess4"/>
    <dgm:cxn modelId="{7C9FD60A-B896-4989-A082-829A2E28E1CF}" type="presParOf" srcId="{283DAED6-AF9E-4E8D-ABD6-DE78543B80CD}" destId="{FF8FF006-CE89-4438-A265-AF162C01AE4D}" srcOrd="2" destOrd="0" presId="urn:microsoft.com/office/officeart/2005/8/layout/hProcess4"/>
    <dgm:cxn modelId="{D1C58F7B-302B-422A-8CC9-FF46CED360DE}" type="presParOf" srcId="{FF8FF006-CE89-4438-A265-AF162C01AE4D}" destId="{BDDB02E5-9362-4879-A9A5-DEA541BB6574}" srcOrd="0" destOrd="0" presId="urn:microsoft.com/office/officeart/2005/8/layout/hProcess4"/>
    <dgm:cxn modelId="{7447CA22-1FE2-46A4-AC9F-1B8B0E38E4CD}" type="presParOf" srcId="{BDDB02E5-9362-4879-A9A5-DEA541BB6574}" destId="{5460EEAC-D1A4-42ED-9AA2-39716C94452C}" srcOrd="0" destOrd="0" presId="urn:microsoft.com/office/officeart/2005/8/layout/hProcess4"/>
    <dgm:cxn modelId="{DB30A646-1C95-4520-B940-DEC921CD4C93}" type="presParOf" srcId="{BDDB02E5-9362-4879-A9A5-DEA541BB6574}" destId="{374A48E4-81BF-4F47-861A-1658CD58C385}" srcOrd="1" destOrd="0" presId="urn:microsoft.com/office/officeart/2005/8/layout/hProcess4"/>
    <dgm:cxn modelId="{14C32B48-7043-4965-A165-E7CA215D6895}" type="presParOf" srcId="{BDDB02E5-9362-4879-A9A5-DEA541BB6574}" destId="{E58AED2D-7DDC-43EA-B8CD-0E413AA641A1}" srcOrd="2" destOrd="0" presId="urn:microsoft.com/office/officeart/2005/8/layout/hProcess4"/>
    <dgm:cxn modelId="{85D50D89-36B5-44BA-97F5-E314F68DB198}" type="presParOf" srcId="{BDDB02E5-9362-4879-A9A5-DEA541BB6574}" destId="{3B5288C4-A890-4D2C-9B3E-8DD74EBFE079}" srcOrd="3" destOrd="0" presId="urn:microsoft.com/office/officeart/2005/8/layout/hProcess4"/>
    <dgm:cxn modelId="{1E144D0D-0333-43D1-BBA6-264C1FE0AAEE}" type="presParOf" srcId="{BDDB02E5-9362-4879-A9A5-DEA541BB6574}" destId="{4FDCE61F-0148-4E3E-B946-DF011ACA6289}" srcOrd="4" destOrd="0" presId="urn:microsoft.com/office/officeart/2005/8/layout/hProcess4"/>
    <dgm:cxn modelId="{7C545667-E419-4618-A632-33CEB434C451}" type="presParOf" srcId="{FF8FF006-CE89-4438-A265-AF162C01AE4D}" destId="{3A314D20-01ED-47DD-8432-A5845F6CFAA7}" srcOrd="1" destOrd="0" presId="urn:microsoft.com/office/officeart/2005/8/layout/hProcess4"/>
    <dgm:cxn modelId="{B0EC33DE-7CB4-42C7-ABAB-B395F38DCE56}" type="presParOf" srcId="{FF8FF006-CE89-4438-A265-AF162C01AE4D}" destId="{F56AB3D5-DD4C-4C72-9C25-F4113C609AA7}" srcOrd="2" destOrd="0" presId="urn:microsoft.com/office/officeart/2005/8/layout/hProcess4"/>
    <dgm:cxn modelId="{75253BA2-0999-4CC2-B215-DF6987F675A0}" type="presParOf" srcId="{F56AB3D5-DD4C-4C72-9C25-F4113C609AA7}" destId="{4CC65682-3BAF-46E3-A651-365D1A6685B3}" srcOrd="0" destOrd="0" presId="urn:microsoft.com/office/officeart/2005/8/layout/hProcess4"/>
    <dgm:cxn modelId="{BEDDBBDF-6748-4B66-AB57-D96B771F773F}" type="presParOf" srcId="{F56AB3D5-DD4C-4C72-9C25-F4113C609AA7}" destId="{B704C619-71F8-4BBC-AE31-6330CC9D87D1}" srcOrd="1" destOrd="0" presId="urn:microsoft.com/office/officeart/2005/8/layout/hProcess4"/>
    <dgm:cxn modelId="{C2B1CA96-6BAA-471D-917B-04C97C1FB235}" type="presParOf" srcId="{F56AB3D5-DD4C-4C72-9C25-F4113C609AA7}" destId="{C8215B65-1496-425A-BA99-4DA0B10A6643}" srcOrd="2" destOrd="0" presId="urn:microsoft.com/office/officeart/2005/8/layout/hProcess4"/>
    <dgm:cxn modelId="{3E2AEFC3-17EE-419C-8E32-ABE3FBD12B90}" type="presParOf" srcId="{F56AB3D5-DD4C-4C72-9C25-F4113C609AA7}" destId="{99EDD254-C181-4906-9F95-B279BE4F4FE6}" srcOrd="3" destOrd="0" presId="urn:microsoft.com/office/officeart/2005/8/layout/hProcess4"/>
    <dgm:cxn modelId="{76C7D8A4-4EAB-4128-9E97-41CFD60DDB38}" type="presParOf" srcId="{F56AB3D5-DD4C-4C72-9C25-F4113C609AA7}" destId="{4BA99D60-9C72-42B7-9DD7-FE28E1B03E99}" srcOrd="4" destOrd="0" presId="urn:microsoft.com/office/officeart/2005/8/layout/hProcess4"/>
    <dgm:cxn modelId="{78F3B762-DBA9-492E-92E3-CBD6710BD46C}" type="presParOf" srcId="{FF8FF006-CE89-4438-A265-AF162C01AE4D}" destId="{4AA5059D-8D4A-4155-8153-63A4046E1B82}" srcOrd="3" destOrd="0" presId="urn:microsoft.com/office/officeart/2005/8/layout/hProcess4"/>
    <dgm:cxn modelId="{F3C6DF37-B5F6-46DA-8133-BA0FA1C436E7}" type="presParOf" srcId="{FF8FF006-CE89-4438-A265-AF162C01AE4D}" destId="{29E249F2-CEC5-4751-945B-52E0963895BE}" srcOrd="4" destOrd="0" presId="urn:microsoft.com/office/officeart/2005/8/layout/hProcess4"/>
    <dgm:cxn modelId="{23C91B59-1923-4E95-975A-1024456FA5AC}" type="presParOf" srcId="{29E249F2-CEC5-4751-945B-52E0963895BE}" destId="{CBA6CDAB-41E3-4ED0-9312-36C310056D1C}" srcOrd="0" destOrd="0" presId="urn:microsoft.com/office/officeart/2005/8/layout/hProcess4"/>
    <dgm:cxn modelId="{25E54D6D-D3FD-4EC6-9770-790F670D35A2}" type="presParOf" srcId="{29E249F2-CEC5-4751-945B-52E0963895BE}" destId="{B95CB165-23D9-4B0F-8673-EB1AD04F1589}" srcOrd="1" destOrd="0" presId="urn:microsoft.com/office/officeart/2005/8/layout/hProcess4"/>
    <dgm:cxn modelId="{0393989F-DEBC-4A52-99CC-B8509B9E2D24}" type="presParOf" srcId="{29E249F2-CEC5-4751-945B-52E0963895BE}" destId="{11A547BB-192C-419B-B5FC-41123AF048B7}" srcOrd="2" destOrd="0" presId="urn:microsoft.com/office/officeart/2005/8/layout/hProcess4"/>
    <dgm:cxn modelId="{FF8FDAE9-4B4B-4570-AC94-6CDD71C651F0}" type="presParOf" srcId="{29E249F2-CEC5-4751-945B-52E0963895BE}" destId="{161D3ACB-3E6F-49A0-8AC3-70C2567852CF}" srcOrd="3" destOrd="0" presId="urn:microsoft.com/office/officeart/2005/8/layout/hProcess4"/>
    <dgm:cxn modelId="{69FEB2D0-3CCA-4B43-AA19-2201C32B0B15}" type="presParOf" srcId="{29E249F2-CEC5-4751-945B-52E0963895BE}" destId="{B9D09B07-66A5-4423-9B57-12636CD30942}" srcOrd="4" destOrd="0" presId="urn:microsoft.com/office/officeart/2005/8/layout/hProcess4"/>
    <dgm:cxn modelId="{FD2DAE54-66A1-432B-A908-182D106DD0BC}" type="presParOf" srcId="{FF8FF006-CE89-4438-A265-AF162C01AE4D}" destId="{0B40C9E7-0245-4BB3-B4A8-0930F89E5170}" srcOrd="5" destOrd="0" presId="urn:microsoft.com/office/officeart/2005/8/layout/hProcess4"/>
    <dgm:cxn modelId="{3E07265B-6632-41D9-A862-3587BA1861DB}" type="presParOf" srcId="{FF8FF006-CE89-4438-A265-AF162C01AE4D}" destId="{7B3F310E-4BCA-4A6E-8138-C7A93CFB9BB4}" srcOrd="6" destOrd="0" presId="urn:microsoft.com/office/officeart/2005/8/layout/hProcess4"/>
    <dgm:cxn modelId="{926337A4-762E-4409-94A7-742226CDB478}" type="presParOf" srcId="{7B3F310E-4BCA-4A6E-8138-C7A93CFB9BB4}" destId="{D719979C-9F53-4F6B-8B6B-A5C5CF0F99E1}" srcOrd="0" destOrd="0" presId="urn:microsoft.com/office/officeart/2005/8/layout/hProcess4"/>
    <dgm:cxn modelId="{CEC0151F-4811-48BE-810C-2CB0F1489977}" type="presParOf" srcId="{7B3F310E-4BCA-4A6E-8138-C7A93CFB9BB4}" destId="{151CCBAA-D027-45E7-8949-E090671EF41B}" srcOrd="1" destOrd="0" presId="urn:microsoft.com/office/officeart/2005/8/layout/hProcess4"/>
    <dgm:cxn modelId="{3DA57533-AC8E-4FAF-9D46-4574032606D8}" type="presParOf" srcId="{7B3F310E-4BCA-4A6E-8138-C7A93CFB9BB4}" destId="{E665046D-3149-451C-90B9-4715D28EBB50}" srcOrd="2" destOrd="0" presId="urn:microsoft.com/office/officeart/2005/8/layout/hProcess4"/>
    <dgm:cxn modelId="{3D43AB24-A878-4845-823F-B21A2456A4FD}" type="presParOf" srcId="{7B3F310E-4BCA-4A6E-8138-C7A93CFB9BB4}" destId="{5BAFB531-D2F0-4353-9D3E-BE9E7C037C9C}" srcOrd="3" destOrd="0" presId="urn:microsoft.com/office/officeart/2005/8/layout/hProcess4"/>
    <dgm:cxn modelId="{0255AF2C-AD8A-496D-8787-D3BB3DD5B2E2}" type="presParOf" srcId="{7B3F310E-4BCA-4A6E-8138-C7A93CFB9BB4}" destId="{93AE1EF5-2B72-4C69-9EA5-879DF1555C5C}" srcOrd="4" destOrd="0" presId="urn:microsoft.com/office/officeart/2005/8/layout/hProcess4"/>
    <dgm:cxn modelId="{63CCCB63-7A22-4802-A05C-177432EEF15E}" type="presParOf" srcId="{FF8FF006-CE89-4438-A265-AF162C01AE4D}" destId="{F4AF5217-494A-4D8C-88B8-EDF67F1BEEC7}" srcOrd="7" destOrd="0" presId="urn:microsoft.com/office/officeart/2005/8/layout/hProcess4"/>
    <dgm:cxn modelId="{6E719B05-B166-4A9F-B5FB-812961B3A277}" type="presParOf" srcId="{FF8FF006-CE89-4438-A265-AF162C01AE4D}" destId="{736913EA-BF32-434B-8EE0-F6812A333AC0}" srcOrd="8" destOrd="0" presId="urn:microsoft.com/office/officeart/2005/8/layout/hProcess4"/>
    <dgm:cxn modelId="{AC380655-9D58-4ED7-8CD3-AA85A9625F3C}" type="presParOf" srcId="{736913EA-BF32-434B-8EE0-F6812A333AC0}" destId="{48B4E603-9D2E-4630-AE69-9632D1270F0F}" srcOrd="0" destOrd="0" presId="urn:microsoft.com/office/officeart/2005/8/layout/hProcess4"/>
    <dgm:cxn modelId="{5B1DB556-6297-4EE5-95F3-A75783B85973}" type="presParOf" srcId="{736913EA-BF32-434B-8EE0-F6812A333AC0}" destId="{F08F6759-F332-4615-ADEC-6D0D3C593E48}" srcOrd="1" destOrd="0" presId="urn:microsoft.com/office/officeart/2005/8/layout/hProcess4"/>
    <dgm:cxn modelId="{50E753C9-99FC-4DA1-B95C-21E1B86F5858}" type="presParOf" srcId="{736913EA-BF32-434B-8EE0-F6812A333AC0}" destId="{85A11581-BEED-43B6-B941-EDCDC06CCC18}" srcOrd="2" destOrd="0" presId="urn:microsoft.com/office/officeart/2005/8/layout/hProcess4"/>
    <dgm:cxn modelId="{EB940411-95DC-416E-901B-97466F66ED68}" type="presParOf" srcId="{736913EA-BF32-434B-8EE0-F6812A333AC0}" destId="{3F096651-4193-4BE2-BBBB-D092FCD6F259}" srcOrd="3" destOrd="0" presId="urn:microsoft.com/office/officeart/2005/8/layout/hProcess4"/>
    <dgm:cxn modelId="{E73A8BD2-51EF-40E0-8F28-DC8F7E494DBA}" type="presParOf" srcId="{736913EA-BF32-434B-8EE0-F6812A333AC0}" destId="{97F3319B-B8FF-4433-A5C1-DDE48E8C402F}"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EA9B5-85FF-46FB-B5B9-F92254B1839A}">
      <dsp:nvSpPr>
        <dsp:cNvPr id="0" name=""/>
        <dsp:cNvSpPr/>
      </dsp:nvSpPr>
      <dsp:spPr>
        <a:xfrm rot="5400000">
          <a:off x="333444" y="2730298"/>
          <a:ext cx="991653" cy="1650089"/>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06D84C-F14E-404A-9C90-3515F3DA29EC}">
      <dsp:nvSpPr>
        <dsp:cNvPr id="0" name=""/>
        <dsp:cNvSpPr/>
      </dsp:nvSpPr>
      <dsp:spPr>
        <a:xfrm>
          <a:off x="167913" y="3223319"/>
          <a:ext cx="1489709" cy="130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kern="1200" dirty="0" smtClean="0">
              <a:solidFill>
                <a:schemeClr val="tx1">
                  <a:lumMod val="75000"/>
                  <a:lumOff val="25000"/>
                </a:schemeClr>
              </a:solidFill>
            </a:rPr>
            <a:t>1. Stakeholder Analysis</a:t>
          </a:r>
          <a:endParaRPr lang="en-GB" sz="2000" kern="1200" dirty="0">
            <a:solidFill>
              <a:schemeClr val="tx1">
                <a:lumMod val="75000"/>
                <a:lumOff val="25000"/>
              </a:schemeClr>
            </a:solidFill>
          </a:endParaRPr>
        </a:p>
      </dsp:txBody>
      <dsp:txXfrm>
        <a:off x="167913" y="3223319"/>
        <a:ext cx="1489709" cy="1305817"/>
      </dsp:txXfrm>
    </dsp:sp>
    <dsp:sp modelId="{53800048-0B66-43D9-9FAE-A4386245536A}">
      <dsp:nvSpPr>
        <dsp:cNvPr id="0" name=""/>
        <dsp:cNvSpPr/>
      </dsp:nvSpPr>
      <dsp:spPr>
        <a:xfrm>
          <a:off x="1376545" y="2608817"/>
          <a:ext cx="281077" cy="281077"/>
        </a:xfrm>
        <a:prstGeom prst="triangle">
          <a:avLst>
            <a:gd name="adj" fmla="val 100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9CA4C8-63C3-4515-8311-3BE4F938B848}">
      <dsp:nvSpPr>
        <dsp:cNvPr id="0" name=""/>
        <dsp:cNvSpPr/>
      </dsp:nvSpPr>
      <dsp:spPr>
        <a:xfrm rot="5400000">
          <a:off x="2157140" y="2279023"/>
          <a:ext cx="991653" cy="1650089"/>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834BB1-E33D-4A81-979C-EBE7D4D2E766}">
      <dsp:nvSpPr>
        <dsp:cNvPr id="0" name=""/>
        <dsp:cNvSpPr/>
      </dsp:nvSpPr>
      <dsp:spPr>
        <a:xfrm>
          <a:off x="1991608" y="2772044"/>
          <a:ext cx="1489709" cy="130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kern="1200" dirty="0" smtClean="0">
              <a:solidFill>
                <a:schemeClr val="tx1">
                  <a:lumMod val="75000"/>
                  <a:lumOff val="25000"/>
                </a:schemeClr>
              </a:solidFill>
            </a:rPr>
            <a:t>2. Problem Analysis</a:t>
          </a:r>
          <a:endParaRPr lang="en-GB" sz="2000" kern="1200" dirty="0">
            <a:solidFill>
              <a:schemeClr val="tx1">
                <a:lumMod val="75000"/>
                <a:lumOff val="25000"/>
              </a:schemeClr>
            </a:solidFill>
          </a:endParaRPr>
        </a:p>
      </dsp:txBody>
      <dsp:txXfrm>
        <a:off x="1991608" y="2772044"/>
        <a:ext cx="1489709" cy="1305817"/>
      </dsp:txXfrm>
    </dsp:sp>
    <dsp:sp modelId="{D7BFBC59-3BC0-4BBC-922D-DD9DF556E85D}">
      <dsp:nvSpPr>
        <dsp:cNvPr id="0" name=""/>
        <dsp:cNvSpPr/>
      </dsp:nvSpPr>
      <dsp:spPr>
        <a:xfrm>
          <a:off x="3200241" y="2157542"/>
          <a:ext cx="281077" cy="281077"/>
        </a:xfrm>
        <a:prstGeom prst="triangle">
          <a:avLst>
            <a:gd name="adj" fmla="val 100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0BA1EF-BAF4-4650-97DC-5EAD70784EF4}">
      <dsp:nvSpPr>
        <dsp:cNvPr id="0" name=""/>
        <dsp:cNvSpPr/>
      </dsp:nvSpPr>
      <dsp:spPr>
        <a:xfrm rot="5400000">
          <a:off x="3980835" y="1827748"/>
          <a:ext cx="991653" cy="1650089"/>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5397E3-AE9E-4CCA-B9D4-B85C9762B775}">
      <dsp:nvSpPr>
        <dsp:cNvPr id="0" name=""/>
        <dsp:cNvSpPr/>
      </dsp:nvSpPr>
      <dsp:spPr>
        <a:xfrm>
          <a:off x="3815304" y="2320769"/>
          <a:ext cx="1489709" cy="130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kern="1200" dirty="0" smtClean="0">
              <a:solidFill>
                <a:schemeClr val="tx1">
                  <a:lumMod val="75000"/>
                  <a:lumOff val="25000"/>
                </a:schemeClr>
              </a:solidFill>
            </a:rPr>
            <a:t>3. Strategic Analysis</a:t>
          </a:r>
          <a:endParaRPr lang="en-GB" sz="2000" kern="1200" dirty="0">
            <a:solidFill>
              <a:schemeClr val="tx1">
                <a:lumMod val="75000"/>
                <a:lumOff val="25000"/>
              </a:schemeClr>
            </a:solidFill>
          </a:endParaRPr>
        </a:p>
      </dsp:txBody>
      <dsp:txXfrm>
        <a:off x="3815304" y="2320769"/>
        <a:ext cx="1489709" cy="1305817"/>
      </dsp:txXfrm>
    </dsp:sp>
    <dsp:sp modelId="{AEE50D1F-BAE6-4687-B6A6-84299862C467}">
      <dsp:nvSpPr>
        <dsp:cNvPr id="0" name=""/>
        <dsp:cNvSpPr/>
      </dsp:nvSpPr>
      <dsp:spPr>
        <a:xfrm>
          <a:off x="5023936" y="1706266"/>
          <a:ext cx="281077" cy="281077"/>
        </a:xfrm>
        <a:prstGeom prst="triangle">
          <a:avLst>
            <a:gd name="adj" fmla="val 100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C0FCD2-A8E3-4553-9B63-741EC49981BD}">
      <dsp:nvSpPr>
        <dsp:cNvPr id="0" name=""/>
        <dsp:cNvSpPr/>
      </dsp:nvSpPr>
      <dsp:spPr>
        <a:xfrm rot="5400000">
          <a:off x="5804531" y="1376472"/>
          <a:ext cx="991653" cy="1650089"/>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C07FB2-D61D-4246-A886-B02C4131B884}">
      <dsp:nvSpPr>
        <dsp:cNvPr id="0" name=""/>
        <dsp:cNvSpPr/>
      </dsp:nvSpPr>
      <dsp:spPr>
        <a:xfrm>
          <a:off x="5638999" y="1869493"/>
          <a:ext cx="1489709" cy="130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kern="1200" dirty="0" smtClean="0">
              <a:solidFill>
                <a:schemeClr val="tx1">
                  <a:lumMod val="75000"/>
                  <a:lumOff val="25000"/>
                </a:schemeClr>
              </a:solidFill>
            </a:rPr>
            <a:t>4. Effect Analysis</a:t>
          </a:r>
          <a:endParaRPr lang="en-GB" sz="2000" kern="1200" dirty="0">
            <a:solidFill>
              <a:schemeClr val="tx1">
                <a:lumMod val="75000"/>
                <a:lumOff val="25000"/>
              </a:schemeClr>
            </a:solidFill>
          </a:endParaRPr>
        </a:p>
      </dsp:txBody>
      <dsp:txXfrm>
        <a:off x="5638999" y="1869493"/>
        <a:ext cx="1489709" cy="1305817"/>
      </dsp:txXfrm>
    </dsp:sp>
    <dsp:sp modelId="{0BFB2943-575F-4958-9C9D-ABCF8C91F410}">
      <dsp:nvSpPr>
        <dsp:cNvPr id="0" name=""/>
        <dsp:cNvSpPr/>
      </dsp:nvSpPr>
      <dsp:spPr>
        <a:xfrm>
          <a:off x="6847632" y="1254991"/>
          <a:ext cx="281077" cy="281077"/>
        </a:xfrm>
        <a:prstGeom prst="triangle">
          <a:avLst>
            <a:gd name="adj" fmla="val 100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9332AA-D536-4FA9-8EEF-F6D6E7687751}">
      <dsp:nvSpPr>
        <dsp:cNvPr id="0" name=""/>
        <dsp:cNvSpPr/>
      </dsp:nvSpPr>
      <dsp:spPr>
        <a:xfrm rot="5400000">
          <a:off x="7628227" y="925197"/>
          <a:ext cx="991653" cy="1650089"/>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16D796-F230-4692-BB1C-8DF1E225DE65}">
      <dsp:nvSpPr>
        <dsp:cNvPr id="0" name=""/>
        <dsp:cNvSpPr/>
      </dsp:nvSpPr>
      <dsp:spPr>
        <a:xfrm>
          <a:off x="7462695" y="1418218"/>
          <a:ext cx="1489709" cy="1305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kern="1200" dirty="0" smtClean="0">
              <a:solidFill>
                <a:schemeClr val="tx1">
                  <a:lumMod val="75000"/>
                  <a:lumOff val="25000"/>
                </a:schemeClr>
              </a:solidFill>
            </a:rPr>
            <a:t>5. Definition of Indicators</a:t>
          </a:r>
          <a:endParaRPr lang="en-GB" sz="2000" kern="1200" dirty="0">
            <a:solidFill>
              <a:schemeClr val="tx1">
                <a:lumMod val="75000"/>
                <a:lumOff val="25000"/>
              </a:schemeClr>
            </a:solidFill>
          </a:endParaRPr>
        </a:p>
      </dsp:txBody>
      <dsp:txXfrm>
        <a:off x="7462695" y="1418218"/>
        <a:ext cx="1489709" cy="13058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5E519-4ED4-4F3A-A3DD-25B07CECA1B8}">
      <dsp:nvSpPr>
        <dsp:cNvPr id="0" name=""/>
        <dsp:cNvSpPr/>
      </dsp:nvSpPr>
      <dsp:spPr>
        <a:xfrm>
          <a:off x="0" y="670031"/>
          <a:ext cx="2258410" cy="135504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b="1" kern="1200" dirty="0" smtClean="0">
              <a:solidFill>
                <a:schemeClr val="accent1">
                  <a:lumMod val="50000"/>
                </a:schemeClr>
              </a:solidFill>
            </a:rPr>
            <a:t>Subject reference: Who? (e.g. target group)</a:t>
          </a:r>
          <a:endParaRPr lang="en-GB" sz="2100" b="1" kern="1200" dirty="0">
            <a:solidFill>
              <a:schemeClr val="accent1">
                <a:lumMod val="50000"/>
              </a:schemeClr>
            </a:solidFill>
          </a:endParaRPr>
        </a:p>
      </dsp:txBody>
      <dsp:txXfrm>
        <a:off x="0" y="670031"/>
        <a:ext cx="2258410" cy="1355046"/>
      </dsp:txXfrm>
    </dsp:sp>
    <dsp:sp modelId="{875A31DC-5F92-459C-A00F-7ED4420BF994}">
      <dsp:nvSpPr>
        <dsp:cNvPr id="0" name=""/>
        <dsp:cNvSpPr/>
      </dsp:nvSpPr>
      <dsp:spPr>
        <a:xfrm>
          <a:off x="2484251" y="670031"/>
          <a:ext cx="2258410" cy="135504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b="1" kern="1200" dirty="0" smtClean="0">
              <a:solidFill>
                <a:schemeClr val="accent1">
                  <a:lumMod val="50000"/>
                </a:schemeClr>
              </a:solidFill>
            </a:rPr>
            <a:t>Spatial reference: Where? (e.g. region)</a:t>
          </a:r>
          <a:endParaRPr lang="en-GB" sz="2100" b="1" kern="1200" dirty="0">
            <a:solidFill>
              <a:schemeClr val="accent1">
                <a:lumMod val="50000"/>
              </a:schemeClr>
            </a:solidFill>
          </a:endParaRPr>
        </a:p>
      </dsp:txBody>
      <dsp:txXfrm>
        <a:off x="2484251" y="670031"/>
        <a:ext cx="2258410" cy="1355046"/>
      </dsp:txXfrm>
    </dsp:sp>
    <dsp:sp modelId="{83D7103C-2767-463B-851D-D3018E5E80BD}">
      <dsp:nvSpPr>
        <dsp:cNvPr id="0" name=""/>
        <dsp:cNvSpPr/>
      </dsp:nvSpPr>
      <dsp:spPr>
        <a:xfrm>
          <a:off x="4968503" y="670031"/>
          <a:ext cx="2258410" cy="135504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b="1" kern="1200" dirty="0" smtClean="0">
              <a:solidFill>
                <a:schemeClr val="accent1">
                  <a:lumMod val="50000"/>
                </a:schemeClr>
              </a:solidFill>
            </a:rPr>
            <a:t>Time reference: When/ how long?</a:t>
          </a:r>
          <a:endParaRPr lang="en-GB" sz="2100" b="1" kern="1200" dirty="0">
            <a:solidFill>
              <a:schemeClr val="accent1">
                <a:lumMod val="50000"/>
              </a:schemeClr>
            </a:solidFill>
          </a:endParaRPr>
        </a:p>
      </dsp:txBody>
      <dsp:txXfrm>
        <a:off x="4968503" y="670031"/>
        <a:ext cx="2258410" cy="1355046"/>
      </dsp:txXfrm>
    </dsp:sp>
    <dsp:sp modelId="{551922CB-7D1F-4603-A8E3-28D43ECF512C}">
      <dsp:nvSpPr>
        <dsp:cNvPr id="0" name=""/>
        <dsp:cNvSpPr/>
      </dsp:nvSpPr>
      <dsp:spPr>
        <a:xfrm>
          <a:off x="1242125" y="2250919"/>
          <a:ext cx="2258410" cy="135504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b="1" kern="1200" dirty="0" smtClean="0">
              <a:solidFill>
                <a:schemeClr val="accent1">
                  <a:lumMod val="50000"/>
                </a:schemeClr>
              </a:solidFill>
            </a:rPr>
            <a:t>Quantity: How much/ how many?</a:t>
          </a:r>
          <a:endParaRPr lang="en-GB" sz="2100" b="1" kern="1200" dirty="0">
            <a:solidFill>
              <a:schemeClr val="accent1">
                <a:lumMod val="50000"/>
              </a:schemeClr>
            </a:solidFill>
          </a:endParaRPr>
        </a:p>
      </dsp:txBody>
      <dsp:txXfrm>
        <a:off x="1242125" y="2250919"/>
        <a:ext cx="2258410" cy="1355046"/>
      </dsp:txXfrm>
    </dsp:sp>
    <dsp:sp modelId="{0070CFE6-2A49-4D39-863E-DA39822EEDDC}">
      <dsp:nvSpPr>
        <dsp:cNvPr id="0" name=""/>
        <dsp:cNvSpPr/>
      </dsp:nvSpPr>
      <dsp:spPr>
        <a:xfrm>
          <a:off x="3726377" y="2250919"/>
          <a:ext cx="2258410" cy="135504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b="1" kern="1200" dirty="0" smtClean="0">
              <a:solidFill>
                <a:schemeClr val="accent1">
                  <a:lumMod val="50000"/>
                </a:schemeClr>
              </a:solidFill>
            </a:rPr>
            <a:t>Quality: How good/ which criterion is changing?</a:t>
          </a:r>
          <a:endParaRPr lang="en-GB" sz="2100" b="1" kern="1200" dirty="0">
            <a:solidFill>
              <a:schemeClr val="accent1">
                <a:lumMod val="50000"/>
              </a:schemeClr>
            </a:solidFill>
          </a:endParaRPr>
        </a:p>
      </dsp:txBody>
      <dsp:txXfrm>
        <a:off x="3726377" y="2250919"/>
        <a:ext cx="2258410" cy="13550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96E64C-2F48-4272-9670-296D5F432269}">
      <dsp:nvSpPr>
        <dsp:cNvPr id="0" name=""/>
        <dsp:cNvSpPr/>
      </dsp:nvSpPr>
      <dsp:spPr>
        <a:xfrm>
          <a:off x="3581" y="76800"/>
          <a:ext cx="2153823" cy="58602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kern="1200" dirty="0" smtClean="0"/>
            <a:t>1. Measure or count</a:t>
          </a:r>
          <a:endParaRPr lang="en-GB" sz="1600" kern="1200" dirty="0"/>
        </a:p>
      </dsp:txBody>
      <dsp:txXfrm>
        <a:off x="3581" y="76800"/>
        <a:ext cx="2153823" cy="586027"/>
      </dsp:txXfrm>
    </dsp:sp>
    <dsp:sp modelId="{FCE9448F-F755-4CF7-883B-4C36D2EACF02}">
      <dsp:nvSpPr>
        <dsp:cNvPr id="0" name=""/>
        <dsp:cNvSpPr/>
      </dsp:nvSpPr>
      <dsp:spPr>
        <a:xfrm>
          <a:off x="3581" y="662828"/>
          <a:ext cx="2153823" cy="3410188"/>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solidFill>
                <a:schemeClr val="tx1">
                  <a:lumMod val="75000"/>
                  <a:lumOff val="25000"/>
                </a:schemeClr>
              </a:solidFill>
            </a:rPr>
            <a:t>Exact numbers</a:t>
          </a:r>
          <a:endParaRPr lang="en-GB" sz="1600" kern="1200" dirty="0">
            <a:solidFill>
              <a:schemeClr val="tx1">
                <a:lumMod val="75000"/>
                <a:lumOff val="25000"/>
              </a:schemeClr>
            </a:solidFill>
          </a:endParaRPr>
        </a:p>
        <a:p>
          <a:pPr marL="171450" lvl="1" indent="-171450" algn="l" defTabSz="711200">
            <a:lnSpc>
              <a:spcPct val="90000"/>
            </a:lnSpc>
            <a:spcBef>
              <a:spcPct val="0"/>
            </a:spcBef>
            <a:spcAft>
              <a:spcPct val="15000"/>
            </a:spcAft>
            <a:buChar char="••"/>
          </a:pPr>
          <a:r>
            <a:rPr lang="en-US" sz="1600" kern="1200" dirty="0" smtClean="0">
              <a:solidFill>
                <a:schemeClr val="tx1">
                  <a:lumMod val="75000"/>
                  <a:lumOff val="25000"/>
                </a:schemeClr>
              </a:solidFill>
              <a:latin typeface="Calibri"/>
              <a:ea typeface="Calibri"/>
              <a:cs typeface="Calibri"/>
            </a:rPr>
            <a:t>Example: count participants, indicate number of participants</a:t>
          </a:r>
          <a:endParaRPr lang="en-GB" sz="1600" kern="1200" dirty="0">
            <a:solidFill>
              <a:schemeClr val="tx1">
                <a:lumMod val="75000"/>
                <a:lumOff val="25000"/>
              </a:schemeClr>
            </a:solidFill>
          </a:endParaRPr>
        </a:p>
      </dsp:txBody>
      <dsp:txXfrm>
        <a:off x="3581" y="662828"/>
        <a:ext cx="2153823" cy="3410188"/>
      </dsp:txXfrm>
    </dsp:sp>
    <dsp:sp modelId="{0E02BDD3-D0D9-464B-8044-18D3A0EE0D24}">
      <dsp:nvSpPr>
        <dsp:cNvPr id="0" name=""/>
        <dsp:cNvSpPr/>
      </dsp:nvSpPr>
      <dsp:spPr>
        <a:xfrm>
          <a:off x="2458940" y="76800"/>
          <a:ext cx="2153823" cy="58602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kern="1200" dirty="0" smtClean="0"/>
            <a:t>2. Scale</a:t>
          </a:r>
          <a:endParaRPr lang="en-GB" sz="1600" kern="1200" dirty="0"/>
        </a:p>
      </dsp:txBody>
      <dsp:txXfrm>
        <a:off x="2458940" y="76800"/>
        <a:ext cx="2153823" cy="586027"/>
      </dsp:txXfrm>
    </dsp:sp>
    <dsp:sp modelId="{9CF2B0D4-939E-4B3D-992E-098EB4DDD606}">
      <dsp:nvSpPr>
        <dsp:cNvPr id="0" name=""/>
        <dsp:cNvSpPr/>
      </dsp:nvSpPr>
      <dsp:spPr>
        <a:xfrm>
          <a:off x="2458940" y="662828"/>
          <a:ext cx="2153823" cy="3410188"/>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solidFill>
                <a:schemeClr val="tx1">
                  <a:lumMod val="75000"/>
                  <a:lumOff val="25000"/>
                </a:schemeClr>
              </a:solidFill>
              <a:latin typeface="Calibri"/>
              <a:ea typeface="Calibri"/>
              <a:cs typeface="Calibri"/>
            </a:rPr>
            <a:t>Gradable description</a:t>
          </a:r>
          <a:endParaRPr lang="en-GB" sz="1600" kern="1200" dirty="0">
            <a:solidFill>
              <a:schemeClr val="tx1">
                <a:lumMod val="75000"/>
                <a:lumOff val="25000"/>
              </a:schemeClr>
            </a:solidFill>
            <a:latin typeface="Calibri"/>
            <a:ea typeface="Calibri"/>
            <a:cs typeface="Calibri"/>
          </a:endParaRPr>
        </a:p>
        <a:p>
          <a:pPr marL="171450" lvl="1" indent="-171450" algn="l" defTabSz="711200">
            <a:lnSpc>
              <a:spcPct val="90000"/>
            </a:lnSpc>
            <a:spcBef>
              <a:spcPct val="0"/>
            </a:spcBef>
            <a:spcAft>
              <a:spcPct val="15000"/>
            </a:spcAft>
            <a:buChar char="••"/>
          </a:pPr>
          <a:r>
            <a:rPr lang="en-GB" sz="1600" kern="1200" dirty="0" smtClean="0">
              <a:solidFill>
                <a:schemeClr val="tx1">
                  <a:lumMod val="75000"/>
                  <a:lumOff val="25000"/>
                </a:schemeClr>
              </a:solidFill>
              <a:latin typeface="Calibri"/>
              <a:ea typeface="Calibri"/>
              <a:cs typeface="Calibri"/>
            </a:rPr>
            <a:t>Example: Scale the </a:t>
          </a:r>
          <a:r>
            <a:rPr lang="en-US" sz="1600" kern="1200" dirty="0" smtClean="0">
              <a:solidFill>
                <a:schemeClr val="tx1">
                  <a:lumMod val="75000"/>
                  <a:lumOff val="25000"/>
                </a:schemeClr>
              </a:solidFill>
              <a:latin typeface="Calibri"/>
              <a:ea typeface="Calibri"/>
              <a:cs typeface="Calibri"/>
            </a:rPr>
            <a:t>frequency of diseases: always - often - sometimes - rarely - never </a:t>
          </a:r>
          <a:endParaRPr lang="en-GB" sz="1600" kern="1200" dirty="0">
            <a:solidFill>
              <a:schemeClr val="tx1">
                <a:lumMod val="75000"/>
                <a:lumOff val="25000"/>
              </a:schemeClr>
            </a:solidFill>
            <a:latin typeface="Calibri"/>
            <a:ea typeface="Calibri"/>
            <a:cs typeface="Calibri"/>
          </a:endParaRPr>
        </a:p>
      </dsp:txBody>
      <dsp:txXfrm>
        <a:off x="2458940" y="662828"/>
        <a:ext cx="2153823" cy="3410188"/>
      </dsp:txXfrm>
    </dsp:sp>
    <dsp:sp modelId="{27394919-2E0A-4E17-8A8D-373F3D7ECFCC}">
      <dsp:nvSpPr>
        <dsp:cNvPr id="0" name=""/>
        <dsp:cNvSpPr/>
      </dsp:nvSpPr>
      <dsp:spPr>
        <a:xfrm>
          <a:off x="4914298" y="76800"/>
          <a:ext cx="2153823" cy="58602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kern="1200" dirty="0" smtClean="0"/>
            <a:t>3. Classify</a:t>
          </a:r>
          <a:endParaRPr lang="en-GB" sz="1600" kern="1200" dirty="0"/>
        </a:p>
      </dsp:txBody>
      <dsp:txXfrm>
        <a:off x="4914298" y="76800"/>
        <a:ext cx="2153823" cy="586027"/>
      </dsp:txXfrm>
    </dsp:sp>
    <dsp:sp modelId="{2538859F-A75B-4F86-9A3E-42D211B9F939}">
      <dsp:nvSpPr>
        <dsp:cNvPr id="0" name=""/>
        <dsp:cNvSpPr/>
      </dsp:nvSpPr>
      <dsp:spPr>
        <a:xfrm>
          <a:off x="4914298" y="662828"/>
          <a:ext cx="2153823" cy="3410188"/>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solidFill>
                <a:schemeClr val="tx1">
                  <a:lumMod val="75000"/>
                  <a:lumOff val="25000"/>
                </a:schemeClr>
              </a:solidFill>
              <a:latin typeface="Calibri"/>
              <a:ea typeface="Calibri"/>
              <a:cs typeface="Calibri"/>
            </a:rPr>
            <a:t>Non-gradable characteristics</a:t>
          </a:r>
          <a:endParaRPr lang="en-GB" sz="1600" kern="1200" dirty="0">
            <a:solidFill>
              <a:schemeClr val="tx1">
                <a:lumMod val="75000"/>
                <a:lumOff val="25000"/>
              </a:schemeClr>
            </a:solidFill>
            <a:latin typeface="Calibri"/>
            <a:ea typeface="Calibri"/>
            <a:cs typeface="Calibri"/>
          </a:endParaRPr>
        </a:p>
        <a:p>
          <a:pPr marL="171450" lvl="1" indent="-171450" algn="l" defTabSz="711200">
            <a:lnSpc>
              <a:spcPct val="90000"/>
            </a:lnSpc>
            <a:spcBef>
              <a:spcPct val="0"/>
            </a:spcBef>
            <a:spcAft>
              <a:spcPct val="15000"/>
            </a:spcAft>
            <a:buChar char="••"/>
          </a:pPr>
          <a:r>
            <a:rPr lang="en-US" sz="1600" kern="1200" dirty="0" smtClean="0">
              <a:solidFill>
                <a:schemeClr val="tx1">
                  <a:lumMod val="75000"/>
                  <a:lumOff val="25000"/>
                </a:schemeClr>
              </a:solidFill>
              <a:latin typeface="Calibri"/>
              <a:ea typeface="Calibri"/>
              <a:cs typeface="Calibri"/>
            </a:rPr>
            <a:t>Example: YES or NO: “Do you have the right to vote in your country of residence?"</a:t>
          </a:r>
          <a:endParaRPr lang="en-GB" sz="1600" kern="1200" dirty="0">
            <a:solidFill>
              <a:schemeClr val="tx1">
                <a:lumMod val="75000"/>
                <a:lumOff val="25000"/>
              </a:schemeClr>
            </a:solidFill>
            <a:latin typeface="Calibri"/>
            <a:ea typeface="Calibri"/>
            <a:cs typeface="Calibri"/>
          </a:endParaRPr>
        </a:p>
      </dsp:txBody>
      <dsp:txXfrm>
        <a:off x="4914298" y="662828"/>
        <a:ext cx="2153823" cy="3410188"/>
      </dsp:txXfrm>
    </dsp:sp>
    <dsp:sp modelId="{B867CBAC-E603-4EFF-BF57-891C6279A7BD}">
      <dsp:nvSpPr>
        <dsp:cNvPr id="0" name=""/>
        <dsp:cNvSpPr/>
      </dsp:nvSpPr>
      <dsp:spPr>
        <a:xfrm>
          <a:off x="7369656" y="76800"/>
          <a:ext cx="2153823" cy="58602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GB" sz="1600" kern="1200" dirty="0" smtClean="0"/>
            <a:t>4. Describe qualitatively</a:t>
          </a:r>
          <a:endParaRPr lang="en-GB" sz="1600" kern="1200" dirty="0"/>
        </a:p>
      </dsp:txBody>
      <dsp:txXfrm>
        <a:off x="7369656" y="76800"/>
        <a:ext cx="2153823" cy="586027"/>
      </dsp:txXfrm>
    </dsp:sp>
    <dsp:sp modelId="{95259EED-4559-4AB0-9805-58988B108364}">
      <dsp:nvSpPr>
        <dsp:cNvPr id="0" name=""/>
        <dsp:cNvSpPr/>
      </dsp:nvSpPr>
      <dsp:spPr>
        <a:xfrm>
          <a:off x="7369656" y="662828"/>
          <a:ext cx="2153823" cy="3410188"/>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GB" sz="1600" kern="1200" dirty="0" smtClean="0">
              <a:solidFill>
                <a:schemeClr val="tx1">
                  <a:lumMod val="75000"/>
                  <a:lumOff val="25000"/>
                </a:schemeClr>
              </a:solidFill>
              <a:latin typeface="Calibri"/>
              <a:ea typeface="Calibri"/>
              <a:cs typeface="Calibri"/>
            </a:rPr>
            <a:t>Exemplary description in words only</a:t>
          </a:r>
          <a:endParaRPr lang="en-GB" sz="1600" kern="1200" dirty="0">
            <a:solidFill>
              <a:schemeClr val="tx1">
                <a:lumMod val="75000"/>
                <a:lumOff val="25000"/>
              </a:schemeClr>
            </a:solidFill>
            <a:latin typeface="Calibri"/>
            <a:ea typeface="Calibri"/>
            <a:cs typeface="Calibri"/>
          </a:endParaRPr>
        </a:p>
        <a:p>
          <a:pPr marL="171450" lvl="1" indent="-171450" algn="l" defTabSz="711200">
            <a:lnSpc>
              <a:spcPct val="90000"/>
            </a:lnSpc>
            <a:spcBef>
              <a:spcPct val="0"/>
            </a:spcBef>
            <a:spcAft>
              <a:spcPct val="15000"/>
            </a:spcAft>
            <a:buChar char="••"/>
          </a:pPr>
          <a:r>
            <a:rPr lang="en-GB" sz="1600" kern="1200" dirty="0" smtClean="0">
              <a:solidFill>
                <a:schemeClr val="tx1">
                  <a:lumMod val="75000"/>
                  <a:lumOff val="25000"/>
                </a:schemeClr>
              </a:solidFill>
              <a:latin typeface="Calibri"/>
              <a:ea typeface="Calibri"/>
              <a:cs typeface="Calibri"/>
            </a:rPr>
            <a:t>Example: </a:t>
          </a:r>
          <a:r>
            <a:rPr lang="en-US" sz="1600" kern="1200" dirty="0" smtClean="0">
              <a:solidFill>
                <a:schemeClr val="tx1">
                  <a:lumMod val="75000"/>
                  <a:lumOff val="25000"/>
                </a:schemeClr>
              </a:solidFill>
              <a:latin typeface="Calibri"/>
              <a:ea typeface="Calibri"/>
              <a:cs typeface="Calibri"/>
            </a:rPr>
            <a:t>: simply describe in words what is important in the context of this indicator: "A group of women from </a:t>
          </a:r>
          <a:r>
            <a:rPr lang="en-US" sz="1600" kern="1200" dirty="0" err="1" smtClean="0">
              <a:solidFill>
                <a:schemeClr val="tx1">
                  <a:lumMod val="75000"/>
                  <a:lumOff val="25000"/>
                </a:schemeClr>
              </a:solidFill>
              <a:latin typeface="Calibri"/>
              <a:ea typeface="Calibri"/>
              <a:cs typeface="Calibri"/>
            </a:rPr>
            <a:t>neighbourhood</a:t>
          </a:r>
          <a:r>
            <a:rPr lang="en-US" sz="1600" kern="1200" dirty="0" smtClean="0">
              <a:solidFill>
                <a:schemeClr val="tx1">
                  <a:lumMod val="75000"/>
                  <a:lumOff val="25000"/>
                </a:schemeClr>
              </a:solidFill>
              <a:latin typeface="Calibri"/>
              <a:ea typeface="Calibri"/>
              <a:cs typeface="Calibri"/>
            </a:rPr>
            <a:t> X in M. have started baking doughnuts from soy flour to sell in </a:t>
          </a:r>
          <a:r>
            <a:rPr lang="en-US" sz="1600" kern="1200" dirty="0" err="1" smtClean="0">
              <a:solidFill>
                <a:schemeClr val="tx1">
                  <a:lumMod val="75000"/>
                  <a:lumOff val="25000"/>
                </a:schemeClr>
              </a:solidFill>
              <a:latin typeface="Calibri"/>
              <a:ea typeface="Calibri"/>
              <a:cs typeface="Calibri"/>
            </a:rPr>
            <a:t>neighbourhood</a:t>
          </a:r>
          <a:r>
            <a:rPr lang="en-US" sz="1600" kern="1200" dirty="0" smtClean="0">
              <a:solidFill>
                <a:schemeClr val="tx1">
                  <a:lumMod val="75000"/>
                  <a:lumOff val="25000"/>
                </a:schemeClr>
              </a:solidFill>
              <a:latin typeface="Calibri"/>
              <a:ea typeface="Calibri"/>
              <a:cs typeface="Calibri"/>
            </a:rPr>
            <a:t> Y". </a:t>
          </a:r>
          <a:endParaRPr lang="en-GB" sz="1600" kern="1200" dirty="0">
            <a:solidFill>
              <a:schemeClr val="tx1">
                <a:lumMod val="75000"/>
                <a:lumOff val="25000"/>
              </a:schemeClr>
            </a:solidFill>
            <a:latin typeface="Calibri"/>
            <a:ea typeface="Calibri"/>
            <a:cs typeface="Calibri"/>
          </a:endParaRPr>
        </a:p>
      </dsp:txBody>
      <dsp:txXfrm>
        <a:off x="7369656" y="662828"/>
        <a:ext cx="2153823" cy="34101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4A48E4-81BF-4F47-861A-1658CD58C385}">
      <dsp:nvSpPr>
        <dsp:cNvPr id="0" name=""/>
        <dsp:cNvSpPr/>
      </dsp:nvSpPr>
      <dsp:spPr>
        <a:xfrm>
          <a:off x="7992" y="1658029"/>
          <a:ext cx="1570422" cy="129526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de-DE" sz="1200" kern="1200" dirty="0" smtClean="0">
              <a:solidFill>
                <a:schemeClr val="tx1">
                  <a:lumMod val="75000"/>
                  <a:lumOff val="25000"/>
                </a:schemeClr>
              </a:solidFill>
            </a:rPr>
            <a:t>First </a:t>
          </a:r>
          <a:r>
            <a:rPr lang="de-DE" sz="1200" kern="1200" dirty="0" err="1" smtClean="0">
              <a:solidFill>
                <a:schemeClr val="tx1">
                  <a:lumMod val="75000"/>
                  <a:lumOff val="25000"/>
                </a:schemeClr>
              </a:solidFill>
            </a:rPr>
            <a:t>project</a:t>
          </a:r>
          <a:r>
            <a:rPr lang="de-DE" sz="1200" kern="1200" dirty="0" smtClean="0">
              <a:solidFill>
                <a:schemeClr val="tx1">
                  <a:lumMod val="75000"/>
                  <a:lumOff val="25000"/>
                </a:schemeClr>
              </a:solidFill>
            </a:rPr>
            <a:t>  </a:t>
          </a:r>
          <a:r>
            <a:rPr lang="de-DE" sz="1200" kern="1200" dirty="0" err="1" smtClean="0">
              <a:solidFill>
                <a:schemeClr val="tx1">
                  <a:lumMod val="75000"/>
                  <a:lumOff val="25000"/>
                </a:schemeClr>
              </a:solidFill>
            </a:rPr>
            <a:t>draft</a:t>
          </a:r>
          <a:endParaRPr lang="de-DE" sz="1200" kern="1200" dirty="0">
            <a:solidFill>
              <a:schemeClr val="tx1">
                <a:lumMod val="75000"/>
                <a:lumOff val="25000"/>
              </a:schemeClr>
            </a:solidFill>
          </a:endParaRPr>
        </a:p>
      </dsp:txBody>
      <dsp:txXfrm>
        <a:off x="37800" y="1687837"/>
        <a:ext cx="1510806" cy="958095"/>
      </dsp:txXfrm>
    </dsp:sp>
    <dsp:sp modelId="{3A314D20-01ED-47DD-8432-A5845F6CFAA7}">
      <dsp:nvSpPr>
        <dsp:cNvPr id="0" name=""/>
        <dsp:cNvSpPr/>
      </dsp:nvSpPr>
      <dsp:spPr>
        <a:xfrm>
          <a:off x="883624" y="1941727"/>
          <a:ext cx="1768513" cy="1768513"/>
        </a:xfrm>
        <a:prstGeom prst="leftCircularArrow">
          <a:avLst>
            <a:gd name="adj1" fmla="val 3360"/>
            <a:gd name="adj2" fmla="val 415514"/>
            <a:gd name="adj3" fmla="val 2191025"/>
            <a:gd name="adj4" fmla="val 9024489"/>
            <a:gd name="adj5" fmla="val 392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5288C4-A890-4D2C-9B3E-8DD74EBFE079}">
      <dsp:nvSpPr>
        <dsp:cNvPr id="0" name=""/>
        <dsp:cNvSpPr/>
      </dsp:nvSpPr>
      <dsp:spPr>
        <a:xfrm>
          <a:off x="356974" y="2675741"/>
          <a:ext cx="1395930" cy="55511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de-DE" sz="1500" b="1" kern="1200" dirty="0" smtClean="0">
              <a:solidFill>
                <a:schemeClr val="accent1">
                  <a:lumMod val="50000"/>
                </a:schemeClr>
              </a:solidFill>
            </a:rPr>
            <a:t>Start</a:t>
          </a:r>
          <a:endParaRPr lang="de-DE" sz="1500" b="1" kern="1200" dirty="0">
            <a:solidFill>
              <a:schemeClr val="accent1">
                <a:lumMod val="50000"/>
              </a:schemeClr>
            </a:solidFill>
          </a:endParaRPr>
        </a:p>
      </dsp:txBody>
      <dsp:txXfrm>
        <a:off x="373233" y="2692000"/>
        <a:ext cx="1363412" cy="522597"/>
      </dsp:txXfrm>
    </dsp:sp>
    <dsp:sp modelId="{B704C619-71F8-4BBC-AE31-6330CC9D87D1}">
      <dsp:nvSpPr>
        <dsp:cNvPr id="0" name=""/>
        <dsp:cNvSpPr/>
      </dsp:nvSpPr>
      <dsp:spPr>
        <a:xfrm>
          <a:off x="2035869" y="1658029"/>
          <a:ext cx="1570422" cy="129526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de-DE" sz="1200" kern="1200" dirty="0" err="1" smtClean="0">
              <a:solidFill>
                <a:schemeClr val="tx1">
                  <a:lumMod val="75000"/>
                  <a:lumOff val="25000"/>
                </a:schemeClr>
              </a:solidFill>
            </a:rPr>
            <a:t>Detailed</a:t>
          </a:r>
          <a:r>
            <a:rPr lang="de-DE" sz="1200" kern="1200" dirty="0" smtClean="0">
              <a:solidFill>
                <a:schemeClr val="tx1">
                  <a:lumMod val="75000"/>
                  <a:lumOff val="25000"/>
                </a:schemeClr>
              </a:solidFill>
            </a:rPr>
            <a:t> </a:t>
          </a:r>
          <a:r>
            <a:rPr lang="de-DE" sz="1200" kern="1200" dirty="0" err="1" smtClean="0">
              <a:solidFill>
                <a:schemeClr val="tx1">
                  <a:lumMod val="75000"/>
                  <a:lumOff val="25000"/>
                </a:schemeClr>
              </a:solidFill>
            </a:rPr>
            <a:t>project</a:t>
          </a:r>
          <a:r>
            <a:rPr lang="de-DE" sz="1200" kern="1200" dirty="0" smtClean="0">
              <a:solidFill>
                <a:schemeClr val="tx1">
                  <a:lumMod val="75000"/>
                  <a:lumOff val="25000"/>
                </a:schemeClr>
              </a:solidFill>
            </a:rPr>
            <a:t> </a:t>
          </a:r>
          <a:r>
            <a:rPr lang="de-DE" sz="1200" kern="1200" dirty="0" err="1" smtClean="0">
              <a:solidFill>
                <a:schemeClr val="tx1">
                  <a:lumMod val="75000"/>
                  <a:lumOff val="25000"/>
                </a:schemeClr>
              </a:solidFill>
            </a:rPr>
            <a:t>draft</a:t>
          </a:r>
          <a:endParaRPr lang="de-DE" sz="1200" kern="1200" dirty="0">
            <a:solidFill>
              <a:schemeClr val="tx1">
                <a:lumMod val="75000"/>
                <a:lumOff val="25000"/>
              </a:schemeClr>
            </a:solidFill>
          </a:endParaRPr>
        </a:p>
        <a:p>
          <a:pPr marL="114300" lvl="1" indent="-114300" algn="l" defTabSz="533400">
            <a:lnSpc>
              <a:spcPct val="90000"/>
            </a:lnSpc>
            <a:spcBef>
              <a:spcPct val="0"/>
            </a:spcBef>
            <a:spcAft>
              <a:spcPct val="15000"/>
            </a:spcAft>
            <a:buChar char="••"/>
          </a:pPr>
          <a:r>
            <a:rPr lang="de-DE" sz="1200" kern="1200" dirty="0" smtClean="0">
              <a:solidFill>
                <a:schemeClr val="tx1">
                  <a:lumMod val="75000"/>
                  <a:lumOff val="25000"/>
                </a:schemeClr>
              </a:solidFill>
            </a:rPr>
            <a:t>Stakeholder </a:t>
          </a:r>
          <a:r>
            <a:rPr lang="de-DE" sz="1200" kern="1200" dirty="0" err="1" smtClean="0">
              <a:solidFill>
                <a:schemeClr val="tx1">
                  <a:lumMod val="75000"/>
                  <a:lumOff val="25000"/>
                </a:schemeClr>
              </a:solidFill>
            </a:rPr>
            <a:t>analysis</a:t>
          </a:r>
          <a:endParaRPr lang="de-DE" sz="1200" kern="1200" dirty="0">
            <a:solidFill>
              <a:schemeClr val="tx1">
                <a:lumMod val="75000"/>
                <a:lumOff val="25000"/>
              </a:schemeClr>
            </a:solidFill>
          </a:endParaRPr>
        </a:p>
        <a:p>
          <a:pPr marL="114300" lvl="1" indent="-114300" algn="l" defTabSz="533400">
            <a:lnSpc>
              <a:spcPct val="90000"/>
            </a:lnSpc>
            <a:spcBef>
              <a:spcPct val="0"/>
            </a:spcBef>
            <a:spcAft>
              <a:spcPct val="15000"/>
            </a:spcAft>
            <a:buChar char="••"/>
          </a:pPr>
          <a:r>
            <a:rPr lang="de-DE" sz="1200" kern="1200" dirty="0" smtClean="0">
              <a:solidFill>
                <a:schemeClr val="tx1">
                  <a:lumMod val="75000"/>
                  <a:lumOff val="25000"/>
                </a:schemeClr>
              </a:solidFill>
            </a:rPr>
            <a:t>Needs </a:t>
          </a:r>
          <a:r>
            <a:rPr lang="de-DE" sz="1200" kern="1200" dirty="0" err="1" smtClean="0">
              <a:solidFill>
                <a:schemeClr val="tx1">
                  <a:lumMod val="75000"/>
                  <a:lumOff val="25000"/>
                </a:schemeClr>
              </a:solidFill>
            </a:rPr>
            <a:t>analysis</a:t>
          </a:r>
          <a:endParaRPr lang="de-DE" sz="1200" kern="1200" dirty="0">
            <a:solidFill>
              <a:schemeClr val="tx1">
                <a:lumMod val="75000"/>
                <a:lumOff val="25000"/>
              </a:schemeClr>
            </a:solidFill>
          </a:endParaRPr>
        </a:p>
        <a:p>
          <a:pPr marL="114300" lvl="1" indent="-114300" algn="l" defTabSz="533400">
            <a:lnSpc>
              <a:spcPct val="90000"/>
            </a:lnSpc>
            <a:spcBef>
              <a:spcPct val="0"/>
            </a:spcBef>
            <a:spcAft>
              <a:spcPct val="15000"/>
            </a:spcAft>
            <a:buChar char="••"/>
          </a:pPr>
          <a:r>
            <a:rPr lang="de-DE" sz="1200" kern="1200" dirty="0" smtClean="0">
              <a:solidFill>
                <a:schemeClr val="tx1">
                  <a:lumMod val="75000"/>
                  <a:lumOff val="25000"/>
                </a:schemeClr>
              </a:solidFill>
            </a:rPr>
            <a:t>Impact </a:t>
          </a:r>
          <a:r>
            <a:rPr lang="de-DE" sz="1200" kern="1200" dirty="0" err="1" smtClean="0">
              <a:solidFill>
                <a:schemeClr val="tx1">
                  <a:lumMod val="75000"/>
                  <a:lumOff val="25000"/>
                </a:schemeClr>
              </a:solidFill>
            </a:rPr>
            <a:t>orientation</a:t>
          </a:r>
          <a:endParaRPr lang="de-DE" sz="1200" kern="1200" dirty="0">
            <a:solidFill>
              <a:schemeClr val="tx1">
                <a:lumMod val="75000"/>
                <a:lumOff val="25000"/>
              </a:schemeClr>
            </a:solidFill>
          </a:endParaRPr>
        </a:p>
      </dsp:txBody>
      <dsp:txXfrm>
        <a:off x="2065677" y="1965394"/>
        <a:ext cx="1510806" cy="958095"/>
      </dsp:txXfrm>
    </dsp:sp>
    <dsp:sp modelId="{4AA5059D-8D4A-4155-8153-63A4046E1B82}">
      <dsp:nvSpPr>
        <dsp:cNvPr id="0" name=""/>
        <dsp:cNvSpPr/>
      </dsp:nvSpPr>
      <dsp:spPr>
        <a:xfrm>
          <a:off x="2898415" y="850300"/>
          <a:ext cx="1969178" cy="1969178"/>
        </a:xfrm>
        <a:prstGeom prst="circularArrow">
          <a:avLst>
            <a:gd name="adj1" fmla="val 3018"/>
            <a:gd name="adj2" fmla="val 370164"/>
            <a:gd name="adj3" fmla="val 19454326"/>
            <a:gd name="adj4" fmla="val 12575511"/>
            <a:gd name="adj5" fmla="val 3521"/>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EDD254-C181-4906-9F95-B279BE4F4FE6}">
      <dsp:nvSpPr>
        <dsp:cNvPr id="0" name=""/>
        <dsp:cNvSpPr/>
      </dsp:nvSpPr>
      <dsp:spPr>
        <a:xfrm>
          <a:off x="2384852" y="1380471"/>
          <a:ext cx="1395930" cy="55511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de-DE" sz="1500" b="1" kern="1200" dirty="0" err="1" smtClean="0">
              <a:solidFill>
                <a:schemeClr val="accent1">
                  <a:lumMod val="50000"/>
                </a:schemeClr>
              </a:solidFill>
            </a:rPr>
            <a:t>Planning</a:t>
          </a:r>
          <a:endParaRPr lang="de-DE" sz="1500" b="1" kern="1200" dirty="0">
            <a:solidFill>
              <a:schemeClr val="accent1">
                <a:lumMod val="50000"/>
              </a:schemeClr>
            </a:solidFill>
          </a:endParaRPr>
        </a:p>
      </dsp:txBody>
      <dsp:txXfrm>
        <a:off x="2401111" y="1396730"/>
        <a:ext cx="1363412" cy="522597"/>
      </dsp:txXfrm>
    </dsp:sp>
    <dsp:sp modelId="{B95CB165-23D9-4B0F-8673-EB1AD04F1589}">
      <dsp:nvSpPr>
        <dsp:cNvPr id="0" name=""/>
        <dsp:cNvSpPr/>
      </dsp:nvSpPr>
      <dsp:spPr>
        <a:xfrm>
          <a:off x="4063747" y="1658029"/>
          <a:ext cx="1570422" cy="129526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de-DE" sz="1200" kern="1200" dirty="0" smtClean="0">
              <a:solidFill>
                <a:schemeClr val="tx1">
                  <a:lumMod val="75000"/>
                  <a:lumOff val="25000"/>
                </a:schemeClr>
              </a:solidFill>
            </a:rPr>
            <a:t>Monitoring</a:t>
          </a:r>
          <a:endParaRPr lang="de-DE" sz="1200" kern="1200" dirty="0">
            <a:solidFill>
              <a:schemeClr val="tx1">
                <a:lumMod val="75000"/>
                <a:lumOff val="25000"/>
              </a:schemeClr>
            </a:solidFill>
          </a:endParaRPr>
        </a:p>
        <a:p>
          <a:pPr marL="114300" lvl="1" indent="-114300" algn="l" defTabSz="533400">
            <a:lnSpc>
              <a:spcPct val="90000"/>
            </a:lnSpc>
            <a:spcBef>
              <a:spcPct val="0"/>
            </a:spcBef>
            <a:spcAft>
              <a:spcPct val="15000"/>
            </a:spcAft>
            <a:buChar char="••"/>
          </a:pPr>
          <a:r>
            <a:rPr lang="de-DE" sz="1200" kern="1200" dirty="0" smtClean="0">
              <a:solidFill>
                <a:schemeClr val="tx1">
                  <a:lumMod val="75000"/>
                  <a:lumOff val="25000"/>
                </a:schemeClr>
              </a:solidFill>
            </a:rPr>
            <a:t>Controlling</a:t>
          </a:r>
          <a:endParaRPr lang="de-DE" sz="1200" kern="1200" dirty="0">
            <a:solidFill>
              <a:schemeClr val="tx1">
                <a:lumMod val="75000"/>
                <a:lumOff val="25000"/>
              </a:schemeClr>
            </a:solidFill>
          </a:endParaRPr>
        </a:p>
      </dsp:txBody>
      <dsp:txXfrm>
        <a:off x="4093555" y="1687837"/>
        <a:ext cx="1510806" cy="958095"/>
      </dsp:txXfrm>
    </dsp:sp>
    <dsp:sp modelId="{0B40C9E7-0245-4BB3-B4A8-0930F89E5170}">
      <dsp:nvSpPr>
        <dsp:cNvPr id="0" name=""/>
        <dsp:cNvSpPr/>
      </dsp:nvSpPr>
      <dsp:spPr>
        <a:xfrm>
          <a:off x="4939379" y="1941727"/>
          <a:ext cx="1768513" cy="1768513"/>
        </a:xfrm>
        <a:prstGeom prst="leftCircularArrow">
          <a:avLst>
            <a:gd name="adj1" fmla="val 3360"/>
            <a:gd name="adj2" fmla="val 415514"/>
            <a:gd name="adj3" fmla="val 2191025"/>
            <a:gd name="adj4" fmla="val 9024489"/>
            <a:gd name="adj5" fmla="val 392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1D3ACB-3E6F-49A0-8AC3-70C2567852CF}">
      <dsp:nvSpPr>
        <dsp:cNvPr id="0" name=""/>
        <dsp:cNvSpPr/>
      </dsp:nvSpPr>
      <dsp:spPr>
        <a:xfrm>
          <a:off x="4412729" y="2675741"/>
          <a:ext cx="1395930" cy="55511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de-DE" sz="1500" b="1" kern="1200" dirty="0" smtClean="0">
              <a:solidFill>
                <a:schemeClr val="accent1">
                  <a:lumMod val="50000"/>
                </a:schemeClr>
              </a:solidFill>
            </a:rPr>
            <a:t>Implementation</a:t>
          </a:r>
          <a:endParaRPr lang="de-DE" sz="1500" b="1" kern="1200" dirty="0">
            <a:solidFill>
              <a:schemeClr val="accent1">
                <a:lumMod val="50000"/>
              </a:schemeClr>
            </a:solidFill>
          </a:endParaRPr>
        </a:p>
      </dsp:txBody>
      <dsp:txXfrm>
        <a:off x="4428988" y="2692000"/>
        <a:ext cx="1363412" cy="522597"/>
      </dsp:txXfrm>
    </dsp:sp>
    <dsp:sp modelId="{151CCBAA-D027-45E7-8949-E090671EF41B}">
      <dsp:nvSpPr>
        <dsp:cNvPr id="0" name=""/>
        <dsp:cNvSpPr/>
      </dsp:nvSpPr>
      <dsp:spPr>
        <a:xfrm>
          <a:off x="6091624" y="1658029"/>
          <a:ext cx="1570422" cy="129526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de-DE" sz="1200" kern="1200" dirty="0" smtClean="0">
              <a:solidFill>
                <a:schemeClr val="tx1">
                  <a:lumMod val="75000"/>
                  <a:lumOff val="25000"/>
                </a:schemeClr>
              </a:solidFill>
            </a:rPr>
            <a:t>Evaluation</a:t>
          </a:r>
          <a:endParaRPr lang="de-DE" sz="1200" kern="1200" dirty="0">
            <a:solidFill>
              <a:schemeClr val="tx1">
                <a:lumMod val="75000"/>
                <a:lumOff val="25000"/>
              </a:schemeClr>
            </a:solidFill>
          </a:endParaRPr>
        </a:p>
      </dsp:txBody>
      <dsp:txXfrm>
        <a:off x="6121432" y="1965394"/>
        <a:ext cx="1510806" cy="958095"/>
      </dsp:txXfrm>
    </dsp:sp>
    <dsp:sp modelId="{F4AF5217-494A-4D8C-88B8-EDF67F1BEEC7}">
      <dsp:nvSpPr>
        <dsp:cNvPr id="0" name=""/>
        <dsp:cNvSpPr/>
      </dsp:nvSpPr>
      <dsp:spPr>
        <a:xfrm>
          <a:off x="6954170" y="850300"/>
          <a:ext cx="1969178" cy="1969178"/>
        </a:xfrm>
        <a:prstGeom prst="circularArrow">
          <a:avLst>
            <a:gd name="adj1" fmla="val 3018"/>
            <a:gd name="adj2" fmla="val 370164"/>
            <a:gd name="adj3" fmla="val 19454326"/>
            <a:gd name="adj4" fmla="val 12575511"/>
            <a:gd name="adj5" fmla="val 3521"/>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AFB531-D2F0-4353-9D3E-BE9E7C037C9C}">
      <dsp:nvSpPr>
        <dsp:cNvPr id="0" name=""/>
        <dsp:cNvSpPr/>
      </dsp:nvSpPr>
      <dsp:spPr>
        <a:xfrm>
          <a:off x="6440607" y="1380471"/>
          <a:ext cx="1395930" cy="55511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de-DE" sz="1500" b="1" kern="1200" dirty="0" smtClean="0">
              <a:solidFill>
                <a:schemeClr val="accent1">
                  <a:lumMod val="50000"/>
                </a:schemeClr>
              </a:solidFill>
            </a:rPr>
            <a:t>Review</a:t>
          </a:r>
          <a:endParaRPr lang="de-DE" sz="1500" b="1" kern="1200" dirty="0">
            <a:solidFill>
              <a:schemeClr val="accent1">
                <a:lumMod val="50000"/>
              </a:schemeClr>
            </a:solidFill>
          </a:endParaRPr>
        </a:p>
      </dsp:txBody>
      <dsp:txXfrm>
        <a:off x="6456866" y="1396730"/>
        <a:ext cx="1363412" cy="522597"/>
      </dsp:txXfrm>
    </dsp:sp>
    <dsp:sp modelId="{F08F6759-F332-4615-ADEC-6D0D3C593E48}">
      <dsp:nvSpPr>
        <dsp:cNvPr id="0" name=""/>
        <dsp:cNvSpPr/>
      </dsp:nvSpPr>
      <dsp:spPr>
        <a:xfrm>
          <a:off x="8119502" y="1658029"/>
          <a:ext cx="1570422" cy="129526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096651-4193-4BE2-BBBB-D092FCD6F259}">
      <dsp:nvSpPr>
        <dsp:cNvPr id="0" name=""/>
        <dsp:cNvSpPr/>
      </dsp:nvSpPr>
      <dsp:spPr>
        <a:xfrm>
          <a:off x="8468484" y="2675741"/>
          <a:ext cx="1395930" cy="55511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de-DE" sz="1500" b="1" kern="1200" dirty="0" err="1" smtClean="0">
              <a:solidFill>
                <a:schemeClr val="accent1">
                  <a:lumMod val="50000"/>
                </a:schemeClr>
              </a:solidFill>
            </a:rPr>
            <a:t>Completion</a:t>
          </a:r>
          <a:endParaRPr lang="de-DE" sz="1500" b="1" kern="1200" dirty="0">
            <a:solidFill>
              <a:schemeClr val="accent1">
                <a:lumMod val="50000"/>
              </a:schemeClr>
            </a:solidFill>
          </a:endParaRPr>
        </a:p>
      </dsp:txBody>
      <dsp:txXfrm>
        <a:off x="8484743" y="2692000"/>
        <a:ext cx="1363412" cy="522597"/>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9649791A-FA18-822D-FE76-63B59ED99DF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xmlns="" id="{35A5C712-09F8-7A45-E4CB-760D45B55F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64DAAF-7062-4742-8980-28D8D6BB23DC}" type="datetimeFigureOut">
              <a:rPr lang="en-GB" smtClean="0"/>
              <a:t>08/11/2024</a:t>
            </a:fld>
            <a:endParaRPr lang="en-GB"/>
          </a:p>
        </p:txBody>
      </p:sp>
      <p:sp>
        <p:nvSpPr>
          <p:cNvPr id="4" name="Footer Placeholder 3">
            <a:extLst>
              <a:ext uri="{FF2B5EF4-FFF2-40B4-BE49-F238E27FC236}">
                <a16:creationId xmlns:a16="http://schemas.microsoft.com/office/drawing/2014/main" xmlns="" id="{0E84948F-6970-B89A-F4E9-60B4EBB73DB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xmlns="" id="{52397458-0A9B-150D-BF1F-1C98D5C014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BB85C85-FE9B-472F-9131-DA9600230F64}" type="slidenum">
              <a:rPr lang="en-GB" smtClean="0"/>
              <a:t>‹Nr.›</a:t>
            </a:fld>
            <a:endParaRPr lang="en-GB"/>
          </a:p>
        </p:txBody>
      </p:sp>
    </p:spTree>
    <p:extLst>
      <p:ext uri="{BB962C8B-B14F-4D97-AF65-F5344CB8AC3E}">
        <p14:creationId xmlns:p14="http://schemas.microsoft.com/office/powerpoint/2010/main" val="3207725748"/>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C06345-B4ED-443B-BBB1-0CCC75DF2E67}" type="datetimeFigureOut">
              <a:rPr lang="en-GB" smtClean="0"/>
              <a:t>08/11/2024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C6CD40-244F-4C1C-9CA8-35DE37A8598B}" type="slidenum">
              <a:rPr lang="en-GB" smtClean="0"/>
              <a:t>‹Nr.›</a:t>
            </a:fld>
            <a:endParaRPr lang="en-GB"/>
          </a:p>
        </p:txBody>
      </p:sp>
    </p:spTree>
    <p:extLst>
      <p:ext uri="{BB962C8B-B14F-4D97-AF65-F5344CB8AC3E}">
        <p14:creationId xmlns:p14="http://schemas.microsoft.com/office/powerpoint/2010/main" val="3149420428"/>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40BBC9-982A-E630-AC15-E267EA8C3A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286FF772-44C0-CDB3-D005-1E74D092C4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E075F7FC-7CBA-E88D-6BE1-12271F8D6E55}"/>
              </a:ext>
            </a:extLst>
          </p:cNvPr>
          <p:cNvSpPr>
            <a:spLocks noGrp="1"/>
          </p:cNvSpPr>
          <p:nvPr>
            <p:ph type="dt" sz="half" idx="10"/>
          </p:nvPr>
        </p:nvSpPr>
        <p:spPr/>
        <p:txBody>
          <a:bodyPr/>
          <a:lstStyle/>
          <a:p>
            <a:fld id="{2893FAE0-8AB3-4AF2-93F3-95343AA324BA}" type="datetime1">
              <a:rPr lang="en-GB" smtClean="0"/>
              <a:t>08/11/2024</a:t>
            </a:fld>
            <a:endParaRPr lang="en-GB"/>
          </a:p>
        </p:txBody>
      </p:sp>
      <p:sp>
        <p:nvSpPr>
          <p:cNvPr id="5" name="Footer Placeholder 4">
            <a:extLst>
              <a:ext uri="{FF2B5EF4-FFF2-40B4-BE49-F238E27FC236}">
                <a16:creationId xmlns:a16="http://schemas.microsoft.com/office/drawing/2014/main" xmlns="" id="{A2EB8C65-B398-C74E-9A97-B16A78E69A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65E733F-B5A6-C73B-8170-6FE79E4FC040}"/>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2179443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4885E9-40F1-D777-7DEF-0A20585524A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65193431-9089-7852-57A1-8468F20055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A7FA35C-EA53-B26D-74E8-85E5C07EC008}"/>
              </a:ext>
            </a:extLst>
          </p:cNvPr>
          <p:cNvSpPr>
            <a:spLocks noGrp="1"/>
          </p:cNvSpPr>
          <p:nvPr>
            <p:ph type="dt" sz="half" idx="10"/>
          </p:nvPr>
        </p:nvSpPr>
        <p:spPr/>
        <p:txBody>
          <a:bodyPr/>
          <a:lstStyle/>
          <a:p>
            <a:fld id="{D145CE4D-4B5E-4B18-AA0A-6D70EB942B80}" type="datetime1">
              <a:rPr lang="en-GB" smtClean="0"/>
              <a:t>08/11/2024</a:t>
            </a:fld>
            <a:endParaRPr lang="en-GB"/>
          </a:p>
        </p:txBody>
      </p:sp>
      <p:sp>
        <p:nvSpPr>
          <p:cNvPr id="5" name="Footer Placeholder 4">
            <a:extLst>
              <a:ext uri="{FF2B5EF4-FFF2-40B4-BE49-F238E27FC236}">
                <a16:creationId xmlns:a16="http://schemas.microsoft.com/office/drawing/2014/main" xmlns="" id="{1F4A50DE-7ED8-BA16-2918-C9D3E68C65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E91E75E-535C-0654-9281-D03BE92F838C}"/>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54891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04E15EA-E78B-0545-B00B-863E42CA46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41C59ACA-BD45-8F7A-E4BB-648828AD3F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8BDEFB6-5E9B-DD86-67A6-F5CE2EADD9BD}"/>
              </a:ext>
            </a:extLst>
          </p:cNvPr>
          <p:cNvSpPr>
            <a:spLocks noGrp="1"/>
          </p:cNvSpPr>
          <p:nvPr>
            <p:ph type="dt" sz="half" idx="10"/>
          </p:nvPr>
        </p:nvSpPr>
        <p:spPr/>
        <p:txBody>
          <a:bodyPr/>
          <a:lstStyle/>
          <a:p>
            <a:fld id="{991C0695-6E43-4AD4-B904-5E825CB0BB44}" type="datetime1">
              <a:rPr lang="en-GB" smtClean="0"/>
              <a:t>08/11/2024</a:t>
            </a:fld>
            <a:endParaRPr lang="en-GB"/>
          </a:p>
        </p:txBody>
      </p:sp>
      <p:sp>
        <p:nvSpPr>
          <p:cNvPr id="5" name="Footer Placeholder 4">
            <a:extLst>
              <a:ext uri="{FF2B5EF4-FFF2-40B4-BE49-F238E27FC236}">
                <a16:creationId xmlns:a16="http://schemas.microsoft.com/office/drawing/2014/main" xmlns="" id="{EA8BD89E-11F8-DB43-EE08-3DCC5477EC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2B2496D-1AF2-5662-6806-E8411C1AA9E7}"/>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2922989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65B0AD-2AD7-EBDC-C89A-84810FF1BA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4ED12B2-9260-EA70-68BC-6F5D27AA00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5F3DE6A-3300-3650-1537-48E99C579054}"/>
              </a:ext>
            </a:extLst>
          </p:cNvPr>
          <p:cNvSpPr>
            <a:spLocks noGrp="1"/>
          </p:cNvSpPr>
          <p:nvPr>
            <p:ph type="dt" sz="half" idx="10"/>
          </p:nvPr>
        </p:nvSpPr>
        <p:spPr/>
        <p:txBody>
          <a:bodyPr/>
          <a:lstStyle/>
          <a:p>
            <a:fld id="{6BE744AD-D531-4630-A824-63EACE9832BA}" type="datetime1">
              <a:rPr lang="en-GB" smtClean="0"/>
              <a:t>08/11/2024</a:t>
            </a:fld>
            <a:endParaRPr lang="en-GB"/>
          </a:p>
        </p:txBody>
      </p:sp>
      <p:sp>
        <p:nvSpPr>
          <p:cNvPr id="5" name="Footer Placeholder 4">
            <a:extLst>
              <a:ext uri="{FF2B5EF4-FFF2-40B4-BE49-F238E27FC236}">
                <a16:creationId xmlns:a16="http://schemas.microsoft.com/office/drawing/2014/main" xmlns="" id="{15AD49E3-0D97-AFCA-C8FD-81DCAB1A0A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6C3E645-F3F2-55BC-344B-3E63B0478F7F}"/>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635893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BE532E-BAEA-46C7-B726-77A234AA63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5A49C0D-E8B7-4B4A-FA21-4F7F2160C6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6FA2E7C-FEDB-4885-B4A0-F109216EED25}"/>
              </a:ext>
            </a:extLst>
          </p:cNvPr>
          <p:cNvSpPr>
            <a:spLocks noGrp="1"/>
          </p:cNvSpPr>
          <p:nvPr>
            <p:ph type="dt" sz="half" idx="10"/>
          </p:nvPr>
        </p:nvSpPr>
        <p:spPr/>
        <p:txBody>
          <a:bodyPr/>
          <a:lstStyle/>
          <a:p>
            <a:fld id="{D406E467-C8DC-4B40-BE50-1EB0900C0C77}" type="datetime1">
              <a:rPr lang="en-GB" smtClean="0"/>
              <a:t>08/11/2024</a:t>
            </a:fld>
            <a:endParaRPr lang="en-GB"/>
          </a:p>
        </p:txBody>
      </p:sp>
      <p:sp>
        <p:nvSpPr>
          <p:cNvPr id="5" name="Footer Placeholder 4">
            <a:extLst>
              <a:ext uri="{FF2B5EF4-FFF2-40B4-BE49-F238E27FC236}">
                <a16:creationId xmlns:a16="http://schemas.microsoft.com/office/drawing/2014/main" xmlns="" id="{8301C297-FD77-7CBC-3927-3249F1D1ED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808E2E2-31B1-9696-C589-D282FDF0EAD9}"/>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8316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75278E-5A5C-10F7-1178-4C8B385B17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7C1D1CC-4952-43DB-83AE-840F995715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0C1C3FA0-E8DB-8AE4-A2DC-260C556B58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44DFA402-A216-B4AE-CAE3-2DD8E56DD845}"/>
              </a:ext>
            </a:extLst>
          </p:cNvPr>
          <p:cNvSpPr>
            <a:spLocks noGrp="1"/>
          </p:cNvSpPr>
          <p:nvPr>
            <p:ph type="dt" sz="half" idx="10"/>
          </p:nvPr>
        </p:nvSpPr>
        <p:spPr/>
        <p:txBody>
          <a:bodyPr/>
          <a:lstStyle/>
          <a:p>
            <a:fld id="{EA6A0369-80E4-44DA-AECA-F33211FB6AB4}" type="datetime1">
              <a:rPr lang="en-GB" smtClean="0"/>
              <a:t>08/11/2024</a:t>
            </a:fld>
            <a:endParaRPr lang="en-GB"/>
          </a:p>
        </p:txBody>
      </p:sp>
      <p:sp>
        <p:nvSpPr>
          <p:cNvPr id="6" name="Footer Placeholder 5">
            <a:extLst>
              <a:ext uri="{FF2B5EF4-FFF2-40B4-BE49-F238E27FC236}">
                <a16:creationId xmlns:a16="http://schemas.microsoft.com/office/drawing/2014/main" xmlns="" id="{C3F9E684-4153-A394-4AAE-7FED7D789A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630B6D7-5656-888B-ACFE-F8CF77A313EF}"/>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226348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0C1274-C792-085D-2F94-E1F7EFDDDB9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67531E3-EAEE-3559-2BC8-BA408F356C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5CBF6B3-2325-C3E1-9CDF-44489B9EE5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7728C6BF-B8CA-E6F9-18D2-DC3256C218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CF7D3BF-5AC0-BEDF-5B9C-232D629166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07982EB2-D266-C4A3-F1C6-C7209F6697D4}"/>
              </a:ext>
            </a:extLst>
          </p:cNvPr>
          <p:cNvSpPr>
            <a:spLocks noGrp="1"/>
          </p:cNvSpPr>
          <p:nvPr>
            <p:ph type="dt" sz="half" idx="10"/>
          </p:nvPr>
        </p:nvSpPr>
        <p:spPr/>
        <p:txBody>
          <a:bodyPr/>
          <a:lstStyle/>
          <a:p>
            <a:fld id="{3D9A3669-5A4D-40A3-9468-8D279F1CE29B}" type="datetime1">
              <a:rPr lang="en-GB" smtClean="0"/>
              <a:t>08/11/2024</a:t>
            </a:fld>
            <a:endParaRPr lang="en-GB"/>
          </a:p>
        </p:txBody>
      </p:sp>
      <p:sp>
        <p:nvSpPr>
          <p:cNvPr id="8" name="Footer Placeholder 7">
            <a:extLst>
              <a:ext uri="{FF2B5EF4-FFF2-40B4-BE49-F238E27FC236}">
                <a16:creationId xmlns:a16="http://schemas.microsoft.com/office/drawing/2014/main" xmlns="" id="{CE7EDE87-2CB6-450F-841E-D9A2317CC4B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DFBD802B-DBB1-57DA-D3FA-1814C495497E}"/>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1223599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59CDF3-AB3E-6F9B-6649-FFBECFCEF93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EED2DE5C-1DED-25BA-D863-E50D8C9C256F}"/>
              </a:ext>
            </a:extLst>
          </p:cNvPr>
          <p:cNvSpPr>
            <a:spLocks noGrp="1"/>
          </p:cNvSpPr>
          <p:nvPr>
            <p:ph type="dt" sz="half" idx="10"/>
          </p:nvPr>
        </p:nvSpPr>
        <p:spPr/>
        <p:txBody>
          <a:bodyPr/>
          <a:lstStyle/>
          <a:p>
            <a:fld id="{DE5174F6-8CBD-40B3-B685-929157DEEA2B}" type="datetime1">
              <a:rPr lang="en-GB" smtClean="0"/>
              <a:t>08/11/2024</a:t>
            </a:fld>
            <a:endParaRPr lang="en-GB"/>
          </a:p>
        </p:txBody>
      </p:sp>
      <p:sp>
        <p:nvSpPr>
          <p:cNvPr id="4" name="Footer Placeholder 3">
            <a:extLst>
              <a:ext uri="{FF2B5EF4-FFF2-40B4-BE49-F238E27FC236}">
                <a16:creationId xmlns:a16="http://schemas.microsoft.com/office/drawing/2014/main" xmlns="" id="{7BB71C42-5BD0-A6BC-F9C7-396D862C4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C266C2ED-5249-13CA-3223-DDC139040D0B}"/>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421540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81B0A65-B9E2-B177-B04A-7CEC8314E46C}"/>
              </a:ext>
            </a:extLst>
          </p:cNvPr>
          <p:cNvSpPr>
            <a:spLocks noGrp="1"/>
          </p:cNvSpPr>
          <p:nvPr>
            <p:ph type="dt" sz="half" idx="10"/>
          </p:nvPr>
        </p:nvSpPr>
        <p:spPr/>
        <p:txBody>
          <a:bodyPr/>
          <a:lstStyle/>
          <a:p>
            <a:fld id="{F69730DC-D7F1-4B6B-BCE3-BCB8DDC28831}" type="datetime1">
              <a:rPr lang="en-GB" smtClean="0"/>
              <a:t>08/11/2024</a:t>
            </a:fld>
            <a:endParaRPr lang="en-GB"/>
          </a:p>
        </p:txBody>
      </p:sp>
      <p:sp>
        <p:nvSpPr>
          <p:cNvPr id="3" name="Footer Placeholder 2">
            <a:extLst>
              <a:ext uri="{FF2B5EF4-FFF2-40B4-BE49-F238E27FC236}">
                <a16:creationId xmlns:a16="http://schemas.microsoft.com/office/drawing/2014/main" xmlns="" id="{68B6B392-6B86-03D4-2F24-35E91FAA49B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8CD9B2E2-4D40-73B9-11E1-5D5E44C4C49A}"/>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300617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A6DF34-2654-30FA-54BF-92B1181CC4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3D54DA7-56D0-BE18-F9A6-EC3978A7B1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F518B2BF-4DC7-AB8E-9E77-388BE71AF8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FF82AB5-D1BC-5E86-E808-C33ACEC41B7B}"/>
              </a:ext>
            </a:extLst>
          </p:cNvPr>
          <p:cNvSpPr>
            <a:spLocks noGrp="1"/>
          </p:cNvSpPr>
          <p:nvPr>
            <p:ph type="dt" sz="half" idx="10"/>
          </p:nvPr>
        </p:nvSpPr>
        <p:spPr/>
        <p:txBody>
          <a:bodyPr/>
          <a:lstStyle/>
          <a:p>
            <a:fld id="{695F10E7-592E-47E3-955B-0E071484C75F}" type="datetime1">
              <a:rPr lang="en-GB" smtClean="0"/>
              <a:t>08/11/2024</a:t>
            </a:fld>
            <a:endParaRPr lang="en-GB"/>
          </a:p>
        </p:txBody>
      </p:sp>
      <p:sp>
        <p:nvSpPr>
          <p:cNvPr id="6" name="Footer Placeholder 5">
            <a:extLst>
              <a:ext uri="{FF2B5EF4-FFF2-40B4-BE49-F238E27FC236}">
                <a16:creationId xmlns:a16="http://schemas.microsoft.com/office/drawing/2014/main" xmlns="" id="{666D73A7-DB99-C735-84FD-4964E4F548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E87295FB-25EA-BA36-44B0-C6333E7597D9}"/>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2496493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56BB53-BBD6-46F8-B5EE-A34B26E915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5EFCF2BB-6DEA-B439-C566-CC83D256E5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81F544F0-7117-AD79-B3E3-B7D21F2F80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523DD95-7E50-7F9F-F397-3EFF4274101E}"/>
              </a:ext>
            </a:extLst>
          </p:cNvPr>
          <p:cNvSpPr>
            <a:spLocks noGrp="1"/>
          </p:cNvSpPr>
          <p:nvPr>
            <p:ph type="dt" sz="half" idx="10"/>
          </p:nvPr>
        </p:nvSpPr>
        <p:spPr/>
        <p:txBody>
          <a:bodyPr/>
          <a:lstStyle/>
          <a:p>
            <a:fld id="{A8FD324F-DC2C-4D57-AEA5-FEFFBF0FABF3}" type="datetime1">
              <a:rPr lang="en-GB" smtClean="0"/>
              <a:t>08/11/2024</a:t>
            </a:fld>
            <a:endParaRPr lang="en-GB"/>
          </a:p>
        </p:txBody>
      </p:sp>
      <p:sp>
        <p:nvSpPr>
          <p:cNvPr id="6" name="Footer Placeholder 5">
            <a:extLst>
              <a:ext uri="{FF2B5EF4-FFF2-40B4-BE49-F238E27FC236}">
                <a16:creationId xmlns:a16="http://schemas.microsoft.com/office/drawing/2014/main" xmlns="" id="{A19A9600-998C-A141-C97E-E20DAA5B8B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D2F5428-EE7E-B1E4-A6D8-77725CF21231}"/>
              </a:ext>
            </a:extLst>
          </p:cNvPr>
          <p:cNvSpPr>
            <a:spLocks noGrp="1"/>
          </p:cNvSpPr>
          <p:nvPr>
            <p:ph type="sldNum" sz="quarter" idx="12"/>
          </p:nvPr>
        </p:nvSpPr>
        <p:spPr/>
        <p:txBody>
          <a:bodyPr/>
          <a:lstStyle/>
          <a:p>
            <a:fld id="{AE3BBC24-C1C9-439D-8A45-14B9CB7E3996}" type="slidenum">
              <a:rPr lang="en-GB" smtClean="0"/>
              <a:t>‹Nr.›</a:t>
            </a:fld>
            <a:endParaRPr lang="en-GB"/>
          </a:p>
        </p:txBody>
      </p:sp>
    </p:spTree>
    <p:extLst>
      <p:ext uri="{BB962C8B-B14F-4D97-AF65-F5344CB8AC3E}">
        <p14:creationId xmlns:p14="http://schemas.microsoft.com/office/powerpoint/2010/main" val="69346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F2B355C-F5B4-101A-187B-EC2CD258B6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2984799F-5004-B533-5249-811A9C1F80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4799BD7-3F84-933E-F2D1-A81195098D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D3070-1DD8-4CF2-9775-614503A2D898}" type="datetime1">
              <a:rPr lang="en-GB" smtClean="0"/>
              <a:t>08/11/2024</a:t>
            </a:fld>
            <a:endParaRPr lang="en-GB"/>
          </a:p>
        </p:txBody>
      </p:sp>
      <p:sp>
        <p:nvSpPr>
          <p:cNvPr id="5" name="Footer Placeholder 4">
            <a:extLst>
              <a:ext uri="{FF2B5EF4-FFF2-40B4-BE49-F238E27FC236}">
                <a16:creationId xmlns:a16="http://schemas.microsoft.com/office/drawing/2014/main" xmlns="" id="{92718F7B-F43B-A78A-200E-56472BE2AE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5B84811A-9A3D-6D8A-FCBC-BEEA4C1662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3BBC24-C1C9-439D-8A45-14B9CB7E3996}" type="slidenum">
              <a:rPr lang="en-GB" smtClean="0"/>
              <a:t>‹Nr.›</a:t>
            </a:fld>
            <a:endParaRPr lang="en-GB"/>
          </a:p>
        </p:txBody>
      </p:sp>
    </p:spTree>
    <p:extLst>
      <p:ext uri="{BB962C8B-B14F-4D97-AF65-F5344CB8AC3E}">
        <p14:creationId xmlns:p14="http://schemas.microsoft.com/office/powerpoint/2010/main" val="3280139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a:extLst>
              <a:ext uri="{FF2B5EF4-FFF2-40B4-BE49-F238E27FC236}">
                <a16:creationId xmlns:a16="http://schemas.microsoft.com/office/drawing/2014/main" xmlns="" id="{D1CA1767-658B-AA6E-1A00-AE0CA551DB5C}"/>
              </a:ext>
            </a:extLst>
          </p:cNvPr>
          <p:cNvSpPr>
            <a:spLocks noGrp="1"/>
          </p:cNvSpPr>
          <p:nvPr>
            <p:ph type="sldNum" sz="quarter" idx="12"/>
          </p:nvPr>
        </p:nvSpPr>
        <p:spPr/>
        <p:txBody>
          <a:bodyPr/>
          <a:lstStyle/>
          <a:p>
            <a:fld id="{AE3BBC24-C1C9-439D-8A45-14B9CB7E3996}" type="slidenum">
              <a:rPr lang="en-GB" smtClean="0"/>
              <a:t>1</a:t>
            </a:fld>
            <a:endParaRPr lang="en-GB"/>
          </a:p>
        </p:txBody>
      </p:sp>
      <p:cxnSp>
        <p:nvCxnSpPr>
          <p:cNvPr id="2" name="Straight Connector 1">
            <a:extLst>
              <a:ext uri="{FF2B5EF4-FFF2-40B4-BE49-F238E27FC236}">
                <a16:creationId xmlns:a16="http://schemas.microsoft.com/office/drawing/2014/main" xmlns="" id="{84DB65A5-D1EE-2329-470A-223C21405C8B}"/>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386A0E89-01D0-86F9-FC3F-BB5093F56007}"/>
              </a:ext>
            </a:extLst>
          </p:cNvPr>
          <p:cNvCxnSpPr>
            <a:cxnSpLocks noGrp="1" noRot="1" noMove="1" noResize="1" noEditPoints="1" noAdjustHandles="1" noChangeArrowheads="1" noChangeShapeType="1"/>
          </p:cNvCxnSpPr>
          <p:nvPr/>
        </p:nvCxnSpPr>
        <p:spPr>
          <a:xfrm>
            <a:off x="492868"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xmlns="" id="{B7092099-E849-315E-6B8D-D29A0BD2289D}"/>
              </a:ext>
            </a:extLst>
          </p:cNvPr>
          <p:cNvCxnSpPr>
            <a:cxnSpLocks noGrp="1" noRot="1" noMove="1" noResize="1" noEditPoints="1" noAdjustHandles="1" noChangeArrowheads="1" noChangeShapeType="1"/>
          </p:cNvCxnSpPr>
          <p:nvPr/>
        </p:nvCxnSpPr>
        <p:spPr>
          <a:xfrm>
            <a:off x="11929352"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C20AD154-FBBF-9CF4-C74D-E9C4E6C1FA5B}"/>
              </a:ext>
            </a:extLst>
          </p:cNvPr>
          <p:cNvCxnSpPr>
            <a:cxnSpLocks noGrp="1" noRot="1" noMove="1" noResize="1" noEditPoints="1" noAdjustHandles="1" noChangeArrowheads="1" noChangeShapeType="1"/>
          </p:cNvCxnSpPr>
          <p:nvPr/>
        </p:nvCxnSpPr>
        <p:spPr>
          <a:xfrm>
            <a:off x="11772088"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pic>
        <p:nvPicPr>
          <p:cNvPr id="9" name="Grafik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0544" y="1673978"/>
            <a:ext cx="3710912" cy="2289267"/>
          </a:xfrm>
          <a:prstGeom prst="rect">
            <a:avLst/>
          </a:prstGeom>
        </p:spPr>
      </p:pic>
      <p:sp>
        <p:nvSpPr>
          <p:cNvPr id="10" name="Rechteck 9"/>
          <p:cNvSpPr/>
          <p:nvPr/>
        </p:nvSpPr>
        <p:spPr>
          <a:xfrm>
            <a:off x="4798850" y="6185710"/>
            <a:ext cx="4887538"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pic>
        <p:nvPicPr>
          <p:cNvPr id="11" name="Grafik 10"/>
          <p:cNvPicPr/>
          <p:nvPr/>
        </p:nvPicPr>
        <p:blipFill>
          <a:blip r:embed="rId3" cstate="print">
            <a:extLst>
              <a:ext uri="{28A0092B-C50C-407E-A947-70E740481C1C}">
                <a14:useLocalDpi xmlns:a14="http://schemas.microsoft.com/office/drawing/2010/main" val="0"/>
              </a:ext>
            </a:extLst>
          </a:blip>
          <a:stretch>
            <a:fillRect/>
          </a:stretch>
        </p:blipFill>
        <p:spPr>
          <a:xfrm>
            <a:off x="3105850" y="6205792"/>
            <a:ext cx="1597107" cy="349250"/>
          </a:xfrm>
          <a:prstGeom prst="rect">
            <a:avLst/>
          </a:prstGeom>
        </p:spPr>
      </p:pic>
      <p:sp>
        <p:nvSpPr>
          <p:cNvPr id="12" name="Rechteck 11"/>
          <p:cNvSpPr/>
          <p:nvPr/>
        </p:nvSpPr>
        <p:spPr>
          <a:xfrm>
            <a:off x="3366407" y="4252820"/>
            <a:ext cx="5459187" cy="523220"/>
          </a:xfrm>
          <a:prstGeom prst="rect">
            <a:avLst/>
          </a:prstGeom>
        </p:spPr>
        <p:txBody>
          <a:bodyPr wrap="none">
            <a:spAutoFit/>
          </a:bodyPr>
          <a:lstStyle/>
          <a:p>
            <a:r>
              <a:rPr lang="de-DE" sz="2800" b="1" spc="-105" dirty="0" smtClean="0">
                <a:solidFill>
                  <a:schemeClr val="accent1">
                    <a:lumMod val="50000"/>
                  </a:schemeClr>
                </a:solidFill>
              </a:rPr>
              <a:t>Training Module: Project Management</a:t>
            </a:r>
            <a:endParaRPr lang="de-DE" sz="2800" b="1" dirty="0">
              <a:solidFill>
                <a:schemeClr val="accent1">
                  <a:lumMod val="50000"/>
                </a:schemeClr>
              </a:solidFill>
            </a:endParaRPr>
          </a:p>
        </p:txBody>
      </p:sp>
    </p:spTree>
    <p:extLst>
      <p:ext uri="{BB962C8B-B14F-4D97-AF65-F5344CB8AC3E}">
        <p14:creationId xmlns:p14="http://schemas.microsoft.com/office/powerpoint/2010/main" val="130080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10</a:t>
            </a:fld>
            <a:endParaRPr lang="en-GB"/>
          </a:p>
        </p:txBody>
      </p:sp>
      <p:sp>
        <p:nvSpPr>
          <p:cNvPr id="16" name="Textfeld 15"/>
          <p:cNvSpPr txBox="1"/>
          <p:nvPr/>
        </p:nvSpPr>
        <p:spPr>
          <a:xfrm>
            <a:off x="544489" y="1344882"/>
            <a:ext cx="9355695" cy="3416320"/>
          </a:xfrm>
          <a:prstGeom prst="rect">
            <a:avLst/>
          </a:prstGeom>
          <a:noFill/>
        </p:spPr>
        <p:txBody>
          <a:bodyPr wrap="square" rtlCol="0">
            <a:spAutoFit/>
          </a:bodyPr>
          <a:lstStyle/>
          <a:p>
            <a:pPr marL="542925" lvl="2" indent="-342900">
              <a:lnSpc>
                <a:spcPct val="150000"/>
              </a:lnSpc>
              <a:buClr>
                <a:srgbClr val="000000"/>
              </a:buClr>
              <a:buSzPts val="1312"/>
              <a:buFont typeface="Wingdings" panose="05000000000000000000" pitchFamily="2" charset="2"/>
              <a:buChar char="§"/>
              <a:defRPr/>
            </a:pPr>
            <a:r>
              <a:rPr lang="en-US" sz="2400" dirty="0" smtClean="0">
                <a:solidFill>
                  <a:schemeClr val="tx1">
                    <a:lumMod val="75000"/>
                    <a:lumOff val="25000"/>
                  </a:schemeClr>
                </a:solidFill>
                <a:ea typeface="Calibri"/>
                <a:cs typeface="Calibri"/>
              </a:rPr>
              <a:t>provides </a:t>
            </a:r>
            <a:r>
              <a:rPr lang="en-US" sz="2400" dirty="0">
                <a:solidFill>
                  <a:schemeClr val="tx1">
                    <a:lumMod val="75000"/>
                    <a:lumOff val="25000"/>
                  </a:schemeClr>
                </a:solidFill>
                <a:ea typeface="Calibri"/>
                <a:cs typeface="Calibri"/>
              </a:rPr>
              <a:t>better insight into the existing situation and</a:t>
            </a:r>
          </a:p>
          <a:p>
            <a:pPr marL="542925" lvl="2" indent="-342900">
              <a:lnSpc>
                <a:spcPct val="150000"/>
              </a:lnSpc>
              <a:buClr>
                <a:srgbClr val="000000"/>
              </a:buClr>
              <a:buSzPts val="1312"/>
              <a:buFont typeface="Wingdings" panose="05000000000000000000" pitchFamily="2" charset="2"/>
              <a:buChar char="§"/>
              <a:defRPr/>
            </a:pPr>
            <a:r>
              <a:rPr lang="en-US" sz="2400" dirty="0">
                <a:solidFill>
                  <a:schemeClr val="tx1">
                    <a:lumMod val="75000"/>
                    <a:lumOff val="25000"/>
                  </a:schemeClr>
                </a:solidFill>
                <a:ea typeface="Calibri"/>
                <a:cs typeface="Calibri"/>
              </a:rPr>
              <a:t>the influence of the social environment on those involved;</a:t>
            </a:r>
          </a:p>
          <a:p>
            <a:pPr marL="542925" lvl="2" indent="-342900">
              <a:lnSpc>
                <a:spcPct val="150000"/>
              </a:lnSpc>
              <a:buClr>
                <a:srgbClr val="000000"/>
              </a:buClr>
              <a:buSzPts val="1312"/>
              <a:buFont typeface="Wingdings" panose="05000000000000000000" pitchFamily="2" charset="2"/>
              <a:buChar char="§"/>
              <a:defRPr/>
            </a:pPr>
            <a:r>
              <a:rPr lang="en-US" sz="2400" dirty="0">
                <a:solidFill>
                  <a:schemeClr val="tx1">
                    <a:lumMod val="75000"/>
                    <a:lumOff val="25000"/>
                  </a:schemeClr>
                </a:solidFill>
                <a:ea typeface="Calibri"/>
                <a:cs typeface="Calibri"/>
              </a:rPr>
              <a:t>i</a:t>
            </a:r>
            <a:r>
              <a:rPr lang="en-US" sz="2400" dirty="0" smtClean="0">
                <a:solidFill>
                  <a:schemeClr val="tx1">
                    <a:lumMod val="75000"/>
                    <a:lumOff val="25000"/>
                  </a:schemeClr>
                </a:solidFill>
                <a:ea typeface="Calibri"/>
                <a:cs typeface="Calibri"/>
              </a:rPr>
              <a:t>s </a:t>
            </a:r>
            <a:r>
              <a:rPr lang="en-US" sz="2400" dirty="0">
                <a:solidFill>
                  <a:schemeClr val="tx1">
                    <a:lumMod val="75000"/>
                    <a:lumOff val="25000"/>
                  </a:schemeClr>
                </a:solidFill>
                <a:ea typeface="Calibri"/>
                <a:cs typeface="Calibri"/>
              </a:rPr>
              <a:t>based on the knowledge and viewpoints of those involved;</a:t>
            </a:r>
          </a:p>
          <a:p>
            <a:pPr marL="542925" lvl="2" indent="-342900">
              <a:lnSpc>
                <a:spcPct val="150000"/>
              </a:lnSpc>
              <a:buClr>
                <a:srgbClr val="000000"/>
              </a:buClr>
              <a:buSzPts val="1312"/>
              <a:buFont typeface="Wingdings" panose="05000000000000000000" pitchFamily="2" charset="2"/>
              <a:buChar char="§"/>
              <a:defRPr/>
            </a:pPr>
            <a:r>
              <a:rPr lang="en-US" sz="2400" dirty="0">
                <a:solidFill>
                  <a:schemeClr val="tx1">
                    <a:lumMod val="75000"/>
                    <a:lumOff val="25000"/>
                  </a:schemeClr>
                </a:solidFill>
                <a:ea typeface="Calibri"/>
                <a:cs typeface="Calibri"/>
              </a:rPr>
              <a:t>i</a:t>
            </a:r>
            <a:r>
              <a:rPr lang="en-US" sz="2400" dirty="0" smtClean="0">
                <a:solidFill>
                  <a:schemeClr val="tx1">
                    <a:lumMod val="75000"/>
                    <a:lumOff val="25000"/>
                  </a:schemeClr>
                </a:solidFill>
                <a:ea typeface="Calibri"/>
                <a:cs typeface="Calibri"/>
              </a:rPr>
              <a:t>s </a:t>
            </a:r>
            <a:r>
              <a:rPr lang="en-US" sz="2400" dirty="0">
                <a:solidFill>
                  <a:schemeClr val="tx1">
                    <a:lumMod val="75000"/>
                    <a:lumOff val="25000"/>
                  </a:schemeClr>
                </a:solidFill>
                <a:ea typeface="Calibri"/>
                <a:cs typeface="Calibri"/>
              </a:rPr>
              <a:t>sometimes based on the creation of a problem tree, which has emerged during participatory workshops and captures and maps the respective priorities of the stakeholders.</a:t>
            </a:r>
          </a:p>
        </p:txBody>
      </p:sp>
      <p:sp>
        <p:nvSpPr>
          <p:cNvPr id="7" name="Rechteck 6"/>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9" name="Rechteck 8"/>
          <p:cNvSpPr/>
          <p:nvPr/>
        </p:nvSpPr>
        <p:spPr>
          <a:xfrm>
            <a:off x="445005" y="652183"/>
            <a:ext cx="2826158" cy="695575"/>
          </a:xfrm>
          <a:prstGeom prst="rect">
            <a:avLst/>
          </a:prstGeom>
        </p:spPr>
        <p:txBody>
          <a:bodyPr wrap="none">
            <a:spAutoFit/>
          </a:bodyPr>
          <a:lstStyle/>
          <a:p>
            <a:pPr>
              <a:lnSpc>
                <a:spcPct val="140000"/>
              </a:lnSpc>
              <a:spcAft>
                <a:spcPts val="600"/>
              </a:spcAft>
              <a:defRPr/>
            </a:pPr>
            <a:r>
              <a:rPr lang="en-US" sz="2800" b="1" dirty="0" smtClean="0">
                <a:solidFill>
                  <a:schemeClr val="accent1">
                    <a:lumMod val="50000"/>
                  </a:schemeClr>
                </a:solidFill>
                <a:ea typeface="Calibri"/>
                <a:cs typeface="Calibri"/>
              </a:rPr>
              <a:t>Problem </a:t>
            </a:r>
            <a:r>
              <a:rPr lang="en-US" sz="2800" b="1" dirty="0">
                <a:solidFill>
                  <a:schemeClr val="accent1">
                    <a:lumMod val="50000"/>
                  </a:schemeClr>
                </a:solidFill>
                <a:ea typeface="Calibri"/>
                <a:cs typeface="Calibri"/>
              </a:rPr>
              <a:t>Analysis</a:t>
            </a:r>
            <a:endParaRPr lang="de-DE" sz="2800" b="1" dirty="0">
              <a:solidFill>
                <a:schemeClr val="accent1">
                  <a:lumMod val="50000"/>
                </a:schemeClr>
              </a:solidFill>
              <a:ea typeface="Calibri"/>
              <a:cs typeface="Calibri"/>
            </a:endParaRPr>
          </a:p>
        </p:txBody>
      </p:sp>
    </p:spTree>
    <p:extLst>
      <p:ext uri="{BB962C8B-B14F-4D97-AF65-F5344CB8AC3E}">
        <p14:creationId xmlns:p14="http://schemas.microsoft.com/office/powerpoint/2010/main" val="1904975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11</a:t>
            </a:fld>
            <a:endParaRPr lang="en-GB"/>
          </a:p>
        </p:txBody>
      </p:sp>
      <p:sp>
        <p:nvSpPr>
          <p:cNvPr id="2" name="Rechteck 1"/>
          <p:cNvSpPr/>
          <p:nvPr/>
        </p:nvSpPr>
        <p:spPr>
          <a:xfrm>
            <a:off x="445005" y="652183"/>
            <a:ext cx="2784480" cy="639534"/>
          </a:xfrm>
          <a:prstGeom prst="rect">
            <a:avLst/>
          </a:prstGeom>
        </p:spPr>
        <p:txBody>
          <a:bodyPr wrap="none">
            <a:spAutoFit/>
          </a:bodyPr>
          <a:lstStyle/>
          <a:p>
            <a:pPr>
              <a:lnSpc>
                <a:spcPct val="140000"/>
              </a:lnSpc>
              <a:spcAft>
                <a:spcPts val="600"/>
              </a:spcAft>
              <a:defRPr/>
            </a:pPr>
            <a:r>
              <a:rPr lang="en-US" sz="2800" b="1" dirty="0">
                <a:solidFill>
                  <a:schemeClr val="accent1">
                    <a:lumMod val="50000"/>
                  </a:schemeClr>
                </a:solidFill>
                <a:ea typeface="Calibri"/>
                <a:cs typeface="Calibri"/>
              </a:rPr>
              <a:t>Strategic Analysis</a:t>
            </a:r>
            <a:endParaRPr lang="de-DE" sz="2800" b="1" dirty="0">
              <a:solidFill>
                <a:schemeClr val="accent1">
                  <a:lumMod val="50000"/>
                </a:schemeClr>
              </a:solidFill>
              <a:ea typeface="Calibri"/>
              <a:cs typeface="Calibri"/>
            </a:endParaRPr>
          </a:p>
        </p:txBody>
      </p:sp>
      <p:sp>
        <p:nvSpPr>
          <p:cNvPr id="16" name="Textfeld 15"/>
          <p:cNvSpPr txBox="1"/>
          <p:nvPr/>
        </p:nvSpPr>
        <p:spPr>
          <a:xfrm>
            <a:off x="445005" y="1425087"/>
            <a:ext cx="9355695" cy="2862322"/>
          </a:xfrm>
          <a:prstGeom prst="rect">
            <a:avLst/>
          </a:prstGeom>
          <a:noFill/>
        </p:spPr>
        <p:txBody>
          <a:bodyPr wrap="square" rtlCol="0">
            <a:spAutoFit/>
          </a:bodyPr>
          <a:lstStyle/>
          <a:p>
            <a:pPr marL="542925" lvl="2" indent="-342900">
              <a:lnSpc>
                <a:spcPct val="150000"/>
              </a:lnSpc>
              <a:buClr>
                <a:srgbClr val="000000"/>
              </a:buClr>
              <a:buSzPts val="1312"/>
              <a:buFont typeface="Wingdings" panose="05000000000000000000" pitchFamily="2" charset="2"/>
              <a:buChar char="§"/>
              <a:defRPr/>
            </a:pPr>
            <a:r>
              <a:rPr lang="en-US" sz="2400" dirty="0" err="1" smtClean="0">
                <a:solidFill>
                  <a:schemeClr val="tx1">
                    <a:lumMod val="75000"/>
                    <a:lumOff val="25000"/>
                  </a:schemeClr>
                </a:solidFill>
                <a:ea typeface="Calibri"/>
                <a:cs typeface="Calibri"/>
              </a:rPr>
              <a:t>Analysing</a:t>
            </a:r>
            <a:r>
              <a:rPr lang="en-US" sz="2400" dirty="0" smtClean="0">
                <a:solidFill>
                  <a:schemeClr val="tx1">
                    <a:lumMod val="75000"/>
                    <a:lumOff val="25000"/>
                  </a:schemeClr>
                </a:solidFill>
                <a:ea typeface="Calibri"/>
                <a:cs typeface="Calibri"/>
              </a:rPr>
              <a:t> </a:t>
            </a:r>
            <a:r>
              <a:rPr lang="en-US" sz="2400" dirty="0">
                <a:solidFill>
                  <a:schemeClr val="tx1">
                    <a:lumMod val="75000"/>
                    <a:lumOff val="25000"/>
                  </a:schemeClr>
                </a:solidFill>
                <a:ea typeface="Calibri"/>
                <a:cs typeface="Calibri"/>
              </a:rPr>
              <a:t>alternative solutions that could contribute to the achievement of the objective;</a:t>
            </a:r>
          </a:p>
          <a:p>
            <a:pPr marL="542925" lvl="2" indent="-342900">
              <a:lnSpc>
                <a:spcPct val="150000"/>
              </a:lnSpc>
              <a:buClr>
                <a:srgbClr val="000000"/>
              </a:buClr>
              <a:buSzPts val="1312"/>
              <a:buFont typeface="Wingdings" panose="05000000000000000000" pitchFamily="2" charset="2"/>
              <a:buChar char="§"/>
              <a:defRPr/>
            </a:pPr>
            <a:r>
              <a:rPr lang="en-US" sz="2400" dirty="0">
                <a:solidFill>
                  <a:schemeClr val="tx1">
                    <a:lumMod val="75000"/>
                    <a:lumOff val="25000"/>
                  </a:schemeClr>
                </a:solidFill>
                <a:ea typeface="Calibri"/>
                <a:cs typeface="Calibri"/>
              </a:rPr>
              <a:t>Evaluating the respective merits of the approaches;</a:t>
            </a:r>
          </a:p>
          <a:p>
            <a:pPr marL="542925" lvl="2" indent="-342900">
              <a:lnSpc>
                <a:spcPct val="150000"/>
              </a:lnSpc>
              <a:buClr>
                <a:srgbClr val="000000"/>
              </a:buClr>
              <a:buSzPts val="1312"/>
              <a:buFont typeface="Wingdings" panose="05000000000000000000" pitchFamily="2" charset="2"/>
              <a:buChar char="§"/>
              <a:defRPr/>
            </a:pPr>
            <a:r>
              <a:rPr lang="en-US" sz="2400" dirty="0">
                <a:solidFill>
                  <a:schemeClr val="tx1">
                    <a:lumMod val="75000"/>
                    <a:lumOff val="25000"/>
                  </a:schemeClr>
                </a:solidFill>
                <a:ea typeface="Calibri"/>
                <a:cs typeface="Calibri"/>
              </a:rPr>
              <a:t>Selecting the best strategy based on criteria. These are agreed upon by the representatives of the stakeholders directly involved.</a:t>
            </a:r>
          </a:p>
        </p:txBody>
      </p:sp>
      <p:sp>
        <p:nvSpPr>
          <p:cNvPr id="9" name="Rechteck 8"/>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11"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4204549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12</a:t>
            </a:fld>
            <a:endParaRPr lang="en-GB"/>
          </a:p>
        </p:txBody>
      </p:sp>
      <p:sp>
        <p:nvSpPr>
          <p:cNvPr id="16" name="Textfeld 15"/>
          <p:cNvSpPr txBox="1"/>
          <p:nvPr/>
        </p:nvSpPr>
        <p:spPr>
          <a:xfrm>
            <a:off x="635946" y="1766835"/>
            <a:ext cx="11556054" cy="4524315"/>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en-US" sz="2400" dirty="0" smtClean="0">
                <a:solidFill>
                  <a:schemeClr val="tx1">
                    <a:lumMod val="75000"/>
                    <a:lumOff val="25000"/>
                  </a:schemeClr>
                </a:solidFill>
              </a:rPr>
              <a:t>Urgency of </a:t>
            </a:r>
            <a:r>
              <a:rPr lang="en-US" sz="2400" dirty="0">
                <a:solidFill>
                  <a:schemeClr val="tx1">
                    <a:lumMod val="75000"/>
                    <a:lumOff val="25000"/>
                  </a:schemeClr>
                </a:solidFill>
              </a:rPr>
              <a:t>the situation</a:t>
            </a:r>
          </a:p>
          <a:p>
            <a:pPr marL="342900" indent="-342900">
              <a:lnSpc>
                <a:spcPct val="150000"/>
              </a:lnSpc>
              <a:buFont typeface="Wingdings" panose="05000000000000000000" pitchFamily="2" charset="2"/>
              <a:buChar char="§"/>
            </a:pPr>
            <a:r>
              <a:rPr lang="en-US" sz="2400" dirty="0">
                <a:solidFill>
                  <a:schemeClr val="tx1">
                    <a:lumMod val="75000"/>
                    <a:lumOff val="25000"/>
                  </a:schemeClr>
                </a:solidFill>
              </a:rPr>
              <a:t>Relevance for the targeted group</a:t>
            </a:r>
          </a:p>
          <a:p>
            <a:pPr marL="342900" indent="-342900">
              <a:lnSpc>
                <a:spcPct val="150000"/>
              </a:lnSpc>
              <a:buFont typeface="Wingdings" panose="05000000000000000000" pitchFamily="2" charset="2"/>
              <a:buChar char="§"/>
            </a:pPr>
            <a:r>
              <a:rPr lang="en-US" sz="2400" dirty="0">
                <a:solidFill>
                  <a:schemeClr val="tx1">
                    <a:lumMod val="75000"/>
                    <a:lumOff val="25000"/>
                  </a:schemeClr>
                </a:solidFill>
              </a:rPr>
              <a:t>Social aspects</a:t>
            </a:r>
          </a:p>
          <a:p>
            <a:pPr marL="342900" indent="-342900">
              <a:lnSpc>
                <a:spcPct val="150000"/>
              </a:lnSpc>
              <a:buFont typeface="Wingdings" panose="05000000000000000000" pitchFamily="2" charset="2"/>
              <a:buChar char="§"/>
            </a:pPr>
            <a:r>
              <a:rPr lang="en-US" sz="2400" dirty="0">
                <a:solidFill>
                  <a:schemeClr val="tx1">
                    <a:lumMod val="75000"/>
                    <a:lumOff val="25000"/>
                  </a:schemeClr>
                </a:solidFill>
              </a:rPr>
              <a:t>Existing knowledge and possibilities (in regard to the targeted group)</a:t>
            </a:r>
          </a:p>
          <a:p>
            <a:pPr marL="342900" indent="-342900">
              <a:lnSpc>
                <a:spcPct val="150000"/>
              </a:lnSpc>
              <a:buFont typeface="Wingdings" panose="05000000000000000000" pitchFamily="2" charset="2"/>
              <a:buChar char="§"/>
            </a:pPr>
            <a:r>
              <a:rPr lang="en-US" sz="2400" dirty="0">
                <a:solidFill>
                  <a:schemeClr val="tx1">
                    <a:lumMod val="75000"/>
                    <a:lumOff val="25000"/>
                  </a:schemeClr>
                </a:solidFill>
              </a:rPr>
              <a:t>Existing financial resources and expertise etc.</a:t>
            </a:r>
          </a:p>
          <a:p>
            <a:pPr marL="342900" indent="-342900">
              <a:lnSpc>
                <a:spcPct val="150000"/>
              </a:lnSpc>
              <a:buFont typeface="Wingdings" panose="05000000000000000000" pitchFamily="2" charset="2"/>
              <a:buChar char="§"/>
            </a:pPr>
            <a:r>
              <a:rPr lang="en-US" sz="2400" dirty="0" smtClean="0">
                <a:solidFill>
                  <a:schemeClr val="tx1">
                    <a:lumMod val="75000"/>
                    <a:lumOff val="25000"/>
                  </a:schemeClr>
                </a:solidFill>
              </a:rPr>
              <a:t>Complementarity to </a:t>
            </a:r>
            <a:r>
              <a:rPr lang="en-US" sz="2400" dirty="0">
                <a:solidFill>
                  <a:schemeClr val="tx1">
                    <a:lumMod val="75000"/>
                    <a:lumOff val="25000"/>
                  </a:schemeClr>
                </a:solidFill>
              </a:rPr>
              <a:t>other projects</a:t>
            </a:r>
          </a:p>
          <a:p>
            <a:pPr marL="342900" indent="-342900">
              <a:lnSpc>
                <a:spcPct val="150000"/>
              </a:lnSpc>
              <a:buFont typeface="Wingdings" panose="05000000000000000000" pitchFamily="2" charset="2"/>
              <a:buChar char="§"/>
            </a:pPr>
            <a:r>
              <a:rPr lang="en-US" sz="2400" dirty="0">
                <a:solidFill>
                  <a:schemeClr val="tx1">
                    <a:lumMod val="75000"/>
                    <a:lumOff val="25000"/>
                  </a:schemeClr>
                </a:solidFill>
              </a:rPr>
              <a:t>Adds to present challenges or contributes to decreasing inequality (e.g. gender equality)</a:t>
            </a:r>
          </a:p>
          <a:p>
            <a:pPr marL="342900" indent="-342900">
              <a:lnSpc>
                <a:spcPct val="150000"/>
              </a:lnSpc>
              <a:buFont typeface="Wingdings" panose="05000000000000000000" pitchFamily="2" charset="2"/>
              <a:buChar char="§"/>
            </a:pPr>
            <a:r>
              <a:rPr lang="en-US" sz="2400" dirty="0" smtClean="0">
                <a:solidFill>
                  <a:schemeClr val="tx1">
                    <a:lumMod val="75000"/>
                    <a:lumOff val="25000"/>
                  </a:schemeClr>
                </a:solidFill>
              </a:rPr>
              <a:t>Relevancy </a:t>
            </a:r>
            <a:r>
              <a:rPr lang="en-US" sz="2400" dirty="0">
                <a:solidFill>
                  <a:schemeClr val="tx1">
                    <a:lumMod val="75000"/>
                    <a:lumOff val="25000"/>
                  </a:schemeClr>
                </a:solidFill>
              </a:rPr>
              <a:t>for partner countries, the EU or other international entities </a:t>
            </a:r>
          </a:p>
        </p:txBody>
      </p:sp>
      <p:sp>
        <p:nvSpPr>
          <p:cNvPr id="9"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
        <p:nvSpPr>
          <p:cNvPr id="11" name="Rechteck 10"/>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12" name="Rechteck 11"/>
          <p:cNvSpPr/>
          <p:nvPr/>
        </p:nvSpPr>
        <p:spPr>
          <a:xfrm>
            <a:off x="370725" y="704503"/>
            <a:ext cx="2396233" cy="639534"/>
          </a:xfrm>
          <a:prstGeom prst="rect">
            <a:avLst/>
          </a:prstGeom>
        </p:spPr>
        <p:txBody>
          <a:bodyPr wrap="none">
            <a:spAutoFit/>
          </a:bodyPr>
          <a:lstStyle/>
          <a:p>
            <a:pPr>
              <a:lnSpc>
                <a:spcPct val="140000"/>
              </a:lnSpc>
              <a:spcAft>
                <a:spcPts val="600"/>
              </a:spcAft>
              <a:defRPr/>
            </a:pPr>
            <a:r>
              <a:rPr lang="en-US" sz="2400" dirty="0">
                <a:solidFill>
                  <a:srgbClr val="000000"/>
                </a:solidFill>
                <a:ea typeface="Calibri"/>
                <a:cs typeface="Calibri"/>
              </a:rPr>
              <a:t> </a:t>
            </a:r>
            <a:r>
              <a:rPr lang="en-US" sz="2800" b="1" dirty="0">
                <a:solidFill>
                  <a:schemeClr val="accent1">
                    <a:lumMod val="50000"/>
                  </a:schemeClr>
                </a:solidFill>
                <a:ea typeface="Calibri"/>
                <a:cs typeface="Calibri"/>
              </a:rPr>
              <a:t>Effect Analysis</a:t>
            </a:r>
          </a:p>
        </p:txBody>
      </p:sp>
      <p:sp>
        <p:nvSpPr>
          <p:cNvPr id="4" name="Rechteck 3"/>
          <p:cNvSpPr/>
          <p:nvPr/>
        </p:nvSpPr>
        <p:spPr>
          <a:xfrm>
            <a:off x="888635" y="1241409"/>
            <a:ext cx="2233432" cy="646331"/>
          </a:xfrm>
          <a:prstGeom prst="rect">
            <a:avLst/>
          </a:prstGeom>
        </p:spPr>
        <p:txBody>
          <a:bodyPr wrap="none">
            <a:spAutoFit/>
          </a:bodyPr>
          <a:lstStyle/>
          <a:p>
            <a:pPr>
              <a:lnSpc>
                <a:spcPct val="150000"/>
              </a:lnSpc>
              <a:spcAft>
                <a:spcPts val="600"/>
              </a:spcAft>
            </a:pPr>
            <a:r>
              <a:rPr lang="en-US" sz="2400" dirty="0">
                <a:solidFill>
                  <a:schemeClr val="tx1">
                    <a:lumMod val="75000"/>
                    <a:lumOff val="25000"/>
                  </a:schemeClr>
                </a:solidFill>
                <a:ea typeface="Calibri"/>
                <a:cs typeface="Calibri"/>
              </a:rPr>
              <a:t>Possible criteria:</a:t>
            </a:r>
          </a:p>
        </p:txBody>
      </p:sp>
    </p:spTree>
    <p:extLst>
      <p:ext uri="{BB962C8B-B14F-4D97-AF65-F5344CB8AC3E}">
        <p14:creationId xmlns:p14="http://schemas.microsoft.com/office/powerpoint/2010/main" val="2597134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13</a:t>
            </a:fld>
            <a:endParaRPr lang="en-GB"/>
          </a:p>
        </p:txBody>
      </p:sp>
      <p:sp>
        <p:nvSpPr>
          <p:cNvPr id="2" name="Rechteck 1"/>
          <p:cNvSpPr/>
          <p:nvPr/>
        </p:nvSpPr>
        <p:spPr>
          <a:xfrm>
            <a:off x="370725" y="704503"/>
            <a:ext cx="2396233" cy="639534"/>
          </a:xfrm>
          <a:prstGeom prst="rect">
            <a:avLst/>
          </a:prstGeom>
        </p:spPr>
        <p:txBody>
          <a:bodyPr wrap="none">
            <a:spAutoFit/>
          </a:bodyPr>
          <a:lstStyle/>
          <a:p>
            <a:pPr>
              <a:lnSpc>
                <a:spcPct val="140000"/>
              </a:lnSpc>
              <a:spcAft>
                <a:spcPts val="600"/>
              </a:spcAft>
              <a:defRPr/>
            </a:pPr>
            <a:r>
              <a:rPr lang="en-US" sz="2400" dirty="0">
                <a:solidFill>
                  <a:srgbClr val="000000"/>
                </a:solidFill>
                <a:ea typeface="Calibri"/>
                <a:cs typeface="Calibri"/>
              </a:rPr>
              <a:t> </a:t>
            </a:r>
            <a:r>
              <a:rPr lang="en-US" sz="2800" b="1" dirty="0">
                <a:solidFill>
                  <a:schemeClr val="accent1">
                    <a:lumMod val="50000"/>
                  </a:schemeClr>
                </a:solidFill>
                <a:ea typeface="Calibri"/>
                <a:cs typeface="Calibri"/>
              </a:rPr>
              <a:t>Effect Analysis</a:t>
            </a:r>
          </a:p>
        </p:txBody>
      </p:sp>
      <p:sp>
        <p:nvSpPr>
          <p:cNvPr id="16" name="Textfeld 15"/>
          <p:cNvSpPr txBox="1"/>
          <p:nvPr/>
        </p:nvSpPr>
        <p:spPr>
          <a:xfrm>
            <a:off x="626505" y="1520428"/>
            <a:ext cx="9355695" cy="3416320"/>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en-US" sz="2400" dirty="0" smtClean="0">
                <a:solidFill>
                  <a:schemeClr val="tx1">
                    <a:lumMod val="75000"/>
                    <a:lumOff val="25000"/>
                  </a:schemeClr>
                </a:solidFill>
              </a:rPr>
              <a:t>Effects </a:t>
            </a:r>
            <a:r>
              <a:rPr lang="en-US" sz="2400" dirty="0">
                <a:solidFill>
                  <a:schemeClr val="tx1">
                    <a:lumMod val="75000"/>
                    <a:lumOff val="25000"/>
                  </a:schemeClr>
                </a:solidFill>
              </a:rPr>
              <a:t>are changes in a state as a result of an intervention.</a:t>
            </a:r>
          </a:p>
          <a:p>
            <a:pPr marL="342900" indent="-342900">
              <a:lnSpc>
                <a:spcPct val="150000"/>
              </a:lnSpc>
              <a:buFont typeface="Wingdings" panose="05000000000000000000" pitchFamily="2" charset="2"/>
              <a:buChar char="§"/>
            </a:pPr>
            <a:r>
              <a:rPr lang="en-US" sz="2400" dirty="0">
                <a:solidFill>
                  <a:schemeClr val="tx1">
                    <a:lumMod val="75000"/>
                    <a:lumOff val="25000"/>
                  </a:schemeClr>
                </a:solidFill>
              </a:rPr>
              <a:t>They can be endogenous and non-endogenous, expected or unexpected, positive or negative.</a:t>
            </a:r>
          </a:p>
          <a:p>
            <a:pPr marL="342900" indent="-342900">
              <a:lnSpc>
                <a:spcPct val="150000"/>
              </a:lnSpc>
              <a:buFont typeface="Wingdings" panose="05000000000000000000" pitchFamily="2" charset="2"/>
              <a:buChar char="§"/>
            </a:pPr>
            <a:r>
              <a:rPr lang="en-US" sz="2400" dirty="0">
                <a:solidFill>
                  <a:schemeClr val="tx1">
                    <a:lumMod val="75000"/>
                    <a:lumOff val="25000"/>
                  </a:schemeClr>
                </a:solidFill>
              </a:rPr>
              <a:t>They occur from the first moment of the intervention, during the entire project duration and in very different </a:t>
            </a:r>
            <a:r>
              <a:rPr lang="en-US" sz="2400" dirty="0" smtClean="0">
                <a:solidFill>
                  <a:schemeClr val="tx1">
                    <a:lumMod val="75000"/>
                    <a:lumOff val="25000"/>
                  </a:schemeClr>
                </a:solidFill>
              </a:rPr>
              <a:t>areas.</a:t>
            </a:r>
            <a:endParaRPr lang="en-US" sz="2400" dirty="0">
              <a:solidFill>
                <a:schemeClr val="tx1">
                  <a:lumMod val="75000"/>
                  <a:lumOff val="25000"/>
                </a:schemeClr>
              </a:solidFill>
            </a:endParaRPr>
          </a:p>
          <a:p>
            <a:pPr marL="342900" indent="-342900">
              <a:lnSpc>
                <a:spcPct val="150000"/>
              </a:lnSpc>
              <a:buFont typeface="Wingdings" panose="05000000000000000000" pitchFamily="2" charset="2"/>
              <a:buChar char="§"/>
            </a:pPr>
            <a:r>
              <a:rPr lang="en-US" sz="2400" dirty="0">
                <a:solidFill>
                  <a:schemeClr val="tx1">
                    <a:lumMod val="75000"/>
                    <a:lumOff val="25000"/>
                  </a:schemeClr>
                </a:solidFill>
              </a:rPr>
              <a:t>Effects are the result of social </a:t>
            </a:r>
            <a:r>
              <a:rPr lang="en-US" sz="2400" dirty="0" smtClean="0">
                <a:solidFill>
                  <a:schemeClr val="tx1">
                    <a:lumMod val="75000"/>
                    <a:lumOff val="25000"/>
                  </a:schemeClr>
                </a:solidFill>
              </a:rPr>
              <a:t>interactions.</a:t>
            </a:r>
            <a:endParaRPr lang="en-US" sz="2400" dirty="0">
              <a:solidFill>
                <a:schemeClr val="tx1">
                  <a:lumMod val="75000"/>
                  <a:lumOff val="25000"/>
                </a:schemeClr>
              </a:solidFill>
            </a:endParaRPr>
          </a:p>
        </p:txBody>
      </p:sp>
      <p:sp>
        <p:nvSpPr>
          <p:cNvPr id="11" name="Rechteck 10"/>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12"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2025967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14</a:t>
            </a:fld>
            <a:endParaRPr lang="en-GB"/>
          </a:p>
        </p:txBody>
      </p:sp>
      <p:sp>
        <p:nvSpPr>
          <p:cNvPr id="16" name="Textfeld 15"/>
          <p:cNvSpPr txBox="1"/>
          <p:nvPr/>
        </p:nvSpPr>
        <p:spPr>
          <a:xfrm>
            <a:off x="702192" y="1449960"/>
            <a:ext cx="9355695" cy="4228850"/>
          </a:xfrm>
          <a:prstGeom prst="rect">
            <a:avLst/>
          </a:prstGeom>
          <a:noFill/>
        </p:spPr>
        <p:txBody>
          <a:bodyPr wrap="square" rtlCol="0">
            <a:spAutoFit/>
          </a:bodyPr>
          <a:lstStyle/>
          <a:p>
            <a:pPr marL="342900" lvl="0" indent="-342900">
              <a:lnSpc>
                <a:spcPct val="139911"/>
              </a:lnSpc>
              <a:buFont typeface="Wingdings" panose="05000000000000000000" pitchFamily="2" charset="2"/>
              <a:buChar char="§"/>
              <a:defRPr/>
            </a:pPr>
            <a:r>
              <a:rPr lang="en-US" sz="2400" dirty="0" smtClean="0">
                <a:solidFill>
                  <a:srgbClr val="000000"/>
                </a:solidFill>
                <a:ea typeface="Calibri"/>
                <a:cs typeface="Calibri"/>
              </a:rPr>
              <a:t>Indicators are </a:t>
            </a:r>
            <a:r>
              <a:rPr lang="en-US" sz="2400" dirty="0">
                <a:solidFill>
                  <a:srgbClr val="000000"/>
                </a:solidFill>
                <a:ea typeface="Calibri"/>
                <a:cs typeface="Calibri"/>
              </a:rPr>
              <a:t>parameters that have been selected to illustrate a specific, often not directly measurable and complex </a:t>
            </a:r>
            <a:r>
              <a:rPr lang="en-US" sz="2400" dirty="0" smtClean="0">
                <a:solidFill>
                  <a:srgbClr val="000000"/>
                </a:solidFill>
                <a:ea typeface="Calibri"/>
                <a:cs typeface="Calibri"/>
              </a:rPr>
              <a:t>issue.</a:t>
            </a:r>
            <a:endParaRPr lang="en-US" sz="2400" dirty="0"/>
          </a:p>
          <a:p>
            <a:pPr marL="342900" lvl="0" indent="-342900">
              <a:lnSpc>
                <a:spcPct val="139911"/>
              </a:lnSpc>
              <a:buFont typeface="Wingdings" panose="05000000000000000000" pitchFamily="2" charset="2"/>
              <a:buChar char="§"/>
              <a:defRPr/>
            </a:pPr>
            <a:r>
              <a:rPr lang="en-US" sz="2400" dirty="0" smtClean="0">
                <a:solidFill>
                  <a:srgbClr val="000000"/>
                </a:solidFill>
                <a:ea typeface="Calibri"/>
                <a:cs typeface="Calibri"/>
              </a:rPr>
              <a:t>They say </a:t>
            </a:r>
            <a:r>
              <a:rPr lang="en-US" sz="2400" dirty="0">
                <a:solidFill>
                  <a:srgbClr val="000000"/>
                </a:solidFill>
                <a:ea typeface="Calibri"/>
                <a:cs typeface="Calibri"/>
              </a:rPr>
              <a:t>what a change can be observed or measured by (yardsticks</a:t>
            </a:r>
            <a:r>
              <a:rPr lang="en-US" sz="2400" dirty="0" smtClean="0">
                <a:solidFill>
                  <a:srgbClr val="000000"/>
                </a:solidFill>
                <a:ea typeface="Calibri"/>
                <a:cs typeface="Calibri"/>
              </a:rPr>
              <a:t>).</a:t>
            </a:r>
          </a:p>
          <a:p>
            <a:pPr marL="342900" lvl="0" indent="-342900">
              <a:lnSpc>
                <a:spcPct val="139911"/>
              </a:lnSpc>
              <a:buFont typeface="Wingdings" panose="05000000000000000000" pitchFamily="2" charset="2"/>
              <a:buChar char="§"/>
              <a:defRPr/>
            </a:pPr>
            <a:endParaRPr lang="en-US" sz="2400" dirty="0"/>
          </a:p>
          <a:p>
            <a:pPr lvl="0">
              <a:lnSpc>
                <a:spcPct val="139911"/>
              </a:lnSpc>
              <a:defRPr/>
            </a:pPr>
            <a:r>
              <a:rPr lang="en-US" sz="2400" u="sng" dirty="0">
                <a:solidFill>
                  <a:srgbClr val="000000"/>
                </a:solidFill>
                <a:ea typeface="Calibri"/>
                <a:cs typeface="Calibri"/>
              </a:rPr>
              <a:t>Quantitative indicators </a:t>
            </a:r>
            <a:r>
              <a:rPr lang="en-US" sz="2400" dirty="0">
                <a:solidFill>
                  <a:srgbClr val="000000"/>
                </a:solidFill>
                <a:ea typeface="Calibri"/>
                <a:cs typeface="Calibri"/>
              </a:rPr>
              <a:t>with a performance value: </a:t>
            </a:r>
            <a:endParaRPr lang="en-US" sz="2400" dirty="0"/>
          </a:p>
          <a:p>
            <a:pPr marL="800100" lvl="1" indent="-342900">
              <a:lnSpc>
                <a:spcPct val="139911"/>
              </a:lnSpc>
              <a:buFont typeface="Wingdings" panose="05000000000000000000" pitchFamily="2" charset="2"/>
              <a:buChar char="§"/>
              <a:defRPr/>
            </a:pPr>
            <a:r>
              <a:rPr lang="en-US" sz="2400" dirty="0">
                <a:solidFill>
                  <a:srgbClr val="000000"/>
                </a:solidFill>
                <a:ea typeface="Calibri"/>
                <a:cs typeface="Calibri"/>
              </a:rPr>
              <a:t>XY percent of those trained have found a </a:t>
            </a:r>
            <a:r>
              <a:rPr lang="en-US" sz="2400" dirty="0" smtClean="0">
                <a:solidFill>
                  <a:srgbClr val="000000"/>
                </a:solidFill>
                <a:ea typeface="Calibri"/>
                <a:cs typeface="Calibri"/>
              </a:rPr>
              <a:t>job</a:t>
            </a:r>
            <a:endParaRPr lang="en-US" sz="2400" dirty="0"/>
          </a:p>
          <a:p>
            <a:pPr lvl="0">
              <a:lnSpc>
                <a:spcPct val="139911"/>
              </a:lnSpc>
              <a:defRPr/>
            </a:pPr>
            <a:r>
              <a:rPr lang="en-US" sz="2400" u="sng" dirty="0">
                <a:solidFill>
                  <a:srgbClr val="000000"/>
                </a:solidFill>
                <a:ea typeface="Calibri"/>
                <a:cs typeface="Calibri"/>
              </a:rPr>
              <a:t>Qualitative indicators </a:t>
            </a:r>
            <a:r>
              <a:rPr lang="en-US" sz="2400" dirty="0">
                <a:solidFill>
                  <a:srgbClr val="000000"/>
                </a:solidFill>
                <a:ea typeface="Calibri"/>
                <a:cs typeface="Calibri"/>
              </a:rPr>
              <a:t>with a performance value:</a:t>
            </a:r>
            <a:endParaRPr lang="en-US" sz="2400" dirty="0"/>
          </a:p>
          <a:p>
            <a:pPr marL="800100" lvl="1" indent="-342900">
              <a:lnSpc>
                <a:spcPct val="139911"/>
              </a:lnSpc>
              <a:buFont typeface="Wingdings" panose="05000000000000000000" pitchFamily="2" charset="2"/>
              <a:buChar char="§"/>
              <a:defRPr/>
            </a:pPr>
            <a:r>
              <a:rPr lang="en-US" sz="2400" dirty="0">
                <a:solidFill>
                  <a:srgbClr val="000000"/>
                </a:solidFill>
                <a:ea typeface="Calibri"/>
                <a:cs typeface="Calibri"/>
              </a:rPr>
              <a:t>XY say they have found a better job </a:t>
            </a:r>
            <a:endParaRPr lang="en-US" sz="2400" dirty="0"/>
          </a:p>
        </p:txBody>
      </p:sp>
      <p:sp>
        <p:nvSpPr>
          <p:cNvPr id="11" name="Rechteck 10"/>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12" name="Rechteck 11"/>
          <p:cNvSpPr/>
          <p:nvPr/>
        </p:nvSpPr>
        <p:spPr>
          <a:xfrm>
            <a:off x="546592" y="667274"/>
            <a:ext cx="3611951" cy="695575"/>
          </a:xfrm>
          <a:prstGeom prst="rect">
            <a:avLst/>
          </a:prstGeom>
        </p:spPr>
        <p:txBody>
          <a:bodyPr wrap="none">
            <a:spAutoFit/>
          </a:bodyPr>
          <a:lstStyle/>
          <a:p>
            <a:pPr lvl="0">
              <a:lnSpc>
                <a:spcPct val="140000"/>
              </a:lnSpc>
              <a:defRPr/>
            </a:pPr>
            <a:r>
              <a:rPr lang="en-US" sz="2800" b="1" dirty="0" smtClean="0">
                <a:solidFill>
                  <a:schemeClr val="accent1">
                    <a:lumMod val="50000"/>
                  </a:schemeClr>
                </a:solidFill>
                <a:ea typeface="Calibri"/>
                <a:cs typeface="Calibri"/>
              </a:rPr>
              <a:t>Definition </a:t>
            </a:r>
            <a:r>
              <a:rPr lang="en-US" sz="2800" b="1" dirty="0">
                <a:solidFill>
                  <a:schemeClr val="accent1">
                    <a:lumMod val="50000"/>
                  </a:schemeClr>
                </a:solidFill>
                <a:ea typeface="Calibri"/>
                <a:cs typeface="Calibri"/>
              </a:rPr>
              <a:t>of </a:t>
            </a:r>
            <a:r>
              <a:rPr lang="en-US" sz="2800" b="1" dirty="0" smtClean="0">
                <a:solidFill>
                  <a:schemeClr val="accent1">
                    <a:lumMod val="50000"/>
                  </a:schemeClr>
                </a:solidFill>
                <a:ea typeface="Calibri"/>
                <a:cs typeface="Calibri"/>
              </a:rPr>
              <a:t>Indicators</a:t>
            </a:r>
            <a:endParaRPr lang="en-US" sz="2800" b="1" dirty="0">
              <a:solidFill>
                <a:schemeClr val="accent1">
                  <a:lumMod val="50000"/>
                </a:schemeClr>
              </a:solidFill>
              <a:cs typeface="Calibri"/>
            </a:endParaRPr>
          </a:p>
        </p:txBody>
      </p:sp>
      <p:sp>
        <p:nvSpPr>
          <p:cNvPr id="13"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2690504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15</a:t>
            </a:fld>
            <a:endParaRPr lang="en-GB"/>
          </a:p>
        </p:txBody>
      </p:sp>
      <p:sp>
        <p:nvSpPr>
          <p:cNvPr id="16" name="Textfeld 15"/>
          <p:cNvSpPr txBox="1"/>
          <p:nvPr/>
        </p:nvSpPr>
        <p:spPr>
          <a:xfrm>
            <a:off x="801773" y="1228775"/>
            <a:ext cx="9529002" cy="589072"/>
          </a:xfrm>
          <a:prstGeom prst="rect">
            <a:avLst/>
          </a:prstGeom>
          <a:noFill/>
        </p:spPr>
        <p:txBody>
          <a:bodyPr wrap="square" rtlCol="0">
            <a:spAutoFit/>
          </a:bodyPr>
          <a:lstStyle/>
          <a:p>
            <a:pPr>
              <a:lnSpc>
                <a:spcPct val="150000"/>
              </a:lnSpc>
              <a:spcAft>
                <a:spcPts val="600"/>
              </a:spcAft>
            </a:pPr>
            <a:r>
              <a:rPr lang="en-US" sz="2400" b="1" dirty="0" smtClean="0">
                <a:solidFill>
                  <a:schemeClr val="tx1">
                    <a:lumMod val="75000"/>
                    <a:lumOff val="25000"/>
                  </a:schemeClr>
                </a:solidFill>
                <a:ea typeface="Calibri"/>
                <a:cs typeface="Calibri"/>
              </a:rPr>
              <a:t>What information should an indicator contain?</a:t>
            </a:r>
          </a:p>
        </p:txBody>
      </p:sp>
      <p:graphicFrame>
        <p:nvGraphicFramePr>
          <p:cNvPr id="5" name="Diagramm 4"/>
          <p:cNvGraphicFramePr/>
          <p:nvPr>
            <p:extLst>
              <p:ext uri="{D42A27DB-BD31-4B8C-83A1-F6EECF244321}">
                <p14:modId xmlns:p14="http://schemas.microsoft.com/office/powerpoint/2010/main" val="1221984083"/>
              </p:ext>
            </p:extLst>
          </p:nvPr>
        </p:nvGraphicFramePr>
        <p:xfrm>
          <a:off x="2482543" y="1546184"/>
          <a:ext cx="7226914" cy="42759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chteck 10"/>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12" name="Rechteck 11"/>
          <p:cNvSpPr/>
          <p:nvPr/>
        </p:nvSpPr>
        <p:spPr>
          <a:xfrm>
            <a:off x="546592" y="667274"/>
            <a:ext cx="3611951" cy="695575"/>
          </a:xfrm>
          <a:prstGeom prst="rect">
            <a:avLst/>
          </a:prstGeom>
        </p:spPr>
        <p:txBody>
          <a:bodyPr wrap="none">
            <a:spAutoFit/>
          </a:bodyPr>
          <a:lstStyle/>
          <a:p>
            <a:pPr lvl="0">
              <a:lnSpc>
                <a:spcPct val="140000"/>
              </a:lnSpc>
              <a:defRPr/>
            </a:pPr>
            <a:r>
              <a:rPr lang="en-US" sz="2800" b="1" dirty="0" smtClean="0">
                <a:solidFill>
                  <a:schemeClr val="accent1">
                    <a:lumMod val="50000"/>
                  </a:schemeClr>
                </a:solidFill>
                <a:ea typeface="Calibri"/>
                <a:cs typeface="Calibri"/>
              </a:rPr>
              <a:t>Definition </a:t>
            </a:r>
            <a:r>
              <a:rPr lang="en-US" sz="2800" b="1" dirty="0">
                <a:solidFill>
                  <a:schemeClr val="accent1">
                    <a:lumMod val="50000"/>
                  </a:schemeClr>
                </a:solidFill>
                <a:ea typeface="Calibri"/>
                <a:cs typeface="Calibri"/>
              </a:rPr>
              <a:t>of </a:t>
            </a:r>
            <a:r>
              <a:rPr lang="en-US" sz="2800" b="1" dirty="0" smtClean="0">
                <a:solidFill>
                  <a:schemeClr val="accent1">
                    <a:lumMod val="50000"/>
                  </a:schemeClr>
                </a:solidFill>
                <a:ea typeface="Calibri"/>
                <a:cs typeface="Calibri"/>
              </a:rPr>
              <a:t>Indicators</a:t>
            </a:r>
            <a:endParaRPr lang="en-US" sz="2800" b="1" dirty="0">
              <a:solidFill>
                <a:schemeClr val="accent1">
                  <a:lumMod val="50000"/>
                </a:schemeClr>
              </a:solidFill>
              <a:cs typeface="Calibri"/>
            </a:endParaRPr>
          </a:p>
        </p:txBody>
      </p:sp>
      <p:sp>
        <p:nvSpPr>
          <p:cNvPr id="13"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3544580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16</a:t>
            </a:fld>
            <a:endParaRPr lang="en-GB"/>
          </a:p>
        </p:txBody>
      </p:sp>
      <p:sp>
        <p:nvSpPr>
          <p:cNvPr id="2" name="Rechteck 1"/>
          <p:cNvSpPr/>
          <p:nvPr/>
        </p:nvSpPr>
        <p:spPr>
          <a:xfrm>
            <a:off x="546592" y="667274"/>
            <a:ext cx="3611951" cy="695575"/>
          </a:xfrm>
          <a:prstGeom prst="rect">
            <a:avLst/>
          </a:prstGeom>
        </p:spPr>
        <p:txBody>
          <a:bodyPr wrap="none">
            <a:spAutoFit/>
          </a:bodyPr>
          <a:lstStyle/>
          <a:p>
            <a:pPr lvl="0">
              <a:lnSpc>
                <a:spcPct val="140000"/>
              </a:lnSpc>
              <a:defRPr/>
            </a:pPr>
            <a:r>
              <a:rPr lang="en-US" sz="2800" b="1" dirty="0" smtClean="0">
                <a:solidFill>
                  <a:schemeClr val="accent1">
                    <a:lumMod val="50000"/>
                  </a:schemeClr>
                </a:solidFill>
                <a:ea typeface="Calibri"/>
                <a:cs typeface="Calibri"/>
              </a:rPr>
              <a:t>Definition </a:t>
            </a:r>
            <a:r>
              <a:rPr lang="en-US" sz="2800" b="1" dirty="0">
                <a:solidFill>
                  <a:schemeClr val="accent1">
                    <a:lumMod val="50000"/>
                  </a:schemeClr>
                </a:solidFill>
                <a:ea typeface="Calibri"/>
                <a:cs typeface="Calibri"/>
              </a:rPr>
              <a:t>of </a:t>
            </a:r>
            <a:r>
              <a:rPr lang="en-US" sz="2800" b="1" dirty="0" smtClean="0">
                <a:solidFill>
                  <a:schemeClr val="accent1">
                    <a:lumMod val="50000"/>
                  </a:schemeClr>
                </a:solidFill>
                <a:ea typeface="Calibri"/>
                <a:cs typeface="Calibri"/>
              </a:rPr>
              <a:t>Indicators</a:t>
            </a:r>
            <a:endParaRPr lang="en-US" sz="2800" b="1" dirty="0">
              <a:solidFill>
                <a:schemeClr val="accent1">
                  <a:lumMod val="50000"/>
                </a:schemeClr>
              </a:solidFill>
              <a:cs typeface="Calibri"/>
            </a:endParaRPr>
          </a:p>
        </p:txBody>
      </p:sp>
      <p:sp>
        <p:nvSpPr>
          <p:cNvPr id="16" name="Textfeld 15"/>
          <p:cNvSpPr txBox="1"/>
          <p:nvPr/>
        </p:nvSpPr>
        <p:spPr>
          <a:xfrm>
            <a:off x="877662" y="1423727"/>
            <a:ext cx="9728925" cy="609398"/>
          </a:xfrm>
          <a:prstGeom prst="rect">
            <a:avLst/>
          </a:prstGeom>
          <a:noFill/>
        </p:spPr>
        <p:txBody>
          <a:bodyPr wrap="square" rtlCol="0">
            <a:spAutoFit/>
          </a:bodyPr>
          <a:lstStyle/>
          <a:p>
            <a:pPr lvl="0">
              <a:lnSpc>
                <a:spcPct val="140000"/>
              </a:lnSpc>
              <a:defRPr/>
            </a:pPr>
            <a:r>
              <a:rPr lang="en-US" sz="2400" b="1" dirty="0" smtClean="0">
                <a:solidFill>
                  <a:schemeClr val="tx1">
                    <a:lumMod val="75000"/>
                    <a:lumOff val="25000"/>
                  </a:schemeClr>
                </a:solidFill>
                <a:ea typeface="Calibri"/>
                <a:cs typeface="Calibri"/>
              </a:rPr>
              <a:t>Indicators </a:t>
            </a:r>
            <a:r>
              <a:rPr lang="en-US" sz="2400" b="1" dirty="0">
                <a:solidFill>
                  <a:schemeClr val="tx1">
                    <a:lumMod val="75000"/>
                    <a:lumOff val="25000"/>
                  </a:schemeClr>
                </a:solidFill>
                <a:ea typeface="Calibri"/>
                <a:cs typeface="Calibri"/>
              </a:rPr>
              <a:t>must be </a:t>
            </a:r>
            <a:r>
              <a:rPr lang="en-US" sz="2400" b="1" dirty="0">
                <a:solidFill>
                  <a:srgbClr val="ECAC86"/>
                </a:solidFill>
                <a:ea typeface="Calibri"/>
                <a:cs typeface="Calibri"/>
              </a:rPr>
              <a:t>SMART</a:t>
            </a:r>
            <a:r>
              <a:rPr lang="en-US" sz="2400" b="1" dirty="0">
                <a:solidFill>
                  <a:schemeClr val="accent1">
                    <a:lumMod val="50000"/>
                  </a:schemeClr>
                </a:solidFill>
                <a:ea typeface="Calibri"/>
                <a:cs typeface="Calibri"/>
              </a:rPr>
              <a:t>:</a:t>
            </a:r>
            <a:endParaRPr lang="en-US" sz="2400" b="1" dirty="0">
              <a:solidFill>
                <a:schemeClr val="accent1">
                  <a:lumMod val="50000"/>
                </a:schemeClr>
              </a:solidFill>
              <a:cs typeface="Calibri"/>
            </a:endParaRPr>
          </a:p>
        </p:txBody>
      </p:sp>
      <p:sp>
        <p:nvSpPr>
          <p:cNvPr id="6" name="Textfeld 5"/>
          <p:cNvSpPr txBox="1"/>
          <p:nvPr/>
        </p:nvSpPr>
        <p:spPr>
          <a:xfrm>
            <a:off x="877663" y="5200222"/>
            <a:ext cx="9745382" cy="523220"/>
          </a:xfrm>
          <a:prstGeom prst="rect">
            <a:avLst/>
          </a:prstGeom>
          <a:noFill/>
        </p:spPr>
        <p:txBody>
          <a:bodyPr wrap="square" rtlCol="0">
            <a:spAutoFit/>
          </a:bodyPr>
          <a:lstStyle/>
          <a:p>
            <a:r>
              <a:rPr lang="en-US" sz="2800" b="1" dirty="0" smtClean="0">
                <a:solidFill>
                  <a:srgbClr val="ECAC86"/>
                </a:solidFill>
              </a:rPr>
              <a:t>T</a:t>
            </a:r>
            <a:r>
              <a:rPr lang="en-US" sz="2400" dirty="0" smtClean="0">
                <a:solidFill>
                  <a:schemeClr val="tx1">
                    <a:lumMod val="75000"/>
                    <a:lumOff val="25000"/>
                  </a:schemeClr>
                </a:solidFill>
              </a:rPr>
              <a:t>imely</a:t>
            </a:r>
            <a:r>
              <a:rPr lang="en-US" sz="2400" dirty="0">
                <a:solidFill>
                  <a:schemeClr val="tx1">
                    <a:lumMod val="75000"/>
                    <a:lumOff val="25000"/>
                  </a:schemeClr>
                </a:solidFill>
              </a:rPr>
              <a:t>: timely, useful in a reasonable time for project management.</a:t>
            </a:r>
            <a:endParaRPr lang="en-GB" sz="2400" dirty="0">
              <a:solidFill>
                <a:schemeClr val="tx1">
                  <a:lumMod val="75000"/>
                  <a:lumOff val="25000"/>
                </a:schemeClr>
              </a:solidFill>
            </a:endParaRPr>
          </a:p>
        </p:txBody>
      </p:sp>
      <p:sp>
        <p:nvSpPr>
          <p:cNvPr id="7" name="Textfeld 6"/>
          <p:cNvSpPr txBox="1"/>
          <p:nvPr/>
        </p:nvSpPr>
        <p:spPr>
          <a:xfrm>
            <a:off x="877662" y="4231849"/>
            <a:ext cx="9959277" cy="892552"/>
          </a:xfrm>
          <a:prstGeom prst="rect">
            <a:avLst/>
          </a:prstGeom>
          <a:noFill/>
        </p:spPr>
        <p:txBody>
          <a:bodyPr wrap="square" rtlCol="0">
            <a:spAutoFit/>
          </a:bodyPr>
          <a:lstStyle/>
          <a:p>
            <a:r>
              <a:rPr lang="en-US" sz="2800" b="1" dirty="0" smtClean="0">
                <a:solidFill>
                  <a:srgbClr val="ECAC86"/>
                </a:solidFill>
              </a:rPr>
              <a:t>R</a:t>
            </a:r>
            <a:r>
              <a:rPr lang="en-US" sz="2400" dirty="0" smtClean="0">
                <a:solidFill>
                  <a:schemeClr val="tx1">
                    <a:lumMod val="75000"/>
                    <a:lumOff val="25000"/>
                  </a:schemeClr>
                </a:solidFill>
              </a:rPr>
              <a:t>elevant</a:t>
            </a:r>
            <a:r>
              <a:rPr lang="en-US" sz="2400" dirty="0">
                <a:solidFill>
                  <a:schemeClr val="tx1">
                    <a:lumMod val="75000"/>
                    <a:lumOff val="25000"/>
                  </a:schemeClr>
                </a:solidFill>
              </a:rPr>
              <a:t>: important for what they are supposed to measure and in relation to the project logic (type of indicator);</a:t>
            </a:r>
          </a:p>
        </p:txBody>
      </p:sp>
      <p:sp>
        <p:nvSpPr>
          <p:cNvPr id="11" name="Textfeld 10"/>
          <p:cNvSpPr txBox="1"/>
          <p:nvPr/>
        </p:nvSpPr>
        <p:spPr>
          <a:xfrm>
            <a:off x="877662" y="3553982"/>
            <a:ext cx="5255365" cy="523220"/>
          </a:xfrm>
          <a:prstGeom prst="rect">
            <a:avLst/>
          </a:prstGeom>
          <a:noFill/>
        </p:spPr>
        <p:txBody>
          <a:bodyPr wrap="square" rtlCol="0">
            <a:spAutoFit/>
          </a:bodyPr>
          <a:lstStyle/>
          <a:p>
            <a:r>
              <a:rPr lang="en-US" sz="2800" b="1" dirty="0" smtClean="0">
                <a:solidFill>
                  <a:srgbClr val="ECAC86"/>
                </a:solidFill>
              </a:rPr>
              <a:t>A</a:t>
            </a:r>
            <a:r>
              <a:rPr lang="en-US" sz="2400" dirty="0" smtClean="0">
                <a:solidFill>
                  <a:schemeClr val="tx1">
                    <a:lumMod val="75000"/>
                    <a:lumOff val="25000"/>
                  </a:schemeClr>
                </a:solidFill>
              </a:rPr>
              <a:t>vailable</a:t>
            </a:r>
            <a:r>
              <a:rPr lang="en-US" sz="2400" dirty="0">
                <a:solidFill>
                  <a:schemeClr val="tx1">
                    <a:lumMod val="75000"/>
                    <a:lumOff val="25000"/>
                  </a:schemeClr>
                </a:solidFill>
              </a:rPr>
              <a:t>: available from existing source;</a:t>
            </a:r>
            <a:endParaRPr lang="en-GB" sz="2400" dirty="0">
              <a:solidFill>
                <a:schemeClr val="tx1">
                  <a:lumMod val="75000"/>
                  <a:lumOff val="25000"/>
                </a:schemeClr>
              </a:solidFill>
            </a:endParaRPr>
          </a:p>
        </p:txBody>
      </p:sp>
      <p:sp>
        <p:nvSpPr>
          <p:cNvPr id="12" name="Textfeld 11"/>
          <p:cNvSpPr txBox="1"/>
          <p:nvPr/>
        </p:nvSpPr>
        <p:spPr>
          <a:xfrm>
            <a:off x="877662" y="2826209"/>
            <a:ext cx="6647964" cy="523220"/>
          </a:xfrm>
          <a:prstGeom prst="rect">
            <a:avLst/>
          </a:prstGeom>
          <a:noFill/>
        </p:spPr>
        <p:txBody>
          <a:bodyPr wrap="square" rtlCol="0">
            <a:spAutoFit/>
          </a:bodyPr>
          <a:lstStyle/>
          <a:p>
            <a:r>
              <a:rPr lang="en-US" sz="2800" b="1" dirty="0" smtClean="0">
                <a:solidFill>
                  <a:srgbClr val="ECAC86"/>
                </a:solidFill>
              </a:rPr>
              <a:t>M</a:t>
            </a:r>
            <a:r>
              <a:rPr lang="en-US" sz="2400" dirty="0" smtClean="0">
                <a:solidFill>
                  <a:schemeClr val="tx1">
                    <a:lumMod val="75000"/>
                    <a:lumOff val="25000"/>
                  </a:schemeClr>
                </a:solidFill>
              </a:rPr>
              <a:t>easurable</a:t>
            </a:r>
            <a:r>
              <a:rPr lang="en-US" sz="2400" dirty="0">
                <a:solidFill>
                  <a:schemeClr val="tx1">
                    <a:lumMod val="75000"/>
                    <a:lumOff val="25000"/>
                  </a:schemeClr>
                </a:solidFill>
              </a:rPr>
              <a:t>: measurable with reasonable effort</a:t>
            </a:r>
            <a:r>
              <a:rPr lang="en-US" sz="2400" dirty="0" smtClean="0">
                <a:solidFill>
                  <a:schemeClr val="tx1">
                    <a:lumMod val="75000"/>
                    <a:lumOff val="25000"/>
                  </a:schemeClr>
                </a:solidFill>
              </a:rPr>
              <a:t>;</a:t>
            </a:r>
            <a:endParaRPr lang="en-US" sz="2400" dirty="0">
              <a:solidFill>
                <a:schemeClr val="tx1">
                  <a:lumMod val="75000"/>
                  <a:lumOff val="25000"/>
                </a:schemeClr>
              </a:solidFill>
            </a:endParaRPr>
          </a:p>
        </p:txBody>
      </p:sp>
      <p:sp>
        <p:nvSpPr>
          <p:cNvPr id="13" name="Textfeld 12"/>
          <p:cNvSpPr txBox="1"/>
          <p:nvPr/>
        </p:nvSpPr>
        <p:spPr>
          <a:xfrm>
            <a:off x="877662" y="2187772"/>
            <a:ext cx="6787664" cy="523220"/>
          </a:xfrm>
          <a:prstGeom prst="rect">
            <a:avLst/>
          </a:prstGeom>
          <a:noFill/>
        </p:spPr>
        <p:txBody>
          <a:bodyPr wrap="square" rtlCol="0">
            <a:spAutoFit/>
          </a:bodyPr>
          <a:lstStyle/>
          <a:p>
            <a:r>
              <a:rPr lang="en-US" sz="2800" b="1" dirty="0" smtClean="0">
                <a:solidFill>
                  <a:srgbClr val="ECAC86"/>
                </a:solidFill>
              </a:rPr>
              <a:t>S</a:t>
            </a:r>
            <a:r>
              <a:rPr lang="en-US" sz="2400" dirty="0" smtClean="0">
                <a:solidFill>
                  <a:schemeClr val="tx1">
                    <a:lumMod val="75000"/>
                    <a:lumOff val="25000"/>
                  </a:schemeClr>
                </a:solidFill>
              </a:rPr>
              <a:t>pecific</a:t>
            </a:r>
            <a:r>
              <a:rPr lang="en-US" sz="2400" dirty="0">
                <a:solidFill>
                  <a:schemeClr val="tx1">
                    <a:lumMod val="75000"/>
                    <a:lumOff val="25000"/>
                  </a:schemeClr>
                </a:solidFill>
              </a:rPr>
              <a:t>: specific in terms of quality and quantity</a:t>
            </a:r>
            <a:r>
              <a:rPr lang="en-US" sz="2400" dirty="0" smtClean="0">
                <a:solidFill>
                  <a:schemeClr val="tx1">
                    <a:lumMod val="75000"/>
                    <a:lumOff val="25000"/>
                  </a:schemeClr>
                </a:solidFill>
              </a:rPr>
              <a:t>;</a:t>
            </a:r>
            <a:endParaRPr lang="en-US" sz="2400" dirty="0">
              <a:solidFill>
                <a:schemeClr val="tx1">
                  <a:lumMod val="75000"/>
                  <a:lumOff val="25000"/>
                </a:schemeClr>
              </a:solidFill>
            </a:endParaRPr>
          </a:p>
        </p:txBody>
      </p:sp>
      <p:sp>
        <p:nvSpPr>
          <p:cNvPr id="14" name="Rechteck 13"/>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15"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2663874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17</a:t>
            </a:fld>
            <a:endParaRPr lang="en-GB"/>
          </a:p>
        </p:txBody>
      </p:sp>
      <p:sp>
        <p:nvSpPr>
          <p:cNvPr id="16" name="Textfeld 15"/>
          <p:cNvSpPr txBox="1"/>
          <p:nvPr/>
        </p:nvSpPr>
        <p:spPr>
          <a:xfrm>
            <a:off x="445005" y="559322"/>
            <a:ext cx="6770711" cy="646331"/>
          </a:xfrm>
          <a:prstGeom prst="rect">
            <a:avLst/>
          </a:prstGeom>
          <a:noFill/>
        </p:spPr>
        <p:txBody>
          <a:bodyPr wrap="square" rtlCol="0">
            <a:spAutoFit/>
          </a:bodyPr>
          <a:lstStyle/>
          <a:p>
            <a:pPr>
              <a:lnSpc>
                <a:spcPct val="150000"/>
              </a:lnSpc>
              <a:spcAft>
                <a:spcPts val="600"/>
              </a:spcAft>
            </a:pPr>
            <a:r>
              <a:rPr lang="en-US" sz="2400" b="1" dirty="0" smtClean="0">
                <a:solidFill>
                  <a:schemeClr val="accent1">
                    <a:lumMod val="50000"/>
                  </a:schemeClr>
                </a:solidFill>
                <a:ea typeface="Calibri"/>
                <a:cs typeface="Calibri"/>
              </a:rPr>
              <a:t>Definition of Indicators: Ways to develop indicators</a:t>
            </a:r>
          </a:p>
        </p:txBody>
      </p:sp>
      <p:graphicFrame>
        <p:nvGraphicFramePr>
          <p:cNvPr id="4" name="Diagramm 3"/>
          <p:cNvGraphicFramePr/>
          <p:nvPr>
            <p:extLst>
              <p:ext uri="{D42A27DB-BD31-4B8C-83A1-F6EECF244321}">
                <p14:modId xmlns:p14="http://schemas.microsoft.com/office/powerpoint/2010/main" val="351766008"/>
              </p:ext>
            </p:extLst>
          </p:nvPr>
        </p:nvGraphicFramePr>
        <p:xfrm>
          <a:off x="1193075" y="1564795"/>
          <a:ext cx="9527062" cy="4149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chteck 10"/>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12"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14730235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18</a:t>
            </a:fld>
            <a:endParaRPr lang="en-GB"/>
          </a:p>
        </p:txBody>
      </p:sp>
      <p:sp>
        <p:nvSpPr>
          <p:cNvPr id="2" name="Rechteck 1"/>
          <p:cNvSpPr/>
          <p:nvPr/>
        </p:nvSpPr>
        <p:spPr>
          <a:xfrm>
            <a:off x="1193075" y="797511"/>
            <a:ext cx="7340984" cy="707886"/>
          </a:xfrm>
          <a:prstGeom prst="rect">
            <a:avLst/>
          </a:prstGeom>
        </p:spPr>
        <p:txBody>
          <a:bodyPr wrap="none">
            <a:spAutoFit/>
          </a:bodyPr>
          <a:lstStyle/>
          <a:p>
            <a:pPr marL="742950" indent="-742950">
              <a:buFont typeface="+mj-lt"/>
              <a:buAutoNum type="arabicPeriod" startAt="2"/>
            </a:pPr>
            <a:r>
              <a:rPr lang="de-DE" sz="4000" b="1" spc="-105" dirty="0" err="1" smtClean="0">
                <a:solidFill>
                  <a:schemeClr val="accent1">
                    <a:lumMod val="50000"/>
                  </a:schemeClr>
                </a:solidFill>
              </a:rPr>
              <a:t>How</a:t>
            </a:r>
            <a:r>
              <a:rPr lang="de-DE" sz="4000" b="1" spc="-105" dirty="0" smtClean="0">
                <a:solidFill>
                  <a:schemeClr val="accent1">
                    <a:lumMod val="50000"/>
                  </a:schemeClr>
                </a:solidFill>
              </a:rPr>
              <a:t> </a:t>
            </a:r>
            <a:r>
              <a:rPr lang="de-DE" sz="4000" b="1" spc="-105" dirty="0" err="1" smtClean="0">
                <a:solidFill>
                  <a:schemeClr val="accent1">
                    <a:lumMod val="50000"/>
                  </a:schemeClr>
                </a:solidFill>
              </a:rPr>
              <a:t>to</a:t>
            </a:r>
            <a:r>
              <a:rPr lang="de-DE" sz="4000" b="1" spc="-105" dirty="0" smtClean="0">
                <a:solidFill>
                  <a:schemeClr val="accent1">
                    <a:lumMod val="50000"/>
                  </a:schemeClr>
                </a:solidFill>
              </a:rPr>
              <a:t> </a:t>
            </a:r>
            <a:r>
              <a:rPr lang="de-DE" sz="4000" b="1" spc="-105" dirty="0">
                <a:solidFill>
                  <a:schemeClr val="accent1">
                    <a:lumMod val="50000"/>
                  </a:schemeClr>
                </a:solidFill>
              </a:rPr>
              <a:t>W</a:t>
            </a:r>
            <a:r>
              <a:rPr lang="de-DE" sz="4000" b="1" spc="-105" dirty="0" smtClean="0">
                <a:solidFill>
                  <a:schemeClr val="accent1">
                    <a:lumMod val="50000"/>
                  </a:schemeClr>
                </a:solidFill>
              </a:rPr>
              <a:t>rite a </a:t>
            </a:r>
            <a:r>
              <a:rPr lang="de-DE" sz="4000" b="1" spc="-105" dirty="0">
                <a:solidFill>
                  <a:schemeClr val="accent1">
                    <a:lumMod val="50000"/>
                  </a:schemeClr>
                </a:solidFill>
              </a:rPr>
              <a:t>P</a:t>
            </a:r>
            <a:r>
              <a:rPr lang="de-DE" sz="4000" b="1" spc="-105" dirty="0" smtClean="0">
                <a:solidFill>
                  <a:schemeClr val="accent1">
                    <a:lumMod val="50000"/>
                  </a:schemeClr>
                </a:solidFill>
              </a:rPr>
              <a:t>roject </a:t>
            </a:r>
            <a:r>
              <a:rPr lang="de-DE" sz="4000" b="1" spc="-105" dirty="0" err="1">
                <a:solidFill>
                  <a:schemeClr val="accent1">
                    <a:lumMod val="50000"/>
                  </a:schemeClr>
                </a:solidFill>
              </a:rPr>
              <a:t>P</a:t>
            </a:r>
            <a:r>
              <a:rPr lang="de-DE" sz="4000" b="1" spc="-105" dirty="0" err="1" smtClean="0">
                <a:solidFill>
                  <a:schemeClr val="accent1">
                    <a:lumMod val="50000"/>
                  </a:schemeClr>
                </a:solidFill>
              </a:rPr>
              <a:t>roposal</a:t>
            </a:r>
            <a:endParaRPr lang="de-DE" sz="4000" b="1" dirty="0">
              <a:solidFill>
                <a:schemeClr val="accent1">
                  <a:lumMod val="50000"/>
                </a:schemeClr>
              </a:solidFill>
            </a:endParaRPr>
          </a:p>
        </p:txBody>
      </p:sp>
      <p:pic>
        <p:nvPicPr>
          <p:cNvPr id="7" name="Google Shape;290;p17"/>
          <p:cNvPicPr/>
          <p:nvPr/>
        </p:nvPicPr>
        <p:blipFill>
          <a:blip r:embed="rId3">
            <a:alphaModFix/>
          </a:blip>
          <a:srcRect r="262" b="280"/>
          <a:stretch/>
        </p:blipFill>
        <p:spPr bwMode="auto">
          <a:xfrm>
            <a:off x="4185794" y="2936303"/>
            <a:ext cx="5071593" cy="3921697"/>
          </a:xfrm>
          <a:prstGeom prst="rect">
            <a:avLst/>
          </a:prstGeom>
          <a:noFill/>
          <a:ln>
            <a:noFill/>
          </a:ln>
        </p:spPr>
      </p:pic>
    </p:spTree>
    <p:extLst>
      <p:ext uri="{BB962C8B-B14F-4D97-AF65-F5344CB8AC3E}">
        <p14:creationId xmlns:p14="http://schemas.microsoft.com/office/powerpoint/2010/main" val="2092438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19</a:t>
            </a:fld>
            <a:endParaRPr lang="en-GB"/>
          </a:p>
        </p:txBody>
      </p:sp>
      <p:sp>
        <p:nvSpPr>
          <p:cNvPr id="2" name="Rechteck 1"/>
          <p:cNvSpPr/>
          <p:nvPr/>
        </p:nvSpPr>
        <p:spPr>
          <a:xfrm>
            <a:off x="452405" y="716935"/>
            <a:ext cx="4982582" cy="523220"/>
          </a:xfrm>
          <a:prstGeom prst="rect">
            <a:avLst/>
          </a:prstGeom>
        </p:spPr>
        <p:txBody>
          <a:bodyPr wrap="none">
            <a:spAutoFit/>
          </a:bodyPr>
          <a:lstStyle/>
          <a:p>
            <a:r>
              <a:rPr lang="de-DE" sz="2800" b="1" spc="-105" dirty="0" err="1" smtClean="0">
                <a:solidFill>
                  <a:schemeClr val="accent1">
                    <a:lumMod val="50000"/>
                  </a:schemeClr>
                </a:solidFill>
              </a:rPr>
              <a:t>Requirements</a:t>
            </a:r>
            <a:r>
              <a:rPr lang="de-DE" sz="2800" b="1" spc="-105" dirty="0" smtClean="0">
                <a:solidFill>
                  <a:schemeClr val="accent1">
                    <a:lumMod val="50000"/>
                  </a:schemeClr>
                </a:solidFill>
              </a:rPr>
              <a:t> </a:t>
            </a:r>
            <a:r>
              <a:rPr lang="de-DE" sz="2800" b="1" spc="-105" dirty="0" err="1" smtClean="0">
                <a:solidFill>
                  <a:schemeClr val="accent1">
                    <a:lumMod val="50000"/>
                  </a:schemeClr>
                </a:solidFill>
              </a:rPr>
              <a:t>of</a:t>
            </a:r>
            <a:r>
              <a:rPr lang="de-DE" sz="2800" b="1" spc="-105" dirty="0" smtClean="0">
                <a:solidFill>
                  <a:schemeClr val="accent1">
                    <a:lumMod val="50000"/>
                  </a:schemeClr>
                </a:solidFill>
              </a:rPr>
              <a:t> a </a:t>
            </a:r>
            <a:r>
              <a:rPr lang="de-DE" sz="2800" b="1" spc="-105" dirty="0" err="1" smtClean="0">
                <a:solidFill>
                  <a:schemeClr val="accent1">
                    <a:lumMod val="50000"/>
                  </a:schemeClr>
                </a:solidFill>
              </a:rPr>
              <a:t>project</a:t>
            </a:r>
            <a:r>
              <a:rPr lang="de-DE" sz="2800" b="1" spc="-105" dirty="0" smtClean="0">
                <a:solidFill>
                  <a:schemeClr val="accent1">
                    <a:lumMod val="50000"/>
                  </a:schemeClr>
                </a:solidFill>
              </a:rPr>
              <a:t> </a:t>
            </a:r>
            <a:r>
              <a:rPr lang="de-DE" sz="2800" b="1" spc="-105" dirty="0" err="1" smtClean="0">
                <a:solidFill>
                  <a:schemeClr val="accent1">
                    <a:lumMod val="50000"/>
                  </a:schemeClr>
                </a:solidFill>
              </a:rPr>
              <a:t>proposal</a:t>
            </a:r>
            <a:endParaRPr lang="de-DE" sz="2800" b="1" dirty="0">
              <a:solidFill>
                <a:schemeClr val="accent1">
                  <a:lumMod val="50000"/>
                </a:schemeClr>
              </a:solidFill>
            </a:endParaRPr>
          </a:p>
        </p:txBody>
      </p:sp>
      <p:sp>
        <p:nvSpPr>
          <p:cNvPr id="16" name="Textfeld 15"/>
          <p:cNvSpPr txBox="1"/>
          <p:nvPr/>
        </p:nvSpPr>
        <p:spPr>
          <a:xfrm>
            <a:off x="912643" y="1445306"/>
            <a:ext cx="9355695" cy="4401205"/>
          </a:xfrm>
          <a:prstGeom prst="rect">
            <a:avLst/>
          </a:prstGeom>
          <a:noFill/>
        </p:spPr>
        <p:txBody>
          <a:bodyPr wrap="square" rtlCol="0">
            <a:spAutoFit/>
          </a:bodyPr>
          <a:lstStyle/>
          <a:p>
            <a:pPr marL="342900" indent="-342900">
              <a:spcAft>
                <a:spcPts val="600"/>
              </a:spcAft>
              <a:buFont typeface="Wingdings" panose="05000000000000000000" pitchFamily="2" charset="2"/>
              <a:buChar char="§"/>
            </a:pPr>
            <a:r>
              <a:rPr lang="en-US" sz="2400" dirty="0" smtClean="0">
                <a:solidFill>
                  <a:schemeClr val="tx1">
                    <a:lumMod val="75000"/>
                    <a:lumOff val="25000"/>
                  </a:schemeClr>
                </a:solidFill>
                <a:ea typeface="Calibri"/>
                <a:cs typeface="Calibri"/>
              </a:rPr>
              <a:t>Funding </a:t>
            </a:r>
            <a:r>
              <a:rPr lang="en-US" sz="2400" dirty="0">
                <a:solidFill>
                  <a:schemeClr val="tx1">
                    <a:lumMod val="75000"/>
                    <a:lumOff val="25000"/>
                  </a:schemeClr>
                </a:solidFill>
                <a:ea typeface="Calibri"/>
                <a:cs typeface="Calibri"/>
              </a:rPr>
              <a:t>requirements are met</a:t>
            </a:r>
          </a:p>
          <a:p>
            <a:pPr marL="342900" indent="-342900">
              <a:spcAft>
                <a:spcPts val="600"/>
              </a:spcAft>
              <a:buFont typeface="Wingdings" panose="05000000000000000000" pitchFamily="2" charset="2"/>
              <a:buChar char="§"/>
            </a:pPr>
            <a:r>
              <a:rPr lang="en-US" sz="2400" dirty="0">
                <a:solidFill>
                  <a:schemeClr val="tx1">
                    <a:lumMod val="75000"/>
                    <a:lumOff val="25000"/>
                  </a:schemeClr>
                </a:solidFill>
                <a:ea typeface="Calibri"/>
                <a:cs typeface="Calibri"/>
              </a:rPr>
              <a:t>Submitted on time</a:t>
            </a:r>
          </a:p>
          <a:p>
            <a:pPr marL="342900" indent="-342900">
              <a:spcAft>
                <a:spcPts val="600"/>
              </a:spcAft>
              <a:buFont typeface="Wingdings" panose="05000000000000000000" pitchFamily="2" charset="2"/>
              <a:buChar char="§"/>
            </a:pPr>
            <a:r>
              <a:rPr lang="en-US" sz="2400" dirty="0">
                <a:solidFill>
                  <a:schemeClr val="tx1">
                    <a:lumMod val="75000"/>
                    <a:lumOff val="25000"/>
                  </a:schemeClr>
                </a:solidFill>
                <a:ea typeface="Calibri"/>
                <a:cs typeface="Calibri"/>
              </a:rPr>
              <a:t>Complete application (current forms used?)</a:t>
            </a:r>
          </a:p>
          <a:p>
            <a:pPr marL="342900" indent="-342900">
              <a:spcAft>
                <a:spcPts val="600"/>
              </a:spcAft>
              <a:buFont typeface="Wingdings" panose="05000000000000000000" pitchFamily="2" charset="2"/>
              <a:buChar char="§"/>
            </a:pPr>
            <a:r>
              <a:rPr lang="en-US" sz="2400" dirty="0" smtClean="0">
                <a:solidFill>
                  <a:schemeClr val="tx1">
                    <a:lumMod val="75000"/>
                    <a:lumOff val="25000"/>
                  </a:schemeClr>
                </a:solidFill>
                <a:ea typeface="Calibri"/>
                <a:cs typeface="Calibri"/>
              </a:rPr>
              <a:t>All questions have been answered</a:t>
            </a:r>
          </a:p>
          <a:p>
            <a:pPr marL="342900" indent="-342900">
              <a:spcAft>
                <a:spcPts val="600"/>
              </a:spcAft>
              <a:buFont typeface="Wingdings" panose="05000000000000000000" pitchFamily="2" charset="2"/>
              <a:buChar char="§"/>
            </a:pPr>
            <a:r>
              <a:rPr lang="en-US" sz="2400" dirty="0" smtClean="0">
                <a:solidFill>
                  <a:schemeClr val="tx1">
                    <a:lumMod val="75000"/>
                    <a:lumOff val="25000"/>
                  </a:schemeClr>
                </a:solidFill>
                <a:ea typeface="Calibri"/>
                <a:cs typeface="Calibri"/>
              </a:rPr>
              <a:t>Guidelines </a:t>
            </a:r>
            <a:r>
              <a:rPr lang="en-US" sz="2400" dirty="0">
                <a:solidFill>
                  <a:schemeClr val="tx1">
                    <a:lumMod val="75000"/>
                    <a:lumOff val="25000"/>
                  </a:schemeClr>
                </a:solidFill>
                <a:ea typeface="Calibri"/>
                <a:cs typeface="Calibri"/>
              </a:rPr>
              <a:t>have been followed</a:t>
            </a:r>
          </a:p>
          <a:p>
            <a:pPr marL="342900" indent="-342900">
              <a:spcAft>
                <a:spcPts val="600"/>
              </a:spcAft>
              <a:buFont typeface="Wingdings" panose="05000000000000000000" pitchFamily="2" charset="2"/>
              <a:buChar char="§"/>
            </a:pPr>
            <a:r>
              <a:rPr lang="en-US" sz="2400" dirty="0">
                <a:solidFill>
                  <a:schemeClr val="tx1">
                    <a:lumMod val="75000"/>
                    <a:lumOff val="25000"/>
                  </a:schemeClr>
                </a:solidFill>
                <a:ea typeface="Calibri"/>
                <a:cs typeface="Calibri"/>
              </a:rPr>
              <a:t>The Application is clear, concise and comprehensible </a:t>
            </a:r>
          </a:p>
          <a:p>
            <a:pPr marL="342900" indent="-342900">
              <a:spcAft>
                <a:spcPts val="600"/>
              </a:spcAft>
              <a:buFont typeface="Wingdings" panose="05000000000000000000" pitchFamily="2" charset="2"/>
              <a:buChar char="§"/>
            </a:pPr>
            <a:r>
              <a:rPr lang="en-US" sz="2400" dirty="0">
                <a:solidFill>
                  <a:schemeClr val="tx1">
                    <a:lumMod val="75000"/>
                    <a:lumOff val="25000"/>
                  </a:schemeClr>
                </a:solidFill>
                <a:ea typeface="Calibri"/>
                <a:cs typeface="Calibri"/>
              </a:rPr>
              <a:t>The Application is based on facts</a:t>
            </a:r>
          </a:p>
          <a:p>
            <a:pPr marL="342900" indent="-342900">
              <a:spcAft>
                <a:spcPts val="600"/>
              </a:spcAft>
              <a:buFont typeface="Wingdings" panose="05000000000000000000" pitchFamily="2" charset="2"/>
              <a:buChar char="§"/>
            </a:pPr>
            <a:r>
              <a:rPr lang="en-US" sz="2400" dirty="0">
                <a:solidFill>
                  <a:schemeClr val="tx1">
                    <a:lumMod val="75000"/>
                    <a:lumOff val="25000"/>
                  </a:schemeClr>
                </a:solidFill>
                <a:ea typeface="Calibri"/>
                <a:cs typeface="Calibri"/>
              </a:rPr>
              <a:t>The Application logic is respected (e.g.: no description of project activities when it is about problem analysis)</a:t>
            </a:r>
          </a:p>
          <a:p>
            <a:pPr marL="342900" indent="-342900">
              <a:spcAft>
                <a:spcPts val="600"/>
              </a:spcAft>
              <a:buFont typeface="Wingdings" panose="05000000000000000000" pitchFamily="2" charset="2"/>
              <a:buChar char="§"/>
            </a:pPr>
            <a:r>
              <a:rPr lang="en-US" sz="2400" dirty="0">
                <a:solidFill>
                  <a:schemeClr val="tx1">
                    <a:lumMod val="75000"/>
                    <a:lumOff val="25000"/>
                  </a:schemeClr>
                </a:solidFill>
                <a:ea typeface="Calibri"/>
                <a:cs typeface="Calibri"/>
              </a:rPr>
              <a:t>Cost plan reflects project </a:t>
            </a:r>
            <a:r>
              <a:rPr lang="en-US" sz="2400" dirty="0" smtClean="0">
                <a:solidFill>
                  <a:schemeClr val="tx1">
                    <a:lumMod val="75000"/>
                    <a:lumOff val="25000"/>
                  </a:schemeClr>
                </a:solidFill>
                <a:ea typeface="Calibri"/>
                <a:cs typeface="Calibri"/>
              </a:rPr>
              <a:t>activities</a:t>
            </a:r>
            <a:endParaRPr lang="en-US" sz="2400" dirty="0">
              <a:solidFill>
                <a:schemeClr val="tx1">
                  <a:lumMod val="75000"/>
                  <a:lumOff val="25000"/>
                </a:schemeClr>
              </a:solidFill>
              <a:ea typeface="Calibri"/>
              <a:cs typeface="Calibri"/>
            </a:endParaRPr>
          </a:p>
        </p:txBody>
      </p:sp>
      <p:sp>
        <p:nvSpPr>
          <p:cNvPr id="3" name="Rechteck 2"/>
          <p:cNvSpPr/>
          <p:nvPr/>
        </p:nvSpPr>
        <p:spPr>
          <a:xfrm>
            <a:off x="7672461" y="517699"/>
            <a:ext cx="3998170" cy="1654556"/>
          </a:xfrm>
          <a:prstGeom prst="rect">
            <a:avLst/>
          </a:prstGeom>
          <a:solidFill>
            <a:srgbClr val="9DBECF"/>
          </a:solidFill>
        </p:spPr>
        <p:txBody>
          <a:bodyPr wrap="square">
            <a:spAutoFit/>
          </a:bodyPr>
          <a:lstStyle/>
          <a:p>
            <a:pPr lvl="0">
              <a:lnSpc>
                <a:spcPct val="140666"/>
              </a:lnSpc>
              <a:defRPr/>
            </a:pPr>
            <a:r>
              <a:rPr lang="en-US" dirty="0" smtClean="0">
                <a:solidFill>
                  <a:schemeClr val="tx1">
                    <a:lumMod val="75000"/>
                    <a:lumOff val="25000"/>
                  </a:schemeClr>
                </a:solidFill>
                <a:ea typeface="Calibri"/>
                <a:cs typeface="Calibri"/>
              </a:rPr>
              <a:t>A good project proposal is a prerequisite for the approval of a project. However, a good project proposal does not guarantee a good project.</a:t>
            </a:r>
            <a:endParaRPr lang="en-US" dirty="0">
              <a:solidFill>
                <a:schemeClr val="tx1">
                  <a:lumMod val="75000"/>
                  <a:lumOff val="25000"/>
                </a:schemeClr>
              </a:solidFill>
            </a:endParaRPr>
          </a:p>
        </p:txBody>
      </p:sp>
      <p:sp>
        <p:nvSpPr>
          <p:cNvPr id="9" name="Rechteck 8"/>
          <p:cNvSpPr/>
          <p:nvPr/>
        </p:nvSpPr>
        <p:spPr>
          <a:xfrm>
            <a:off x="445005" y="355059"/>
            <a:ext cx="2990627" cy="369332"/>
          </a:xfrm>
          <a:prstGeom prst="rect">
            <a:avLst/>
          </a:prstGeom>
        </p:spPr>
        <p:txBody>
          <a:bodyPr wrap="none">
            <a:spAutoFit/>
          </a:bodyPr>
          <a:lstStyle/>
          <a:p>
            <a:r>
              <a:rPr lang="de-DE" b="1" spc="-105" dirty="0" smtClean="0">
                <a:solidFill>
                  <a:schemeClr val="bg1">
                    <a:lumMod val="65000"/>
                  </a:schemeClr>
                </a:solidFill>
              </a:rPr>
              <a:t>2. </a:t>
            </a:r>
            <a:r>
              <a:rPr lang="de-DE" b="1" spc="-105" dirty="0" err="1" smtClean="0">
                <a:solidFill>
                  <a:schemeClr val="bg1">
                    <a:lumMod val="65000"/>
                  </a:schemeClr>
                </a:solidFill>
              </a:rPr>
              <a:t>How</a:t>
            </a:r>
            <a:r>
              <a:rPr lang="de-DE" b="1" spc="-105" dirty="0" smtClean="0">
                <a:solidFill>
                  <a:schemeClr val="bg1">
                    <a:lumMod val="65000"/>
                  </a:schemeClr>
                </a:solidFill>
              </a:rPr>
              <a:t> </a:t>
            </a:r>
            <a:r>
              <a:rPr lang="de-DE" b="1" spc="-105" dirty="0" err="1" smtClean="0">
                <a:solidFill>
                  <a:schemeClr val="bg1">
                    <a:lumMod val="65000"/>
                  </a:schemeClr>
                </a:solidFill>
              </a:rPr>
              <a:t>to</a:t>
            </a:r>
            <a:r>
              <a:rPr lang="de-DE" b="1" spc="-105" dirty="0" smtClean="0">
                <a:solidFill>
                  <a:schemeClr val="bg1">
                    <a:lumMod val="65000"/>
                  </a:schemeClr>
                </a:solidFill>
              </a:rPr>
              <a:t> </a:t>
            </a:r>
            <a:r>
              <a:rPr lang="de-DE" b="1" spc="-105" dirty="0" err="1" smtClean="0">
                <a:solidFill>
                  <a:schemeClr val="bg1">
                    <a:lumMod val="65000"/>
                  </a:schemeClr>
                </a:solidFill>
              </a:rPr>
              <a:t>write</a:t>
            </a:r>
            <a:r>
              <a:rPr lang="de-DE" b="1" spc="-105" dirty="0" smtClean="0">
                <a:solidFill>
                  <a:schemeClr val="bg1">
                    <a:lumMod val="65000"/>
                  </a:schemeClr>
                </a:solidFill>
              </a:rPr>
              <a:t> a </a:t>
            </a:r>
            <a:r>
              <a:rPr lang="de-DE" b="1" spc="-105" dirty="0" err="1" smtClean="0">
                <a:solidFill>
                  <a:schemeClr val="bg1">
                    <a:lumMod val="65000"/>
                  </a:schemeClr>
                </a:solidFill>
              </a:rPr>
              <a:t>project</a:t>
            </a:r>
            <a:r>
              <a:rPr lang="de-DE" b="1" spc="-105" dirty="0" smtClean="0">
                <a:solidFill>
                  <a:schemeClr val="bg1">
                    <a:lumMod val="65000"/>
                  </a:schemeClr>
                </a:solidFill>
              </a:rPr>
              <a:t> </a:t>
            </a:r>
            <a:r>
              <a:rPr lang="de-DE" b="1" spc="-105" dirty="0" err="1" smtClean="0">
                <a:solidFill>
                  <a:schemeClr val="bg1">
                    <a:lumMod val="65000"/>
                  </a:schemeClr>
                </a:solidFill>
              </a:rPr>
              <a:t>proposal</a:t>
            </a:r>
            <a:endParaRPr lang="de-DE" b="1" dirty="0">
              <a:solidFill>
                <a:schemeClr val="bg1">
                  <a:lumMod val="65000"/>
                </a:schemeClr>
              </a:solidFill>
            </a:endParaRPr>
          </a:p>
        </p:txBody>
      </p:sp>
      <p:sp>
        <p:nvSpPr>
          <p:cNvPr id="12"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1759940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a:t>
            </a:fld>
            <a:endParaRPr lang="en-GB"/>
          </a:p>
        </p:txBody>
      </p:sp>
      <p:sp>
        <p:nvSpPr>
          <p:cNvPr id="2" name="Rechteck 1"/>
          <p:cNvSpPr/>
          <p:nvPr/>
        </p:nvSpPr>
        <p:spPr>
          <a:xfrm>
            <a:off x="1193075" y="797511"/>
            <a:ext cx="2760564" cy="523220"/>
          </a:xfrm>
          <a:prstGeom prst="rect">
            <a:avLst/>
          </a:prstGeom>
        </p:spPr>
        <p:txBody>
          <a:bodyPr wrap="none">
            <a:spAutoFit/>
          </a:bodyPr>
          <a:lstStyle/>
          <a:p>
            <a:r>
              <a:rPr lang="de-DE" sz="2800" b="1" spc="-105" dirty="0" smtClean="0">
                <a:solidFill>
                  <a:schemeClr val="accent1">
                    <a:lumMod val="50000"/>
                  </a:schemeClr>
                </a:solidFill>
              </a:rPr>
              <a:t>Training </a:t>
            </a:r>
            <a:r>
              <a:rPr lang="de-DE" sz="2800" b="1" spc="-105" dirty="0" err="1" smtClean="0">
                <a:solidFill>
                  <a:schemeClr val="accent1">
                    <a:lumMod val="50000"/>
                  </a:schemeClr>
                </a:solidFill>
              </a:rPr>
              <a:t>Objectives</a:t>
            </a:r>
            <a:endParaRPr lang="de-DE" sz="2800" b="1" dirty="0">
              <a:solidFill>
                <a:schemeClr val="accent1">
                  <a:lumMod val="50000"/>
                </a:schemeClr>
              </a:solidFill>
            </a:endParaRPr>
          </a:p>
        </p:txBody>
      </p:sp>
      <p:sp>
        <p:nvSpPr>
          <p:cNvPr id="16" name="Textfeld 15"/>
          <p:cNvSpPr txBox="1"/>
          <p:nvPr/>
        </p:nvSpPr>
        <p:spPr>
          <a:xfrm>
            <a:off x="1193075" y="1740309"/>
            <a:ext cx="7416197" cy="3416320"/>
          </a:xfrm>
          <a:prstGeom prst="rect">
            <a:avLst/>
          </a:prstGeom>
          <a:noFill/>
        </p:spPr>
        <p:txBody>
          <a:bodyPr wrap="none" rtlCol="0">
            <a:spAutoFit/>
          </a:bodyPr>
          <a:lstStyle/>
          <a:p>
            <a:pPr marL="285750" indent="-285750">
              <a:lnSpc>
                <a:spcPct val="300000"/>
              </a:lnSpc>
              <a:buFont typeface="Wingdings" panose="05000000000000000000" pitchFamily="2" charset="2"/>
              <a:buChar char="§"/>
            </a:pPr>
            <a:r>
              <a:rPr lang="en-US" sz="2400" dirty="0" smtClean="0">
                <a:solidFill>
                  <a:schemeClr val="tx1">
                    <a:lumMod val="75000"/>
                    <a:lumOff val="25000"/>
                  </a:schemeClr>
                </a:solidFill>
              </a:rPr>
              <a:t>Obtain an overview of methods of project development</a:t>
            </a:r>
          </a:p>
          <a:p>
            <a:pPr marL="285750" indent="-285750">
              <a:lnSpc>
                <a:spcPct val="300000"/>
              </a:lnSpc>
              <a:buFont typeface="Wingdings" panose="05000000000000000000" pitchFamily="2" charset="2"/>
              <a:buChar char="§"/>
            </a:pPr>
            <a:r>
              <a:rPr lang="en-US" sz="2400" dirty="0" smtClean="0">
                <a:solidFill>
                  <a:schemeClr val="tx1">
                    <a:lumMod val="75000"/>
                    <a:lumOff val="25000"/>
                  </a:schemeClr>
                </a:solidFill>
              </a:rPr>
              <a:t>Gain </a:t>
            </a:r>
            <a:r>
              <a:rPr lang="en-US" sz="2400" dirty="0">
                <a:solidFill>
                  <a:schemeClr val="tx1">
                    <a:lumMod val="75000"/>
                    <a:lumOff val="25000"/>
                  </a:schemeClr>
                </a:solidFill>
              </a:rPr>
              <a:t>a deeper understanding of project </a:t>
            </a:r>
            <a:r>
              <a:rPr lang="en-US" sz="2400" dirty="0" smtClean="0">
                <a:solidFill>
                  <a:schemeClr val="tx1">
                    <a:lumMod val="75000"/>
                    <a:lumOff val="25000"/>
                  </a:schemeClr>
                </a:solidFill>
              </a:rPr>
              <a:t>management</a:t>
            </a:r>
          </a:p>
          <a:p>
            <a:pPr marL="285750" indent="-285750">
              <a:lnSpc>
                <a:spcPct val="300000"/>
              </a:lnSpc>
              <a:buFont typeface="Wingdings" panose="05000000000000000000" pitchFamily="2" charset="2"/>
              <a:buChar char="§"/>
            </a:pPr>
            <a:r>
              <a:rPr lang="en-US" sz="2400" dirty="0">
                <a:solidFill>
                  <a:schemeClr val="tx1">
                    <a:lumMod val="75000"/>
                    <a:lumOff val="25000"/>
                  </a:schemeClr>
                </a:solidFill>
              </a:rPr>
              <a:t>Learn about practical tools and methods</a:t>
            </a:r>
            <a:endParaRPr lang="en-GB" sz="2400" dirty="0">
              <a:solidFill>
                <a:schemeClr val="tx1">
                  <a:lumMod val="75000"/>
                  <a:lumOff val="25000"/>
                </a:schemeClr>
              </a:solidFill>
            </a:endParaRP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525" y="5847672"/>
            <a:ext cx="1095922" cy="676076"/>
          </a:xfrm>
          <a:prstGeom prst="rect">
            <a:avLst/>
          </a:prstGeom>
        </p:spPr>
      </p:pic>
      <p:sp>
        <p:nvSpPr>
          <p:cNvPr id="9" name="Rechteck 8"/>
          <p:cNvSpPr/>
          <p:nvPr/>
        </p:nvSpPr>
        <p:spPr>
          <a:xfrm>
            <a:off x="3588354" y="6185710"/>
            <a:ext cx="5101045"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pic>
        <p:nvPicPr>
          <p:cNvPr id="11" name="Grafik 10"/>
          <p:cNvPicPr/>
          <p:nvPr/>
        </p:nvPicPr>
        <p:blipFill>
          <a:blip r:embed="rId4" cstate="print">
            <a:extLst>
              <a:ext uri="{28A0092B-C50C-407E-A947-70E740481C1C}">
                <a14:useLocalDpi xmlns:a14="http://schemas.microsoft.com/office/drawing/2010/main" val="0"/>
              </a:ext>
            </a:extLst>
          </a:blip>
          <a:stretch>
            <a:fillRect/>
          </a:stretch>
        </p:blipFill>
        <p:spPr>
          <a:xfrm>
            <a:off x="1895355" y="6205792"/>
            <a:ext cx="1666875" cy="349250"/>
          </a:xfrm>
          <a:prstGeom prst="rect">
            <a:avLst/>
          </a:prstGeom>
        </p:spPr>
      </p:pic>
    </p:spTree>
    <p:extLst>
      <p:ext uri="{BB962C8B-B14F-4D97-AF65-F5344CB8AC3E}">
        <p14:creationId xmlns:p14="http://schemas.microsoft.com/office/powerpoint/2010/main" val="1367558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20</a:t>
            </a:fld>
            <a:endParaRPr lang="en-GB"/>
          </a:p>
        </p:txBody>
      </p:sp>
      <p:sp>
        <p:nvSpPr>
          <p:cNvPr id="2" name="Rechteck 1"/>
          <p:cNvSpPr/>
          <p:nvPr/>
        </p:nvSpPr>
        <p:spPr>
          <a:xfrm>
            <a:off x="445005" y="710190"/>
            <a:ext cx="8508355" cy="523220"/>
          </a:xfrm>
          <a:prstGeom prst="rect">
            <a:avLst/>
          </a:prstGeom>
        </p:spPr>
        <p:txBody>
          <a:bodyPr wrap="none">
            <a:spAutoFit/>
          </a:bodyPr>
          <a:lstStyle/>
          <a:p>
            <a:r>
              <a:rPr lang="en-US" sz="2800" b="1" dirty="0">
                <a:solidFill>
                  <a:schemeClr val="accent1">
                    <a:lumMod val="50000"/>
                  </a:schemeClr>
                </a:solidFill>
              </a:rPr>
              <a:t>Dos </a:t>
            </a:r>
            <a:r>
              <a:rPr lang="en-US" sz="2800" b="1" dirty="0" smtClean="0">
                <a:solidFill>
                  <a:schemeClr val="accent1">
                    <a:lumMod val="50000"/>
                  </a:schemeClr>
                </a:solidFill>
              </a:rPr>
              <a:t>and Don’ts in </a:t>
            </a:r>
            <a:r>
              <a:rPr lang="en-US" sz="2800" b="1" dirty="0">
                <a:solidFill>
                  <a:schemeClr val="accent1">
                    <a:lumMod val="50000"/>
                  </a:schemeClr>
                </a:solidFill>
              </a:rPr>
              <a:t>the writing of a project </a:t>
            </a:r>
            <a:r>
              <a:rPr lang="en-US" sz="2800" b="1" dirty="0" smtClean="0">
                <a:solidFill>
                  <a:schemeClr val="accent1">
                    <a:lumMod val="50000"/>
                  </a:schemeClr>
                </a:solidFill>
              </a:rPr>
              <a:t>proposal: Do</a:t>
            </a:r>
            <a:endParaRPr lang="en-US" sz="2800" b="1" dirty="0">
              <a:solidFill>
                <a:schemeClr val="accent1">
                  <a:lumMod val="50000"/>
                </a:schemeClr>
              </a:solidFill>
            </a:endParaRPr>
          </a:p>
        </p:txBody>
      </p:sp>
      <p:sp>
        <p:nvSpPr>
          <p:cNvPr id="16" name="Textfeld 15"/>
          <p:cNvSpPr txBox="1"/>
          <p:nvPr/>
        </p:nvSpPr>
        <p:spPr>
          <a:xfrm>
            <a:off x="710105" y="1225134"/>
            <a:ext cx="11239558" cy="5161413"/>
          </a:xfrm>
          <a:prstGeom prst="rect">
            <a:avLst/>
          </a:prstGeom>
          <a:noFill/>
        </p:spPr>
        <p:txBody>
          <a:bodyPr wrap="square" rtlCol="0">
            <a:spAutoFit/>
          </a:bodyPr>
          <a:lstStyle/>
          <a:p>
            <a:pPr marL="342900" lvl="0" indent="-342900">
              <a:lnSpc>
                <a:spcPct val="140042"/>
              </a:lnSpc>
              <a:buFont typeface="Wingdings" panose="05000000000000000000" pitchFamily="2" charset="2"/>
              <a:buChar char="§"/>
              <a:defRPr/>
            </a:pPr>
            <a:r>
              <a:rPr lang="en-US" sz="2400" dirty="0" smtClean="0">
                <a:solidFill>
                  <a:schemeClr val="tx1">
                    <a:lumMod val="75000"/>
                    <a:lumOff val="25000"/>
                  </a:schemeClr>
                </a:solidFill>
                <a:ea typeface="Calibri"/>
                <a:cs typeface="Calibri"/>
              </a:rPr>
              <a:t>Include </a:t>
            </a:r>
            <a:r>
              <a:rPr lang="en-US" sz="2400" dirty="0">
                <a:solidFill>
                  <a:schemeClr val="tx1">
                    <a:lumMod val="75000"/>
                    <a:lumOff val="25000"/>
                  </a:schemeClr>
                </a:solidFill>
                <a:ea typeface="Calibri"/>
                <a:cs typeface="Calibri"/>
              </a:rPr>
              <a:t>essential contents, methods and didactic concepts or include them as examples. Do so even if things are not always fixed and can change.</a:t>
            </a:r>
            <a:endParaRPr lang="en-US" sz="2400" dirty="0">
              <a:solidFill>
                <a:schemeClr val="tx1">
                  <a:lumMod val="75000"/>
                  <a:lumOff val="25000"/>
                </a:schemeClr>
              </a:solidFill>
            </a:endParaRPr>
          </a:p>
          <a:p>
            <a:pPr marL="342900" lvl="0" indent="-342900">
              <a:lnSpc>
                <a:spcPct val="140042"/>
              </a:lnSpc>
              <a:buFont typeface="Wingdings" panose="05000000000000000000" pitchFamily="2" charset="2"/>
              <a:buChar char="§"/>
              <a:defRPr/>
            </a:pPr>
            <a:r>
              <a:rPr lang="en-US" sz="2400" dirty="0">
                <a:solidFill>
                  <a:schemeClr val="tx1">
                    <a:lumMod val="75000"/>
                    <a:lumOff val="25000"/>
                  </a:schemeClr>
                </a:solidFill>
                <a:ea typeface="Calibri"/>
                <a:cs typeface="Calibri"/>
              </a:rPr>
              <a:t>F</a:t>
            </a:r>
            <a:r>
              <a:rPr lang="en-US" sz="2400" dirty="0" smtClean="0">
                <a:solidFill>
                  <a:schemeClr val="tx1">
                    <a:lumMod val="75000"/>
                    <a:lumOff val="25000"/>
                  </a:schemeClr>
                </a:solidFill>
                <a:ea typeface="Calibri"/>
                <a:cs typeface="Calibri"/>
              </a:rPr>
              <a:t>ollow </a:t>
            </a:r>
            <a:r>
              <a:rPr lang="en-US" sz="2400" dirty="0">
                <a:solidFill>
                  <a:schemeClr val="tx1">
                    <a:lumMod val="75000"/>
                    <a:lumOff val="25000"/>
                  </a:schemeClr>
                </a:solidFill>
                <a:ea typeface="Calibri"/>
                <a:cs typeface="Calibri"/>
              </a:rPr>
              <a:t>the "logical" structure of an application,  without "telling" and repeating the project idea. Be  careful not to write about objectives and methods in the problem analysis part.</a:t>
            </a:r>
            <a:endParaRPr lang="en-US" sz="2400" dirty="0">
              <a:solidFill>
                <a:schemeClr val="tx1">
                  <a:lumMod val="75000"/>
                  <a:lumOff val="25000"/>
                </a:schemeClr>
              </a:solidFill>
            </a:endParaRPr>
          </a:p>
          <a:p>
            <a:pPr marL="342900" lvl="0" indent="-342900">
              <a:lnSpc>
                <a:spcPct val="140042"/>
              </a:lnSpc>
              <a:buFont typeface="Wingdings" panose="05000000000000000000" pitchFamily="2" charset="2"/>
              <a:buChar char="§"/>
              <a:defRPr/>
            </a:pPr>
            <a:r>
              <a:rPr lang="en-US" sz="2400" dirty="0">
                <a:solidFill>
                  <a:schemeClr val="tx1">
                    <a:lumMod val="75000"/>
                    <a:lumOff val="25000"/>
                  </a:schemeClr>
                </a:solidFill>
                <a:ea typeface="Calibri"/>
                <a:cs typeface="Calibri"/>
              </a:rPr>
              <a:t>F</a:t>
            </a:r>
            <a:r>
              <a:rPr lang="en-US" sz="2400" dirty="0" smtClean="0">
                <a:solidFill>
                  <a:schemeClr val="tx1">
                    <a:lumMod val="75000"/>
                    <a:lumOff val="25000"/>
                  </a:schemeClr>
                </a:solidFill>
                <a:ea typeface="Calibri"/>
                <a:cs typeface="Calibri"/>
              </a:rPr>
              <a:t>ollow </a:t>
            </a:r>
            <a:r>
              <a:rPr lang="en-US" sz="2400" dirty="0">
                <a:solidFill>
                  <a:schemeClr val="tx1">
                    <a:lumMod val="75000"/>
                    <a:lumOff val="25000"/>
                  </a:schemeClr>
                </a:solidFill>
                <a:ea typeface="Calibri"/>
                <a:cs typeface="Calibri"/>
              </a:rPr>
              <a:t>the structure and do not  describe the measures in epic breadth when describing the targeted group!</a:t>
            </a:r>
            <a:endParaRPr lang="en-US" sz="2400" dirty="0">
              <a:solidFill>
                <a:schemeClr val="tx1">
                  <a:lumMod val="75000"/>
                  <a:lumOff val="25000"/>
                </a:schemeClr>
              </a:solidFill>
            </a:endParaRPr>
          </a:p>
          <a:p>
            <a:pPr marL="342900" lvl="0" indent="-342900">
              <a:lnSpc>
                <a:spcPct val="140042"/>
              </a:lnSpc>
              <a:buFont typeface="Wingdings" panose="05000000000000000000" pitchFamily="2" charset="2"/>
              <a:buChar char="§"/>
              <a:defRPr/>
            </a:pPr>
            <a:r>
              <a:rPr lang="en-US" sz="2400" dirty="0" smtClean="0">
                <a:solidFill>
                  <a:schemeClr val="tx1">
                    <a:lumMod val="75000"/>
                    <a:lumOff val="25000"/>
                  </a:schemeClr>
                </a:solidFill>
                <a:ea typeface="Calibri"/>
                <a:cs typeface="Calibri"/>
              </a:rPr>
              <a:t>Focus </a:t>
            </a:r>
            <a:r>
              <a:rPr lang="en-US" sz="2400" dirty="0">
                <a:solidFill>
                  <a:schemeClr val="tx1">
                    <a:lumMod val="75000"/>
                    <a:lumOff val="25000"/>
                  </a:schemeClr>
                </a:solidFill>
                <a:ea typeface="Calibri"/>
                <a:cs typeface="Calibri"/>
              </a:rPr>
              <a:t>on the project goal but do not make the mistake of describing too many and very different goals that are unrealistic!</a:t>
            </a:r>
            <a:endParaRPr lang="en-US" sz="2400" dirty="0">
              <a:solidFill>
                <a:schemeClr val="tx1">
                  <a:lumMod val="75000"/>
                  <a:lumOff val="25000"/>
                </a:schemeClr>
              </a:solidFill>
            </a:endParaRPr>
          </a:p>
          <a:p>
            <a:pPr marL="285750" indent="-285750">
              <a:lnSpc>
                <a:spcPct val="150000"/>
              </a:lnSpc>
              <a:spcAft>
                <a:spcPts val="600"/>
              </a:spcAft>
              <a:buFont typeface="Wingdings" panose="05000000000000000000" pitchFamily="2" charset="2"/>
              <a:buChar char="§"/>
            </a:pPr>
            <a:endParaRPr lang="en-US" dirty="0">
              <a:solidFill>
                <a:srgbClr val="000000"/>
              </a:solidFill>
              <a:ea typeface="Calibri"/>
              <a:cs typeface="Calibri"/>
            </a:endParaRPr>
          </a:p>
        </p:txBody>
      </p:sp>
      <p:sp>
        <p:nvSpPr>
          <p:cNvPr id="9" name="Rechteck 8"/>
          <p:cNvSpPr/>
          <p:nvPr/>
        </p:nvSpPr>
        <p:spPr>
          <a:xfrm>
            <a:off x="445005" y="355059"/>
            <a:ext cx="2990627" cy="369332"/>
          </a:xfrm>
          <a:prstGeom prst="rect">
            <a:avLst/>
          </a:prstGeom>
        </p:spPr>
        <p:txBody>
          <a:bodyPr wrap="none">
            <a:spAutoFit/>
          </a:bodyPr>
          <a:lstStyle/>
          <a:p>
            <a:r>
              <a:rPr lang="de-DE" b="1" spc="-105" dirty="0" smtClean="0">
                <a:solidFill>
                  <a:schemeClr val="bg1">
                    <a:lumMod val="65000"/>
                  </a:schemeClr>
                </a:solidFill>
              </a:rPr>
              <a:t>2. </a:t>
            </a:r>
            <a:r>
              <a:rPr lang="de-DE" b="1" spc="-105" dirty="0" err="1" smtClean="0">
                <a:solidFill>
                  <a:schemeClr val="bg1">
                    <a:lumMod val="65000"/>
                  </a:schemeClr>
                </a:solidFill>
              </a:rPr>
              <a:t>How</a:t>
            </a:r>
            <a:r>
              <a:rPr lang="de-DE" b="1" spc="-105" dirty="0" smtClean="0">
                <a:solidFill>
                  <a:schemeClr val="bg1">
                    <a:lumMod val="65000"/>
                  </a:schemeClr>
                </a:solidFill>
              </a:rPr>
              <a:t> </a:t>
            </a:r>
            <a:r>
              <a:rPr lang="de-DE" b="1" spc="-105" dirty="0" err="1" smtClean="0">
                <a:solidFill>
                  <a:schemeClr val="bg1">
                    <a:lumMod val="65000"/>
                  </a:schemeClr>
                </a:solidFill>
              </a:rPr>
              <a:t>to</a:t>
            </a:r>
            <a:r>
              <a:rPr lang="de-DE" b="1" spc="-105" dirty="0" smtClean="0">
                <a:solidFill>
                  <a:schemeClr val="bg1">
                    <a:lumMod val="65000"/>
                  </a:schemeClr>
                </a:solidFill>
              </a:rPr>
              <a:t> </a:t>
            </a:r>
            <a:r>
              <a:rPr lang="de-DE" b="1" spc="-105" dirty="0" err="1" smtClean="0">
                <a:solidFill>
                  <a:schemeClr val="bg1">
                    <a:lumMod val="65000"/>
                  </a:schemeClr>
                </a:solidFill>
              </a:rPr>
              <a:t>write</a:t>
            </a:r>
            <a:r>
              <a:rPr lang="de-DE" b="1" spc="-105" dirty="0" smtClean="0">
                <a:solidFill>
                  <a:schemeClr val="bg1">
                    <a:lumMod val="65000"/>
                  </a:schemeClr>
                </a:solidFill>
              </a:rPr>
              <a:t> a </a:t>
            </a:r>
            <a:r>
              <a:rPr lang="de-DE" b="1" spc="-105" dirty="0" err="1" smtClean="0">
                <a:solidFill>
                  <a:schemeClr val="bg1">
                    <a:lumMod val="65000"/>
                  </a:schemeClr>
                </a:solidFill>
              </a:rPr>
              <a:t>project</a:t>
            </a:r>
            <a:r>
              <a:rPr lang="de-DE" b="1" spc="-105" dirty="0" smtClean="0">
                <a:solidFill>
                  <a:schemeClr val="bg1">
                    <a:lumMod val="65000"/>
                  </a:schemeClr>
                </a:solidFill>
              </a:rPr>
              <a:t> </a:t>
            </a:r>
            <a:r>
              <a:rPr lang="de-DE" b="1" spc="-105" dirty="0" err="1" smtClean="0">
                <a:solidFill>
                  <a:schemeClr val="bg1">
                    <a:lumMod val="65000"/>
                  </a:schemeClr>
                </a:solidFill>
              </a:rPr>
              <a:t>proposal</a:t>
            </a:r>
            <a:endParaRPr lang="de-DE" b="1" dirty="0">
              <a:solidFill>
                <a:schemeClr val="bg1">
                  <a:lumMod val="65000"/>
                </a:schemeClr>
              </a:solidFill>
            </a:endParaRPr>
          </a:p>
        </p:txBody>
      </p:sp>
      <p:sp>
        <p:nvSpPr>
          <p:cNvPr id="12"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26169379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21</a:t>
            </a:fld>
            <a:endParaRPr lang="en-GB"/>
          </a:p>
        </p:txBody>
      </p:sp>
      <p:sp>
        <p:nvSpPr>
          <p:cNvPr id="16" name="Textfeld 15"/>
          <p:cNvSpPr txBox="1"/>
          <p:nvPr/>
        </p:nvSpPr>
        <p:spPr>
          <a:xfrm>
            <a:off x="729160" y="1392466"/>
            <a:ext cx="10807166" cy="3711785"/>
          </a:xfrm>
          <a:prstGeom prst="rect">
            <a:avLst/>
          </a:prstGeom>
          <a:noFill/>
        </p:spPr>
        <p:txBody>
          <a:bodyPr wrap="square" rtlCol="0">
            <a:spAutoFit/>
          </a:bodyPr>
          <a:lstStyle/>
          <a:p>
            <a:pPr marL="342900" lvl="0" indent="-342900">
              <a:lnSpc>
                <a:spcPct val="140042"/>
              </a:lnSpc>
              <a:buFont typeface="Wingdings" panose="05000000000000000000" pitchFamily="2" charset="2"/>
              <a:buChar char="§"/>
              <a:defRPr/>
            </a:pPr>
            <a:r>
              <a:rPr lang="en-US" sz="2400" dirty="0" smtClean="0">
                <a:solidFill>
                  <a:schemeClr val="tx1">
                    <a:lumMod val="75000"/>
                    <a:lumOff val="25000"/>
                  </a:schemeClr>
                </a:solidFill>
                <a:ea typeface="Calibri"/>
                <a:cs typeface="Calibri"/>
              </a:rPr>
              <a:t>...</a:t>
            </a:r>
            <a:r>
              <a:rPr lang="en-US" sz="2400" dirty="0">
                <a:solidFill>
                  <a:schemeClr val="tx1">
                    <a:lumMod val="75000"/>
                    <a:lumOff val="25000"/>
                  </a:schemeClr>
                </a:solidFill>
                <a:ea typeface="Calibri"/>
                <a:cs typeface="Calibri"/>
              </a:rPr>
              <a:t>assume that donors or people who decide on projects know the association, the work and the concrete projects. Remember to describe your </a:t>
            </a:r>
            <a:r>
              <a:rPr lang="en-US" sz="2400" dirty="0" err="1">
                <a:solidFill>
                  <a:schemeClr val="tx1">
                    <a:lumMod val="75000"/>
                    <a:lumOff val="25000"/>
                  </a:schemeClr>
                </a:solidFill>
                <a:ea typeface="Calibri"/>
                <a:cs typeface="Calibri"/>
              </a:rPr>
              <a:t>organisation</a:t>
            </a:r>
            <a:r>
              <a:rPr lang="en-US" sz="2400" dirty="0">
                <a:solidFill>
                  <a:schemeClr val="tx1">
                    <a:lumMod val="75000"/>
                    <a:lumOff val="25000"/>
                  </a:schemeClr>
                </a:solidFill>
                <a:ea typeface="Calibri"/>
                <a:cs typeface="Calibri"/>
              </a:rPr>
              <a:t> and the project in a comprehensible way. </a:t>
            </a:r>
            <a:endParaRPr lang="en-US" sz="2400" dirty="0">
              <a:solidFill>
                <a:schemeClr val="tx1">
                  <a:lumMod val="75000"/>
                  <a:lumOff val="25000"/>
                </a:schemeClr>
              </a:solidFill>
            </a:endParaRPr>
          </a:p>
          <a:p>
            <a:pPr marL="285750" lvl="0" indent="-285750">
              <a:lnSpc>
                <a:spcPct val="140042"/>
              </a:lnSpc>
              <a:buFont typeface="Wingdings" panose="05000000000000000000" pitchFamily="2" charset="2"/>
              <a:buChar char="§"/>
              <a:defRPr/>
            </a:pPr>
            <a:r>
              <a:rPr lang="en-US" sz="2400" dirty="0">
                <a:solidFill>
                  <a:schemeClr val="tx1">
                    <a:lumMod val="75000"/>
                    <a:lumOff val="25000"/>
                  </a:schemeClr>
                </a:solidFill>
                <a:ea typeface="Calibri"/>
                <a:cs typeface="Calibri"/>
              </a:rPr>
              <a:t>...put items, products or entire activities in the cost plan that are not even described or mentioned in the application. Especially with the sometimes quite useful documentation of the project, it is assumed that this does not need to be explained </a:t>
            </a:r>
            <a:r>
              <a:rPr lang="en-US" sz="2400" dirty="0" smtClean="0">
                <a:solidFill>
                  <a:schemeClr val="tx1">
                    <a:lumMod val="75000"/>
                    <a:lumOff val="25000"/>
                  </a:schemeClr>
                </a:solidFill>
                <a:ea typeface="Calibri"/>
                <a:cs typeface="Calibri"/>
              </a:rPr>
              <a:t>further.</a:t>
            </a:r>
            <a:endParaRPr lang="en-US" sz="2400" dirty="0">
              <a:solidFill>
                <a:schemeClr val="tx1">
                  <a:lumMod val="75000"/>
                  <a:lumOff val="25000"/>
                </a:schemeClr>
              </a:solidFill>
            </a:endParaRPr>
          </a:p>
        </p:txBody>
      </p:sp>
      <p:sp>
        <p:nvSpPr>
          <p:cNvPr id="9" name="Rechteck 8"/>
          <p:cNvSpPr/>
          <p:nvPr/>
        </p:nvSpPr>
        <p:spPr>
          <a:xfrm>
            <a:off x="445005" y="710190"/>
            <a:ext cx="8869031" cy="523220"/>
          </a:xfrm>
          <a:prstGeom prst="rect">
            <a:avLst/>
          </a:prstGeom>
        </p:spPr>
        <p:txBody>
          <a:bodyPr wrap="none">
            <a:spAutoFit/>
          </a:bodyPr>
          <a:lstStyle/>
          <a:p>
            <a:r>
              <a:rPr lang="en-US" sz="2800" b="1" dirty="0">
                <a:solidFill>
                  <a:schemeClr val="accent1">
                    <a:lumMod val="50000"/>
                  </a:schemeClr>
                </a:solidFill>
              </a:rPr>
              <a:t>Dos </a:t>
            </a:r>
            <a:r>
              <a:rPr lang="en-US" sz="2800" b="1" dirty="0" smtClean="0">
                <a:solidFill>
                  <a:schemeClr val="accent1">
                    <a:lumMod val="50000"/>
                  </a:schemeClr>
                </a:solidFill>
              </a:rPr>
              <a:t>and Don’ts in </a:t>
            </a:r>
            <a:r>
              <a:rPr lang="en-US" sz="2800" b="1" dirty="0">
                <a:solidFill>
                  <a:schemeClr val="accent1">
                    <a:lumMod val="50000"/>
                  </a:schemeClr>
                </a:solidFill>
              </a:rPr>
              <a:t>the writing of a project </a:t>
            </a:r>
            <a:r>
              <a:rPr lang="en-US" sz="2800" b="1" dirty="0" smtClean="0">
                <a:solidFill>
                  <a:schemeClr val="accent1">
                    <a:lumMod val="50000"/>
                  </a:schemeClr>
                </a:solidFill>
              </a:rPr>
              <a:t>proposal: Don’t</a:t>
            </a:r>
            <a:endParaRPr lang="en-US" sz="2800" b="1" dirty="0">
              <a:solidFill>
                <a:schemeClr val="accent1">
                  <a:lumMod val="50000"/>
                </a:schemeClr>
              </a:solidFill>
            </a:endParaRPr>
          </a:p>
        </p:txBody>
      </p:sp>
      <p:sp>
        <p:nvSpPr>
          <p:cNvPr id="12" name="Rechteck 11"/>
          <p:cNvSpPr/>
          <p:nvPr/>
        </p:nvSpPr>
        <p:spPr>
          <a:xfrm>
            <a:off x="445005" y="355059"/>
            <a:ext cx="2990627" cy="369332"/>
          </a:xfrm>
          <a:prstGeom prst="rect">
            <a:avLst/>
          </a:prstGeom>
        </p:spPr>
        <p:txBody>
          <a:bodyPr wrap="none">
            <a:spAutoFit/>
          </a:bodyPr>
          <a:lstStyle/>
          <a:p>
            <a:r>
              <a:rPr lang="de-DE" b="1" spc="-105" dirty="0" smtClean="0">
                <a:solidFill>
                  <a:schemeClr val="bg1">
                    <a:lumMod val="65000"/>
                  </a:schemeClr>
                </a:solidFill>
              </a:rPr>
              <a:t>2. </a:t>
            </a:r>
            <a:r>
              <a:rPr lang="de-DE" b="1" spc="-105" dirty="0" err="1" smtClean="0">
                <a:solidFill>
                  <a:schemeClr val="bg1">
                    <a:lumMod val="65000"/>
                  </a:schemeClr>
                </a:solidFill>
              </a:rPr>
              <a:t>How</a:t>
            </a:r>
            <a:r>
              <a:rPr lang="de-DE" b="1" spc="-105" dirty="0" smtClean="0">
                <a:solidFill>
                  <a:schemeClr val="bg1">
                    <a:lumMod val="65000"/>
                  </a:schemeClr>
                </a:solidFill>
              </a:rPr>
              <a:t> </a:t>
            </a:r>
            <a:r>
              <a:rPr lang="de-DE" b="1" spc="-105" dirty="0" err="1" smtClean="0">
                <a:solidFill>
                  <a:schemeClr val="bg1">
                    <a:lumMod val="65000"/>
                  </a:schemeClr>
                </a:solidFill>
              </a:rPr>
              <a:t>to</a:t>
            </a:r>
            <a:r>
              <a:rPr lang="de-DE" b="1" spc="-105" dirty="0" smtClean="0">
                <a:solidFill>
                  <a:schemeClr val="bg1">
                    <a:lumMod val="65000"/>
                  </a:schemeClr>
                </a:solidFill>
              </a:rPr>
              <a:t> </a:t>
            </a:r>
            <a:r>
              <a:rPr lang="de-DE" b="1" spc="-105" dirty="0" err="1" smtClean="0">
                <a:solidFill>
                  <a:schemeClr val="bg1">
                    <a:lumMod val="65000"/>
                  </a:schemeClr>
                </a:solidFill>
              </a:rPr>
              <a:t>write</a:t>
            </a:r>
            <a:r>
              <a:rPr lang="de-DE" b="1" spc="-105" dirty="0" smtClean="0">
                <a:solidFill>
                  <a:schemeClr val="bg1">
                    <a:lumMod val="65000"/>
                  </a:schemeClr>
                </a:solidFill>
              </a:rPr>
              <a:t> a </a:t>
            </a:r>
            <a:r>
              <a:rPr lang="de-DE" b="1" spc="-105" dirty="0" err="1" smtClean="0">
                <a:solidFill>
                  <a:schemeClr val="bg1">
                    <a:lumMod val="65000"/>
                  </a:schemeClr>
                </a:solidFill>
              </a:rPr>
              <a:t>project</a:t>
            </a:r>
            <a:r>
              <a:rPr lang="de-DE" b="1" spc="-105" dirty="0" smtClean="0">
                <a:solidFill>
                  <a:schemeClr val="bg1">
                    <a:lumMod val="65000"/>
                  </a:schemeClr>
                </a:solidFill>
              </a:rPr>
              <a:t> </a:t>
            </a:r>
            <a:r>
              <a:rPr lang="de-DE" b="1" spc="-105" dirty="0" err="1" smtClean="0">
                <a:solidFill>
                  <a:schemeClr val="bg1">
                    <a:lumMod val="65000"/>
                  </a:schemeClr>
                </a:solidFill>
              </a:rPr>
              <a:t>proposal</a:t>
            </a:r>
            <a:endParaRPr lang="de-DE" b="1" dirty="0">
              <a:solidFill>
                <a:schemeClr val="bg1">
                  <a:lumMod val="65000"/>
                </a:schemeClr>
              </a:solidFill>
            </a:endParaRPr>
          </a:p>
        </p:txBody>
      </p:sp>
      <p:sp>
        <p:nvSpPr>
          <p:cNvPr id="13"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3766104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22</a:t>
            </a:fld>
            <a:endParaRPr lang="en-GB"/>
          </a:p>
        </p:txBody>
      </p:sp>
      <p:sp>
        <p:nvSpPr>
          <p:cNvPr id="2" name="Rechteck 1"/>
          <p:cNvSpPr/>
          <p:nvPr/>
        </p:nvSpPr>
        <p:spPr>
          <a:xfrm>
            <a:off x="1193075" y="797511"/>
            <a:ext cx="5165966" cy="707886"/>
          </a:xfrm>
          <a:prstGeom prst="rect">
            <a:avLst/>
          </a:prstGeom>
        </p:spPr>
        <p:txBody>
          <a:bodyPr wrap="none">
            <a:spAutoFit/>
          </a:bodyPr>
          <a:lstStyle/>
          <a:p>
            <a:pPr marL="742950" indent="-742950">
              <a:buFont typeface="+mj-lt"/>
              <a:buAutoNum type="arabicPeriod" startAt="3"/>
            </a:pPr>
            <a:r>
              <a:rPr lang="de-DE" sz="4000" b="1" spc="-105" dirty="0" smtClean="0">
                <a:solidFill>
                  <a:schemeClr val="accent1">
                    <a:lumMod val="50000"/>
                  </a:schemeClr>
                </a:solidFill>
              </a:rPr>
              <a:t>Project Management</a:t>
            </a:r>
            <a:endParaRPr lang="de-DE" sz="4000" b="1" dirty="0">
              <a:solidFill>
                <a:schemeClr val="accent1">
                  <a:lumMod val="50000"/>
                </a:schemeClr>
              </a:solidFill>
            </a:endParaRPr>
          </a:p>
        </p:txBody>
      </p:sp>
      <p:pic>
        <p:nvPicPr>
          <p:cNvPr id="3" name="Grafik 2"/>
          <p:cNvPicPr>
            <a:picLocks noChangeAspect="1"/>
          </p:cNvPicPr>
          <p:nvPr/>
        </p:nvPicPr>
        <p:blipFill rotWithShape="1">
          <a:blip r:embed="rId3" cstate="print">
            <a:extLst>
              <a:ext uri="{28A0092B-C50C-407E-A947-70E740481C1C}">
                <a14:useLocalDpi xmlns:a14="http://schemas.microsoft.com/office/drawing/2010/main" val="0"/>
              </a:ext>
            </a:extLst>
          </a:blip>
          <a:srcRect b="26294"/>
          <a:stretch/>
        </p:blipFill>
        <p:spPr>
          <a:xfrm>
            <a:off x="3002957" y="2049525"/>
            <a:ext cx="4599320" cy="4808475"/>
          </a:xfrm>
          <a:prstGeom prst="rect">
            <a:avLst/>
          </a:prstGeom>
        </p:spPr>
      </p:pic>
    </p:spTree>
    <p:extLst>
      <p:ext uri="{BB962C8B-B14F-4D97-AF65-F5344CB8AC3E}">
        <p14:creationId xmlns:p14="http://schemas.microsoft.com/office/powerpoint/2010/main" val="13602396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23</a:t>
            </a:fld>
            <a:endParaRPr lang="en-GB"/>
          </a:p>
        </p:txBody>
      </p:sp>
      <p:sp>
        <p:nvSpPr>
          <p:cNvPr id="2" name="Rechteck 1"/>
          <p:cNvSpPr/>
          <p:nvPr/>
        </p:nvSpPr>
        <p:spPr>
          <a:xfrm>
            <a:off x="454159" y="805731"/>
            <a:ext cx="2160656" cy="523220"/>
          </a:xfrm>
          <a:prstGeom prst="rect">
            <a:avLst/>
          </a:prstGeom>
        </p:spPr>
        <p:txBody>
          <a:bodyPr wrap="none">
            <a:spAutoFit/>
          </a:bodyPr>
          <a:lstStyle/>
          <a:p>
            <a:r>
              <a:rPr lang="de-DE" sz="2800" b="1" spc="-105" dirty="0" smtClean="0">
                <a:solidFill>
                  <a:schemeClr val="accent1">
                    <a:lumMod val="50000"/>
                  </a:schemeClr>
                </a:solidFill>
              </a:rPr>
              <a:t>Project </a:t>
            </a:r>
            <a:r>
              <a:rPr lang="de-DE" sz="2800" b="1" spc="-105" dirty="0" err="1" smtClean="0">
                <a:solidFill>
                  <a:schemeClr val="accent1">
                    <a:lumMod val="50000"/>
                  </a:schemeClr>
                </a:solidFill>
              </a:rPr>
              <a:t>Phases</a:t>
            </a:r>
            <a:endParaRPr lang="de-DE" sz="2800" b="1" dirty="0">
              <a:solidFill>
                <a:schemeClr val="accent1">
                  <a:lumMod val="50000"/>
                </a:schemeClr>
              </a:solidFill>
            </a:endParaRPr>
          </a:p>
        </p:txBody>
      </p:sp>
      <p:graphicFrame>
        <p:nvGraphicFramePr>
          <p:cNvPr id="3" name="Diagramm 2"/>
          <p:cNvGraphicFramePr/>
          <p:nvPr>
            <p:extLst>
              <p:ext uri="{D42A27DB-BD31-4B8C-83A1-F6EECF244321}">
                <p14:modId xmlns:p14="http://schemas.microsoft.com/office/powerpoint/2010/main" val="372520819"/>
              </p:ext>
            </p:extLst>
          </p:nvPr>
        </p:nvGraphicFramePr>
        <p:xfrm>
          <a:off x="1297038" y="1059121"/>
          <a:ext cx="9872408" cy="4611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hteck 8"/>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11" name="Google Shape;516;p37"/>
          <p:cNvSpPr txBox="1"/>
          <p:nvPr/>
        </p:nvSpPr>
        <p:spPr bwMode="auto">
          <a:xfrm>
            <a:off x="501267" y="6214917"/>
            <a:ext cx="4262119" cy="353943"/>
          </a:xfrm>
          <a:prstGeom prst="rect">
            <a:avLst/>
          </a:prstGeom>
          <a:noFill/>
          <a:ln>
            <a:noFill/>
          </a:ln>
        </p:spPr>
        <p:txBody>
          <a:bodyPr spcFirstLastPara="1" wrap="square" lIns="0" tIns="0" rIns="0" bIns="0" anchor="t" anchorCtr="0">
            <a:spAutoFit/>
          </a:bodyPr>
          <a:lstStyle/>
          <a:p>
            <a:pPr lvl="0">
              <a:defRPr/>
            </a:pPr>
            <a:r>
              <a:rPr lang="en-US" sz="1150" dirty="0">
                <a:solidFill>
                  <a:srgbClr val="000000"/>
                </a:solidFill>
                <a:latin typeface="Calibri"/>
                <a:ea typeface="Calibri"/>
                <a:cs typeface="Calibri"/>
              </a:rPr>
              <a:t>Source: </a:t>
            </a:r>
            <a:r>
              <a:rPr lang="en-US" sz="1150" dirty="0">
                <a:solidFill>
                  <a:srgbClr val="000000"/>
                </a:solidFill>
                <a:ea typeface="Calibri"/>
                <a:cs typeface="Calibri"/>
              </a:rPr>
              <a:t>https://www.vamos-akademie.de/wp-content/uploads/2021/03/Arbeitsblatt_Detaillierte-Projektplanung.pdf</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7336827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24</a:t>
            </a:fld>
            <a:endParaRPr lang="en-GB"/>
          </a:p>
        </p:txBody>
      </p:sp>
      <p:sp>
        <p:nvSpPr>
          <p:cNvPr id="18" name="Google Shape;352;p22"/>
          <p:cNvSpPr txBox="1"/>
          <p:nvPr/>
        </p:nvSpPr>
        <p:spPr bwMode="auto">
          <a:xfrm>
            <a:off x="651128" y="984013"/>
            <a:ext cx="6959468" cy="930768"/>
          </a:xfrm>
          <a:prstGeom prst="rect">
            <a:avLst/>
          </a:prstGeom>
          <a:noFill/>
          <a:ln>
            <a:noFill/>
          </a:ln>
        </p:spPr>
        <p:txBody>
          <a:bodyPr spcFirstLastPara="1" wrap="square" lIns="0" tIns="0" rIns="0" bIns="0" anchor="t" anchorCtr="0">
            <a:spAutoFit/>
          </a:bodyPr>
          <a:lstStyle/>
          <a:p>
            <a:pPr marL="0" marR="0" lvl="0" indent="0" algn="l">
              <a:lnSpc>
                <a:spcPct val="107964"/>
              </a:lnSpc>
              <a:spcBef>
                <a:spcPts val="0"/>
              </a:spcBef>
              <a:spcAft>
                <a:spcPts val="0"/>
              </a:spcAft>
              <a:buNone/>
              <a:defRPr/>
            </a:pPr>
            <a:r>
              <a:rPr lang="en-US" sz="2800" b="1" dirty="0">
                <a:solidFill>
                  <a:schemeClr val="accent1">
                    <a:lumMod val="50000"/>
                  </a:schemeClr>
                </a:solidFill>
                <a:latin typeface="Calibri"/>
                <a:ea typeface="Calibri"/>
                <a:cs typeface="Calibri"/>
              </a:rPr>
              <a:t>A good project: content criteria - project implementation</a:t>
            </a:r>
            <a:endParaRPr sz="2800" b="1" dirty="0">
              <a:solidFill>
                <a:schemeClr val="accent1">
                  <a:lumMod val="50000"/>
                </a:schemeClr>
              </a:solidFill>
            </a:endParaRPr>
          </a:p>
        </p:txBody>
      </p:sp>
      <p:sp>
        <p:nvSpPr>
          <p:cNvPr id="20" name="Google Shape;353;p22"/>
          <p:cNvSpPr txBox="1"/>
          <p:nvPr/>
        </p:nvSpPr>
        <p:spPr bwMode="auto">
          <a:xfrm>
            <a:off x="477084" y="2166120"/>
            <a:ext cx="4760053" cy="2991845"/>
          </a:xfrm>
          <a:prstGeom prst="rect">
            <a:avLst/>
          </a:prstGeom>
          <a:noFill/>
          <a:ln>
            <a:noFill/>
          </a:ln>
        </p:spPr>
        <p:txBody>
          <a:bodyPr spcFirstLastPara="1" wrap="square" lIns="0" tIns="0" rIns="0" bIns="0" anchor="t" anchorCtr="0">
            <a:spAutoFit/>
          </a:bodyPr>
          <a:lstStyle/>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ea typeface="Calibri"/>
                <a:cs typeface="Calibri"/>
              </a:rPr>
              <a:t>Transparency of funding flows and project planning</a:t>
            </a:r>
            <a:endParaRPr dirty="0">
              <a:solidFill>
                <a:schemeClr val="tx1">
                  <a:lumMod val="75000"/>
                  <a:lumOff val="25000"/>
                </a:schemeClr>
              </a:solidFill>
            </a:endParaRPr>
          </a:p>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ea typeface="Calibri"/>
                <a:cs typeface="Calibri"/>
              </a:rPr>
              <a:t>Monitoring and accompanying evaluation</a:t>
            </a:r>
            <a:endParaRPr dirty="0">
              <a:solidFill>
                <a:schemeClr val="tx1">
                  <a:lumMod val="75000"/>
                  <a:lumOff val="25000"/>
                </a:schemeClr>
              </a:solidFill>
            </a:endParaRPr>
          </a:p>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ea typeface="Calibri"/>
                <a:cs typeface="Calibri"/>
              </a:rPr>
              <a:t>Compliance with procurement rules</a:t>
            </a:r>
            <a:endParaRPr dirty="0">
              <a:solidFill>
                <a:schemeClr val="tx1">
                  <a:lumMod val="75000"/>
                  <a:lumOff val="25000"/>
                </a:schemeClr>
              </a:solidFill>
            </a:endParaRPr>
          </a:p>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ea typeface="Calibri"/>
                <a:cs typeface="Calibri"/>
              </a:rPr>
              <a:t>Personnel: recruitment/payment/gender/respect for workers' rights</a:t>
            </a:r>
            <a:endParaRPr dirty="0">
              <a:solidFill>
                <a:schemeClr val="tx1">
                  <a:lumMod val="75000"/>
                  <a:lumOff val="25000"/>
                </a:schemeClr>
              </a:solidFill>
            </a:endParaRPr>
          </a:p>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ea typeface="Calibri"/>
                <a:cs typeface="Calibri"/>
              </a:rPr>
              <a:t>Flexibility: adapting project strategy if conditions change</a:t>
            </a:r>
            <a:endParaRPr dirty="0">
              <a:solidFill>
                <a:schemeClr val="tx1">
                  <a:lumMod val="75000"/>
                  <a:lumOff val="25000"/>
                </a:schemeClr>
              </a:solidFill>
            </a:endParaRPr>
          </a:p>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ea typeface="Calibri"/>
                <a:cs typeface="Calibri"/>
              </a:rPr>
              <a:t>Evaluation</a:t>
            </a:r>
            <a:endParaRPr dirty="0">
              <a:solidFill>
                <a:schemeClr val="tx1">
                  <a:lumMod val="75000"/>
                  <a:lumOff val="25000"/>
                </a:schemeClr>
              </a:solidFill>
            </a:endParaRPr>
          </a:p>
        </p:txBody>
      </p:sp>
      <p:sp>
        <p:nvSpPr>
          <p:cNvPr id="21" name="Google Shape;354;p22"/>
          <p:cNvSpPr txBox="1"/>
          <p:nvPr/>
        </p:nvSpPr>
        <p:spPr bwMode="auto">
          <a:xfrm>
            <a:off x="5799786" y="2672483"/>
            <a:ext cx="3453474" cy="1795107"/>
          </a:xfrm>
          <a:prstGeom prst="rect">
            <a:avLst/>
          </a:prstGeom>
          <a:noFill/>
          <a:ln>
            <a:noFill/>
          </a:ln>
        </p:spPr>
        <p:txBody>
          <a:bodyPr spcFirstLastPara="1" wrap="square" lIns="0" tIns="0" rIns="0" bIns="0" anchor="t" anchorCtr="0">
            <a:spAutoFit/>
          </a:bodyPr>
          <a:lstStyle/>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latin typeface="Calibri"/>
                <a:ea typeface="Calibri"/>
                <a:cs typeface="Calibri"/>
              </a:rPr>
              <a:t>Internal evaluation</a:t>
            </a:r>
            <a:endParaRPr dirty="0">
              <a:solidFill>
                <a:schemeClr val="tx1">
                  <a:lumMod val="75000"/>
                  <a:lumOff val="25000"/>
                </a:schemeClr>
              </a:solidFill>
            </a:endParaRPr>
          </a:p>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latin typeface="Calibri"/>
                <a:ea typeface="Calibri"/>
                <a:cs typeface="Calibri"/>
              </a:rPr>
              <a:t>External evaluation</a:t>
            </a:r>
            <a:endParaRPr dirty="0">
              <a:solidFill>
                <a:schemeClr val="tx1">
                  <a:lumMod val="75000"/>
                  <a:lumOff val="25000"/>
                </a:schemeClr>
              </a:solidFill>
            </a:endParaRPr>
          </a:p>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latin typeface="Calibri"/>
                <a:ea typeface="Calibri"/>
                <a:cs typeface="Calibri"/>
              </a:rPr>
              <a:t>Analysis of the evaluation results</a:t>
            </a:r>
            <a:endParaRPr dirty="0">
              <a:solidFill>
                <a:schemeClr val="tx1">
                  <a:lumMod val="75000"/>
                  <a:lumOff val="25000"/>
                </a:schemeClr>
              </a:solidFill>
            </a:endParaRPr>
          </a:p>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latin typeface="Calibri"/>
                <a:ea typeface="Calibri"/>
                <a:cs typeface="Calibri"/>
              </a:rPr>
              <a:t>Lessons learned</a:t>
            </a:r>
            <a:endParaRPr dirty="0">
              <a:solidFill>
                <a:schemeClr val="tx1">
                  <a:lumMod val="75000"/>
                  <a:lumOff val="25000"/>
                </a:schemeClr>
              </a:solidFill>
            </a:endParaRPr>
          </a:p>
          <a:p>
            <a:pPr marL="500064" marR="0" lvl="2" indent="-285750" algn="l">
              <a:lnSpc>
                <a:spcPct val="108036"/>
              </a:lnSpc>
              <a:spcBef>
                <a:spcPts val="0"/>
              </a:spcBef>
              <a:spcAft>
                <a:spcPts val="0"/>
              </a:spcAft>
              <a:buClr>
                <a:srgbClr val="000000"/>
              </a:buClr>
              <a:buSzPts val="1406"/>
              <a:buFont typeface="Wingdings" panose="05000000000000000000" pitchFamily="2" charset="2"/>
              <a:buChar char="§"/>
              <a:defRPr/>
            </a:pPr>
            <a:r>
              <a:rPr lang="en-US" b="0" i="0" u="none" strike="noStrike" cap="none" dirty="0">
                <a:solidFill>
                  <a:schemeClr val="tx1">
                    <a:lumMod val="75000"/>
                    <a:lumOff val="25000"/>
                  </a:schemeClr>
                </a:solidFill>
                <a:latin typeface="Calibri"/>
                <a:ea typeface="Calibri"/>
                <a:cs typeface="Calibri"/>
              </a:rPr>
              <a:t>The Basis for further projects</a:t>
            </a:r>
            <a:endParaRPr dirty="0">
              <a:solidFill>
                <a:schemeClr val="tx1">
                  <a:lumMod val="75000"/>
                  <a:lumOff val="25000"/>
                </a:schemeClr>
              </a:solidFill>
            </a:endParaRPr>
          </a:p>
        </p:txBody>
      </p:sp>
      <p:sp>
        <p:nvSpPr>
          <p:cNvPr id="22" name="Google Shape;355;p22"/>
          <p:cNvSpPr txBox="1"/>
          <p:nvPr/>
        </p:nvSpPr>
        <p:spPr bwMode="auto">
          <a:xfrm>
            <a:off x="5633496" y="2032029"/>
            <a:ext cx="3148674" cy="387798"/>
          </a:xfrm>
          <a:prstGeom prst="rect">
            <a:avLst/>
          </a:prstGeom>
          <a:noFill/>
          <a:ln>
            <a:noFill/>
          </a:ln>
        </p:spPr>
        <p:txBody>
          <a:bodyPr spcFirstLastPara="1" wrap="square" lIns="0" tIns="0" rIns="0" bIns="0" anchor="t" anchorCtr="0">
            <a:spAutoFit/>
          </a:bodyPr>
          <a:lstStyle/>
          <a:p>
            <a:pPr marL="0" marR="0" lvl="0" indent="0" algn="ctr">
              <a:lnSpc>
                <a:spcPct val="140042"/>
              </a:lnSpc>
              <a:spcBef>
                <a:spcPts val="0"/>
              </a:spcBef>
              <a:spcAft>
                <a:spcPts val="0"/>
              </a:spcAft>
              <a:buNone/>
              <a:defRPr/>
            </a:pPr>
            <a:r>
              <a:rPr lang="en-US" b="1" dirty="0">
                <a:solidFill>
                  <a:schemeClr val="accent1">
                    <a:lumMod val="50000"/>
                  </a:schemeClr>
                </a:solidFill>
                <a:latin typeface="Calibri"/>
                <a:ea typeface="Calibri"/>
                <a:cs typeface="Calibri"/>
              </a:rPr>
              <a:t> Content criteria - Evaluation</a:t>
            </a:r>
            <a:endParaRPr b="1" dirty="0">
              <a:solidFill>
                <a:schemeClr val="accent1">
                  <a:lumMod val="50000"/>
                </a:schemeClr>
              </a:solidFill>
            </a:endParaRPr>
          </a:p>
        </p:txBody>
      </p:sp>
      <p:sp>
        <p:nvSpPr>
          <p:cNvPr id="26" name="Rechteck 25"/>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27"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28860227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chtungspfeil 2"/>
          <p:cNvSpPr/>
          <p:nvPr/>
        </p:nvSpPr>
        <p:spPr>
          <a:xfrm>
            <a:off x="369861" y="822199"/>
            <a:ext cx="6164826" cy="1219200"/>
          </a:xfrm>
          <a:prstGeom prst="homePlate">
            <a:avLst/>
          </a:prstGeom>
          <a:solidFill>
            <a:srgbClr val="AED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25</a:t>
            </a:fld>
            <a:endParaRPr lang="en-GB"/>
          </a:p>
        </p:txBody>
      </p:sp>
      <p:sp>
        <p:nvSpPr>
          <p:cNvPr id="6" name="Google Shape;379;p24"/>
          <p:cNvSpPr txBox="1"/>
          <p:nvPr/>
        </p:nvSpPr>
        <p:spPr bwMode="auto">
          <a:xfrm>
            <a:off x="529431" y="842663"/>
            <a:ext cx="5202775" cy="1206484"/>
          </a:xfrm>
          <a:prstGeom prst="rect">
            <a:avLst/>
          </a:prstGeom>
          <a:noFill/>
          <a:ln>
            <a:noFill/>
          </a:ln>
        </p:spPr>
        <p:txBody>
          <a:bodyPr spcFirstLastPara="1" wrap="square" lIns="0" tIns="0" rIns="0" bIns="0" anchor="t" anchorCtr="0">
            <a:spAutoFit/>
          </a:bodyPr>
          <a:lstStyle/>
          <a:p>
            <a:pPr marL="0" marR="0" lvl="0" indent="0">
              <a:lnSpc>
                <a:spcPct val="140000"/>
              </a:lnSpc>
              <a:spcBef>
                <a:spcPts val="0"/>
              </a:spcBef>
              <a:spcAft>
                <a:spcPts val="0"/>
              </a:spcAft>
              <a:buNone/>
              <a:defRPr/>
            </a:pPr>
            <a:r>
              <a:rPr lang="en-US" sz="2800" b="1" dirty="0">
                <a:solidFill>
                  <a:schemeClr val="accent1">
                    <a:lumMod val="50000"/>
                  </a:schemeClr>
                </a:solidFill>
                <a:latin typeface="Calibri"/>
                <a:ea typeface="Calibri"/>
                <a:cs typeface="Calibri"/>
              </a:rPr>
              <a:t>Meaningful and successful project management... </a:t>
            </a:r>
            <a:endParaRPr sz="2800" b="1" dirty="0">
              <a:solidFill>
                <a:schemeClr val="accent1">
                  <a:lumMod val="50000"/>
                </a:schemeClr>
              </a:solidFill>
            </a:endParaRPr>
          </a:p>
        </p:txBody>
      </p:sp>
      <p:sp>
        <p:nvSpPr>
          <p:cNvPr id="7" name="Google Shape;380;p24"/>
          <p:cNvSpPr txBox="1"/>
          <p:nvPr/>
        </p:nvSpPr>
        <p:spPr bwMode="auto">
          <a:xfrm>
            <a:off x="892283" y="2300959"/>
            <a:ext cx="7379100" cy="3102388"/>
          </a:xfrm>
          <a:prstGeom prst="rect">
            <a:avLst/>
          </a:prstGeom>
          <a:noFill/>
          <a:ln>
            <a:noFill/>
          </a:ln>
        </p:spPr>
        <p:txBody>
          <a:bodyPr spcFirstLastPara="1" wrap="square" lIns="0" tIns="0" rIns="0" bIns="0" anchor="t" anchorCtr="0">
            <a:spAutoFit/>
          </a:bodyPr>
          <a:lstStyle/>
          <a:p>
            <a:pPr marL="342900" marR="0" lvl="0" indent="-342900">
              <a:lnSpc>
                <a:spcPct val="140000"/>
              </a:lnSpc>
              <a:spcBef>
                <a:spcPts val="0"/>
              </a:spcBef>
              <a:spcAft>
                <a:spcPts val="0"/>
              </a:spcAft>
              <a:buFont typeface="Wingdings" panose="05000000000000000000" pitchFamily="2" charset="2"/>
              <a:buChar char="§"/>
              <a:defRPr/>
            </a:pPr>
            <a:r>
              <a:rPr lang="en-US" dirty="0" smtClean="0">
                <a:solidFill>
                  <a:schemeClr val="tx1">
                    <a:lumMod val="75000"/>
                    <a:lumOff val="25000"/>
                  </a:schemeClr>
                </a:solidFill>
                <a:latin typeface="Calibri"/>
                <a:ea typeface="Calibri"/>
                <a:cs typeface="Calibri"/>
              </a:rPr>
              <a:t>consists </a:t>
            </a:r>
            <a:r>
              <a:rPr lang="en-US" dirty="0">
                <a:solidFill>
                  <a:schemeClr val="tx1">
                    <a:lumMod val="75000"/>
                    <a:lumOff val="25000"/>
                  </a:schemeClr>
                </a:solidFill>
                <a:latin typeface="Calibri"/>
                <a:ea typeface="Calibri"/>
                <a:cs typeface="Calibri"/>
              </a:rPr>
              <a:t>of three phases/components: planning, implementation and evaluation;</a:t>
            </a:r>
            <a:endParaRPr dirty="0">
              <a:solidFill>
                <a:schemeClr val="tx1">
                  <a:lumMod val="75000"/>
                  <a:lumOff val="25000"/>
                </a:schemeClr>
              </a:solidFill>
            </a:endParaRPr>
          </a:p>
          <a:p>
            <a:pPr marL="342900" marR="0" lvl="0" indent="-342900">
              <a:lnSpc>
                <a:spcPct val="140000"/>
              </a:lnSpc>
              <a:spcBef>
                <a:spcPts val="0"/>
              </a:spcBef>
              <a:spcAft>
                <a:spcPts val="0"/>
              </a:spcAft>
              <a:buFont typeface="Wingdings" panose="05000000000000000000" pitchFamily="2" charset="2"/>
              <a:buChar char="§"/>
              <a:defRPr/>
            </a:pPr>
            <a:r>
              <a:rPr lang="en-US" dirty="0" smtClean="0">
                <a:solidFill>
                  <a:schemeClr val="tx1">
                    <a:lumMod val="75000"/>
                    <a:lumOff val="25000"/>
                  </a:schemeClr>
                </a:solidFill>
                <a:latin typeface="Calibri"/>
                <a:ea typeface="Calibri"/>
                <a:cs typeface="Calibri"/>
              </a:rPr>
              <a:t>sees </a:t>
            </a:r>
            <a:r>
              <a:rPr lang="en-US" dirty="0">
                <a:solidFill>
                  <a:schemeClr val="tx1">
                    <a:lumMod val="75000"/>
                    <a:lumOff val="25000"/>
                  </a:schemeClr>
                </a:solidFill>
                <a:latin typeface="Calibri"/>
                <a:ea typeface="Calibri"/>
                <a:cs typeface="Calibri"/>
              </a:rPr>
              <a:t>planning as a participatory process of shared understanding and agreement;</a:t>
            </a:r>
            <a:endParaRPr dirty="0">
              <a:solidFill>
                <a:schemeClr val="tx1">
                  <a:lumMod val="75000"/>
                  <a:lumOff val="25000"/>
                </a:schemeClr>
              </a:solidFill>
            </a:endParaRPr>
          </a:p>
          <a:p>
            <a:pPr marL="342900" marR="0" lvl="0" indent="-342900">
              <a:lnSpc>
                <a:spcPct val="140000"/>
              </a:lnSpc>
              <a:spcBef>
                <a:spcPts val="0"/>
              </a:spcBef>
              <a:spcAft>
                <a:spcPts val="0"/>
              </a:spcAft>
              <a:buFont typeface="Wingdings" panose="05000000000000000000" pitchFamily="2" charset="2"/>
              <a:buChar char="§"/>
              <a:defRPr/>
            </a:pPr>
            <a:r>
              <a:rPr lang="en-US" dirty="0" smtClean="0">
                <a:solidFill>
                  <a:schemeClr val="tx1">
                    <a:lumMod val="75000"/>
                    <a:lumOff val="25000"/>
                  </a:schemeClr>
                </a:solidFill>
                <a:latin typeface="Calibri"/>
                <a:ea typeface="Calibri"/>
                <a:cs typeface="Calibri"/>
              </a:rPr>
              <a:t>focuses </a:t>
            </a:r>
            <a:r>
              <a:rPr lang="en-US" dirty="0">
                <a:solidFill>
                  <a:schemeClr val="tx1">
                    <a:lumMod val="75000"/>
                    <a:lumOff val="25000"/>
                  </a:schemeClr>
                </a:solidFill>
                <a:latin typeface="Calibri"/>
                <a:ea typeface="Calibri"/>
                <a:cs typeface="Calibri"/>
              </a:rPr>
              <a:t>equally on impact and process;</a:t>
            </a:r>
            <a:endParaRPr dirty="0">
              <a:solidFill>
                <a:schemeClr val="tx1">
                  <a:lumMod val="75000"/>
                  <a:lumOff val="25000"/>
                </a:schemeClr>
              </a:solidFill>
            </a:endParaRPr>
          </a:p>
          <a:p>
            <a:pPr marL="342900" marR="0" lvl="0" indent="-342900">
              <a:lnSpc>
                <a:spcPct val="140000"/>
              </a:lnSpc>
              <a:spcBef>
                <a:spcPts val="0"/>
              </a:spcBef>
              <a:spcAft>
                <a:spcPts val="0"/>
              </a:spcAft>
              <a:buFont typeface="Wingdings" panose="05000000000000000000" pitchFamily="2" charset="2"/>
              <a:buChar char="§"/>
              <a:defRPr/>
            </a:pPr>
            <a:r>
              <a:rPr lang="en-US" dirty="0" smtClean="0">
                <a:solidFill>
                  <a:schemeClr val="tx1">
                    <a:lumMod val="75000"/>
                    <a:lumOff val="25000"/>
                  </a:schemeClr>
                </a:solidFill>
                <a:latin typeface="Calibri"/>
                <a:ea typeface="Calibri"/>
                <a:cs typeface="Calibri"/>
              </a:rPr>
              <a:t>consists </a:t>
            </a:r>
            <a:r>
              <a:rPr lang="en-US" dirty="0">
                <a:solidFill>
                  <a:schemeClr val="tx1">
                    <a:lumMod val="75000"/>
                    <a:lumOff val="25000"/>
                  </a:schemeClr>
                </a:solidFill>
                <a:latin typeface="Calibri"/>
                <a:ea typeface="Calibri"/>
                <a:cs typeface="Calibri"/>
              </a:rPr>
              <a:t>of defined phases;</a:t>
            </a:r>
            <a:endParaRPr dirty="0">
              <a:solidFill>
                <a:schemeClr val="tx1">
                  <a:lumMod val="75000"/>
                  <a:lumOff val="25000"/>
                </a:schemeClr>
              </a:solidFill>
            </a:endParaRPr>
          </a:p>
          <a:p>
            <a:pPr marL="342900" marR="0" lvl="0" indent="-342900">
              <a:lnSpc>
                <a:spcPct val="140000"/>
              </a:lnSpc>
              <a:spcBef>
                <a:spcPts val="0"/>
              </a:spcBef>
              <a:spcAft>
                <a:spcPts val="0"/>
              </a:spcAft>
              <a:buFont typeface="Wingdings" panose="05000000000000000000" pitchFamily="2" charset="2"/>
              <a:buChar char="§"/>
              <a:defRPr/>
            </a:pPr>
            <a:r>
              <a:rPr lang="en-US" dirty="0" smtClean="0">
                <a:solidFill>
                  <a:schemeClr val="tx1">
                    <a:lumMod val="75000"/>
                    <a:lumOff val="25000"/>
                  </a:schemeClr>
                </a:solidFill>
                <a:latin typeface="Calibri"/>
                <a:ea typeface="Calibri"/>
                <a:cs typeface="Calibri"/>
              </a:rPr>
              <a:t>is </a:t>
            </a:r>
            <a:r>
              <a:rPr lang="en-US" dirty="0">
                <a:solidFill>
                  <a:schemeClr val="tx1">
                    <a:lumMod val="75000"/>
                    <a:lumOff val="25000"/>
                  </a:schemeClr>
                </a:solidFill>
                <a:latin typeface="Calibri"/>
                <a:ea typeface="Calibri"/>
                <a:cs typeface="Calibri"/>
              </a:rPr>
              <a:t>open in terms of methods and tools; and </a:t>
            </a:r>
            <a:endParaRPr dirty="0">
              <a:solidFill>
                <a:schemeClr val="tx1">
                  <a:lumMod val="75000"/>
                  <a:lumOff val="25000"/>
                </a:schemeClr>
              </a:solidFill>
            </a:endParaRPr>
          </a:p>
          <a:p>
            <a:pPr marL="342900" marR="0" lvl="0" indent="-342900">
              <a:lnSpc>
                <a:spcPct val="140000"/>
              </a:lnSpc>
              <a:spcBef>
                <a:spcPts val="0"/>
              </a:spcBef>
              <a:spcAft>
                <a:spcPts val="0"/>
              </a:spcAft>
              <a:buFont typeface="Wingdings" panose="05000000000000000000" pitchFamily="2" charset="2"/>
              <a:buChar char="§"/>
              <a:defRPr/>
            </a:pPr>
            <a:r>
              <a:rPr lang="en-US" dirty="0" smtClean="0">
                <a:solidFill>
                  <a:schemeClr val="tx1">
                    <a:lumMod val="75000"/>
                    <a:lumOff val="25000"/>
                  </a:schemeClr>
                </a:solidFill>
                <a:latin typeface="Calibri"/>
                <a:ea typeface="Calibri"/>
                <a:cs typeface="Calibri"/>
              </a:rPr>
              <a:t>includes </a:t>
            </a:r>
            <a:r>
              <a:rPr lang="en-US" dirty="0">
                <a:solidFill>
                  <a:schemeClr val="tx1">
                    <a:lumMod val="75000"/>
                    <a:lumOff val="25000"/>
                  </a:schemeClr>
                </a:solidFill>
                <a:latin typeface="Calibri"/>
                <a:ea typeface="Calibri"/>
                <a:cs typeface="Calibri"/>
              </a:rPr>
              <a:t>cyclical feedback loops throughout the process.</a:t>
            </a:r>
            <a:endParaRPr dirty="0">
              <a:solidFill>
                <a:schemeClr val="tx1">
                  <a:lumMod val="75000"/>
                  <a:lumOff val="25000"/>
                </a:schemeClr>
              </a:solidFill>
            </a:endParaRPr>
          </a:p>
        </p:txBody>
      </p:sp>
      <p:sp>
        <p:nvSpPr>
          <p:cNvPr id="11" name="Rechteck 10"/>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12"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38026867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672335" y="2374145"/>
            <a:ext cx="5374504" cy="1657081"/>
          </a:xfrm>
          <a:prstGeom prst="rect">
            <a:avLst/>
          </a:prstGeom>
          <a:solidFill>
            <a:srgbClr val="ECA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sp>
        <p:nvSpPr>
          <p:cNvPr id="12" name="Rechteck 11"/>
          <p:cNvSpPr/>
          <p:nvPr/>
        </p:nvSpPr>
        <p:spPr>
          <a:xfrm>
            <a:off x="4798142" y="3767478"/>
            <a:ext cx="4286366" cy="1008006"/>
          </a:xfrm>
          <a:prstGeom prst="rect">
            <a:avLst/>
          </a:prstGeom>
          <a:solidFill>
            <a:srgbClr val="AED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26</a:t>
            </a:fld>
            <a:endParaRPr lang="en-GB"/>
          </a:p>
        </p:txBody>
      </p:sp>
      <p:sp>
        <p:nvSpPr>
          <p:cNvPr id="2" name="Rechteck 1"/>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6" name="Google Shape;388;p25"/>
          <p:cNvSpPr txBox="1"/>
          <p:nvPr/>
        </p:nvSpPr>
        <p:spPr bwMode="auto">
          <a:xfrm>
            <a:off x="457694" y="678902"/>
            <a:ext cx="2287786" cy="603242"/>
          </a:xfrm>
          <a:prstGeom prst="rect">
            <a:avLst/>
          </a:prstGeom>
          <a:noFill/>
          <a:ln>
            <a:noFill/>
          </a:ln>
        </p:spPr>
        <p:txBody>
          <a:bodyPr spcFirstLastPara="1" wrap="square" lIns="0" tIns="0" rIns="0" bIns="0" anchor="t" anchorCtr="0">
            <a:spAutoFit/>
          </a:bodyPr>
          <a:lstStyle/>
          <a:p>
            <a:pPr marL="0" marR="0" lvl="0" indent="0">
              <a:lnSpc>
                <a:spcPct val="140018"/>
              </a:lnSpc>
              <a:spcBef>
                <a:spcPts val="0"/>
              </a:spcBef>
              <a:spcAft>
                <a:spcPts val="0"/>
              </a:spcAft>
              <a:buNone/>
              <a:defRPr/>
            </a:pPr>
            <a:r>
              <a:rPr lang="en-US" sz="2800" b="1" dirty="0">
                <a:solidFill>
                  <a:schemeClr val="accent1">
                    <a:lumMod val="50000"/>
                  </a:schemeClr>
                </a:solidFill>
                <a:latin typeface="Calibri"/>
                <a:ea typeface="Calibri"/>
                <a:cs typeface="Calibri"/>
              </a:rPr>
              <a:t>Cost items</a:t>
            </a:r>
            <a:endParaRPr sz="2800" b="1" dirty="0">
              <a:solidFill>
                <a:schemeClr val="accent1">
                  <a:lumMod val="50000"/>
                </a:schemeClr>
              </a:solidFill>
            </a:endParaRPr>
          </a:p>
        </p:txBody>
      </p:sp>
      <p:sp>
        <p:nvSpPr>
          <p:cNvPr id="7" name="Google Shape;389;p25"/>
          <p:cNvSpPr txBox="1"/>
          <p:nvPr/>
        </p:nvSpPr>
        <p:spPr bwMode="auto">
          <a:xfrm>
            <a:off x="672335" y="1598676"/>
            <a:ext cx="7168392" cy="409343"/>
          </a:xfrm>
          <a:prstGeom prst="rect">
            <a:avLst/>
          </a:prstGeom>
          <a:noFill/>
          <a:ln>
            <a:noFill/>
          </a:ln>
        </p:spPr>
        <p:txBody>
          <a:bodyPr spcFirstLastPara="1" wrap="square" lIns="0" tIns="0" rIns="0" bIns="0" anchor="t" anchorCtr="0">
            <a:spAutoFit/>
          </a:bodyPr>
          <a:lstStyle/>
          <a:p>
            <a:pPr marL="0" marR="0" lvl="0" indent="0" algn="l">
              <a:lnSpc>
                <a:spcPct val="140000"/>
              </a:lnSpc>
              <a:spcBef>
                <a:spcPts val="0"/>
              </a:spcBef>
              <a:spcAft>
                <a:spcPts val="0"/>
              </a:spcAft>
              <a:buNone/>
              <a:defRPr/>
            </a:pPr>
            <a:r>
              <a:rPr lang="en-US" sz="1900" b="1" dirty="0">
                <a:solidFill>
                  <a:schemeClr val="accent1">
                    <a:lumMod val="50000"/>
                  </a:schemeClr>
                </a:solidFill>
                <a:ea typeface="Calibri"/>
                <a:cs typeface="Calibri"/>
              </a:rPr>
              <a:t>Cost plan</a:t>
            </a:r>
            <a:r>
              <a:rPr lang="en-US" sz="1900" dirty="0">
                <a:solidFill>
                  <a:schemeClr val="tx1">
                    <a:lumMod val="75000"/>
                    <a:lumOff val="25000"/>
                  </a:schemeClr>
                </a:solidFill>
                <a:ea typeface="Calibri"/>
                <a:cs typeface="Calibri"/>
              </a:rPr>
              <a:t>: contains all costs including administrative </a:t>
            </a:r>
            <a:r>
              <a:rPr lang="en-US" sz="1900" dirty="0" smtClean="0">
                <a:solidFill>
                  <a:schemeClr val="tx1">
                    <a:lumMod val="75000"/>
                    <a:lumOff val="25000"/>
                  </a:schemeClr>
                </a:solidFill>
                <a:ea typeface="Calibri"/>
                <a:cs typeface="Calibri"/>
              </a:rPr>
              <a:t>costs</a:t>
            </a:r>
            <a:endParaRPr dirty="0">
              <a:solidFill>
                <a:schemeClr val="tx1">
                  <a:lumMod val="75000"/>
                  <a:lumOff val="25000"/>
                </a:schemeClr>
              </a:solidFill>
            </a:endParaRPr>
          </a:p>
        </p:txBody>
      </p:sp>
      <p:sp>
        <p:nvSpPr>
          <p:cNvPr id="3" name="Textfeld 2"/>
          <p:cNvSpPr txBox="1"/>
          <p:nvPr/>
        </p:nvSpPr>
        <p:spPr>
          <a:xfrm>
            <a:off x="672335" y="2428649"/>
            <a:ext cx="5287262" cy="1338828"/>
          </a:xfrm>
          <a:prstGeom prst="rect">
            <a:avLst/>
          </a:prstGeom>
          <a:solidFill>
            <a:srgbClr val="ECAC86"/>
          </a:solidFill>
        </p:spPr>
        <p:txBody>
          <a:bodyPr wrap="square" rtlCol="0">
            <a:spAutoFit/>
          </a:bodyPr>
          <a:lstStyle/>
          <a:p>
            <a:pPr lvl="0">
              <a:lnSpc>
                <a:spcPct val="150000"/>
              </a:lnSpc>
              <a:defRPr/>
            </a:pPr>
            <a:r>
              <a:rPr lang="en-US" dirty="0">
                <a:solidFill>
                  <a:schemeClr val="tx1">
                    <a:lumMod val="75000"/>
                    <a:lumOff val="25000"/>
                  </a:schemeClr>
                </a:solidFill>
                <a:ea typeface="Calibri"/>
                <a:cs typeface="Calibri"/>
              </a:rPr>
              <a:t>The cost plan should reflect the measures applied for</a:t>
            </a:r>
            <a:endParaRPr lang="en-US" dirty="0">
              <a:solidFill>
                <a:schemeClr val="tx1">
                  <a:lumMod val="75000"/>
                  <a:lumOff val="25000"/>
                </a:schemeClr>
              </a:solidFill>
            </a:endParaRPr>
          </a:p>
          <a:p>
            <a:pPr lvl="0">
              <a:lnSpc>
                <a:spcPct val="150000"/>
              </a:lnSpc>
              <a:defRPr/>
            </a:pPr>
            <a:r>
              <a:rPr lang="en-US" dirty="0">
                <a:solidFill>
                  <a:schemeClr val="tx1">
                    <a:lumMod val="75000"/>
                    <a:lumOff val="25000"/>
                  </a:schemeClr>
                </a:solidFill>
                <a:ea typeface="Calibri"/>
                <a:cs typeface="Calibri"/>
              </a:rPr>
              <a:t>explain larger cost items in the application text</a:t>
            </a:r>
            <a:endParaRPr lang="en-US" dirty="0">
              <a:solidFill>
                <a:schemeClr val="tx1">
                  <a:lumMod val="75000"/>
                  <a:lumOff val="25000"/>
                </a:schemeClr>
              </a:solidFill>
            </a:endParaRPr>
          </a:p>
          <a:p>
            <a:pPr lvl="0">
              <a:lnSpc>
                <a:spcPct val="150000"/>
              </a:lnSpc>
              <a:defRPr/>
            </a:pPr>
            <a:r>
              <a:rPr lang="en-US" dirty="0">
                <a:solidFill>
                  <a:schemeClr val="tx1">
                    <a:lumMod val="75000"/>
                    <a:lumOff val="25000"/>
                  </a:schemeClr>
                </a:solidFill>
                <a:ea typeface="Calibri"/>
                <a:cs typeface="Calibri"/>
              </a:rPr>
              <a:t>Composition/amount of costs should be </a:t>
            </a:r>
            <a:r>
              <a:rPr lang="en-GB" dirty="0" smtClean="0">
                <a:solidFill>
                  <a:schemeClr val="tx1">
                    <a:lumMod val="75000"/>
                    <a:lumOff val="25000"/>
                  </a:schemeClr>
                </a:solidFill>
                <a:ea typeface="Calibri"/>
                <a:cs typeface="Calibri"/>
              </a:rPr>
              <a:t>recognisable.</a:t>
            </a:r>
            <a:r>
              <a:rPr lang="en-US" dirty="0" smtClean="0">
                <a:solidFill>
                  <a:schemeClr val="tx1">
                    <a:lumMod val="75000"/>
                    <a:lumOff val="25000"/>
                  </a:schemeClr>
                </a:solidFill>
                <a:ea typeface="Calibri"/>
                <a:cs typeface="Calibri"/>
              </a:rPr>
              <a:t> </a:t>
            </a:r>
            <a:endParaRPr lang="de-DE" dirty="0"/>
          </a:p>
        </p:txBody>
      </p:sp>
      <p:sp>
        <p:nvSpPr>
          <p:cNvPr id="4" name="Textfeld 3"/>
          <p:cNvSpPr txBox="1"/>
          <p:nvPr/>
        </p:nvSpPr>
        <p:spPr>
          <a:xfrm>
            <a:off x="4787812" y="3767477"/>
            <a:ext cx="4296696" cy="923330"/>
          </a:xfrm>
          <a:prstGeom prst="rect">
            <a:avLst/>
          </a:prstGeom>
          <a:solidFill>
            <a:srgbClr val="AED7C7"/>
          </a:solidFill>
        </p:spPr>
        <p:txBody>
          <a:bodyPr wrap="square" rtlCol="0">
            <a:spAutoFit/>
          </a:bodyPr>
          <a:lstStyle/>
          <a:p>
            <a:pPr lvl="0">
              <a:lnSpc>
                <a:spcPct val="150000"/>
              </a:lnSpc>
              <a:defRPr/>
            </a:pPr>
            <a:r>
              <a:rPr lang="en-US" dirty="0" smtClean="0">
                <a:solidFill>
                  <a:schemeClr val="tx1">
                    <a:lumMod val="75000"/>
                    <a:lumOff val="25000"/>
                  </a:schemeClr>
                </a:solidFill>
                <a:ea typeface="Calibri"/>
                <a:cs typeface="Calibri"/>
              </a:rPr>
              <a:t>&gt; if </a:t>
            </a:r>
            <a:r>
              <a:rPr lang="en-US" dirty="0">
                <a:solidFill>
                  <a:schemeClr val="tx1">
                    <a:lumMod val="75000"/>
                    <a:lumOff val="25000"/>
                  </a:schemeClr>
                </a:solidFill>
                <a:ea typeface="Calibri"/>
                <a:cs typeface="Calibri"/>
              </a:rPr>
              <a:t>possible defined in units (e.g. 10 teaching units 90 min. á 100 € = 1.000,00 €)</a:t>
            </a:r>
            <a:endParaRPr lang="en-US" dirty="0">
              <a:solidFill>
                <a:schemeClr val="tx1">
                  <a:lumMod val="75000"/>
                  <a:lumOff val="25000"/>
                </a:schemeClr>
              </a:solidFill>
            </a:endParaRPr>
          </a:p>
        </p:txBody>
      </p:sp>
      <p:sp>
        <p:nvSpPr>
          <p:cNvPr id="14"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18586675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27</a:t>
            </a:fld>
            <a:endParaRPr lang="en-GB"/>
          </a:p>
        </p:txBody>
      </p:sp>
      <p:pic>
        <p:nvPicPr>
          <p:cNvPr id="6" name="Google Shape;397;p26"/>
          <p:cNvPicPr/>
          <p:nvPr/>
        </p:nvPicPr>
        <p:blipFill>
          <a:blip r:embed="rId4">
            <a:alphaModFix/>
          </a:blip>
          <a:srcRect r="265" b="259"/>
          <a:stretch/>
        </p:blipFill>
        <p:spPr bwMode="auto">
          <a:xfrm>
            <a:off x="770908" y="1959884"/>
            <a:ext cx="2648435" cy="2743200"/>
          </a:xfrm>
          <a:prstGeom prst="rect">
            <a:avLst/>
          </a:prstGeom>
          <a:noFill/>
          <a:ln>
            <a:noFill/>
          </a:ln>
        </p:spPr>
      </p:pic>
      <p:sp>
        <p:nvSpPr>
          <p:cNvPr id="7" name="Google Shape;398;p26"/>
          <p:cNvSpPr txBox="1"/>
          <p:nvPr/>
        </p:nvSpPr>
        <p:spPr bwMode="auto">
          <a:xfrm>
            <a:off x="489239" y="679931"/>
            <a:ext cx="2653014" cy="603242"/>
          </a:xfrm>
          <a:prstGeom prst="rect">
            <a:avLst/>
          </a:prstGeom>
          <a:noFill/>
          <a:ln>
            <a:noFill/>
          </a:ln>
        </p:spPr>
        <p:txBody>
          <a:bodyPr spcFirstLastPara="1" wrap="square" lIns="0" tIns="0" rIns="0" bIns="0" anchor="t" anchorCtr="0">
            <a:spAutoFit/>
          </a:bodyPr>
          <a:lstStyle/>
          <a:p>
            <a:pPr marL="0" marR="0" lvl="0" indent="0">
              <a:lnSpc>
                <a:spcPct val="140000"/>
              </a:lnSpc>
              <a:spcBef>
                <a:spcPts val="0"/>
              </a:spcBef>
              <a:spcAft>
                <a:spcPts val="0"/>
              </a:spcAft>
              <a:buNone/>
              <a:defRPr/>
            </a:pPr>
            <a:r>
              <a:rPr lang="en-US" sz="2800" b="1" dirty="0">
                <a:solidFill>
                  <a:schemeClr val="accent1">
                    <a:lumMod val="50000"/>
                  </a:schemeClr>
                </a:solidFill>
                <a:ea typeface="Calibri"/>
                <a:cs typeface="Calibri"/>
              </a:rPr>
              <a:t>Accounting</a:t>
            </a:r>
            <a:endParaRPr sz="2800" b="1" dirty="0">
              <a:solidFill>
                <a:schemeClr val="accent1">
                  <a:lumMod val="50000"/>
                </a:schemeClr>
              </a:solidFill>
            </a:endParaRPr>
          </a:p>
        </p:txBody>
      </p:sp>
      <p:sp>
        <p:nvSpPr>
          <p:cNvPr id="9" name="Google Shape;399;p26"/>
          <p:cNvSpPr txBox="1"/>
          <p:nvPr/>
        </p:nvSpPr>
        <p:spPr bwMode="auto">
          <a:xfrm>
            <a:off x="4074556" y="2516149"/>
            <a:ext cx="6219818" cy="1107996"/>
          </a:xfrm>
          <a:prstGeom prst="rect">
            <a:avLst/>
          </a:prstGeom>
          <a:noFill/>
          <a:ln>
            <a:noFill/>
          </a:ln>
        </p:spPr>
        <p:txBody>
          <a:bodyPr spcFirstLastPara="1" wrap="square" lIns="0" tIns="0" rIns="0" bIns="0" anchor="t" anchorCtr="0">
            <a:spAutoFit/>
          </a:bodyPr>
          <a:lstStyle/>
          <a:p>
            <a:pPr marL="342900" marR="0" lvl="0" indent="-342900">
              <a:lnSpc>
                <a:spcPct val="150000"/>
              </a:lnSpc>
              <a:spcBef>
                <a:spcPts val="0"/>
              </a:spcBef>
              <a:spcAft>
                <a:spcPts val="0"/>
              </a:spcAft>
              <a:buFont typeface="Wingdings" panose="05000000000000000000" pitchFamily="2" charset="2"/>
              <a:buChar char="§"/>
              <a:defRPr/>
            </a:pPr>
            <a:r>
              <a:rPr lang="en-US" sz="2400" dirty="0">
                <a:solidFill>
                  <a:schemeClr val="tx1">
                    <a:lumMod val="75000"/>
                    <a:lumOff val="25000"/>
                  </a:schemeClr>
                </a:solidFill>
                <a:ea typeface="Calibri"/>
                <a:cs typeface="Calibri"/>
              </a:rPr>
              <a:t>Should be considered from the beginning</a:t>
            </a:r>
            <a:r>
              <a:rPr lang="en-US" sz="2400" dirty="0" smtClean="0">
                <a:solidFill>
                  <a:schemeClr val="tx1">
                    <a:lumMod val="75000"/>
                    <a:lumOff val="25000"/>
                  </a:schemeClr>
                </a:solidFill>
                <a:ea typeface="Calibri"/>
                <a:cs typeface="Calibri"/>
              </a:rPr>
              <a:t>!</a:t>
            </a:r>
            <a:endParaRPr sz="2400" dirty="0">
              <a:solidFill>
                <a:schemeClr val="tx1">
                  <a:lumMod val="75000"/>
                  <a:lumOff val="25000"/>
                </a:schemeClr>
              </a:solidFill>
            </a:endParaRPr>
          </a:p>
          <a:p>
            <a:pPr marL="342900" marR="0" lvl="0" indent="-342900">
              <a:lnSpc>
                <a:spcPct val="150000"/>
              </a:lnSpc>
              <a:spcBef>
                <a:spcPts val="0"/>
              </a:spcBef>
              <a:spcAft>
                <a:spcPts val="0"/>
              </a:spcAft>
              <a:buFont typeface="Wingdings" panose="05000000000000000000" pitchFamily="2" charset="2"/>
              <a:buChar char="§"/>
              <a:defRPr/>
            </a:pPr>
            <a:r>
              <a:rPr lang="en-US" sz="2400" dirty="0">
                <a:solidFill>
                  <a:schemeClr val="tx1">
                    <a:lumMod val="75000"/>
                    <a:lumOff val="25000"/>
                  </a:schemeClr>
                </a:solidFill>
                <a:ea typeface="Calibri"/>
                <a:cs typeface="Calibri"/>
              </a:rPr>
              <a:t>Consists of content and financial </a:t>
            </a:r>
            <a:r>
              <a:rPr lang="en-US" sz="2400" dirty="0" smtClean="0">
                <a:solidFill>
                  <a:schemeClr val="tx1">
                    <a:lumMod val="75000"/>
                    <a:lumOff val="25000"/>
                  </a:schemeClr>
                </a:solidFill>
                <a:ea typeface="Calibri"/>
                <a:cs typeface="Calibri"/>
              </a:rPr>
              <a:t>accounting.</a:t>
            </a:r>
            <a:endParaRPr sz="2400" dirty="0">
              <a:solidFill>
                <a:schemeClr val="tx1">
                  <a:lumMod val="75000"/>
                  <a:lumOff val="25000"/>
                </a:schemeClr>
              </a:solidFill>
            </a:endParaRPr>
          </a:p>
        </p:txBody>
      </p:sp>
      <p:sp>
        <p:nvSpPr>
          <p:cNvPr id="12" name="Rechteck 11"/>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13"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125449636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28</a:t>
            </a:fld>
            <a:endParaRPr lang="en-GB"/>
          </a:p>
        </p:txBody>
      </p:sp>
      <p:pic>
        <p:nvPicPr>
          <p:cNvPr id="6" name="Google Shape;407;p27"/>
          <p:cNvPicPr/>
          <p:nvPr/>
        </p:nvPicPr>
        <p:blipFill>
          <a:blip r:embed="rId3">
            <a:alphaModFix/>
          </a:blip>
          <a:srcRect r="459" b="385"/>
          <a:stretch/>
        </p:blipFill>
        <p:spPr bwMode="auto">
          <a:xfrm flipH="1">
            <a:off x="8125106" y="2116295"/>
            <a:ext cx="2963639" cy="2976700"/>
          </a:xfrm>
          <a:prstGeom prst="rect">
            <a:avLst/>
          </a:prstGeom>
          <a:noFill/>
          <a:ln>
            <a:noFill/>
          </a:ln>
        </p:spPr>
      </p:pic>
      <p:sp>
        <p:nvSpPr>
          <p:cNvPr id="9" name="Google Shape;409;p27"/>
          <p:cNvSpPr txBox="1"/>
          <p:nvPr/>
        </p:nvSpPr>
        <p:spPr bwMode="auto">
          <a:xfrm>
            <a:off x="710654" y="1260672"/>
            <a:ext cx="7971230" cy="4653582"/>
          </a:xfrm>
          <a:prstGeom prst="rect">
            <a:avLst/>
          </a:prstGeom>
          <a:noFill/>
          <a:ln>
            <a:noFill/>
          </a:ln>
        </p:spPr>
        <p:txBody>
          <a:bodyPr spcFirstLastPara="1" wrap="square" lIns="0" tIns="0" rIns="0" bIns="0" anchor="t" anchorCtr="0">
            <a:spAutoFit/>
          </a:bodyPr>
          <a:lstStyle/>
          <a:p>
            <a:pPr marL="342900" marR="0" lvl="0" indent="-342900" algn="l">
              <a:lnSpc>
                <a:spcPct val="140042"/>
              </a:lnSpc>
              <a:spcBef>
                <a:spcPts val="0"/>
              </a:spcBef>
              <a:spcAft>
                <a:spcPts val="0"/>
              </a:spcAft>
              <a:buFont typeface="+mj-lt"/>
              <a:buAutoNum type="arabicPeriod"/>
              <a:defRPr/>
            </a:pPr>
            <a:r>
              <a:rPr lang="en-US" sz="2400" dirty="0" smtClean="0">
                <a:solidFill>
                  <a:schemeClr val="tx1">
                    <a:lumMod val="75000"/>
                    <a:lumOff val="25000"/>
                  </a:schemeClr>
                </a:solidFill>
                <a:ea typeface="Calibri"/>
                <a:cs typeface="Calibri"/>
              </a:rPr>
              <a:t>Situation </a:t>
            </a:r>
            <a:r>
              <a:rPr lang="en-US" sz="2400" dirty="0">
                <a:solidFill>
                  <a:schemeClr val="tx1">
                    <a:lumMod val="75000"/>
                    <a:lumOff val="25000"/>
                  </a:schemeClr>
                </a:solidFill>
                <a:ea typeface="Calibri"/>
                <a:cs typeface="Calibri"/>
              </a:rPr>
              <a:t>description/problem description</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mj-lt"/>
              <a:buAutoNum type="arabicPeriod"/>
              <a:defRPr/>
            </a:pPr>
            <a:r>
              <a:rPr lang="en-US" sz="2400" dirty="0" smtClean="0">
                <a:solidFill>
                  <a:schemeClr val="tx1">
                    <a:lumMod val="75000"/>
                    <a:lumOff val="25000"/>
                  </a:schemeClr>
                </a:solidFill>
                <a:ea typeface="Calibri"/>
                <a:cs typeface="Calibri"/>
              </a:rPr>
              <a:t>Target </a:t>
            </a:r>
            <a:r>
              <a:rPr lang="en-US" sz="2400" dirty="0">
                <a:solidFill>
                  <a:schemeClr val="tx1">
                    <a:lumMod val="75000"/>
                    <a:lumOff val="25000"/>
                  </a:schemeClr>
                </a:solidFill>
                <a:ea typeface="Calibri"/>
                <a:cs typeface="Calibri"/>
              </a:rPr>
              <a:t>groups </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mj-lt"/>
              <a:buAutoNum type="arabicPeriod"/>
              <a:defRPr/>
            </a:pPr>
            <a:r>
              <a:rPr lang="en-US" sz="2400" dirty="0" smtClean="0">
                <a:solidFill>
                  <a:schemeClr val="tx1">
                    <a:lumMod val="75000"/>
                    <a:lumOff val="25000"/>
                  </a:schemeClr>
                </a:solidFill>
                <a:ea typeface="Calibri"/>
                <a:cs typeface="Calibri"/>
              </a:rPr>
              <a:t>Effects/project </a:t>
            </a:r>
            <a:r>
              <a:rPr lang="en-US" sz="2400" dirty="0">
                <a:solidFill>
                  <a:schemeClr val="tx1">
                    <a:lumMod val="75000"/>
                    <a:lumOff val="25000"/>
                  </a:schemeClr>
                </a:solidFill>
                <a:ea typeface="Calibri"/>
                <a:cs typeface="Calibri"/>
              </a:rPr>
              <a:t>objectives</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mj-lt"/>
              <a:buAutoNum type="arabicPeriod"/>
              <a:defRPr/>
            </a:pPr>
            <a:r>
              <a:rPr lang="en-US" sz="2400" dirty="0" smtClean="0">
                <a:solidFill>
                  <a:schemeClr val="tx1">
                    <a:lumMod val="75000"/>
                    <a:lumOff val="25000"/>
                  </a:schemeClr>
                </a:solidFill>
                <a:ea typeface="Calibri"/>
                <a:cs typeface="Calibri"/>
              </a:rPr>
              <a:t>Indicators </a:t>
            </a:r>
            <a:r>
              <a:rPr lang="en-US" sz="2400" dirty="0">
                <a:solidFill>
                  <a:schemeClr val="tx1">
                    <a:lumMod val="75000"/>
                    <a:lumOff val="25000"/>
                  </a:schemeClr>
                </a:solidFill>
                <a:ea typeface="Calibri"/>
                <a:cs typeface="Calibri"/>
              </a:rPr>
              <a:t>(qualitative and quantitative)</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mj-lt"/>
              <a:buAutoNum type="arabicPeriod"/>
              <a:defRPr/>
            </a:pPr>
            <a:r>
              <a:rPr lang="en-US" sz="2400" dirty="0" smtClean="0">
                <a:solidFill>
                  <a:schemeClr val="tx1">
                    <a:lumMod val="75000"/>
                    <a:lumOff val="25000"/>
                  </a:schemeClr>
                </a:solidFill>
                <a:ea typeface="Calibri"/>
                <a:cs typeface="Calibri"/>
              </a:rPr>
              <a:t>Description </a:t>
            </a:r>
            <a:r>
              <a:rPr lang="en-US" sz="2400" dirty="0">
                <a:solidFill>
                  <a:schemeClr val="tx1">
                    <a:lumMod val="75000"/>
                    <a:lumOff val="25000"/>
                  </a:schemeClr>
                </a:solidFill>
                <a:ea typeface="Calibri"/>
                <a:cs typeface="Calibri"/>
              </a:rPr>
              <a:t>and explanation of project activities</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mj-lt"/>
              <a:buAutoNum type="arabicPeriod"/>
              <a:defRPr/>
            </a:pPr>
            <a:r>
              <a:rPr lang="en-US" sz="2400" dirty="0" smtClean="0">
                <a:solidFill>
                  <a:schemeClr val="tx1">
                    <a:lumMod val="75000"/>
                    <a:lumOff val="25000"/>
                  </a:schemeClr>
                </a:solidFill>
                <a:ea typeface="Calibri"/>
                <a:cs typeface="Calibri"/>
              </a:rPr>
              <a:t>Cross-cutting </a:t>
            </a:r>
            <a:r>
              <a:rPr lang="en-US" sz="2400" dirty="0">
                <a:solidFill>
                  <a:schemeClr val="tx1">
                    <a:lumMod val="75000"/>
                    <a:lumOff val="25000"/>
                  </a:schemeClr>
                </a:solidFill>
                <a:ea typeface="Calibri"/>
                <a:cs typeface="Calibri"/>
              </a:rPr>
              <a:t>issues </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mj-lt"/>
              <a:buAutoNum type="arabicPeriod"/>
              <a:defRPr/>
            </a:pPr>
            <a:r>
              <a:rPr lang="en-US" sz="2400" dirty="0" smtClean="0">
                <a:solidFill>
                  <a:schemeClr val="tx1">
                    <a:lumMod val="75000"/>
                    <a:lumOff val="25000"/>
                  </a:schemeClr>
                </a:solidFill>
                <a:ea typeface="Calibri"/>
                <a:cs typeface="Calibri"/>
              </a:rPr>
              <a:t>Sustainability</a:t>
            </a:r>
            <a:endParaRPr lang="en-US" sz="2400" dirty="0">
              <a:solidFill>
                <a:schemeClr val="tx1">
                  <a:lumMod val="75000"/>
                  <a:lumOff val="25000"/>
                </a:schemeClr>
              </a:solidFill>
            </a:endParaRPr>
          </a:p>
          <a:p>
            <a:pPr marL="342900" marR="0" lvl="0" indent="-342900" algn="l">
              <a:lnSpc>
                <a:spcPct val="140042"/>
              </a:lnSpc>
              <a:spcBef>
                <a:spcPts val="0"/>
              </a:spcBef>
              <a:spcAft>
                <a:spcPts val="0"/>
              </a:spcAft>
              <a:buFont typeface="+mj-lt"/>
              <a:buAutoNum type="arabicPeriod"/>
              <a:defRPr/>
            </a:pPr>
            <a:r>
              <a:rPr lang="en-US" sz="2400" dirty="0" smtClean="0">
                <a:solidFill>
                  <a:schemeClr val="tx1">
                    <a:lumMod val="75000"/>
                    <a:lumOff val="25000"/>
                  </a:schemeClr>
                </a:solidFill>
                <a:ea typeface="Calibri"/>
                <a:cs typeface="Calibri"/>
              </a:rPr>
              <a:t>Cost </a:t>
            </a:r>
            <a:r>
              <a:rPr lang="en-US" sz="2400" dirty="0">
                <a:solidFill>
                  <a:schemeClr val="tx1">
                    <a:lumMod val="75000"/>
                    <a:lumOff val="25000"/>
                  </a:schemeClr>
                </a:solidFill>
                <a:ea typeface="Calibri"/>
                <a:cs typeface="Calibri"/>
              </a:rPr>
              <a:t>and financing plan </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mj-lt"/>
              <a:buAutoNum type="arabicPeriod"/>
              <a:defRPr/>
            </a:pPr>
            <a:r>
              <a:rPr lang="en-US" sz="2400" dirty="0" smtClean="0">
                <a:solidFill>
                  <a:schemeClr val="tx1">
                    <a:lumMod val="75000"/>
                    <a:lumOff val="25000"/>
                  </a:schemeClr>
                </a:solidFill>
                <a:ea typeface="Calibri"/>
                <a:cs typeface="Calibri"/>
              </a:rPr>
              <a:t>Final </a:t>
            </a:r>
            <a:r>
              <a:rPr lang="en-US" sz="2400" dirty="0">
                <a:solidFill>
                  <a:schemeClr val="tx1">
                    <a:lumMod val="75000"/>
                    <a:lumOff val="25000"/>
                  </a:schemeClr>
                </a:solidFill>
                <a:ea typeface="Calibri"/>
                <a:cs typeface="Calibri"/>
              </a:rPr>
              <a:t>evaluation (conclusion, consequences)</a:t>
            </a:r>
            <a:endParaRPr sz="2400" dirty="0">
              <a:solidFill>
                <a:schemeClr val="tx1">
                  <a:lumMod val="75000"/>
                  <a:lumOff val="25000"/>
                </a:schemeClr>
              </a:solidFill>
            </a:endParaRPr>
          </a:p>
        </p:txBody>
      </p:sp>
      <p:sp>
        <p:nvSpPr>
          <p:cNvPr id="12" name="Rechteck 11"/>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13" name="Google Shape;398;p26"/>
          <p:cNvSpPr txBox="1"/>
          <p:nvPr/>
        </p:nvSpPr>
        <p:spPr bwMode="auto">
          <a:xfrm>
            <a:off x="563669" y="679931"/>
            <a:ext cx="2653014" cy="603242"/>
          </a:xfrm>
          <a:prstGeom prst="rect">
            <a:avLst/>
          </a:prstGeom>
          <a:noFill/>
          <a:ln>
            <a:noFill/>
          </a:ln>
        </p:spPr>
        <p:txBody>
          <a:bodyPr spcFirstLastPara="1" wrap="square" lIns="0" tIns="0" rIns="0" bIns="0" anchor="t" anchorCtr="0">
            <a:spAutoFit/>
          </a:bodyPr>
          <a:lstStyle/>
          <a:p>
            <a:pPr marL="0" marR="0" lvl="0" indent="0">
              <a:lnSpc>
                <a:spcPct val="140000"/>
              </a:lnSpc>
              <a:spcBef>
                <a:spcPts val="0"/>
              </a:spcBef>
              <a:spcAft>
                <a:spcPts val="0"/>
              </a:spcAft>
              <a:buNone/>
              <a:defRPr/>
            </a:pPr>
            <a:r>
              <a:rPr lang="en-US" sz="2800" b="1" dirty="0" smtClean="0">
                <a:solidFill>
                  <a:schemeClr val="accent1">
                    <a:lumMod val="50000"/>
                  </a:schemeClr>
                </a:solidFill>
                <a:ea typeface="Calibri"/>
                <a:cs typeface="Calibri"/>
              </a:rPr>
              <a:t>Case Report</a:t>
            </a:r>
            <a:endParaRPr sz="2800" b="1" dirty="0">
              <a:solidFill>
                <a:schemeClr val="accent1">
                  <a:lumMod val="50000"/>
                </a:schemeClr>
              </a:solidFill>
            </a:endParaRPr>
          </a:p>
        </p:txBody>
      </p:sp>
      <p:sp>
        <p:nvSpPr>
          <p:cNvPr id="14"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8954767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29</a:t>
            </a:fld>
            <a:endParaRPr lang="en-GB"/>
          </a:p>
        </p:txBody>
      </p:sp>
      <p:pic>
        <p:nvPicPr>
          <p:cNvPr id="6" name="Google Shape;428;p29"/>
          <p:cNvPicPr/>
          <p:nvPr/>
        </p:nvPicPr>
        <p:blipFill>
          <a:blip r:embed="rId3">
            <a:alphaModFix/>
          </a:blip>
          <a:srcRect r="256" b="259"/>
          <a:stretch/>
        </p:blipFill>
        <p:spPr bwMode="auto">
          <a:xfrm>
            <a:off x="801135" y="2424224"/>
            <a:ext cx="2250412" cy="2008572"/>
          </a:xfrm>
          <a:prstGeom prst="rect">
            <a:avLst/>
          </a:prstGeom>
          <a:noFill/>
          <a:ln>
            <a:noFill/>
          </a:ln>
        </p:spPr>
      </p:pic>
      <p:sp>
        <p:nvSpPr>
          <p:cNvPr id="9" name="Google Shape;430;p29"/>
          <p:cNvSpPr txBox="1"/>
          <p:nvPr/>
        </p:nvSpPr>
        <p:spPr bwMode="auto">
          <a:xfrm>
            <a:off x="3412826" y="1206978"/>
            <a:ext cx="7921473" cy="5170646"/>
          </a:xfrm>
          <a:prstGeom prst="rect">
            <a:avLst/>
          </a:prstGeom>
          <a:noFill/>
          <a:ln>
            <a:noFill/>
          </a:ln>
        </p:spPr>
        <p:txBody>
          <a:bodyPr spcFirstLastPara="1" wrap="square" lIns="0" tIns="0" rIns="0" bIns="0" anchor="t" anchorCtr="0">
            <a:spAutoFit/>
          </a:bodyPr>
          <a:lstStyle/>
          <a:p>
            <a:pPr marL="342900" marR="0" lvl="0" indent="-342900" algn="l">
              <a:lnSpc>
                <a:spcPct val="140042"/>
              </a:lnSpc>
              <a:spcBef>
                <a:spcPts val="0"/>
              </a:spcBef>
              <a:spcAft>
                <a:spcPts val="0"/>
              </a:spcAft>
              <a:buFont typeface="Wingdings" panose="05000000000000000000" pitchFamily="2" charset="2"/>
              <a:buChar char="§"/>
              <a:defRPr/>
            </a:pPr>
            <a:r>
              <a:rPr lang="en-US" sz="2400" dirty="0">
                <a:solidFill>
                  <a:schemeClr val="tx1">
                    <a:lumMod val="75000"/>
                    <a:lumOff val="25000"/>
                  </a:schemeClr>
                </a:solidFill>
                <a:ea typeface="Calibri"/>
                <a:cs typeface="Calibri"/>
              </a:rPr>
              <a:t>Simple/complete proof of use</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Wingdings" panose="05000000000000000000" pitchFamily="2" charset="2"/>
              <a:buChar char="§"/>
              <a:defRPr/>
            </a:pPr>
            <a:r>
              <a:rPr lang="en-US" sz="2400" dirty="0">
                <a:solidFill>
                  <a:schemeClr val="tx1">
                    <a:lumMod val="75000"/>
                    <a:lumOff val="25000"/>
                  </a:schemeClr>
                </a:solidFill>
                <a:ea typeface="Calibri"/>
                <a:cs typeface="Calibri"/>
              </a:rPr>
              <a:t>Consists of voucher list, cost plan, financing plan (detailed overview of all expenses and income of the project).</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Wingdings" panose="05000000000000000000" pitchFamily="2" charset="2"/>
              <a:buChar char="§"/>
              <a:defRPr/>
            </a:pPr>
            <a:r>
              <a:rPr lang="en-US" sz="2400" dirty="0">
                <a:solidFill>
                  <a:schemeClr val="tx1">
                    <a:lumMod val="75000"/>
                    <a:lumOff val="25000"/>
                  </a:schemeClr>
                </a:solidFill>
                <a:ea typeface="Calibri"/>
                <a:cs typeface="Calibri"/>
              </a:rPr>
              <a:t>Accounting by project/cost </a:t>
            </a:r>
            <a:r>
              <a:rPr lang="en-US" sz="2400" dirty="0" err="1">
                <a:solidFill>
                  <a:schemeClr val="tx1">
                    <a:lumMod val="75000"/>
                    <a:lumOff val="25000"/>
                  </a:schemeClr>
                </a:solidFill>
                <a:ea typeface="Calibri"/>
                <a:cs typeface="Calibri"/>
              </a:rPr>
              <a:t>centre</a:t>
            </a:r>
            <a:r>
              <a:rPr lang="en-US" sz="2400" dirty="0">
                <a:solidFill>
                  <a:schemeClr val="tx1">
                    <a:lumMod val="75000"/>
                    <a:lumOff val="25000"/>
                  </a:schemeClr>
                </a:solidFill>
                <a:ea typeface="Calibri"/>
                <a:cs typeface="Calibri"/>
              </a:rPr>
              <a:t> (personnel costs, fees, travel costs, accommodation/food, material costs, administrative costs)</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Wingdings" panose="05000000000000000000" pitchFamily="2" charset="2"/>
              <a:buChar char="§"/>
              <a:defRPr/>
            </a:pPr>
            <a:r>
              <a:rPr lang="en-US" sz="2400" dirty="0">
                <a:solidFill>
                  <a:schemeClr val="tx1">
                    <a:lumMod val="75000"/>
                    <a:lumOff val="25000"/>
                  </a:schemeClr>
                </a:solidFill>
                <a:ea typeface="Calibri"/>
                <a:cs typeface="Calibri"/>
              </a:rPr>
              <a:t>No payment without receipt</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Wingdings" panose="05000000000000000000" pitchFamily="2" charset="2"/>
              <a:buChar char="§"/>
              <a:defRPr/>
            </a:pPr>
            <a:r>
              <a:rPr lang="en-US" sz="2400" dirty="0">
                <a:solidFill>
                  <a:schemeClr val="tx1">
                    <a:lumMod val="75000"/>
                    <a:lumOff val="25000"/>
                  </a:schemeClr>
                </a:solidFill>
                <a:ea typeface="Calibri"/>
                <a:cs typeface="Calibri"/>
              </a:rPr>
              <a:t>Observe time limits (budget year)</a:t>
            </a:r>
            <a:endParaRPr sz="2400" dirty="0">
              <a:solidFill>
                <a:schemeClr val="tx1">
                  <a:lumMod val="75000"/>
                  <a:lumOff val="25000"/>
                </a:schemeClr>
              </a:solidFill>
            </a:endParaRPr>
          </a:p>
          <a:p>
            <a:pPr marL="342900" marR="0" lvl="0" indent="-342900" algn="l">
              <a:lnSpc>
                <a:spcPct val="140042"/>
              </a:lnSpc>
              <a:spcBef>
                <a:spcPts val="0"/>
              </a:spcBef>
              <a:spcAft>
                <a:spcPts val="0"/>
              </a:spcAft>
              <a:buFont typeface="Wingdings" panose="05000000000000000000" pitchFamily="2" charset="2"/>
              <a:buChar char="§"/>
              <a:defRPr/>
            </a:pPr>
            <a:r>
              <a:rPr lang="en-US" sz="2400" dirty="0">
                <a:solidFill>
                  <a:schemeClr val="tx1">
                    <a:lumMod val="75000"/>
                    <a:lumOff val="25000"/>
                  </a:schemeClr>
                </a:solidFill>
                <a:ea typeface="Calibri"/>
                <a:cs typeface="Calibri"/>
              </a:rPr>
              <a:t>Check donors for economic efficiency, proportionality and plausibility</a:t>
            </a:r>
            <a:endParaRPr sz="2400" dirty="0">
              <a:solidFill>
                <a:schemeClr val="tx1">
                  <a:lumMod val="75000"/>
                  <a:lumOff val="25000"/>
                </a:schemeClr>
              </a:solidFill>
            </a:endParaRPr>
          </a:p>
        </p:txBody>
      </p:sp>
      <p:sp>
        <p:nvSpPr>
          <p:cNvPr id="12" name="Rechteck 11"/>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13" name="Google Shape;398;p26"/>
          <p:cNvSpPr txBox="1"/>
          <p:nvPr/>
        </p:nvSpPr>
        <p:spPr bwMode="auto">
          <a:xfrm>
            <a:off x="563669" y="658665"/>
            <a:ext cx="2653014" cy="603242"/>
          </a:xfrm>
          <a:prstGeom prst="rect">
            <a:avLst/>
          </a:prstGeom>
          <a:noFill/>
          <a:ln>
            <a:noFill/>
          </a:ln>
        </p:spPr>
        <p:txBody>
          <a:bodyPr spcFirstLastPara="1" wrap="square" lIns="0" tIns="0" rIns="0" bIns="0" anchor="t" anchorCtr="0">
            <a:spAutoFit/>
          </a:bodyPr>
          <a:lstStyle/>
          <a:p>
            <a:pPr marL="0" marR="0" lvl="0" indent="0">
              <a:lnSpc>
                <a:spcPct val="140000"/>
              </a:lnSpc>
              <a:spcBef>
                <a:spcPts val="0"/>
              </a:spcBef>
              <a:spcAft>
                <a:spcPts val="0"/>
              </a:spcAft>
              <a:buNone/>
              <a:defRPr/>
            </a:pPr>
            <a:r>
              <a:rPr lang="en-US" sz="2800" b="1" dirty="0" smtClean="0">
                <a:solidFill>
                  <a:schemeClr val="accent1">
                    <a:lumMod val="50000"/>
                  </a:schemeClr>
                </a:solidFill>
                <a:ea typeface="Calibri"/>
                <a:cs typeface="Calibri"/>
              </a:rPr>
              <a:t>Financial Report</a:t>
            </a:r>
            <a:endParaRPr sz="2800" b="1" dirty="0">
              <a:solidFill>
                <a:schemeClr val="accent1">
                  <a:lumMod val="50000"/>
                </a:schemeClr>
              </a:solidFill>
            </a:endParaRPr>
          </a:p>
        </p:txBody>
      </p:sp>
      <p:sp>
        <p:nvSpPr>
          <p:cNvPr id="14"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3436247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3</a:t>
            </a:fld>
            <a:endParaRPr lang="en-GB"/>
          </a:p>
        </p:txBody>
      </p:sp>
      <p:sp>
        <p:nvSpPr>
          <p:cNvPr id="2" name="Rechteck 1"/>
          <p:cNvSpPr/>
          <p:nvPr/>
        </p:nvSpPr>
        <p:spPr>
          <a:xfrm>
            <a:off x="1193075" y="797511"/>
            <a:ext cx="3721212" cy="523220"/>
          </a:xfrm>
          <a:prstGeom prst="rect">
            <a:avLst/>
          </a:prstGeom>
        </p:spPr>
        <p:txBody>
          <a:bodyPr wrap="none">
            <a:spAutoFit/>
          </a:bodyPr>
          <a:lstStyle/>
          <a:p>
            <a:r>
              <a:rPr lang="de-DE" sz="2800" b="1" spc="-105" dirty="0" err="1" smtClean="0">
                <a:solidFill>
                  <a:schemeClr val="accent1">
                    <a:lumMod val="50000"/>
                  </a:schemeClr>
                </a:solidFill>
              </a:rPr>
              <a:t>Introduction</a:t>
            </a:r>
            <a:r>
              <a:rPr lang="de-DE" sz="2800" b="1" spc="-105" dirty="0" smtClean="0">
                <a:solidFill>
                  <a:schemeClr val="accent1">
                    <a:lumMod val="50000"/>
                  </a:schemeClr>
                </a:solidFill>
              </a:rPr>
              <a:t> </a:t>
            </a:r>
            <a:r>
              <a:rPr lang="de-DE" sz="2800" b="1" spc="-105" dirty="0" err="1" smtClean="0">
                <a:solidFill>
                  <a:schemeClr val="accent1">
                    <a:lumMod val="50000"/>
                  </a:schemeClr>
                </a:solidFill>
              </a:rPr>
              <a:t>and</a:t>
            </a:r>
            <a:r>
              <a:rPr lang="de-DE" sz="2800" b="1" spc="-105" dirty="0" smtClean="0">
                <a:solidFill>
                  <a:schemeClr val="accent1">
                    <a:lumMod val="50000"/>
                  </a:schemeClr>
                </a:solidFill>
              </a:rPr>
              <a:t> Check-In</a:t>
            </a:r>
            <a:endParaRPr lang="de-DE" sz="2800" b="1" dirty="0">
              <a:solidFill>
                <a:schemeClr val="accent1">
                  <a:lumMod val="50000"/>
                </a:schemeClr>
              </a:solidFill>
            </a:endParaRPr>
          </a:p>
        </p:txBody>
      </p:sp>
      <p:sp>
        <p:nvSpPr>
          <p:cNvPr id="16" name="Textfeld 15"/>
          <p:cNvSpPr txBox="1"/>
          <p:nvPr/>
        </p:nvSpPr>
        <p:spPr>
          <a:xfrm>
            <a:off x="1193075" y="1740309"/>
            <a:ext cx="9623468" cy="1938992"/>
          </a:xfrm>
          <a:prstGeom prst="rect">
            <a:avLst/>
          </a:prstGeom>
          <a:noFill/>
        </p:spPr>
        <p:txBody>
          <a:bodyPr wrap="none" rtlCol="0">
            <a:spAutoFit/>
          </a:bodyPr>
          <a:lstStyle/>
          <a:p>
            <a:r>
              <a:rPr lang="de-DE" sz="2400" dirty="0">
                <a:solidFill>
                  <a:schemeClr val="tx1">
                    <a:lumMod val="75000"/>
                    <a:lumOff val="25000"/>
                  </a:schemeClr>
                </a:solidFill>
              </a:rPr>
              <a:t>Hi, </a:t>
            </a:r>
            <a:r>
              <a:rPr lang="de-DE" sz="2400" dirty="0" err="1">
                <a:solidFill>
                  <a:schemeClr val="tx1">
                    <a:lumMod val="75000"/>
                    <a:lumOff val="25000"/>
                  </a:schemeClr>
                </a:solidFill>
              </a:rPr>
              <a:t>my</a:t>
            </a:r>
            <a:r>
              <a:rPr lang="de-DE" sz="2400" dirty="0">
                <a:solidFill>
                  <a:schemeClr val="tx1">
                    <a:lumMod val="75000"/>
                    <a:lumOff val="25000"/>
                  </a:schemeClr>
                </a:solidFill>
              </a:rPr>
              <a:t> </a:t>
            </a:r>
            <a:r>
              <a:rPr lang="de-DE" sz="2400" dirty="0" err="1">
                <a:solidFill>
                  <a:schemeClr val="tx1">
                    <a:lumMod val="75000"/>
                    <a:lumOff val="25000"/>
                  </a:schemeClr>
                </a:solidFill>
              </a:rPr>
              <a:t>name</a:t>
            </a:r>
            <a:r>
              <a:rPr lang="de-DE" sz="2400" dirty="0">
                <a:solidFill>
                  <a:schemeClr val="tx1">
                    <a:lumMod val="75000"/>
                    <a:lumOff val="25000"/>
                  </a:schemeClr>
                </a:solidFill>
              </a:rPr>
              <a:t> </a:t>
            </a:r>
            <a:r>
              <a:rPr lang="de-DE" sz="2400" dirty="0" err="1">
                <a:solidFill>
                  <a:schemeClr val="tx1">
                    <a:lumMod val="75000"/>
                    <a:lumOff val="25000"/>
                  </a:schemeClr>
                </a:solidFill>
              </a:rPr>
              <a:t>is</a:t>
            </a:r>
            <a:r>
              <a:rPr lang="de-DE" sz="2400" dirty="0">
                <a:solidFill>
                  <a:schemeClr val="tx1">
                    <a:lumMod val="75000"/>
                    <a:lumOff val="25000"/>
                  </a:schemeClr>
                </a:solidFill>
              </a:rPr>
              <a:t> …..</a:t>
            </a:r>
          </a:p>
          <a:p>
            <a:endParaRPr lang="de-DE" sz="2400" dirty="0">
              <a:solidFill>
                <a:schemeClr val="tx1">
                  <a:lumMod val="75000"/>
                  <a:lumOff val="25000"/>
                </a:schemeClr>
              </a:solidFill>
            </a:endParaRPr>
          </a:p>
          <a:p>
            <a:r>
              <a:rPr lang="en-US" sz="2400" dirty="0">
                <a:solidFill>
                  <a:schemeClr val="tx1">
                    <a:lumMod val="75000"/>
                    <a:lumOff val="25000"/>
                  </a:schemeClr>
                </a:solidFill>
              </a:rPr>
              <a:t>When it comes to project management, we are particularly interested in …..</a:t>
            </a:r>
          </a:p>
          <a:p>
            <a:endParaRPr lang="en-US" sz="2400" dirty="0">
              <a:solidFill>
                <a:schemeClr val="tx1">
                  <a:lumMod val="75000"/>
                  <a:lumOff val="25000"/>
                </a:schemeClr>
              </a:solidFill>
            </a:endParaRPr>
          </a:p>
          <a:p>
            <a:r>
              <a:rPr lang="en-GB" sz="2400" dirty="0">
                <a:solidFill>
                  <a:schemeClr val="tx1">
                    <a:lumMod val="75000"/>
                    <a:lumOff val="25000"/>
                  </a:schemeClr>
                </a:solidFill>
              </a:rPr>
              <a:t>When</a:t>
            </a:r>
            <a:r>
              <a:rPr lang="de-DE" sz="2400" dirty="0">
                <a:solidFill>
                  <a:schemeClr val="tx1">
                    <a:lumMod val="75000"/>
                    <a:lumOff val="25000"/>
                  </a:schemeClr>
                </a:solidFill>
              </a:rPr>
              <a:t> </a:t>
            </a:r>
            <a:r>
              <a:rPr lang="de-DE" sz="2400" dirty="0" err="1">
                <a:solidFill>
                  <a:schemeClr val="tx1">
                    <a:lumMod val="75000"/>
                    <a:lumOff val="25000"/>
                  </a:schemeClr>
                </a:solidFill>
              </a:rPr>
              <a:t>you</a:t>
            </a:r>
            <a:r>
              <a:rPr lang="de-DE" sz="2400" dirty="0">
                <a:solidFill>
                  <a:schemeClr val="tx1">
                    <a:lumMod val="75000"/>
                    <a:lumOff val="25000"/>
                  </a:schemeClr>
                </a:solidFill>
              </a:rPr>
              <a:t> </a:t>
            </a:r>
            <a:r>
              <a:rPr lang="en-GB" sz="2400" dirty="0">
                <a:solidFill>
                  <a:schemeClr val="tx1">
                    <a:lumMod val="75000"/>
                    <a:lumOff val="25000"/>
                  </a:schemeClr>
                </a:solidFill>
              </a:rPr>
              <a:t>finished</a:t>
            </a:r>
            <a:r>
              <a:rPr lang="de-DE" sz="2400" dirty="0">
                <a:solidFill>
                  <a:schemeClr val="tx1">
                    <a:lumMod val="75000"/>
                    <a:lumOff val="25000"/>
                  </a:schemeClr>
                </a:solidFill>
              </a:rPr>
              <a:t> </a:t>
            </a:r>
            <a:r>
              <a:rPr lang="de-DE" sz="2400" dirty="0" err="1">
                <a:solidFill>
                  <a:schemeClr val="tx1">
                    <a:lumMod val="75000"/>
                    <a:lumOff val="25000"/>
                  </a:schemeClr>
                </a:solidFill>
              </a:rPr>
              <a:t>this</a:t>
            </a:r>
            <a:r>
              <a:rPr lang="de-DE" sz="2400" dirty="0">
                <a:solidFill>
                  <a:schemeClr val="tx1">
                    <a:lumMod val="75000"/>
                    <a:lumOff val="25000"/>
                  </a:schemeClr>
                </a:solidFill>
              </a:rPr>
              <a:t> </a:t>
            </a:r>
            <a:r>
              <a:rPr lang="de-DE" sz="2400" dirty="0" err="1">
                <a:solidFill>
                  <a:schemeClr val="tx1">
                    <a:lumMod val="75000"/>
                    <a:lumOff val="25000"/>
                  </a:schemeClr>
                </a:solidFill>
              </a:rPr>
              <a:t>training</a:t>
            </a:r>
            <a:r>
              <a:rPr lang="de-DE" sz="2400" dirty="0">
                <a:solidFill>
                  <a:schemeClr val="tx1">
                    <a:lumMod val="75000"/>
                    <a:lumOff val="25000"/>
                  </a:schemeClr>
                </a:solidFill>
              </a:rPr>
              <a:t>, </a:t>
            </a:r>
            <a:r>
              <a:rPr lang="de-DE" sz="2400" dirty="0" err="1">
                <a:solidFill>
                  <a:schemeClr val="tx1">
                    <a:lumMod val="75000"/>
                    <a:lumOff val="25000"/>
                  </a:schemeClr>
                </a:solidFill>
              </a:rPr>
              <a:t>what</a:t>
            </a:r>
            <a:r>
              <a:rPr lang="de-DE" sz="2400" dirty="0">
                <a:solidFill>
                  <a:schemeClr val="tx1">
                    <a:lumMod val="75000"/>
                    <a:lumOff val="25000"/>
                  </a:schemeClr>
                </a:solidFill>
              </a:rPr>
              <a:t> </a:t>
            </a:r>
            <a:r>
              <a:rPr lang="de-DE" sz="2400" dirty="0" err="1">
                <a:solidFill>
                  <a:schemeClr val="tx1">
                    <a:lumMod val="75000"/>
                    <a:lumOff val="25000"/>
                  </a:schemeClr>
                </a:solidFill>
              </a:rPr>
              <a:t>would</a:t>
            </a:r>
            <a:r>
              <a:rPr lang="de-DE" sz="2400" dirty="0">
                <a:solidFill>
                  <a:schemeClr val="tx1">
                    <a:lumMod val="75000"/>
                    <a:lumOff val="25000"/>
                  </a:schemeClr>
                </a:solidFill>
              </a:rPr>
              <a:t> </a:t>
            </a:r>
            <a:r>
              <a:rPr lang="de-DE" sz="2400" dirty="0" err="1">
                <a:solidFill>
                  <a:schemeClr val="tx1">
                    <a:lumMod val="75000"/>
                    <a:lumOff val="25000"/>
                  </a:schemeClr>
                </a:solidFill>
              </a:rPr>
              <a:t>you</a:t>
            </a:r>
            <a:r>
              <a:rPr lang="de-DE" sz="2400" dirty="0">
                <a:solidFill>
                  <a:schemeClr val="tx1">
                    <a:lumMod val="75000"/>
                    <a:lumOff val="25000"/>
                  </a:schemeClr>
                </a:solidFill>
              </a:rPr>
              <a:t> like </a:t>
            </a:r>
            <a:r>
              <a:rPr lang="de-DE" sz="2400" dirty="0" err="1">
                <a:solidFill>
                  <a:schemeClr val="tx1">
                    <a:lumMod val="75000"/>
                    <a:lumOff val="25000"/>
                  </a:schemeClr>
                </a:solidFill>
              </a:rPr>
              <a:t>to</a:t>
            </a:r>
            <a:r>
              <a:rPr lang="de-DE" sz="2400" dirty="0">
                <a:solidFill>
                  <a:schemeClr val="tx1">
                    <a:lumMod val="75000"/>
                    <a:lumOff val="25000"/>
                  </a:schemeClr>
                </a:solidFill>
              </a:rPr>
              <a:t> </a:t>
            </a:r>
            <a:r>
              <a:rPr lang="de-DE" sz="2400" dirty="0" err="1">
                <a:solidFill>
                  <a:schemeClr val="tx1">
                    <a:lumMod val="75000"/>
                    <a:lumOff val="25000"/>
                  </a:schemeClr>
                </a:solidFill>
              </a:rPr>
              <a:t>take</a:t>
            </a:r>
            <a:r>
              <a:rPr lang="de-DE" sz="2400" dirty="0">
                <a:solidFill>
                  <a:schemeClr val="tx1">
                    <a:lumMod val="75000"/>
                    <a:lumOff val="25000"/>
                  </a:schemeClr>
                </a:solidFill>
              </a:rPr>
              <a:t> </a:t>
            </a:r>
            <a:r>
              <a:rPr lang="de-DE" sz="2400" dirty="0" err="1">
                <a:solidFill>
                  <a:schemeClr val="tx1">
                    <a:lumMod val="75000"/>
                    <a:lumOff val="25000"/>
                  </a:schemeClr>
                </a:solidFill>
              </a:rPr>
              <a:t>with</a:t>
            </a:r>
            <a:r>
              <a:rPr lang="de-DE" sz="2400" dirty="0">
                <a:solidFill>
                  <a:schemeClr val="tx1">
                    <a:lumMod val="75000"/>
                    <a:lumOff val="25000"/>
                  </a:schemeClr>
                </a:solidFill>
              </a:rPr>
              <a:t> </a:t>
            </a:r>
            <a:r>
              <a:rPr lang="de-DE" sz="2400" dirty="0" err="1">
                <a:solidFill>
                  <a:schemeClr val="tx1">
                    <a:lumMod val="75000"/>
                    <a:lumOff val="25000"/>
                  </a:schemeClr>
                </a:solidFill>
              </a:rPr>
              <a:t>you</a:t>
            </a:r>
            <a:r>
              <a:rPr lang="de-DE" sz="2400" dirty="0">
                <a:solidFill>
                  <a:schemeClr val="tx1">
                    <a:lumMod val="75000"/>
                    <a:lumOff val="25000"/>
                  </a:schemeClr>
                </a:solidFill>
              </a:rPr>
              <a:t>? </a:t>
            </a:r>
          </a:p>
        </p:txBody>
      </p:sp>
    </p:spTree>
    <p:extLst>
      <p:ext uri="{BB962C8B-B14F-4D97-AF65-F5344CB8AC3E}">
        <p14:creationId xmlns:p14="http://schemas.microsoft.com/office/powerpoint/2010/main" val="29036726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p:cNvSpPr/>
          <p:nvPr/>
        </p:nvSpPr>
        <p:spPr>
          <a:xfrm>
            <a:off x="7857460" y="489098"/>
            <a:ext cx="4359352" cy="2647507"/>
          </a:xfrm>
          <a:prstGeom prst="rect">
            <a:avLst/>
          </a:prstGeom>
          <a:solidFill>
            <a:srgbClr val="AED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30</a:t>
            </a:fld>
            <a:endParaRPr lang="en-GB"/>
          </a:p>
        </p:txBody>
      </p:sp>
      <p:sp>
        <p:nvSpPr>
          <p:cNvPr id="9" name="Google Shape;440;p30"/>
          <p:cNvSpPr txBox="1"/>
          <p:nvPr/>
        </p:nvSpPr>
        <p:spPr bwMode="auto">
          <a:xfrm>
            <a:off x="781378" y="1543875"/>
            <a:ext cx="6982568" cy="1034129"/>
          </a:xfrm>
          <a:prstGeom prst="rect">
            <a:avLst/>
          </a:prstGeom>
          <a:noFill/>
          <a:ln>
            <a:noFill/>
          </a:ln>
        </p:spPr>
        <p:txBody>
          <a:bodyPr spcFirstLastPara="1" wrap="square" lIns="0" tIns="0" rIns="0" bIns="0" anchor="t" anchorCtr="0">
            <a:spAutoFit/>
          </a:bodyPr>
          <a:lstStyle/>
          <a:p>
            <a:pPr marL="0" marR="0" lvl="0" indent="0" algn="l">
              <a:lnSpc>
                <a:spcPct val="140042"/>
              </a:lnSpc>
              <a:spcBef>
                <a:spcPts val="0"/>
              </a:spcBef>
              <a:spcAft>
                <a:spcPts val="0"/>
              </a:spcAft>
              <a:buNone/>
              <a:defRPr/>
            </a:pPr>
            <a:r>
              <a:rPr lang="en-US" sz="2400" dirty="0">
                <a:solidFill>
                  <a:schemeClr val="accent1">
                    <a:lumMod val="50000"/>
                  </a:schemeClr>
                </a:solidFill>
                <a:ea typeface="Calibri"/>
                <a:cs typeface="Calibri"/>
              </a:rPr>
              <a:t>Last confirmed cost and financing plan in debit</a:t>
            </a:r>
            <a:endParaRPr sz="2400" dirty="0">
              <a:solidFill>
                <a:schemeClr val="accent1">
                  <a:lumMod val="50000"/>
                </a:schemeClr>
              </a:solidFill>
            </a:endParaRPr>
          </a:p>
          <a:p>
            <a:pPr marL="0" marR="0" lvl="0" indent="0" algn="l">
              <a:lnSpc>
                <a:spcPct val="140042"/>
              </a:lnSpc>
              <a:spcBef>
                <a:spcPts val="0"/>
              </a:spcBef>
              <a:spcAft>
                <a:spcPts val="0"/>
              </a:spcAft>
              <a:buNone/>
              <a:defRPr/>
            </a:pPr>
            <a:r>
              <a:rPr lang="en-US" sz="2400" dirty="0">
                <a:solidFill>
                  <a:schemeClr val="accent1">
                    <a:lumMod val="50000"/>
                  </a:schemeClr>
                </a:solidFill>
                <a:ea typeface="Calibri"/>
                <a:cs typeface="Calibri"/>
              </a:rPr>
              <a:t>with reduced project costs: </a:t>
            </a:r>
            <a:endParaRPr sz="2400" dirty="0">
              <a:solidFill>
                <a:schemeClr val="accent1">
                  <a:lumMod val="50000"/>
                </a:schemeClr>
              </a:solidFill>
            </a:endParaRPr>
          </a:p>
        </p:txBody>
      </p:sp>
      <p:sp>
        <p:nvSpPr>
          <p:cNvPr id="11" name="Google Shape;442;p30"/>
          <p:cNvSpPr txBox="1"/>
          <p:nvPr/>
        </p:nvSpPr>
        <p:spPr bwMode="auto">
          <a:xfrm>
            <a:off x="8048620" y="672157"/>
            <a:ext cx="4040598" cy="2326791"/>
          </a:xfrm>
          <a:prstGeom prst="rect">
            <a:avLst/>
          </a:prstGeom>
          <a:noFill/>
          <a:ln>
            <a:noFill/>
          </a:ln>
        </p:spPr>
        <p:txBody>
          <a:bodyPr spcFirstLastPara="1" wrap="square" lIns="0" tIns="0" rIns="0" bIns="0" anchor="t" anchorCtr="0">
            <a:spAutoFit/>
          </a:bodyPr>
          <a:lstStyle/>
          <a:p>
            <a:pPr marL="0" marR="0" lvl="0" indent="0" algn="l">
              <a:lnSpc>
                <a:spcPct val="140042"/>
              </a:lnSpc>
              <a:spcBef>
                <a:spcPts val="0"/>
              </a:spcBef>
              <a:spcAft>
                <a:spcPts val="0"/>
              </a:spcAft>
              <a:buNone/>
              <a:defRPr/>
            </a:pPr>
            <a:r>
              <a:rPr lang="en-US" dirty="0">
                <a:solidFill>
                  <a:schemeClr val="tx1">
                    <a:lumMod val="75000"/>
                    <a:lumOff val="25000"/>
                  </a:schemeClr>
                </a:solidFill>
                <a:latin typeface="Calibri"/>
                <a:ea typeface="Calibri"/>
                <a:cs typeface="Calibri"/>
              </a:rPr>
              <a:t>Cost estimates must be available upon request (public procurement law: from 500 €-1,000 €, comprehensible price calculation with three companies, from 1,000 €, three written offers) (Example Germany).</a:t>
            </a:r>
            <a:endParaRPr dirty="0">
              <a:solidFill>
                <a:schemeClr val="tx1">
                  <a:lumMod val="75000"/>
                  <a:lumOff val="25000"/>
                </a:schemeClr>
              </a:solidFill>
            </a:endParaRPr>
          </a:p>
        </p:txBody>
      </p:sp>
      <p:sp>
        <p:nvSpPr>
          <p:cNvPr id="13" name="Rechteck 12"/>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14" name="Google Shape;398;p26"/>
          <p:cNvSpPr txBox="1"/>
          <p:nvPr/>
        </p:nvSpPr>
        <p:spPr bwMode="auto">
          <a:xfrm>
            <a:off x="563669" y="658665"/>
            <a:ext cx="5741438" cy="603242"/>
          </a:xfrm>
          <a:prstGeom prst="rect">
            <a:avLst/>
          </a:prstGeom>
          <a:noFill/>
          <a:ln>
            <a:noFill/>
          </a:ln>
        </p:spPr>
        <p:txBody>
          <a:bodyPr spcFirstLastPara="1" wrap="square" lIns="0" tIns="0" rIns="0" bIns="0" anchor="t" anchorCtr="0">
            <a:spAutoFit/>
          </a:bodyPr>
          <a:lstStyle/>
          <a:p>
            <a:pPr marL="0" marR="0" lvl="0" indent="0">
              <a:lnSpc>
                <a:spcPct val="140000"/>
              </a:lnSpc>
              <a:spcBef>
                <a:spcPts val="0"/>
              </a:spcBef>
              <a:spcAft>
                <a:spcPts val="0"/>
              </a:spcAft>
              <a:buNone/>
              <a:defRPr/>
            </a:pPr>
            <a:r>
              <a:rPr lang="en-US" sz="2800" b="1" dirty="0" smtClean="0">
                <a:solidFill>
                  <a:schemeClr val="accent1">
                    <a:lumMod val="50000"/>
                  </a:schemeClr>
                </a:solidFill>
                <a:ea typeface="Calibri"/>
                <a:cs typeface="Calibri"/>
              </a:rPr>
              <a:t>Target/ Actual Comparison of Costs</a:t>
            </a:r>
            <a:endParaRPr sz="2800" b="1" dirty="0">
              <a:solidFill>
                <a:schemeClr val="accent1">
                  <a:lumMod val="50000"/>
                </a:schemeClr>
              </a:solidFill>
            </a:endParaRPr>
          </a:p>
        </p:txBody>
      </p:sp>
      <p:sp>
        <p:nvSpPr>
          <p:cNvPr id="3" name="Textfeld 2"/>
          <p:cNvSpPr txBox="1"/>
          <p:nvPr/>
        </p:nvSpPr>
        <p:spPr>
          <a:xfrm>
            <a:off x="563669" y="2666662"/>
            <a:ext cx="8346415" cy="2160591"/>
          </a:xfrm>
          <a:prstGeom prst="rect">
            <a:avLst/>
          </a:prstGeom>
          <a:noFill/>
        </p:spPr>
        <p:txBody>
          <a:bodyPr wrap="square" rtlCol="0">
            <a:spAutoFit/>
          </a:bodyPr>
          <a:lstStyle/>
          <a:p>
            <a:pPr marL="557214" lvl="2" indent="-342900">
              <a:lnSpc>
                <a:spcPct val="140042"/>
              </a:lnSpc>
              <a:buClr>
                <a:srgbClr val="000000"/>
              </a:buClr>
              <a:buSzPts val="1406"/>
              <a:buFont typeface="Wingdings" panose="05000000000000000000" pitchFamily="2" charset="2"/>
              <a:buChar char="§"/>
              <a:defRPr/>
            </a:pPr>
            <a:r>
              <a:rPr lang="en-US" sz="2400" dirty="0">
                <a:solidFill>
                  <a:srgbClr val="000000"/>
                </a:solidFill>
                <a:ea typeface="Calibri"/>
                <a:cs typeface="Calibri"/>
              </a:rPr>
              <a:t>Administrative costs decrease in percentage terms</a:t>
            </a:r>
            <a:endParaRPr lang="en-US" sz="2400" dirty="0"/>
          </a:p>
          <a:p>
            <a:pPr marL="557214" lvl="2" indent="-342900">
              <a:lnSpc>
                <a:spcPct val="140042"/>
              </a:lnSpc>
              <a:buClr>
                <a:srgbClr val="000000"/>
              </a:buClr>
              <a:buSzPts val="1406"/>
              <a:buFont typeface="Wingdings" panose="05000000000000000000" pitchFamily="2" charset="2"/>
              <a:buChar char="§"/>
              <a:defRPr/>
            </a:pPr>
            <a:r>
              <a:rPr lang="en-US" sz="2400" dirty="0">
                <a:solidFill>
                  <a:srgbClr val="000000"/>
                </a:solidFill>
                <a:ea typeface="Calibri"/>
                <a:cs typeface="Calibri"/>
              </a:rPr>
              <a:t>Funding amount decreases in percentage</a:t>
            </a:r>
            <a:endParaRPr lang="en-US" sz="2400" dirty="0"/>
          </a:p>
          <a:p>
            <a:pPr marL="557214" lvl="2" indent="-342900">
              <a:lnSpc>
                <a:spcPct val="140042"/>
              </a:lnSpc>
              <a:buClr>
                <a:srgbClr val="000000"/>
              </a:buClr>
              <a:buSzPts val="1406"/>
              <a:buFont typeface="Wingdings" panose="05000000000000000000" pitchFamily="2" charset="2"/>
              <a:buChar char="§"/>
              <a:defRPr/>
            </a:pPr>
            <a:r>
              <a:rPr lang="en-US" sz="2400" dirty="0">
                <a:solidFill>
                  <a:srgbClr val="000000"/>
                </a:solidFill>
                <a:ea typeface="Calibri"/>
                <a:cs typeface="Calibri"/>
              </a:rPr>
              <a:t>Enclose receipts (depending on the funding agency) - Reconciliation/reference to receipts in the progress </a:t>
            </a:r>
            <a:r>
              <a:rPr lang="en-US" sz="2400" dirty="0" smtClean="0">
                <a:solidFill>
                  <a:srgbClr val="000000"/>
                </a:solidFill>
                <a:ea typeface="Calibri"/>
                <a:cs typeface="Calibri"/>
              </a:rPr>
              <a:t>report</a:t>
            </a:r>
            <a:endParaRPr lang="en-US" sz="2400" dirty="0"/>
          </a:p>
        </p:txBody>
      </p:sp>
      <p:sp>
        <p:nvSpPr>
          <p:cNvPr id="18"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37761952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31</a:t>
            </a:fld>
            <a:endParaRPr lang="en-GB"/>
          </a:p>
        </p:txBody>
      </p:sp>
      <p:sp>
        <p:nvSpPr>
          <p:cNvPr id="7" name="Google Shape;461;p32"/>
          <p:cNvSpPr txBox="1"/>
          <p:nvPr/>
        </p:nvSpPr>
        <p:spPr bwMode="auto">
          <a:xfrm>
            <a:off x="724291" y="1218559"/>
            <a:ext cx="8632360" cy="4136517"/>
          </a:xfrm>
          <a:prstGeom prst="rect">
            <a:avLst/>
          </a:prstGeom>
          <a:noFill/>
          <a:ln>
            <a:noFill/>
          </a:ln>
        </p:spPr>
        <p:txBody>
          <a:bodyPr spcFirstLastPara="1" wrap="square" lIns="0" tIns="0" rIns="0" bIns="0" anchor="t" anchorCtr="0">
            <a:spAutoFit/>
          </a:bodyPr>
          <a:lstStyle/>
          <a:p>
            <a:pPr marL="557214" marR="0" lvl="2" indent="-342900" algn="l">
              <a:lnSpc>
                <a:spcPct val="140042"/>
              </a:lnSpc>
              <a:spcBef>
                <a:spcPts val="0"/>
              </a:spcBef>
              <a:spcAft>
                <a:spcPts val="0"/>
              </a:spcAft>
              <a:buClr>
                <a:srgbClr val="000000"/>
              </a:buClr>
              <a:buSzPts val="1406"/>
              <a:buFont typeface="Wingdings" panose="05000000000000000000" pitchFamily="2" charset="2"/>
              <a:buChar char="§"/>
              <a:defRPr/>
            </a:pPr>
            <a:r>
              <a:rPr lang="en-US" sz="2400" b="0" i="0" u="none" strike="noStrike" cap="none" dirty="0">
                <a:solidFill>
                  <a:srgbClr val="000000"/>
                </a:solidFill>
                <a:ea typeface="Calibri"/>
                <a:cs typeface="Calibri"/>
              </a:rPr>
              <a:t>Charged costs must reflect the content of the project.</a:t>
            </a:r>
            <a:endParaRPr sz="2400" dirty="0"/>
          </a:p>
          <a:p>
            <a:pPr marL="557214" marR="0" lvl="2" indent="-342900" algn="l">
              <a:lnSpc>
                <a:spcPct val="140042"/>
              </a:lnSpc>
              <a:spcBef>
                <a:spcPts val="0"/>
              </a:spcBef>
              <a:spcAft>
                <a:spcPts val="0"/>
              </a:spcAft>
              <a:buClr>
                <a:srgbClr val="000000"/>
              </a:buClr>
              <a:buSzPts val="1406"/>
              <a:buFont typeface="Wingdings" panose="05000000000000000000" pitchFamily="2" charset="2"/>
              <a:buChar char="§"/>
              <a:defRPr/>
            </a:pPr>
            <a:r>
              <a:rPr lang="en-US" sz="2400" b="0" i="0" u="none" strike="noStrike" cap="none" dirty="0">
                <a:solidFill>
                  <a:srgbClr val="000000"/>
                </a:solidFill>
                <a:ea typeface="Calibri"/>
                <a:cs typeface="Calibri"/>
              </a:rPr>
              <a:t>Check whether all costs are eligible (travel expenses abroad)</a:t>
            </a:r>
            <a:endParaRPr sz="2400" dirty="0"/>
          </a:p>
          <a:p>
            <a:pPr marL="557214" marR="0" lvl="2" indent="-342900" algn="l">
              <a:lnSpc>
                <a:spcPct val="140042"/>
              </a:lnSpc>
              <a:spcBef>
                <a:spcPts val="0"/>
              </a:spcBef>
              <a:spcAft>
                <a:spcPts val="0"/>
              </a:spcAft>
              <a:buClr>
                <a:srgbClr val="000000"/>
              </a:buClr>
              <a:buSzPts val="1406"/>
              <a:buFont typeface="Wingdings" panose="05000000000000000000" pitchFamily="2" charset="2"/>
              <a:buChar char="§"/>
              <a:defRPr/>
            </a:pPr>
            <a:r>
              <a:rPr lang="en-US" sz="2400" b="0" i="0" u="none" strike="noStrike" cap="none" dirty="0">
                <a:solidFill>
                  <a:srgbClr val="000000"/>
                </a:solidFill>
                <a:ea typeface="Calibri"/>
                <a:cs typeface="Calibri"/>
              </a:rPr>
              <a:t>Verifiable fee scales must be taken into account (</a:t>
            </a:r>
            <a:r>
              <a:rPr lang="en-US" sz="2400" b="0" i="0" u="none" strike="noStrike" cap="none" dirty="0" err="1">
                <a:solidFill>
                  <a:srgbClr val="000000"/>
                </a:solidFill>
                <a:ea typeface="Calibri"/>
                <a:cs typeface="Calibri"/>
              </a:rPr>
              <a:t>BAköV</a:t>
            </a:r>
            <a:r>
              <a:rPr lang="en-US" sz="2400" b="0" i="0" u="none" strike="noStrike" cap="none" dirty="0">
                <a:solidFill>
                  <a:srgbClr val="000000"/>
                </a:solidFill>
                <a:ea typeface="Calibri"/>
                <a:cs typeface="Calibri"/>
              </a:rPr>
              <a:t> rates).</a:t>
            </a:r>
            <a:endParaRPr sz="2400" dirty="0"/>
          </a:p>
          <a:p>
            <a:pPr marL="557214" marR="0" lvl="2" indent="-342900" algn="l">
              <a:lnSpc>
                <a:spcPct val="140042"/>
              </a:lnSpc>
              <a:spcBef>
                <a:spcPts val="0"/>
              </a:spcBef>
              <a:spcAft>
                <a:spcPts val="0"/>
              </a:spcAft>
              <a:buClr>
                <a:srgbClr val="000000"/>
              </a:buClr>
              <a:buSzPts val="1406"/>
              <a:buFont typeface="Wingdings" panose="05000000000000000000" pitchFamily="2" charset="2"/>
              <a:buChar char="§"/>
              <a:defRPr/>
            </a:pPr>
            <a:r>
              <a:rPr lang="en-US" sz="2400" b="0" i="0" u="none" strike="noStrike" cap="none" dirty="0">
                <a:solidFill>
                  <a:srgbClr val="000000"/>
                </a:solidFill>
                <a:ea typeface="Calibri"/>
                <a:cs typeface="Calibri"/>
              </a:rPr>
              <a:t>Justify deviations of &gt;20% and apply for reclassification/approval with financial </a:t>
            </a:r>
            <a:r>
              <a:rPr lang="en-US" sz="2400" b="0" i="0" u="none" strike="noStrike" cap="none" dirty="0" smtClean="0">
                <a:solidFill>
                  <a:srgbClr val="000000"/>
                </a:solidFill>
                <a:ea typeface="Calibri"/>
                <a:cs typeface="Calibri"/>
              </a:rPr>
              <a:t>statement.</a:t>
            </a:r>
            <a:endParaRPr sz="2400" dirty="0"/>
          </a:p>
          <a:p>
            <a:pPr marL="557214" marR="0" lvl="2" indent="-342900" algn="l">
              <a:lnSpc>
                <a:spcPct val="140042"/>
              </a:lnSpc>
              <a:spcBef>
                <a:spcPts val="0"/>
              </a:spcBef>
              <a:spcAft>
                <a:spcPts val="0"/>
              </a:spcAft>
              <a:buClr>
                <a:srgbClr val="000000"/>
              </a:buClr>
              <a:buSzPts val="1406"/>
              <a:buFont typeface="Wingdings" panose="05000000000000000000" pitchFamily="2" charset="2"/>
              <a:buChar char="§"/>
              <a:defRPr/>
            </a:pPr>
            <a:r>
              <a:rPr lang="en-US" sz="2400" b="0" i="0" u="none" strike="noStrike" cap="none" dirty="0">
                <a:solidFill>
                  <a:srgbClr val="000000"/>
                </a:solidFill>
                <a:ea typeface="Calibri"/>
                <a:cs typeface="Calibri"/>
              </a:rPr>
              <a:t>Adjust </a:t>
            </a:r>
            <a:r>
              <a:rPr lang="en-US" sz="2400" b="0" i="0" u="none" strike="noStrike" cap="none" dirty="0" err="1">
                <a:solidFill>
                  <a:srgbClr val="000000"/>
                </a:solidFill>
                <a:ea typeface="Calibri"/>
                <a:cs typeface="Calibri"/>
              </a:rPr>
              <a:t>Cofinancing</a:t>
            </a:r>
            <a:r>
              <a:rPr lang="en-US" sz="2400" b="0" i="0" u="none" strike="noStrike" cap="none" dirty="0">
                <a:solidFill>
                  <a:srgbClr val="000000"/>
                </a:solidFill>
                <a:ea typeface="Calibri"/>
                <a:cs typeface="Calibri"/>
              </a:rPr>
              <a:t> in time if third-party funds are not approved</a:t>
            </a:r>
            <a:endParaRPr sz="2400" dirty="0"/>
          </a:p>
          <a:p>
            <a:pPr marL="557214" marR="0" lvl="2" indent="-342900" algn="l">
              <a:lnSpc>
                <a:spcPct val="140042"/>
              </a:lnSpc>
              <a:spcBef>
                <a:spcPts val="0"/>
              </a:spcBef>
              <a:spcAft>
                <a:spcPts val="0"/>
              </a:spcAft>
              <a:buClr>
                <a:srgbClr val="000000"/>
              </a:buClr>
              <a:buSzPts val="1406"/>
              <a:buFont typeface="Wingdings" panose="05000000000000000000" pitchFamily="2" charset="2"/>
              <a:buChar char="§"/>
              <a:defRPr/>
            </a:pPr>
            <a:r>
              <a:rPr lang="en-US" sz="2400" b="0" i="0" u="none" strike="noStrike" cap="none" dirty="0">
                <a:solidFill>
                  <a:srgbClr val="000000"/>
                </a:solidFill>
                <a:ea typeface="Calibri"/>
                <a:cs typeface="Calibri"/>
              </a:rPr>
              <a:t>Totals of cost and financing plan must </a:t>
            </a:r>
            <a:r>
              <a:rPr lang="en-US" sz="2400" b="0" i="0" u="none" strike="noStrike" cap="none" dirty="0" smtClean="0">
                <a:solidFill>
                  <a:srgbClr val="000000"/>
                </a:solidFill>
                <a:ea typeface="Calibri"/>
                <a:cs typeface="Calibri"/>
              </a:rPr>
              <a:t>match.</a:t>
            </a:r>
            <a:endParaRPr sz="2400" dirty="0"/>
          </a:p>
          <a:p>
            <a:pPr marL="557214" marR="0" lvl="2" indent="-342900" algn="l">
              <a:lnSpc>
                <a:spcPct val="140042"/>
              </a:lnSpc>
              <a:spcBef>
                <a:spcPts val="0"/>
              </a:spcBef>
              <a:spcAft>
                <a:spcPts val="0"/>
              </a:spcAft>
              <a:buClr>
                <a:srgbClr val="000000"/>
              </a:buClr>
              <a:buSzPts val="1406"/>
              <a:buFont typeface="Wingdings" panose="05000000000000000000" pitchFamily="2" charset="2"/>
              <a:buChar char="§"/>
              <a:defRPr/>
            </a:pPr>
            <a:r>
              <a:rPr lang="en-US" sz="2400" b="0" i="0" u="none" strike="noStrike" cap="none" dirty="0">
                <a:solidFill>
                  <a:srgbClr val="000000"/>
                </a:solidFill>
                <a:ea typeface="Calibri"/>
                <a:cs typeface="Calibri"/>
              </a:rPr>
              <a:t>Settle accounts on time or apply for extension in </a:t>
            </a:r>
            <a:r>
              <a:rPr lang="en-US" sz="2400" b="0" i="0" u="none" strike="noStrike" cap="none" dirty="0" smtClean="0">
                <a:solidFill>
                  <a:srgbClr val="000000"/>
                </a:solidFill>
                <a:ea typeface="Calibri"/>
                <a:cs typeface="Calibri"/>
              </a:rPr>
              <a:t>time.</a:t>
            </a:r>
            <a:endParaRPr sz="2400" dirty="0"/>
          </a:p>
        </p:txBody>
      </p:sp>
      <p:sp>
        <p:nvSpPr>
          <p:cNvPr id="11" name="Rechteck 10"/>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12" name="Google Shape;398;p26"/>
          <p:cNvSpPr txBox="1"/>
          <p:nvPr/>
        </p:nvSpPr>
        <p:spPr bwMode="auto">
          <a:xfrm>
            <a:off x="563669" y="658665"/>
            <a:ext cx="5741438" cy="603242"/>
          </a:xfrm>
          <a:prstGeom prst="rect">
            <a:avLst/>
          </a:prstGeom>
          <a:noFill/>
          <a:ln>
            <a:noFill/>
          </a:ln>
        </p:spPr>
        <p:txBody>
          <a:bodyPr spcFirstLastPara="1" wrap="square" lIns="0" tIns="0" rIns="0" bIns="0" anchor="t" anchorCtr="0">
            <a:spAutoFit/>
          </a:bodyPr>
          <a:lstStyle/>
          <a:p>
            <a:pPr marL="0" marR="0" lvl="0" indent="0">
              <a:lnSpc>
                <a:spcPct val="140000"/>
              </a:lnSpc>
              <a:spcBef>
                <a:spcPts val="0"/>
              </a:spcBef>
              <a:spcAft>
                <a:spcPts val="0"/>
              </a:spcAft>
              <a:buNone/>
              <a:defRPr/>
            </a:pPr>
            <a:r>
              <a:rPr lang="en-US" sz="2800" b="1" dirty="0" smtClean="0">
                <a:solidFill>
                  <a:schemeClr val="accent1">
                    <a:lumMod val="50000"/>
                  </a:schemeClr>
                </a:solidFill>
                <a:ea typeface="Calibri"/>
                <a:cs typeface="Calibri"/>
              </a:rPr>
              <a:t>More Tips</a:t>
            </a:r>
            <a:endParaRPr sz="2800" b="1" dirty="0">
              <a:solidFill>
                <a:schemeClr val="accent1">
                  <a:lumMod val="50000"/>
                </a:schemeClr>
              </a:solidFill>
            </a:endParaRPr>
          </a:p>
        </p:txBody>
      </p:sp>
      <p:sp>
        <p:nvSpPr>
          <p:cNvPr id="13"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13792492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32</a:t>
            </a:fld>
            <a:endParaRPr lang="en-GB"/>
          </a:p>
        </p:txBody>
      </p:sp>
      <p:sp>
        <p:nvSpPr>
          <p:cNvPr id="7" name="Google Shape;505;p36"/>
          <p:cNvSpPr txBox="1"/>
          <p:nvPr/>
        </p:nvSpPr>
        <p:spPr bwMode="auto">
          <a:xfrm>
            <a:off x="563669" y="1261907"/>
            <a:ext cx="9803075" cy="4136517"/>
          </a:xfrm>
          <a:prstGeom prst="rect">
            <a:avLst/>
          </a:prstGeom>
          <a:noFill/>
          <a:ln>
            <a:noFill/>
          </a:ln>
        </p:spPr>
        <p:txBody>
          <a:bodyPr spcFirstLastPara="1" wrap="square" lIns="0" tIns="0" rIns="0" bIns="0" anchor="t" anchorCtr="0">
            <a:spAutoFit/>
          </a:bodyPr>
          <a:lstStyle/>
          <a:p>
            <a:pPr marL="557214" marR="0" lvl="2" indent="-342900" algn="just">
              <a:lnSpc>
                <a:spcPct val="140042"/>
              </a:lnSpc>
              <a:spcBef>
                <a:spcPts val="0"/>
              </a:spcBef>
              <a:spcAft>
                <a:spcPts val="0"/>
              </a:spcAft>
              <a:buClr>
                <a:schemeClr val="dk1"/>
              </a:buClr>
              <a:buSzPts val="1406"/>
              <a:buFont typeface="Wingdings" panose="05000000000000000000" pitchFamily="2" charset="2"/>
              <a:buChar char="§"/>
              <a:defRPr/>
            </a:pPr>
            <a:r>
              <a:rPr lang="en-US" sz="2400" b="0" i="0" u="none" strike="noStrike" cap="none" dirty="0">
                <a:solidFill>
                  <a:schemeClr val="dk1"/>
                </a:solidFill>
                <a:ea typeface="Calibri"/>
                <a:cs typeface="Calibri"/>
              </a:rPr>
              <a:t>All funds available to the NGO (not earmarked for projects approved by other donors</a:t>
            </a:r>
            <a:r>
              <a:rPr lang="en-US" sz="2400" b="0" i="0" u="none" strike="noStrike" cap="none" dirty="0" smtClean="0">
                <a:solidFill>
                  <a:schemeClr val="dk1"/>
                </a:solidFill>
                <a:ea typeface="Calibri"/>
                <a:cs typeface="Calibri"/>
              </a:rPr>
              <a:t>)</a:t>
            </a:r>
          </a:p>
          <a:p>
            <a:pPr marL="557214" marR="0" lvl="2" indent="-342900" algn="just">
              <a:lnSpc>
                <a:spcPct val="140042"/>
              </a:lnSpc>
              <a:spcBef>
                <a:spcPts val="0"/>
              </a:spcBef>
              <a:spcAft>
                <a:spcPts val="0"/>
              </a:spcAft>
              <a:buClr>
                <a:schemeClr val="dk1"/>
              </a:buClr>
              <a:buSzPts val="1406"/>
              <a:buFont typeface="Wingdings" panose="05000000000000000000" pitchFamily="2" charset="2"/>
              <a:buChar char="§"/>
              <a:defRPr/>
            </a:pPr>
            <a:r>
              <a:rPr lang="en-US" sz="2400" dirty="0">
                <a:solidFill>
                  <a:schemeClr val="dk1"/>
                </a:solidFill>
                <a:ea typeface="Calibri"/>
                <a:cs typeface="Calibri"/>
              </a:rPr>
              <a:t>P</a:t>
            </a:r>
            <a:r>
              <a:rPr lang="en-US" sz="2400" b="0" i="0" u="none" strike="noStrike" cap="none" dirty="0" smtClean="0">
                <a:solidFill>
                  <a:schemeClr val="dk1"/>
                </a:solidFill>
                <a:ea typeface="Calibri"/>
                <a:cs typeface="Calibri"/>
              </a:rPr>
              <a:t>roject-related </a:t>
            </a:r>
            <a:r>
              <a:rPr lang="en-US" sz="2400" b="0" i="0" u="none" strike="noStrike" cap="none" dirty="0">
                <a:solidFill>
                  <a:schemeClr val="dk1"/>
                </a:solidFill>
                <a:ea typeface="Calibri"/>
                <a:cs typeface="Calibri"/>
              </a:rPr>
              <a:t>donations are regarded as external funds by individual </a:t>
            </a:r>
            <a:r>
              <a:rPr lang="en-US" sz="2400" b="0" i="0" u="none" strike="noStrike" cap="none" dirty="0" smtClean="0">
                <a:solidFill>
                  <a:schemeClr val="dk1"/>
                </a:solidFill>
                <a:ea typeface="Calibri"/>
                <a:cs typeface="Calibri"/>
              </a:rPr>
              <a:t>donors.</a:t>
            </a:r>
            <a:endParaRPr sz="2400" dirty="0">
              <a:solidFill>
                <a:schemeClr val="dk1"/>
              </a:solidFill>
            </a:endParaRPr>
          </a:p>
          <a:p>
            <a:pPr marL="557214" marR="0" lvl="2" indent="-342900" algn="just">
              <a:lnSpc>
                <a:spcPct val="140042"/>
              </a:lnSpc>
              <a:spcBef>
                <a:spcPts val="0"/>
              </a:spcBef>
              <a:spcAft>
                <a:spcPts val="0"/>
              </a:spcAft>
              <a:buClr>
                <a:schemeClr val="dk1"/>
              </a:buClr>
              <a:buSzPts val="1406"/>
              <a:buFont typeface="Wingdings" panose="05000000000000000000" pitchFamily="2" charset="2"/>
              <a:buChar char="§"/>
              <a:defRPr/>
            </a:pPr>
            <a:r>
              <a:rPr lang="en-US" sz="2400" b="0" i="0" u="none" strike="noStrike" cap="none" dirty="0">
                <a:solidFill>
                  <a:schemeClr val="dk1"/>
                </a:solidFill>
                <a:ea typeface="Calibri"/>
                <a:cs typeface="Calibri"/>
              </a:rPr>
              <a:t>Donations, sponsorship income, reserves from association </a:t>
            </a:r>
            <a:r>
              <a:rPr lang="en-US" sz="2400" b="0" i="0" u="none" strike="noStrike" cap="none" dirty="0" smtClean="0">
                <a:solidFill>
                  <a:schemeClr val="dk1"/>
                </a:solidFill>
                <a:ea typeface="Calibri"/>
                <a:cs typeface="Calibri"/>
              </a:rPr>
              <a:t>assets.</a:t>
            </a:r>
            <a:endParaRPr sz="2400" dirty="0">
              <a:solidFill>
                <a:schemeClr val="dk1"/>
              </a:solidFill>
            </a:endParaRPr>
          </a:p>
          <a:p>
            <a:pPr marL="557214" marR="0" lvl="2" indent="-342900" algn="just">
              <a:lnSpc>
                <a:spcPct val="140042"/>
              </a:lnSpc>
              <a:spcBef>
                <a:spcPts val="0"/>
              </a:spcBef>
              <a:spcAft>
                <a:spcPts val="0"/>
              </a:spcAft>
              <a:buClr>
                <a:schemeClr val="dk1"/>
              </a:buClr>
              <a:buSzPts val="1406"/>
              <a:buFont typeface="Wingdings" panose="05000000000000000000" pitchFamily="2" charset="2"/>
              <a:buChar char="§"/>
              <a:defRPr/>
            </a:pPr>
            <a:r>
              <a:rPr lang="en-US" sz="2400" b="0" i="0" u="none" strike="noStrike" cap="none" dirty="0">
                <a:solidFill>
                  <a:schemeClr val="dk1"/>
                </a:solidFill>
                <a:ea typeface="Calibri"/>
                <a:cs typeface="Calibri"/>
              </a:rPr>
              <a:t>Revenues from the implementation of the project generally to be used to finance the project, e.g. entrance fees, sales proceeds, participant </a:t>
            </a:r>
            <a:r>
              <a:rPr lang="en-US" sz="2400" b="0" i="0" u="none" strike="noStrike" cap="none" dirty="0" smtClean="0">
                <a:solidFill>
                  <a:schemeClr val="dk1"/>
                </a:solidFill>
                <a:ea typeface="Calibri"/>
                <a:cs typeface="Calibri"/>
              </a:rPr>
              <a:t>contributions.</a:t>
            </a:r>
            <a:endParaRPr sz="2400" dirty="0">
              <a:solidFill>
                <a:schemeClr val="dk1"/>
              </a:solidFill>
            </a:endParaRPr>
          </a:p>
        </p:txBody>
      </p:sp>
      <p:sp>
        <p:nvSpPr>
          <p:cNvPr id="12" name="Google Shape;398;p26"/>
          <p:cNvSpPr txBox="1"/>
          <p:nvPr/>
        </p:nvSpPr>
        <p:spPr bwMode="auto">
          <a:xfrm>
            <a:off x="563669" y="658665"/>
            <a:ext cx="5741438" cy="603242"/>
          </a:xfrm>
          <a:prstGeom prst="rect">
            <a:avLst/>
          </a:prstGeom>
          <a:noFill/>
          <a:ln>
            <a:noFill/>
          </a:ln>
        </p:spPr>
        <p:txBody>
          <a:bodyPr spcFirstLastPara="1" wrap="square" lIns="0" tIns="0" rIns="0" bIns="0" anchor="t" anchorCtr="0">
            <a:spAutoFit/>
          </a:bodyPr>
          <a:lstStyle/>
          <a:p>
            <a:pPr marL="0" marR="0" lvl="0" indent="0">
              <a:lnSpc>
                <a:spcPct val="140000"/>
              </a:lnSpc>
              <a:spcBef>
                <a:spcPts val="0"/>
              </a:spcBef>
              <a:spcAft>
                <a:spcPts val="0"/>
              </a:spcAft>
              <a:buNone/>
              <a:defRPr/>
            </a:pPr>
            <a:r>
              <a:rPr lang="en-US" sz="2800" b="1" dirty="0" smtClean="0">
                <a:solidFill>
                  <a:schemeClr val="accent1">
                    <a:lumMod val="50000"/>
                  </a:schemeClr>
                </a:solidFill>
                <a:cs typeface="Calibri"/>
              </a:rPr>
              <a:t>Equality Capital</a:t>
            </a:r>
            <a:endParaRPr sz="2800" b="1" dirty="0">
              <a:solidFill>
                <a:schemeClr val="accent1">
                  <a:lumMod val="50000"/>
                </a:schemeClr>
              </a:solidFill>
            </a:endParaRPr>
          </a:p>
        </p:txBody>
      </p:sp>
      <p:sp>
        <p:nvSpPr>
          <p:cNvPr id="13" name="Rechteck 12"/>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14"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24697510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33</a:t>
            </a:fld>
            <a:endParaRPr lang="en-GB"/>
          </a:p>
        </p:txBody>
      </p:sp>
      <p:sp>
        <p:nvSpPr>
          <p:cNvPr id="7" name="Google Shape;515;p37"/>
          <p:cNvSpPr txBox="1"/>
          <p:nvPr/>
        </p:nvSpPr>
        <p:spPr bwMode="auto">
          <a:xfrm>
            <a:off x="915793" y="2244274"/>
            <a:ext cx="9932582" cy="2585323"/>
          </a:xfrm>
          <a:prstGeom prst="rect">
            <a:avLst/>
          </a:prstGeom>
          <a:noFill/>
          <a:ln>
            <a:noFill/>
          </a:ln>
        </p:spPr>
        <p:txBody>
          <a:bodyPr spcFirstLastPara="1" wrap="square" lIns="0" tIns="0" rIns="0" bIns="0" anchor="t" anchorCtr="0">
            <a:spAutoFit/>
          </a:bodyPr>
          <a:lstStyle/>
          <a:p>
            <a:pPr marL="285750" marR="0" lvl="0" indent="-285750" algn="l">
              <a:lnSpc>
                <a:spcPct val="140042"/>
              </a:lnSpc>
              <a:spcBef>
                <a:spcPts val="0"/>
              </a:spcBef>
              <a:spcAft>
                <a:spcPts val="0"/>
              </a:spcAft>
              <a:buFont typeface="Wingdings" panose="05000000000000000000" pitchFamily="2" charset="2"/>
              <a:buChar char="§"/>
              <a:defRPr/>
            </a:pPr>
            <a:r>
              <a:rPr lang="en-US" sz="2400" dirty="0">
                <a:solidFill>
                  <a:schemeClr val="dk1"/>
                </a:solidFill>
                <a:ea typeface="Calibri"/>
                <a:cs typeface="Calibri"/>
              </a:rPr>
              <a:t>S</a:t>
            </a:r>
            <a:r>
              <a:rPr lang="en-US" sz="2400" b="0" i="0" u="none" strike="noStrike" cap="none" dirty="0" smtClean="0">
                <a:solidFill>
                  <a:schemeClr val="dk1"/>
                </a:solidFill>
                <a:ea typeface="Calibri"/>
                <a:cs typeface="Calibri"/>
              </a:rPr>
              <a:t>how </a:t>
            </a:r>
            <a:r>
              <a:rPr lang="en-US" sz="2400" b="0" i="0" u="none" strike="noStrike" cap="none" dirty="0">
                <a:solidFill>
                  <a:schemeClr val="dk1"/>
                </a:solidFill>
                <a:ea typeface="Calibri"/>
                <a:cs typeface="Calibri"/>
              </a:rPr>
              <a:t>the value of voluntary work contributions from third parties free of charge (e.g. infrastructure such as technical equipment, meeting rooms and/or e.g. accommodation and </a:t>
            </a:r>
            <a:r>
              <a:rPr lang="en-US" sz="2400" b="0" i="0" u="none" strike="noStrike" cap="none" dirty="0" smtClean="0">
                <a:solidFill>
                  <a:schemeClr val="dk1"/>
                </a:solidFill>
                <a:ea typeface="Calibri"/>
                <a:cs typeface="Calibri"/>
              </a:rPr>
              <a:t>catering).</a:t>
            </a:r>
            <a:endParaRPr lang="en-US" sz="2400" dirty="0">
              <a:solidFill>
                <a:schemeClr val="dk1"/>
              </a:solidFill>
            </a:endParaRPr>
          </a:p>
          <a:p>
            <a:pPr marL="285750" marR="0" lvl="0" indent="-285750" algn="l">
              <a:lnSpc>
                <a:spcPct val="140042"/>
              </a:lnSpc>
              <a:spcBef>
                <a:spcPts val="0"/>
              </a:spcBef>
              <a:spcAft>
                <a:spcPts val="0"/>
              </a:spcAft>
              <a:buFont typeface="Wingdings" panose="05000000000000000000" pitchFamily="2" charset="2"/>
              <a:buChar char="§"/>
              <a:defRPr/>
            </a:pPr>
            <a:r>
              <a:rPr lang="en-US" sz="2400" b="0" i="0" u="none" strike="noStrike" cap="none" dirty="0" smtClean="0">
                <a:solidFill>
                  <a:schemeClr val="dk1"/>
                </a:solidFill>
                <a:ea typeface="Calibri"/>
                <a:cs typeface="Calibri"/>
              </a:rPr>
              <a:t>Can </a:t>
            </a:r>
            <a:r>
              <a:rPr lang="en-US" sz="2400" b="0" i="0" u="none" strike="noStrike" cap="none" dirty="0">
                <a:solidFill>
                  <a:schemeClr val="dk1"/>
                </a:solidFill>
                <a:ea typeface="Calibri"/>
                <a:cs typeface="Calibri"/>
              </a:rPr>
              <a:t>sometimes be counted as own resources (see funding guidelines for each country/budget line</a:t>
            </a:r>
            <a:r>
              <a:rPr lang="en-US" sz="2400" b="0" i="0" u="none" strike="noStrike" cap="none" dirty="0" smtClean="0">
                <a:solidFill>
                  <a:schemeClr val="dk1"/>
                </a:solidFill>
                <a:ea typeface="Calibri"/>
                <a:cs typeface="Calibri"/>
              </a:rPr>
              <a:t>).</a:t>
            </a:r>
            <a:endParaRPr sz="2400" dirty="0">
              <a:solidFill>
                <a:schemeClr val="dk1"/>
              </a:solidFill>
            </a:endParaRPr>
          </a:p>
        </p:txBody>
      </p:sp>
      <p:sp>
        <p:nvSpPr>
          <p:cNvPr id="9"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
        <p:nvSpPr>
          <p:cNvPr id="11" name="Rechteck 10"/>
          <p:cNvSpPr/>
          <p:nvPr/>
        </p:nvSpPr>
        <p:spPr>
          <a:xfrm>
            <a:off x="445005" y="355059"/>
            <a:ext cx="2141868" cy="369332"/>
          </a:xfrm>
          <a:prstGeom prst="rect">
            <a:avLst/>
          </a:prstGeom>
        </p:spPr>
        <p:txBody>
          <a:bodyPr wrap="none">
            <a:spAutoFit/>
          </a:bodyPr>
          <a:lstStyle/>
          <a:p>
            <a:r>
              <a:rPr lang="de-DE" b="1" spc="-105" dirty="0" smtClean="0">
                <a:solidFill>
                  <a:schemeClr val="bg1">
                    <a:lumMod val="65000"/>
                  </a:schemeClr>
                </a:solidFill>
              </a:rPr>
              <a:t>3. Project Management</a:t>
            </a:r>
            <a:endParaRPr lang="de-DE" b="1" dirty="0">
              <a:solidFill>
                <a:schemeClr val="bg1">
                  <a:lumMod val="65000"/>
                </a:schemeClr>
              </a:solidFill>
            </a:endParaRPr>
          </a:p>
        </p:txBody>
      </p:sp>
      <p:sp>
        <p:nvSpPr>
          <p:cNvPr id="12" name="Google Shape;398;p26"/>
          <p:cNvSpPr txBox="1"/>
          <p:nvPr/>
        </p:nvSpPr>
        <p:spPr bwMode="auto">
          <a:xfrm>
            <a:off x="563669" y="658665"/>
            <a:ext cx="5741438" cy="603242"/>
          </a:xfrm>
          <a:prstGeom prst="rect">
            <a:avLst/>
          </a:prstGeom>
          <a:noFill/>
          <a:ln>
            <a:noFill/>
          </a:ln>
        </p:spPr>
        <p:txBody>
          <a:bodyPr spcFirstLastPara="1" wrap="square" lIns="0" tIns="0" rIns="0" bIns="0" anchor="t" anchorCtr="0">
            <a:spAutoFit/>
          </a:bodyPr>
          <a:lstStyle/>
          <a:p>
            <a:pPr marL="0" marR="0" lvl="0" indent="0">
              <a:lnSpc>
                <a:spcPct val="140000"/>
              </a:lnSpc>
              <a:spcBef>
                <a:spcPts val="0"/>
              </a:spcBef>
              <a:spcAft>
                <a:spcPts val="0"/>
              </a:spcAft>
              <a:buNone/>
              <a:defRPr/>
            </a:pPr>
            <a:r>
              <a:rPr lang="en-US" sz="2800" b="1" dirty="0" err="1" smtClean="0">
                <a:solidFill>
                  <a:schemeClr val="accent1">
                    <a:lumMod val="50000"/>
                  </a:schemeClr>
                </a:solidFill>
                <a:cs typeface="Calibri"/>
              </a:rPr>
              <a:t>Valorised</a:t>
            </a:r>
            <a:r>
              <a:rPr lang="en-US" sz="2800" b="1" dirty="0" smtClean="0">
                <a:solidFill>
                  <a:schemeClr val="accent1">
                    <a:lumMod val="50000"/>
                  </a:schemeClr>
                </a:solidFill>
                <a:cs typeface="Calibri"/>
              </a:rPr>
              <a:t> Services</a:t>
            </a:r>
            <a:endParaRPr sz="2800" b="1" dirty="0">
              <a:solidFill>
                <a:schemeClr val="accent1">
                  <a:lumMod val="50000"/>
                </a:schemeClr>
              </a:solidFill>
            </a:endParaRPr>
          </a:p>
        </p:txBody>
      </p:sp>
      <p:sp>
        <p:nvSpPr>
          <p:cNvPr id="3" name="Rechteck 2"/>
          <p:cNvSpPr/>
          <p:nvPr/>
        </p:nvSpPr>
        <p:spPr>
          <a:xfrm>
            <a:off x="671240" y="1556255"/>
            <a:ext cx="10177135" cy="609398"/>
          </a:xfrm>
          <a:prstGeom prst="rect">
            <a:avLst/>
          </a:prstGeom>
        </p:spPr>
        <p:txBody>
          <a:bodyPr wrap="square">
            <a:spAutoFit/>
          </a:bodyPr>
          <a:lstStyle/>
          <a:p>
            <a:pPr lvl="0">
              <a:lnSpc>
                <a:spcPct val="140042"/>
              </a:lnSpc>
              <a:defRPr/>
            </a:pPr>
            <a:r>
              <a:rPr lang="en-US" sz="2400" dirty="0" err="1">
                <a:solidFill>
                  <a:schemeClr val="accent1">
                    <a:lumMod val="50000"/>
                  </a:schemeClr>
                </a:solidFill>
                <a:ea typeface="Calibri"/>
                <a:cs typeface="Calibri"/>
              </a:rPr>
              <a:t>Valorisation</a:t>
            </a:r>
            <a:r>
              <a:rPr lang="en-US" sz="2400" dirty="0">
                <a:solidFill>
                  <a:schemeClr val="accent1">
                    <a:lumMod val="50000"/>
                  </a:schemeClr>
                </a:solidFill>
                <a:ea typeface="Calibri"/>
                <a:cs typeface="Calibri"/>
              </a:rPr>
              <a:t> of services = </a:t>
            </a:r>
            <a:r>
              <a:rPr lang="en-US" sz="2400" dirty="0" err="1">
                <a:solidFill>
                  <a:schemeClr val="accent1">
                    <a:lumMod val="50000"/>
                  </a:schemeClr>
                </a:solidFill>
                <a:ea typeface="Calibri"/>
                <a:cs typeface="Calibri"/>
              </a:rPr>
              <a:t>valorisation</a:t>
            </a:r>
            <a:r>
              <a:rPr lang="en-US" sz="2400" dirty="0">
                <a:solidFill>
                  <a:schemeClr val="accent1">
                    <a:lumMod val="50000"/>
                  </a:schemeClr>
                </a:solidFill>
                <a:ea typeface="Calibri"/>
                <a:cs typeface="Calibri"/>
              </a:rPr>
              <a:t> of </a:t>
            </a:r>
            <a:r>
              <a:rPr lang="en-US" sz="2400" dirty="0" err="1">
                <a:solidFill>
                  <a:schemeClr val="accent1">
                    <a:lumMod val="50000"/>
                  </a:schemeClr>
                </a:solidFill>
                <a:ea typeface="Calibri"/>
                <a:cs typeface="Calibri"/>
              </a:rPr>
              <a:t>labour</a:t>
            </a:r>
            <a:r>
              <a:rPr lang="en-US" sz="2400" dirty="0">
                <a:solidFill>
                  <a:schemeClr val="accent1">
                    <a:lumMod val="50000"/>
                  </a:schemeClr>
                </a:solidFill>
                <a:ea typeface="Calibri"/>
                <a:cs typeface="Calibri"/>
              </a:rPr>
              <a:t> services without real cash flow</a:t>
            </a:r>
          </a:p>
        </p:txBody>
      </p:sp>
    </p:spTree>
    <p:extLst>
      <p:ext uri="{BB962C8B-B14F-4D97-AF65-F5344CB8AC3E}">
        <p14:creationId xmlns:p14="http://schemas.microsoft.com/office/powerpoint/2010/main" val="2320960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4</a:t>
            </a:fld>
            <a:endParaRPr lang="en-GB"/>
          </a:p>
        </p:txBody>
      </p:sp>
      <p:sp>
        <p:nvSpPr>
          <p:cNvPr id="2" name="Rechteck 1"/>
          <p:cNvSpPr/>
          <p:nvPr/>
        </p:nvSpPr>
        <p:spPr>
          <a:xfrm>
            <a:off x="1193075" y="797511"/>
            <a:ext cx="1231747" cy="523220"/>
          </a:xfrm>
          <a:prstGeom prst="rect">
            <a:avLst/>
          </a:prstGeom>
        </p:spPr>
        <p:txBody>
          <a:bodyPr wrap="none">
            <a:spAutoFit/>
          </a:bodyPr>
          <a:lstStyle/>
          <a:p>
            <a:r>
              <a:rPr lang="de-DE" sz="2800" b="1" spc="-105" dirty="0" smtClean="0">
                <a:solidFill>
                  <a:schemeClr val="accent1">
                    <a:lumMod val="50000"/>
                  </a:schemeClr>
                </a:solidFill>
              </a:rPr>
              <a:t>Agenda</a:t>
            </a:r>
            <a:endParaRPr lang="de-DE" sz="2800" b="1" dirty="0">
              <a:solidFill>
                <a:schemeClr val="accent1">
                  <a:lumMod val="50000"/>
                </a:schemeClr>
              </a:solidFill>
            </a:endParaRPr>
          </a:p>
        </p:txBody>
      </p:sp>
      <p:sp>
        <p:nvSpPr>
          <p:cNvPr id="16" name="Textfeld 15"/>
          <p:cNvSpPr txBox="1"/>
          <p:nvPr/>
        </p:nvSpPr>
        <p:spPr>
          <a:xfrm>
            <a:off x="1193075" y="1740309"/>
            <a:ext cx="7289688" cy="4524315"/>
          </a:xfrm>
          <a:prstGeom prst="rect">
            <a:avLst/>
          </a:prstGeom>
          <a:noFill/>
        </p:spPr>
        <p:txBody>
          <a:bodyPr wrap="none" rtlCol="0">
            <a:spAutoFit/>
          </a:bodyPr>
          <a:lstStyle/>
          <a:p>
            <a:pPr marL="457200" indent="-457200">
              <a:lnSpc>
                <a:spcPct val="300000"/>
              </a:lnSpc>
              <a:buFont typeface="+mj-lt"/>
              <a:buAutoNum type="arabicPeriod"/>
            </a:pPr>
            <a:r>
              <a:rPr lang="en-US" sz="2400" dirty="0" smtClean="0">
                <a:solidFill>
                  <a:schemeClr val="accent1">
                    <a:lumMod val="50000"/>
                  </a:schemeClr>
                </a:solidFill>
              </a:rPr>
              <a:t>Project development: turning your idea into a project</a:t>
            </a:r>
          </a:p>
          <a:p>
            <a:pPr marL="457200" indent="-457200">
              <a:lnSpc>
                <a:spcPct val="300000"/>
              </a:lnSpc>
              <a:buFont typeface="+mj-lt"/>
              <a:buAutoNum type="arabicPeriod"/>
            </a:pPr>
            <a:r>
              <a:rPr lang="en-US" sz="2400" dirty="0" smtClean="0">
                <a:solidFill>
                  <a:schemeClr val="accent1">
                    <a:lumMod val="50000"/>
                  </a:schemeClr>
                </a:solidFill>
              </a:rPr>
              <a:t>How do I write a project proposal?</a:t>
            </a:r>
          </a:p>
          <a:p>
            <a:pPr marL="457200" indent="-457200">
              <a:lnSpc>
                <a:spcPct val="300000"/>
              </a:lnSpc>
              <a:buFont typeface="+mj-lt"/>
              <a:buAutoNum type="arabicPeriod"/>
            </a:pPr>
            <a:r>
              <a:rPr lang="en-US" sz="2400" dirty="0" smtClean="0">
                <a:solidFill>
                  <a:schemeClr val="accent1">
                    <a:lumMod val="50000"/>
                  </a:schemeClr>
                </a:solidFill>
              </a:rPr>
              <a:t>Project Management</a:t>
            </a:r>
          </a:p>
          <a:p>
            <a:pPr marL="457200" indent="-457200">
              <a:lnSpc>
                <a:spcPct val="300000"/>
              </a:lnSpc>
              <a:buFont typeface="+mj-lt"/>
              <a:buAutoNum type="arabicPeriod"/>
            </a:pPr>
            <a:endParaRPr lang="en-US" sz="2400" dirty="0" smtClean="0">
              <a:solidFill>
                <a:schemeClr val="accent1">
                  <a:lumMod val="50000"/>
                </a:schemeClr>
              </a:solidFill>
            </a:endParaRPr>
          </a:p>
        </p:txBody>
      </p:sp>
    </p:spTree>
    <p:extLst>
      <p:ext uri="{BB962C8B-B14F-4D97-AF65-F5344CB8AC3E}">
        <p14:creationId xmlns:p14="http://schemas.microsoft.com/office/powerpoint/2010/main" val="1827632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5</a:t>
            </a:fld>
            <a:endParaRPr lang="en-GB"/>
          </a:p>
        </p:txBody>
      </p:sp>
      <p:sp>
        <p:nvSpPr>
          <p:cNvPr id="2" name="Rechteck 1"/>
          <p:cNvSpPr/>
          <p:nvPr/>
        </p:nvSpPr>
        <p:spPr>
          <a:xfrm>
            <a:off x="1164677" y="877543"/>
            <a:ext cx="10302239" cy="1323439"/>
          </a:xfrm>
          <a:prstGeom prst="rect">
            <a:avLst/>
          </a:prstGeom>
        </p:spPr>
        <p:txBody>
          <a:bodyPr wrap="square">
            <a:spAutoFit/>
          </a:bodyPr>
          <a:lstStyle/>
          <a:p>
            <a:pPr marL="742950" indent="-742950">
              <a:buFont typeface="+mj-lt"/>
              <a:buAutoNum type="arabicPeriod"/>
            </a:pPr>
            <a:r>
              <a:rPr lang="en-US" sz="4000" b="1" spc="-105" dirty="0" smtClean="0">
                <a:solidFill>
                  <a:schemeClr val="accent1">
                    <a:lumMod val="50000"/>
                  </a:schemeClr>
                </a:solidFill>
              </a:rPr>
              <a:t>Project Development</a:t>
            </a:r>
            <a:r>
              <a:rPr lang="en-US" sz="4000" b="1" spc="-105" dirty="0">
                <a:solidFill>
                  <a:schemeClr val="accent1">
                    <a:lumMod val="50000"/>
                  </a:schemeClr>
                </a:solidFill>
              </a:rPr>
              <a:t>: </a:t>
            </a:r>
            <a:r>
              <a:rPr lang="en-US" sz="4000" b="1" spc="-105" dirty="0" smtClean="0">
                <a:solidFill>
                  <a:schemeClr val="accent1">
                    <a:lumMod val="50000"/>
                  </a:schemeClr>
                </a:solidFill>
              </a:rPr>
              <a:t>Turning Your Idea Into </a:t>
            </a:r>
            <a:r>
              <a:rPr lang="en-US" sz="4000" b="1" spc="-105" dirty="0">
                <a:solidFill>
                  <a:schemeClr val="accent1">
                    <a:lumMod val="50000"/>
                  </a:schemeClr>
                </a:solidFill>
              </a:rPr>
              <a:t>a </a:t>
            </a:r>
            <a:r>
              <a:rPr lang="en-US" sz="4000" b="1" spc="-105" dirty="0" smtClean="0">
                <a:solidFill>
                  <a:schemeClr val="accent1">
                    <a:lumMod val="50000"/>
                  </a:schemeClr>
                </a:solidFill>
              </a:rPr>
              <a:t>Project</a:t>
            </a:r>
            <a:endParaRPr lang="en-US" sz="4000" b="1" spc="-105" dirty="0">
              <a:solidFill>
                <a:schemeClr val="accent1">
                  <a:lumMod val="50000"/>
                </a:schemeClr>
              </a:solidFill>
            </a:endParaRPr>
          </a:p>
        </p:txBody>
      </p:sp>
      <p:pic>
        <p:nvPicPr>
          <p:cNvPr id="4" name="Grafik 3"/>
          <p:cNvPicPr>
            <a:picLocks noChangeAspect="1"/>
          </p:cNvPicPr>
          <p:nvPr/>
        </p:nvPicPr>
        <p:blipFill rotWithShape="1">
          <a:blip r:embed="rId3" cstate="print">
            <a:extLst>
              <a:ext uri="{28A0092B-C50C-407E-A947-70E740481C1C}">
                <a14:useLocalDpi xmlns:a14="http://schemas.microsoft.com/office/drawing/2010/main" val="0"/>
              </a:ext>
            </a:extLst>
          </a:blip>
          <a:srcRect b="28432"/>
          <a:stretch/>
        </p:blipFill>
        <p:spPr>
          <a:xfrm>
            <a:off x="4166879" y="2061435"/>
            <a:ext cx="3858243" cy="3916687"/>
          </a:xfrm>
          <a:prstGeom prst="rect">
            <a:avLst/>
          </a:prstGeom>
        </p:spPr>
      </p:pic>
    </p:spTree>
    <p:extLst>
      <p:ext uri="{BB962C8B-B14F-4D97-AF65-F5344CB8AC3E}">
        <p14:creationId xmlns:p14="http://schemas.microsoft.com/office/powerpoint/2010/main" val="2054865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6</a:t>
            </a:fld>
            <a:endParaRPr lang="en-GB"/>
          </a:p>
        </p:txBody>
      </p:sp>
      <p:sp>
        <p:nvSpPr>
          <p:cNvPr id="2" name="Rechteck 1"/>
          <p:cNvSpPr/>
          <p:nvPr/>
        </p:nvSpPr>
        <p:spPr>
          <a:xfrm>
            <a:off x="445005" y="736799"/>
            <a:ext cx="2637260" cy="523220"/>
          </a:xfrm>
          <a:prstGeom prst="rect">
            <a:avLst/>
          </a:prstGeom>
        </p:spPr>
        <p:txBody>
          <a:bodyPr wrap="none">
            <a:spAutoFit/>
          </a:bodyPr>
          <a:lstStyle/>
          <a:p>
            <a:r>
              <a:rPr lang="de-DE" sz="2800" b="1" spc="-105" dirty="0" err="1" smtClean="0">
                <a:solidFill>
                  <a:schemeClr val="accent1">
                    <a:lumMod val="50000"/>
                  </a:schemeClr>
                </a:solidFill>
              </a:rPr>
              <a:t>What</a:t>
            </a:r>
            <a:r>
              <a:rPr lang="de-DE" sz="2800" b="1" spc="-105" dirty="0" smtClean="0">
                <a:solidFill>
                  <a:schemeClr val="accent1">
                    <a:lumMod val="50000"/>
                  </a:schemeClr>
                </a:solidFill>
              </a:rPr>
              <a:t> </a:t>
            </a:r>
            <a:r>
              <a:rPr lang="de-DE" sz="2800" b="1" spc="-105" dirty="0" err="1" smtClean="0">
                <a:solidFill>
                  <a:schemeClr val="accent1">
                    <a:lumMod val="50000"/>
                  </a:schemeClr>
                </a:solidFill>
              </a:rPr>
              <a:t>is</a:t>
            </a:r>
            <a:r>
              <a:rPr lang="de-DE" sz="2800" b="1" spc="-105" dirty="0" smtClean="0">
                <a:solidFill>
                  <a:schemeClr val="accent1">
                    <a:lumMod val="50000"/>
                  </a:schemeClr>
                </a:solidFill>
              </a:rPr>
              <a:t> a </a:t>
            </a:r>
            <a:r>
              <a:rPr lang="de-DE" sz="2800" b="1" spc="-105" dirty="0" err="1" smtClean="0">
                <a:solidFill>
                  <a:schemeClr val="accent1">
                    <a:lumMod val="50000"/>
                  </a:schemeClr>
                </a:solidFill>
              </a:rPr>
              <a:t>project</a:t>
            </a:r>
            <a:r>
              <a:rPr lang="de-DE" sz="2800" b="1" spc="-105" dirty="0" smtClean="0">
                <a:solidFill>
                  <a:schemeClr val="accent1">
                    <a:lumMod val="50000"/>
                  </a:schemeClr>
                </a:solidFill>
              </a:rPr>
              <a:t>?</a:t>
            </a:r>
            <a:endParaRPr lang="de-DE" sz="2800" b="1" dirty="0">
              <a:solidFill>
                <a:schemeClr val="accent1">
                  <a:lumMod val="50000"/>
                </a:schemeClr>
              </a:solidFill>
            </a:endParaRPr>
          </a:p>
        </p:txBody>
      </p:sp>
      <p:sp>
        <p:nvSpPr>
          <p:cNvPr id="16" name="Textfeld 15"/>
          <p:cNvSpPr txBox="1"/>
          <p:nvPr/>
        </p:nvSpPr>
        <p:spPr>
          <a:xfrm>
            <a:off x="491872" y="1143715"/>
            <a:ext cx="3850734" cy="589072"/>
          </a:xfrm>
          <a:prstGeom prst="rect">
            <a:avLst/>
          </a:prstGeom>
          <a:noFill/>
        </p:spPr>
        <p:txBody>
          <a:bodyPr wrap="none" rtlCol="0">
            <a:spAutoFit/>
          </a:bodyPr>
          <a:lstStyle/>
          <a:p>
            <a:pPr>
              <a:lnSpc>
                <a:spcPct val="150000"/>
              </a:lnSpc>
            </a:pPr>
            <a:r>
              <a:rPr lang="en-US" sz="2400" dirty="0" smtClean="0">
                <a:solidFill>
                  <a:schemeClr val="tx1">
                    <a:lumMod val="75000"/>
                    <a:lumOff val="25000"/>
                  </a:schemeClr>
                </a:solidFill>
              </a:rPr>
              <a:t>A project is </a:t>
            </a:r>
            <a:r>
              <a:rPr lang="en-GB" sz="2400" dirty="0" smtClean="0">
                <a:solidFill>
                  <a:schemeClr val="tx1">
                    <a:lumMod val="75000"/>
                    <a:lumOff val="25000"/>
                  </a:schemeClr>
                </a:solidFill>
              </a:rPr>
              <a:t>characterised</a:t>
            </a:r>
            <a:r>
              <a:rPr lang="en-US" sz="2400" dirty="0" smtClean="0">
                <a:solidFill>
                  <a:schemeClr val="tx1">
                    <a:lumMod val="75000"/>
                    <a:lumOff val="25000"/>
                  </a:schemeClr>
                </a:solidFill>
              </a:rPr>
              <a:t> by: </a:t>
            </a:r>
          </a:p>
        </p:txBody>
      </p:sp>
      <p:sp>
        <p:nvSpPr>
          <p:cNvPr id="17" name="Ellipse 16"/>
          <p:cNvSpPr/>
          <p:nvPr/>
        </p:nvSpPr>
        <p:spPr>
          <a:xfrm>
            <a:off x="5159164" y="5130242"/>
            <a:ext cx="1781163" cy="1474839"/>
          </a:xfrm>
          <a:prstGeom prst="ellipse">
            <a:avLst/>
          </a:prstGeom>
          <a:solidFill>
            <a:srgbClr val="AED7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Complexity</a:t>
            </a:r>
            <a:endParaRPr lang="en-GB" dirty="0">
              <a:solidFill>
                <a:schemeClr val="accent1">
                  <a:lumMod val="50000"/>
                </a:schemeClr>
              </a:solidFill>
            </a:endParaRPr>
          </a:p>
        </p:txBody>
      </p:sp>
      <p:sp>
        <p:nvSpPr>
          <p:cNvPr id="18" name="Ellipse 17"/>
          <p:cNvSpPr/>
          <p:nvPr/>
        </p:nvSpPr>
        <p:spPr>
          <a:xfrm>
            <a:off x="5159164" y="1000850"/>
            <a:ext cx="1781163" cy="1474839"/>
          </a:xfrm>
          <a:prstGeom prst="ellipse">
            <a:avLst/>
          </a:prstGeom>
          <a:solidFill>
            <a:srgbClr val="ECA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A clearly defined goal</a:t>
            </a:r>
            <a:endParaRPr lang="en-GB" dirty="0">
              <a:solidFill>
                <a:schemeClr val="accent1">
                  <a:lumMod val="50000"/>
                </a:schemeClr>
              </a:solidFill>
            </a:endParaRPr>
          </a:p>
        </p:txBody>
      </p:sp>
      <p:sp>
        <p:nvSpPr>
          <p:cNvPr id="20" name="Ellipse 19"/>
          <p:cNvSpPr/>
          <p:nvPr/>
        </p:nvSpPr>
        <p:spPr>
          <a:xfrm>
            <a:off x="2417239" y="2141414"/>
            <a:ext cx="1781163" cy="1474839"/>
          </a:xfrm>
          <a:prstGeom prst="ellipse">
            <a:avLst/>
          </a:prstGeom>
          <a:solidFill>
            <a:srgbClr val="D17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2">
                    <a:lumMod val="50000"/>
                  </a:schemeClr>
                </a:solidFill>
              </a:rPr>
              <a:t>Limited Resources</a:t>
            </a:r>
            <a:endParaRPr lang="en-GB" dirty="0">
              <a:solidFill>
                <a:schemeClr val="tx2">
                  <a:lumMod val="50000"/>
                </a:schemeClr>
              </a:solidFill>
            </a:endParaRPr>
          </a:p>
        </p:txBody>
      </p:sp>
      <p:sp>
        <p:nvSpPr>
          <p:cNvPr id="21" name="Ellipse 20"/>
          <p:cNvSpPr/>
          <p:nvPr/>
        </p:nvSpPr>
        <p:spPr>
          <a:xfrm>
            <a:off x="7542074" y="4290317"/>
            <a:ext cx="1781163" cy="1474839"/>
          </a:xfrm>
          <a:prstGeom prst="ellipse">
            <a:avLst/>
          </a:prstGeom>
          <a:solidFill>
            <a:srgbClr val="9DBE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Singularity</a:t>
            </a:r>
            <a:endParaRPr lang="en-GB" dirty="0">
              <a:solidFill>
                <a:schemeClr val="accent1">
                  <a:lumMod val="50000"/>
                </a:schemeClr>
              </a:solidFill>
            </a:endParaRPr>
          </a:p>
        </p:txBody>
      </p:sp>
      <p:sp>
        <p:nvSpPr>
          <p:cNvPr id="22" name="Ellipse 21"/>
          <p:cNvSpPr/>
          <p:nvPr/>
        </p:nvSpPr>
        <p:spPr>
          <a:xfrm>
            <a:off x="7618542" y="2141414"/>
            <a:ext cx="1781163" cy="1474839"/>
          </a:xfrm>
          <a:prstGeom prst="ellipse">
            <a:avLst/>
          </a:prstGeom>
          <a:solidFill>
            <a:srgbClr val="A0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Innovation</a:t>
            </a:r>
            <a:endParaRPr lang="en-GB" dirty="0">
              <a:solidFill>
                <a:schemeClr val="accent1">
                  <a:lumMod val="50000"/>
                </a:schemeClr>
              </a:solidFill>
            </a:endParaRPr>
          </a:p>
        </p:txBody>
      </p:sp>
      <p:sp>
        <p:nvSpPr>
          <p:cNvPr id="23" name="Ellipse 22"/>
          <p:cNvSpPr/>
          <p:nvPr/>
        </p:nvSpPr>
        <p:spPr>
          <a:xfrm>
            <a:off x="2520878" y="4290317"/>
            <a:ext cx="1781163" cy="1474839"/>
          </a:xfrm>
          <a:prstGeom prst="ellipse">
            <a:avLst/>
          </a:prstGeom>
          <a:solidFill>
            <a:srgbClr val="F3EE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Limitation of Time</a:t>
            </a:r>
            <a:endParaRPr lang="en-GB" dirty="0">
              <a:solidFill>
                <a:schemeClr val="accent1">
                  <a:lumMod val="50000"/>
                </a:schemeClr>
              </a:solidFill>
            </a:endParaRPr>
          </a:p>
        </p:txBody>
      </p:sp>
      <p:cxnSp>
        <p:nvCxnSpPr>
          <p:cNvPr id="7" name="Gerader Verbinder 6"/>
          <p:cNvCxnSpPr>
            <a:stCxn id="18" idx="6"/>
            <a:endCxn id="22" idx="1"/>
          </p:cNvCxnSpPr>
          <p:nvPr/>
        </p:nvCxnSpPr>
        <p:spPr>
          <a:xfrm>
            <a:off x="6940327" y="1738270"/>
            <a:ext cx="939060" cy="61912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Gerader Verbinder 24"/>
          <p:cNvCxnSpPr>
            <a:stCxn id="22" idx="4"/>
            <a:endCxn id="21" idx="0"/>
          </p:cNvCxnSpPr>
          <p:nvPr/>
        </p:nvCxnSpPr>
        <p:spPr>
          <a:xfrm flipH="1">
            <a:off x="8432656" y="3616253"/>
            <a:ext cx="76468" cy="674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Gerader Verbinder 26"/>
          <p:cNvCxnSpPr>
            <a:endCxn id="17" idx="6"/>
          </p:cNvCxnSpPr>
          <p:nvPr/>
        </p:nvCxnSpPr>
        <p:spPr>
          <a:xfrm flipH="1">
            <a:off x="6940327" y="5564777"/>
            <a:ext cx="853844" cy="302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p:cNvCxnSpPr>
            <a:stCxn id="17" idx="2"/>
            <a:endCxn id="23" idx="5"/>
          </p:cNvCxnSpPr>
          <p:nvPr/>
        </p:nvCxnSpPr>
        <p:spPr>
          <a:xfrm flipH="1" flipV="1">
            <a:off x="4041196" y="5549171"/>
            <a:ext cx="1117968" cy="3184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p:cNvCxnSpPr>
            <a:stCxn id="23" idx="0"/>
            <a:endCxn id="20" idx="4"/>
          </p:cNvCxnSpPr>
          <p:nvPr/>
        </p:nvCxnSpPr>
        <p:spPr>
          <a:xfrm flipH="1" flipV="1">
            <a:off x="3307821" y="3616253"/>
            <a:ext cx="103639" cy="674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Gerader Verbinder 32"/>
          <p:cNvCxnSpPr>
            <a:stCxn id="20" idx="7"/>
            <a:endCxn id="18" idx="2"/>
          </p:cNvCxnSpPr>
          <p:nvPr/>
        </p:nvCxnSpPr>
        <p:spPr>
          <a:xfrm flipV="1">
            <a:off x="3937557" y="1738270"/>
            <a:ext cx="1221607" cy="619129"/>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Tree>
    <p:extLst>
      <p:ext uri="{BB962C8B-B14F-4D97-AF65-F5344CB8AC3E}">
        <p14:creationId xmlns:p14="http://schemas.microsoft.com/office/powerpoint/2010/main" val="3820846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7</a:t>
            </a:fld>
            <a:endParaRPr lang="en-GB"/>
          </a:p>
        </p:txBody>
      </p:sp>
      <p:sp>
        <p:nvSpPr>
          <p:cNvPr id="16" name="Textfeld 15"/>
          <p:cNvSpPr txBox="1"/>
          <p:nvPr/>
        </p:nvSpPr>
        <p:spPr>
          <a:xfrm>
            <a:off x="530716" y="1877806"/>
            <a:ext cx="9355695" cy="3438570"/>
          </a:xfrm>
          <a:prstGeom prst="rect">
            <a:avLst/>
          </a:prstGeom>
          <a:noFill/>
        </p:spPr>
        <p:txBody>
          <a:bodyPr wrap="square" rtlCol="0">
            <a:spAutoFit/>
          </a:bodyPr>
          <a:lstStyle/>
          <a:p>
            <a:pPr marL="557221" lvl="2" indent="-342900">
              <a:lnSpc>
                <a:spcPct val="108036"/>
              </a:lnSpc>
              <a:buClr>
                <a:srgbClr val="000000"/>
              </a:buClr>
              <a:buSzPts val="1406"/>
              <a:buFont typeface="Wingdings" panose="05000000000000000000" pitchFamily="2" charset="2"/>
              <a:buChar char="§"/>
              <a:defRPr/>
            </a:pPr>
            <a:r>
              <a:rPr lang="en-US" sz="2400" dirty="0" smtClean="0">
                <a:solidFill>
                  <a:schemeClr val="tx1">
                    <a:lumMod val="75000"/>
                    <a:lumOff val="25000"/>
                  </a:schemeClr>
                </a:solidFill>
                <a:ea typeface="Calibri"/>
                <a:cs typeface="Calibri"/>
              </a:rPr>
              <a:t>Situation </a:t>
            </a:r>
            <a:r>
              <a:rPr lang="en-US" sz="2400" dirty="0">
                <a:solidFill>
                  <a:schemeClr val="tx1">
                    <a:lumMod val="75000"/>
                    <a:lumOff val="25000"/>
                  </a:schemeClr>
                </a:solidFill>
                <a:ea typeface="Calibri"/>
                <a:cs typeface="Calibri"/>
              </a:rPr>
              <a:t>analysis—Problem description</a:t>
            </a:r>
            <a:endParaRPr lang="en-US" sz="2400" dirty="0">
              <a:solidFill>
                <a:schemeClr val="tx1">
                  <a:lumMod val="75000"/>
                  <a:lumOff val="25000"/>
                </a:schemeClr>
              </a:solidFill>
            </a:endParaRPr>
          </a:p>
          <a:p>
            <a:pPr marL="557221" lvl="2" indent="-342900">
              <a:lnSpc>
                <a:spcPct val="108036"/>
              </a:lnSpc>
              <a:buClr>
                <a:srgbClr val="000000"/>
              </a:buClr>
              <a:buSzPts val="1406"/>
              <a:buFont typeface="Wingdings" panose="05000000000000000000" pitchFamily="2" charset="2"/>
              <a:buChar char="§"/>
              <a:defRPr/>
            </a:pPr>
            <a:r>
              <a:rPr lang="en-US" sz="2400" dirty="0">
                <a:solidFill>
                  <a:schemeClr val="tx1">
                    <a:lumMod val="75000"/>
                    <a:lumOff val="25000"/>
                  </a:schemeClr>
                </a:solidFill>
                <a:ea typeface="Calibri"/>
                <a:cs typeface="Calibri"/>
              </a:rPr>
              <a:t>Target group(s)</a:t>
            </a:r>
            <a:endParaRPr lang="en-US" sz="2400" dirty="0">
              <a:solidFill>
                <a:schemeClr val="tx1">
                  <a:lumMod val="75000"/>
                  <a:lumOff val="25000"/>
                </a:schemeClr>
              </a:solidFill>
            </a:endParaRPr>
          </a:p>
          <a:p>
            <a:pPr marL="557221" lvl="2" indent="-342900">
              <a:lnSpc>
                <a:spcPct val="108036"/>
              </a:lnSpc>
              <a:buClr>
                <a:srgbClr val="000000"/>
              </a:buClr>
              <a:buSzPts val="1406"/>
              <a:buFont typeface="Wingdings" panose="05000000000000000000" pitchFamily="2" charset="2"/>
              <a:buChar char="§"/>
              <a:defRPr/>
            </a:pPr>
            <a:r>
              <a:rPr lang="en-US" sz="2400" dirty="0">
                <a:solidFill>
                  <a:schemeClr val="tx1">
                    <a:lumMod val="75000"/>
                    <a:lumOff val="25000"/>
                  </a:schemeClr>
                </a:solidFill>
                <a:ea typeface="Calibri"/>
                <a:cs typeface="Calibri"/>
              </a:rPr>
              <a:t>Effects</a:t>
            </a:r>
            <a:endParaRPr lang="en-US" sz="2400" dirty="0">
              <a:solidFill>
                <a:schemeClr val="tx1">
                  <a:lumMod val="75000"/>
                  <a:lumOff val="25000"/>
                </a:schemeClr>
              </a:solidFill>
            </a:endParaRPr>
          </a:p>
          <a:p>
            <a:pPr marL="557221" lvl="2" indent="-342900">
              <a:lnSpc>
                <a:spcPct val="108036"/>
              </a:lnSpc>
              <a:buClr>
                <a:srgbClr val="000000"/>
              </a:buClr>
              <a:buSzPts val="1406"/>
              <a:buFont typeface="Wingdings" panose="05000000000000000000" pitchFamily="2" charset="2"/>
              <a:buChar char="§"/>
              <a:defRPr/>
            </a:pPr>
            <a:r>
              <a:rPr lang="en-US" sz="2400" dirty="0">
                <a:solidFill>
                  <a:schemeClr val="tx1">
                    <a:lumMod val="75000"/>
                    <a:lumOff val="25000"/>
                  </a:schemeClr>
                </a:solidFill>
                <a:ea typeface="Calibri"/>
                <a:cs typeface="Calibri"/>
              </a:rPr>
              <a:t>Indicators</a:t>
            </a:r>
            <a:endParaRPr lang="en-US" sz="2400" dirty="0">
              <a:solidFill>
                <a:schemeClr val="tx1">
                  <a:lumMod val="75000"/>
                  <a:lumOff val="25000"/>
                </a:schemeClr>
              </a:solidFill>
            </a:endParaRPr>
          </a:p>
          <a:p>
            <a:pPr marL="557221" lvl="2" indent="-342900">
              <a:lnSpc>
                <a:spcPct val="108036"/>
              </a:lnSpc>
              <a:buClr>
                <a:srgbClr val="000000"/>
              </a:buClr>
              <a:buSzPts val="1406"/>
              <a:buFont typeface="Wingdings" panose="05000000000000000000" pitchFamily="2" charset="2"/>
              <a:buChar char="§"/>
              <a:defRPr/>
            </a:pPr>
            <a:r>
              <a:rPr lang="en-US" sz="2400" dirty="0">
                <a:solidFill>
                  <a:schemeClr val="tx1">
                    <a:lumMod val="75000"/>
                    <a:lumOff val="25000"/>
                  </a:schemeClr>
                </a:solidFill>
                <a:ea typeface="Calibri"/>
                <a:cs typeface="Calibri"/>
              </a:rPr>
              <a:t>Project activities and achievements</a:t>
            </a:r>
            <a:endParaRPr lang="en-US" sz="2400" dirty="0">
              <a:solidFill>
                <a:schemeClr val="tx1">
                  <a:lumMod val="75000"/>
                  <a:lumOff val="25000"/>
                </a:schemeClr>
              </a:solidFill>
            </a:endParaRPr>
          </a:p>
          <a:p>
            <a:pPr marL="557221" lvl="2" indent="-342900">
              <a:lnSpc>
                <a:spcPct val="108036"/>
              </a:lnSpc>
              <a:buClr>
                <a:srgbClr val="000000"/>
              </a:buClr>
              <a:buSzPts val="1406"/>
              <a:buFont typeface="Wingdings" panose="05000000000000000000" pitchFamily="2" charset="2"/>
              <a:buChar char="§"/>
              <a:defRPr/>
            </a:pPr>
            <a:r>
              <a:rPr lang="en-US" sz="2400" dirty="0">
                <a:solidFill>
                  <a:schemeClr val="tx1">
                    <a:lumMod val="75000"/>
                    <a:lumOff val="25000"/>
                  </a:schemeClr>
                </a:solidFill>
                <a:ea typeface="Calibri"/>
                <a:cs typeface="Calibri"/>
              </a:rPr>
              <a:t>Sustainability</a:t>
            </a:r>
            <a:endParaRPr lang="en-US" sz="2400" dirty="0">
              <a:solidFill>
                <a:schemeClr val="tx1">
                  <a:lumMod val="75000"/>
                  <a:lumOff val="25000"/>
                </a:schemeClr>
              </a:solidFill>
            </a:endParaRPr>
          </a:p>
          <a:p>
            <a:pPr marL="557221" lvl="2" indent="-342900">
              <a:lnSpc>
                <a:spcPct val="108036"/>
              </a:lnSpc>
              <a:buClr>
                <a:srgbClr val="000000"/>
              </a:buClr>
              <a:buSzPts val="1406"/>
              <a:buFont typeface="Wingdings" panose="05000000000000000000" pitchFamily="2" charset="2"/>
              <a:buChar char="§"/>
              <a:defRPr/>
            </a:pPr>
            <a:r>
              <a:rPr lang="en-US" sz="2400" dirty="0">
                <a:solidFill>
                  <a:schemeClr val="tx1">
                    <a:lumMod val="75000"/>
                    <a:lumOff val="25000"/>
                  </a:schemeClr>
                </a:solidFill>
                <a:ea typeface="Calibri"/>
                <a:cs typeface="Calibri"/>
              </a:rPr>
              <a:t>Cost and financing/expenditure and income plan</a:t>
            </a:r>
            <a:endParaRPr lang="en-US" sz="2400" dirty="0">
              <a:solidFill>
                <a:schemeClr val="tx1">
                  <a:lumMod val="75000"/>
                  <a:lumOff val="25000"/>
                </a:schemeClr>
              </a:solidFill>
            </a:endParaRPr>
          </a:p>
          <a:p>
            <a:pPr>
              <a:lnSpc>
                <a:spcPct val="150000"/>
              </a:lnSpc>
            </a:pPr>
            <a:endParaRPr lang="en-US" sz="2400" dirty="0">
              <a:solidFill>
                <a:srgbClr val="000000"/>
              </a:solidFill>
              <a:cs typeface="Calibri"/>
            </a:endParaRPr>
          </a:p>
        </p:txBody>
      </p:sp>
      <p:sp>
        <p:nvSpPr>
          <p:cNvPr id="9" name="Rechteck 8"/>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3" name="Textfeld 2"/>
          <p:cNvSpPr txBox="1"/>
          <p:nvPr/>
        </p:nvSpPr>
        <p:spPr>
          <a:xfrm>
            <a:off x="563525" y="904634"/>
            <a:ext cx="9282224" cy="1200329"/>
          </a:xfrm>
          <a:prstGeom prst="rect">
            <a:avLst/>
          </a:prstGeom>
          <a:noFill/>
        </p:spPr>
        <p:txBody>
          <a:bodyPr wrap="square" rtlCol="0">
            <a:spAutoFit/>
          </a:bodyPr>
          <a:lstStyle/>
          <a:p>
            <a:r>
              <a:rPr lang="en-US" sz="2400" b="1" dirty="0">
                <a:solidFill>
                  <a:schemeClr val="accent1">
                    <a:lumMod val="50000"/>
                  </a:schemeClr>
                </a:solidFill>
                <a:ea typeface="Calibri"/>
                <a:cs typeface="Calibri"/>
              </a:rPr>
              <a:t>A project application reflects the planning process and is guided by the following questions:</a:t>
            </a:r>
          </a:p>
          <a:p>
            <a:endParaRPr lang="de-DE" sz="2400" dirty="0"/>
          </a:p>
        </p:txBody>
      </p:sp>
      <p:sp>
        <p:nvSpPr>
          <p:cNvPr id="11"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1132403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8</a:t>
            </a:fld>
            <a:endParaRPr lang="en-GB"/>
          </a:p>
        </p:txBody>
      </p:sp>
      <p:graphicFrame>
        <p:nvGraphicFramePr>
          <p:cNvPr id="5" name="Diagramm 4"/>
          <p:cNvGraphicFramePr/>
          <p:nvPr>
            <p:extLst>
              <p:ext uri="{D42A27DB-BD31-4B8C-83A1-F6EECF244321}">
                <p14:modId xmlns:p14="http://schemas.microsoft.com/office/powerpoint/2010/main" val="768640073"/>
              </p:ext>
            </p:extLst>
          </p:nvPr>
        </p:nvGraphicFramePr>
        <p:xfrm>
          <a:off x="1596571" y="861237"/>
          <a:ext cx="8956632" cy="57835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hteck 8"/>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11" name="Rechteck 10"/>
          <p:cNvSpPr/>
          <p:nvPr/>
        </p:nvSpPr>
        <p:spPr>
          <a:xfrm>
            <a:off x="445005" y="652183"/>
            <a:ext cx="5905591" cy="695575"/>
          </a:xfrm>
          <a:prstGeom prst="rect">
            <a:avLst/>
          </a:prstGeom>
        </p:spPr>
        <p:txBody>
          <a:bodyPr wrap="none">
            <a:spAutoFit/>
          </a:bodyPr>
          <a:lstStyle/>
          <a:p>
            <a:pPr>
              <a:lnSpc>
                <a:spcPct val="140000"/>
              </a:lnSpc>
              <a:spcAft>
                <a:spcPts val="600"/>
              </a:spcAft>
              <a:defRPr/>
            </a:pPr>
            <a:r>
              <a:rPr lang="en-US" sz="2800" b="1" dirty="0" smtClean="0">
                <a:solidFill>
                  <a:schemeClr val="accent1">
                    <a:lumMod val="50000"/>
                  </a:schemeClr>
                </a:solidFill>
                <a:ea typeface="Calibri"/>
                <a:cs typeface="Calibri"/>
              </a:rPr>
              <a:t>Possible Steps in the Planning Process:</a:t>
            </a:r>
            <a:endParaRPr lang="de-DE" sz="2800" b="1" dirty="0">
              <a:solidFill>
                <a:schemeClr val="accent1">
                  <a:lumMod val="50000"/>
                </a:schemeClr>
              </a:solidFill>
              <a:ea typeface="Calibri"/>
              <a:cs typeface="Calibri"/>
            </a:endParaRPr>
          </a:p>
        </p:txBody>
      </p:sp>
      <p:sp>
        <p:nvSpPr>
          <p:cNvPr id="12" name="Google Shape;516;p37"/>
          <p:cNvSpPr txBox="1"/>
          <p:nvPr/>
        </p:nvSpPr>
        <p:spPr bwMode="auto">
          <a:xfrm>
            <a:off x="501267" y="6214917"/>
            <a:ext cx="3722075" cy="353943"/>
          </a:xfrm>
          <a:prstGeom prst="rect">
            <a:avLst/>
          </a:prstGeom>
          <a:noFill/>
          <a:ln>
            <a:noFill/>
          </a:ln>
        </p:spPr>
        <p:txBody>
          <a:bodyPr spcFirstLastPara="1" wrap="square" lIns="0" tIns="0" rIns="0" bIns="0" anchor="t" anchorCtr="0">
            <a:spAutoFit/>
          </a:bodyPr>
          <a:lstStyle/>
          <a:p>
            <a:pPr marL="0" marR="0" lvl="0" indent="0">
              <a:spcBef>
                <a:spcPts val="0"/>
              </a:spcBef>
              <a:spcAft>
                <a:spcPts val="0"/>
              </a:spcAft>
              <a:buNone/>
              <a:defRPr/>
            </a:pPr>
            <a:r>
              <a:rPr lang="en-US" sz="1150" dirty="0">
                <a:solidFill>
                  <a:srgbClr val="000000"/>
                </a:solidFill>
                <a:latin typeface="Calibri"/>
                <a:ea typeface="Calibri"/>
                <a:cs typeface="Calibri"/>
              </a:rPr>
              <a:t>Source: https://www.nord-sued-bruecken.de/foerderung/foerderprogramme/in-sdg.html</a:t>
            </a:r>
            <a:endParaRPr sz="1150" dirty="0">
              <a:solidFill>
                <a:srgbClr val="000000"/>
              </a:solidFill>
              <a:latin typeface="Calibri"/>
              <a:ea typeface="Calibri"/>
              <a:cs typeface="Calibri"/>
            </a:endParaRPr>
          </a:p>
        </p:txBody>
      </p:sp>
    </p:spTree>
    <p:extLst>
      <p:ext uri="{BB962C8B-B14F-4D97-AF65-F5344CB8AC3E}">
        <p14:creationId xmlns:p14="http://schemas.microsoft.com/office/powerpoint/2010/main" val="3171470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9</a:t>
            </a:fld>
            <a:endParaRPr lang="en-GB"/>
          </a:p>
        </p:txBody>
      </p:sp>
      <p:sp>
        <p:nvSpPr>
          <p:cNvPr id="16" name="Textfeld 15"/>
          <p:cNvSpPr txBox="1"/>
          <p:nvPr/>
        </p:nvSpPr>
        <p:spPr>
          <a:xfrm>
            <a:off x="533856" y="1347758"/>
            <a:ext cx="9355695" cy="2308324"/>
          </a:xfrm>
          <a:prstGeom prst="rect">
            <a:avLst/>
          </a:prstGeom>
          <a:noFill/>
        </p:spPr>
        <p:txBody>
          <a:bodyPr wrap="square" rtlCol="0">
            <a:spAutoFit/>
          </a:bodyPr>
          <a:lstStyle/>
          <a:p>
            <a:pPr marL="542925" lvl="2" indent="-342900">
              <a:lnSpc>
                <a:spcPct val="150000"/>
              </a:lnSpc>
              <a:buClr>
                <a:srgbClr val="000000"/>
              </a:buClr>
              <a:buSzPts val="1312"/>
              <a:buFont typeface="Wingdings" panose="05000000000000000000" pitchFamily="2" charset="2"/>
              <a:buChar char="§"/>
              <a:defRPr/>
            </a:pPr>
            <a:r>
              <a:rPr lang="en-US" sz="2400" dirty="0" smtClean="0">
                <a:solidFill>
                  <a:schemeClr val="tx1">
                    <a:lumMod val="75000"/>
                    <a:lumOff val="25000"/>
                  </a:schemeClr>
                </a:solidFill>
                <a:ea typeface="Calibri"/>
                <a:cs typeface="Calibri"/>
              </a:rPr>
              <a:t>Identify </a:t>
            </a:r>
            <a:r>
              <a:rPr lang="en-US" sz="2400" dirty="0">
                <a:solidFill>
                  <a:schemeClr val="tx1">
                    <a:lumMod val="75000"/>
                    <a:lumOff val="25000"/>
                  </a:schemeClr>
                </a:solidFill>
                <a:ea typeface="Calibri"/>
                <a:cs typeface="Calibri"/>
              </a:rPr>
              <a:t>individuals, groups, governmental and non-governmental institutions, companies, etc. that may be affected by the project.</a:t>
            </a:r>
            <a:endParaRPr lang="en-US" sz="2400" dirty="0">
              <a:solidFill>
                <a:schemeClr val="tx1">
                  <a:lumMod val="75000"/>
                  <a:lumOff val="25000"/>
                </a:schemeClr>
              </a:solidFill>
            </a:endParaRPr>
          </a:p>
          <a:p>
            <a:pPr marL="542925" lvl="2" indent="-342900">
              <a:lnSpc>
                <a:spcPct val="150000"/>
              </a:lnSpc>
              <a:buClr>
                <a:srgbClr val="000000"/>
              </a:buClr>
              <a:buSzPts val="1312"/>
              <a:buFont typeface="Wingdings" panose="05000000000000000000" pitchFamily="2" charset="2"/>
              <a:buChar char="§"/>
              <a:defRPr/>
            </a:pPr>
            <a:r>
              <a:rPr lang="en-US" sz="2400" dirty="0">
                <a:solidFill>
                  <a:schemeClr val="tx1">
                    <a:lumMod val="75000"/>
                    <a:lumOff val="25000"/>
                  </a:schemeClr>
                </a:solidFill>
                <a:ea typeface="Calibri"/>
                <a:cs typeface="Calibri"/>
              </a:rPr>
              <a:t>The stakeholders are all related to the project—affected or involved, directly or indirectly, positively or negatively</a:t>
            </a:r>
            <a:r>
              <a:rPr lang="en-US" sz="2400" dirty="0" smtClean="0">
                <a:solidFill>
                  <a:schemeClr val="tx1">
                    <a:lumMod val="75000"/>
                    <a:lumOff val="25000"/>
                  </a:schemeClr>
                </a:solidFill>
                <a:ea typeface="Calibri"/>
                <a:cs typeface="Calibri"/>
              </a:rPr>
              <a:t>.</a:t>
            </a:r>
            <a:endParaRPr lang="en-US" sz="2400" dirty="0">
              <a:solidFill>
                <a:schemeClr val="tx1">
                  <a:lumMod val="75000"/>
                  <a:lumOff val="25000"/>
                </a:schemeClr>
              </a:solidFill>
            </a:endParaRPr>
          </a:p>
        </p:txBody>
      </p:sp>
      <p:sp>
        <p:nvSpPr>
          <p:cNvPr id="7" name="Rechteck 6"/>
          <p:cNvSpPr/>
          <p:nvPr/>
        </p:nvSpPr>
        <p:spPr>
          <a:xfrm>
            <a:off x="445005" y="355059"/>
            <a:ext cx="2138855" cy="369332"/>
          </a:xfrm>
          <a:prstGeom prst="rect">
            <a:avLst/>
          </a:prstGeom>
        </p:spPr>
        <p:txBody>
          <a:bodyPr wrap="none">
            <a:spAutoFit/>
          </a:bodyPr>
          <a:lstStyle/>
          <a:p>
            <a:r>
              <a:rPr lang="de-DE" b="1" spc="-105" dirty="0" smtClean="0">
                <a:solidFill>
                  <a:schemeClr val="bg1">
                    <a:lumMod val="65000"/>
                  </a:schemeClr>
                </a:solidFill>
              </a:rPr>
              <a:t>1. Project Development</a:t>
            </a:r>
            <a:endParaRPr lang="de-DE" b="1" dirty="0">
              <a:solidFill>
                <a:schemeClr val="bg1">
                  <a:lumMod val="65000"/>
                </a:schemeClr>
              </a:solidFill>
            </a:endParaRPr>
          </a:p>
        </p:txBody>
      </p:sp>
      <p:sp>
        <p:nvSpPr>
          <p:cNvPr id="9" name="Rechteck 8"/>
          <p:cNvSpPr/>
          <p:nvPr/>
        </p:nvSpPr>
        <p:spPr>
          <a:xfrm>
            <a:off x="445005" y="652183"/>
            <a:ext cx="3272434" cy="695575"/>
          </a:xfrm>
          <a:prstGeom prst="rect">
            <a:avLst/>
          </a:prstGeom>
        </p:spPr>
        <p:txBody>
          <a:bodyPr wrap="none">
            <a:spAutoFit/>
          </a:bodyPr>
          <a:lstStyle/>
          <a:p>
            <a:pPr>
              <a:lnSpc>
                <a:spcPct val="140000"/>
              </a:lnSpc>
              <a:spcAft>
                <a:spcPts val="600"/>
              </a:spcAft>
              <a:defRPr/>
            </a:pPr>
            <a:r>
              <a:rPr lang="en-US" sz="2800" b="1" dirty="0" smtClean="0">
                <a:solidFill>
                  <a:schemeClr val="accent1">
                    <a:lumMod val="50000"/>
                  </a:schemeClr>
                </a:solidFill>
                <a:ea typeface="Calibri"/>
                <a:cs typeface="Calibri"/>
              </a:rPr>
              <a:t>Stakeholder </a:t>
            </a:r>
            <a:r>
              <a:rPr lang="en-US" sz="2800" b="1" dirty="0">
                <a:solidFill>
                  <a:schemeClr val="accent1">
                    <a:lumMod val="50000"/>
                  </a:schemeClr>
                </a:solidFill>
                <a:ea typeface="Calibri"/>
                <a:cs typeface="Calibri"/>
              </a:rPr>
              <a:t>Analysis</a:t>
            </a:r>
            <a:endParaRPr lang="de-DE" sz="2800" b="1" dirty="0">
              <a:solidFill>
                <a:schemeClr val="accent1">
                  <a:lumMod val="50000"/>
                </a:schemeClr>
              </a:solidFill>
              <a:ea typeface="Calibri"/>
              <a:cs typeface="Calibri"/>
            </a:endParaRPr>
          </a:p>
        </p:txBody>
      </p:sp>
    </p:spTree>
    <p:extLst>
      <p:ext uri="{BB962C8B-B14F-4D97-AF65-F5344CB8AC3E}">
        <p14:creationId xmlns:p14="http://schemas.microsoft.com/office/powerpoint/2010/main" val="2280084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2015</Words>
  <Application>Microsoft Office PowerPoint</Application>
  <PresentationFormat>Breitbild</PresentationFormat>
  <Paragraphs>289</Paragraphs>
  <Slides>33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33</vt:i4>
      </vt:variant>
    </vt:vector>
  </HeadingPairs>
  <TitlesOfParts>
    <vt:vector size="38" baseType="lpstr">
      <vt:lpstr>Arial</vt:lpstr>
      <vt:lpstr>Calibri</vt:lpstr>
      <vt:lpstr>Calibri Light</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Flavia Fini</dc:creator>
  <cp:lastModifiedBy>Laura Lachmann</cp:lastModifiedBy>
  <cp:revision>80</cp:revision>
  <dcterms:created xsi:type="dcterms:W3CDTF">2022-05-16T15:05:57Z</dcterms:created>
  <dcterms:modified xsi:type="dcterms:W3CDTF">2024-11-08T09:57:22Z</dcterms:modified>
</cp:coreProperties>
</file>