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69" r:id="rId16"/>
    <p:sldId id="270" r:id="rId17"/>
    <p:sldId id="276" r:id="rId18"/>
    <p:sldId id="277" r:id="rId19"/>
    <p:sldId id="278" r:id="rId20"/>
    <p:sldId id="279" r:id="rId21"/>
    <p:sldId id="280" r:id="rId22"/>
    <p:sldId id="282" r:id="rId23"/>
    <p:sldId id="281" r:id="rId24"/>
    <p:sldId id="284" r:id="rId25"/>
    <p:sldId id="283" r:id="rId26"/>
    <p:sldId id="286" r:id="rId27"/>
    <p:sldId id="287" r:id="rId28"/>
    <p:sldId id="288" r:id="rId29"/>
    <p:sldId id="285" r:id="rId30"/>
    <p:sldId id="289" r:id="rId31"/>
    <p:sldId id="290" r:id="rId32"/>
    <p:sldId id="271" r:id="rId33"/>
    <p:sldId id="272" r:id="rId34"/>
    <p:sldId id="273" r:id="rId35"/>
    <p:sldId id="291" r:id="rId36"/>
    <p:sldId id="274" r:id="rId37"/>
  </p:sldIdLst>
  <p:sldSz cx="10693400" cy="7562850"/>
  <p:notesSz cx="10693400" cy="756285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98" d="100"/>
          <a:sy n="98" d="100"/>
        </p:scale>
        <p:origin x="15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8F47B-2D87-ED48-8D44-711675A0D6D6}"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GB"/>
        </a:p>
      </dgm:t>
    </dgm:pt>
    <dgm:pt modelId="{5E30FA1B-408C-8347-AA08-418C0E687123}">
      <dgm:prSet phldrT="[Text]"/>
      <dgm:spPr/>
      <dgm:t>
        <a:bodyPr/>
        <a:lstStyle/>
        <a:p>
          <a:r>
            <a:rPr lang="en-GB" dirty="0">
              <a:solidFill>
                <a:schemeClr val="tx1">
                  <a:lumMod val="75000"/>
                  <a:lumOff val="25000"/>
                </a:schemeClr>
              </a:solidFill>
            </a:rPr>
            <a:t>Gather friends!</a:t>
          </a:r>
        </a:p>
      </dgm:t>
    </dgm:pt>
    <dgm:pt modelId="{8DE50433-1E1A-6C46-8B57-D575B213C013}" type="parTrans" cxnId="{62FA22D2-15FD-3C4A-B229-8FBE74219859}">
      <dgm:prSet/>
      <dgm:spPr/>
      <dgm:t>
        <a:bodyPr/>
        <a:lstStyle/>
        <a:p>
          <a:endParaRPr lang="en-GB"/>
        </a:p>
      </dgm:t>
    </dgm:pt>
    <dgm:pt modelId="{12F7E97F-2147-3D41-A948-6E0DE62456F6}" type="sibTrans" cxnId="{62FA22D2-15FD-3C4A-B229-8FBE74219859}">
      <dgm:prSet/>
      <dgm:spPr/>
      <dgm:t>
        <a:bodyPr/>
        <a:lstStyle/>
        <a:p>
          <a:endParaRPr lang="en-GB">
            <a:solidFill>
              <a:schemeClr val="tx1">
                <a:lumMod val="75000"/>
                <a:lumOff val="25000"/>
              </a:schemeClr>
            </a:solidFill>
          </a:endParaRPr>
        </a:p>
      </dgm:t>
    </dgm:pt>
    <dgm:pt modelId="{24D49270-19E0-C34C-B345-83B3FD7E5058}">
      <dgm:prSet phldrT="[Text]"/>
      <dgm:spPr/>
      <dgm:t>
        <a:bodyPr/>
        <a:lstStyle/>
        <a:p>
          <a:r>
            <a:rPr lang="en-GB" dirty="0">
              <a:solidFill>
                <a:schemeClr val="tx1">
                  <a:lumMod val="75000"/>
                  <a:lumOff val="25000"/>
                </a:schemeClr>
              </a:solidFill>
            </a:rPr>
            <a:t>Set the goal &amp; objectives</a:t>
          </a:r>
        </a:p>
      </dgm:t>
    </dgm:pt>
    <dgm:pt modelId="{0024DE7E-6285-3348-B518-0BB68F5654FC}" type="parTrans" cxnId="{8FCCC0F7-B9C0-364C-AAFB-ECA5FB10D514}">
      <dgm:prSet/>
      <dgm:spPr/>
      <dgm:t>
        <a:bodyPr/>
        <a:lstStyle/>
        <a:p>
          <a:endParaRPr lang="en-GB"/>
        </a:p>
      </dgm:t>
    </dgm:pt>
    <dgm:pt modelId="{5E07C416-743C-F448-8FF0-B7F4E6FB5814}" type="sibTrans" cxnId="{8FCCC0F7-B9C0-364C-AAFB-ECA5FB10D514}">
      <dgm:prSet/>
      <dgm:spPr/>
      <dgm:t>
        <a:bodyPr/>
        <a:lstStyle/>
        <a:p>
          <a:endParaRPr lang="en-GB">
            <a:solidFill>
              <a:schemeClr val="tx1">
                <a:lumMod val="75000"/>
                <a:lumOff val="25000"/>
              </a:schemeClr>
            </a:solidFill>
          </a:endParaRPr>
        </a:p>
      </dgm:t>
    </dgm:pt>
    <dgm:pt modelId="{6943804E-4E32-A445-A207-DB61F562B17A}">
      <dgm:prSet phldrT="[Text]"/>
      <dgm:spPr/>
      <dgm:t>
        <a:bodyPr/>
        <a:lstStyle/>
        <a:p>
          <a:r>
            <a:rPr lang="en-GB" dirty="0">
              <a:solidFill>
                <a:schemeClr val="tx1">
                  <a:lumMod val="75000"/>
                  <a:lumOff val="25000"/>
                </a:schemeClr>
              </a:solidFill>
            </a:rPr>
            <a:t>Identify the problem</a:t>
          </a:r>
        </a:p>
      </dgm:t>
    </dgm:pt>
    <dgm:pt modelId="{8A1211D0-B924-4948-BCE8-5A8CBC1CEBBE}" type="parTrans" cxnId="{A1ABA75E-0F34-3040-A700-DDFC65A21498}">
      <dgm:prSet/>
      <dgm:spPr/>
      <dgm:t>
        <a:bodyPr/>
        <a:lstStyle/>
        <a:p>
          <a:endParaRPr lang="en-GB"/>
        </a:p>
      </dgm:t>
    </dgm:pt>
    <dgm:pt modelId="{4FE0AFB5-D12B-A040-9245-763324E59F85}" type="sibTrans" cxnId="{A1ABA75E-0F34-3040-A700-DDFC65A21498}">
      <dgm:prSet/>
      <dgm:spPr/>
      <dgm:t>
        <a:bodyPr/>
        <a:lstStyle/>
        <a:p>
          <a:endParaRPr lang="en-GB">
            <a:solidFill>
              <a:schemeClr val="tx1">
                <a:lumMod val="75000"/>
                <a:lumOff val="25000"/>
              </a:schemeClr>
            </a:solidFill>
          </a:endParaRPr>
        </a:p>
      </dgm:t>
    </dgm:pt>
    <dgm:pt modelId="{1F0BA01D-39C3-C342-9B15-F58C05C6F4B8}">
      <dgm:prSet phldrT="[Text]"/>
      <dgm:spPr/>
      <dgm:t>
        <a:bodyPr/>
        <a:lstStyle/>
        <a:p>
          <a:r>
            <a:rPr lang="en-GB" dirty="0">
              <a:solidFill>
                <a:schemeClr val="tx1">
                  <a:lumMod val="75000"/>
                  <a:lumOff val="25000"/>
                </a:schemeClr>
              </a:solidFill>
            </a:rPr>
            <a:t>Map the arguments</a:t>
          </a:r>
        </a:p>
      </dgm:t>
    </dgm:pt>
    <dgm:pt modelId="{FDB3C7A6-69CB-FB44-BD49-E638F07C111F}" type="parTrans" cxnId="{691B7DA8-99A0-774D-9C17-CF90F9DFD40F}">
      <dgm:prSet/>
      <dgm:spPr/>
      <dgm:t>
        <a:bodyPr/>
        <a:lstStyle/>
        <a:p>
          <a:endParaRPr lang="en-GB"/>
        </a:p>
      </dgm:t>
    </dgm:pt>
    <dgm:pt modelId="{CAFB3225-BEB0-4C44-BAE3-9F49AA2871BE}" type="sibTrans" cxnId="{691B7DA8-99A0-774D-9C17-CF90F9DFD40F}">
      <dgm:prSet/>
      <dgm:spPr/>
      <dgm:t>
        <a:bodyPr/>
        <a:lstStyle/>
        <a:p>
          <a:endParaRPr lang="en-GB">
            <a:solidFill>
              <a:schemeClr val="tx1">
                <a:lumMod val="75000"/>
                <a:lumOff val="25000"/>
              </a:schemeClr>
            </a:solidFill>
          </a:endParaRPr>
        </a:p>
      </dgm:t>
    </dgm:pt>
    <dgm:pt modelId="{28CF9C56-C235-CC43-AA7F-FFFF1F2661A1}">
      <dgm:prSet phldrT="[Text]"/>
      <dgm:spPr/>
      <dgm:t>
        <a:bodyPr/>
        <a:lstStyle/>
        <a:p>
          <a:r>
            <a:rPr lang="en-GB" dirty="0">
              <a:solidFill>
                <a:schemeClr val="tx1">
                  <a:lumMod val="75000"/>
                  <a:lumOff val="25000"/>
                </a:schemeClr>
              </a:solidFill>
            </a:rPr>
            <a:t>Identify your targets</a:t>
          </a:r>
        </a:p>
      </dgm:t>
    </dgm:pt>
    <dgm:pt modelId="{77EE58D6-B80E-6640-A00A-3BE37F5E3180}" type="parTrans" cxnId="{59B29044-7A89-7B40-9C62-28FACE4C42FC}">
      <dgm:prSet/>
      <dgm:spPr/>
      <dgm:t>
        <a:bodyPr/>
        <a:lstStyle/>
        <a:p>
          <a:endParaRPr lang="en-GB"/>
        </a:p>
      </dgm:t>
    </dgm:pt>
    <dgm:pt modelId="{813A3A33-E249-3449-B072-E3A48BA385DA}" type="sibTrans" cxnId="{59B29044-7A89-7B40-9C62-28FACE4C42FC}">
      <dgm:prSet/>
      <dgm:spPr/>
      <dgm:t>
        <a:bodyPr/>
        <a:lstStyle/>
        <a:p>
          <a:endParaRPr lang="en-GB">
            <a:solidFill>
              <a:schemeClr val="tx1">
                <a:lumMod val="75000"/>
                <a:lumOff val="25000"/>
              </a:schemeClr>
            </a:solidFill>
          </a:endParaRPr>
        </a:p>
      </dgm:t>
    </dgm:pt>
    <dgm:pt modelId="{127CDCFD-18B7-1643-A039-F629598DDF32}">
      <dgm:prSet phldrT="[Text]"/>
      <dgm:spPr/>
      <dgm:t>
        <a:bodyPr/>
        <a:lstStyle/>
        <a:p>
          <a:r>
            <a:rPr lang="en-GB" dirty="0">
              <a:solidFill>
                <a:schemeClr val="tx1">
                  <a:lumMod val="75000"/>
                  <a:lumOff val="25000"/>
                </a:schemeClr>
              </a:solidFill>
            </a:rPr>
            <a:t>Who are your allies?</a:t>
          </a:r>
        </a:p>
      </dgm:t>
    </dgm:pt>
    <dgm:pt modelId="{C6515CD8-88CB-A443-9853-8FDA2692B80C}" type="parTrans" cxnId="{7182F43D-C757-394A-9D8A-44266D3BCD71}">
      <dgm:prSet/>
      <dgm:spPr/>
      <dgm:t>
        <a:bodyPr/>
        <a:lstStyle/>
        <a:p>
          <a:endParaRPr lang="en-GB"/>
        </a:p>
      </dgm:t>
    </dgm:pt>
    <dgm:pt modelId="{5E429EDB-6152-2143-95EE-98C5C91416AC}" type="sibTrans" cxnId="{7182F43D-C757-394A-9D8A-44266D3BCD71}">
      <dgm:prSet/>
      <dgm:spPr/>
      <dgm:t>
        <a:bodyPr/>
        <a:lstStyle/>
        <a:p>
          <a:endParaRPr lang="en-GB">
            <a:solidFill>
              <a:schemeClr val="tx1">
                <a:lumMod val="75000"/>
                <a:lumOff val="25000"/>
              </a:schemeClr>
            </a:solidFill>
          </a:endParaRPr>
        </a:p>
      </dgm:t>
    </dgm:pt>
    <dgm:pt modelId="{32831567-71F9-264B-8FB8-17DD7AEF5691}">
      <dgm:prSet phldrT="[Text]"/>
      <dgm:spPr/>
      <dgm:t>
        <a:bodyPr/>
        <a:lstStyle/>
        <a:p>
          <a:r>
            <a:rPr lang="en-GB" dirty="0">
              <a:solidFill>
                <a:schemeClr val="tx1">
                  <a:lumMod val="75000"/>
                  <a:lumOff val="25000"/>
                </a:schemeClr>
              </a:solidFill>
            </a:rPr>
            <a:t>What resources are needed?</a:t>
          </a:r>
        </a:p>
      </dgm:t>
    </dgm:pt>
    <dgm:pt modelId="{8DB48886-5A67-D94A-8710-28EA55DCA12B}" type="parTrans" cxnId="{8EE1A68B-F705-F348-8405-F0E27B25F628}">
      <dgm:prSet/>
      <dgm:spPr/>
      <dgm:t>
        <a:bodyPr/>
        <a:lstStyle/>
        <a:p>
          <a:endParaRPr lang="en-GB"/>
        </a:p>
      </dgm:t>
    </dgm:pt>
    <dgm:pt modelId="{8D615CB1-FBED-6145-BAD2-2EFB67E94F6C}" type="sibTrans" cxnId="{8EE1A68B-F705-F348-8405-F0E27B25F628}">
      <dgm:prSet/>
      <dgm:spPr/>
      <dgm:t>
        <a:bodyPr/>
        <a:lstStyle/>
        <a:p>
          <a:endParaRPr lang="en-GB">
            <a:solidFill>
              <a:schemeClr val="tx1">
                <a:lumMod val="75000"/>
                <a:lumOff val="25000"/>
              </a:schemeClr>
            </a:solidFill>
          </a:endParaRPr>
        </a:p>
      </dgm:t>
    </dgm:pt>
    <dgm:pt modelId="{1E46F49F-9E3A-4643-A740-891A6072941C}">
      <dgm:prSet phldrT="[Text]"/>
      <dgm:spPr/>
      <dgm:t>
        <a:bodyPr/>
        <a:lstStyle/>
        <a:p>
          <a:r>
            <a:rPr lang="en-GB" dirty="0">
              <a:solidFill>
                <a:schemeClr val="tx1">
                  <a:lumMod val="75000"/>
                  <a:lumOff val="25000"/>
                </a:schemeClr>
              </a:solidFill>
            </a:rPr>
            <a:t>Design the action plan</a:t>
          </a:r>
        </a:p>
      </dgm:t>
    </dgm:pt>
    <dgm:pt modelId="{A92A79AA-0DCB-444C-8AA0-F53EA1279D34}" type="parTrans" cxnId="{2BF2888E-4A77-CB4D-8532-D25C8C30E262}">
      <dgm:prSet/>
      <dgm:spPr/>
      <dgm:t>
        <a:bodyPr/>
        <a:lstStyle/>
        <a:p>
          <a:endParaRPr lang="en-GB"/>
        </a:p>
      </dgm:t>
    </dgm:pt>
    <dgm:pt modelId="{DFCA09E7-DBF2-2345-998C-092C2A5870A5}" type="sibTrans" cxnId="{2BF2888E-4A77-CB4D-8532-D25C8C30E262}">
      <dgm:prSet/>
      <dgm:spPr/>
      <dgm:t>
        <a:bodyPr/>
        <a:lstStyle/>
        <a:p>
          <a:endParaRPr lang="en-GB">
            <a:solidFill>
              <a:schemeClr val="tx1">
                <a:lumMod val="75000"/>
                <a:lumOff val="25000"/>
              </a:schemeClr>
            </a:solidFill>
          </a:endParaRPr>
        </a:p>
      </dgm:t>
    </dgm:pt>
    <dgm:pt modelId="{FDF20B90-170C-074F-BFF7-DE48E17F77A2}">
      <dgm:prSet phldrT="[Text]"/>
      <dgm:spPr/>
      <dgm:t>
        <a:bodyPr/>
        <a:lstStyle/>
        <a:p>
          <a:r>
            <a:rPr lang="en-GB" dirty="0">
              <a:solidFill>
                <a:schemeClr val="tx1">
                  <a:lumMod val="75000"/>
                  <a:lumOff val="25000"/>
                </a:schemeClr>
              </a:solidFill>
            </a:rPr>
            <a:t>Implement, monitor, evaluate</a:t>
          </a:r>
        </a:p>
      </dgm:t>
    </dgm:pt>
    <dgm:pt modelId="{12D56384-E6DF-9B44-B952-1053F2C5C951}" type="parTrans" cxnId="{949FB313-C39C-4D49-A640-F5F487E87668}">
      <dgm:prSet/>
      <dgm:spPr/>
      <dgm:t>
        <a:bodyPr/>
        <a:lstStyle/>
        <a:p>
          <a:endParaRPr lang="en-GB"/>
        </a:p>
      </dgm:t>
    </dgm:pt>
    <dgm:pt modelId="{7740C976-33D9-864C-BC56-4DB0D14A3E44}" type="sibTrans" cxnId="{949FB313-C39C-4D49-A640-F5F487E87668}">
      <dgm:prSet/>
      <dgm:spPr/>
      <dgm:t>
        <a:bodyPr/>
        <a:lstStyle/>
        <a:p>
          <a:endParaRPr lang="en-GB">
            <a:solidFill>
              <a:schemeClr val="tx1">
                <a:lumMod val="75000"/>
                <a:lumOff val="25000"/>
              </a:schemeClr>
            </a:solidFill>
          </a:endParaRPr>
        </a:p>
      </dgm:t>
    </dgm:pt>
    <dgm:pt modelId="{12C97770-2648-E943-BFAF-19D8E8520AB3}">
      <dgm:prSet phldrT="[Text]"/>
      <dgm:spPr/>
      <dgm:t>
        <a:bodyPr/>
        <a:lstStyle/>
        <a:p>
          <a:r>
            <a:rPr lang="en-GB" dirty="0">
              <a:solidFill>
                <a:schemeClr val="tx1">
                  <a:lumMod val="75000"/>
                  <a:lumOff val="25000"/>
                </a:schemeClr>
              </a:solidFill>
            </a:rPr>
            <a:t>Celebrate successes!</a:t>
          </a:r>
        </a:p>
      </dgm:t>
    </dgm:pt>
    <dgm:pt modelId="{0A9CE8F9-5D9B-7F4F-BECA-AE82C17788E2}" type="parTrans" cxnId="{C6D422CC-D642-5D41-B09B-9A05BABA3821}">
      <dgm:prSet/>
      <dgm:spPr/>
      <dgm:t>
        <a:bodyPr/>
        <a:lstStyle/>
        <a:p>
          <a:endParaRPr lang="en-GB"/>
        </a:p>
      </dgm:t>
    </dgm:pt>
    <dgm:pt modelId="{52D0F7A5-44D6-C848-A58D-746974C5F6A5}" type="sibTrans" cxnId="{C6D422CC-D642-5D41-B09B-9A05BABA3821}">
      <dgm:prSet/>
      <dgm:spPr/>
      <dgm:t>
        <a:bodyPr/>
        <a:lstStyle/>
        <a:p>
          <a:endParaRPr lang="en-GB"/>
        </a:p>
      </dgm:t>
    </dgm:pt>
    <dgm:pt modelId="{52F11F12-71A9-D746-BE43-A3AFB33752BF}" type="pres">
      <dgm:prSet presAssocID="{5D68F47B-2D87-ED48-8D44-711675A0D6D6}" presName="diagram" presStyleCnt="0">
        <dgm:presLayoutVars>
          <dgm:dir/>
          <dgm:resizeHandles val="exact"/>
        </dgm:presLayoutVars>
      </dgm:prSet>
      <dgm:spPr/>
    </dgm:pt>
    <dgm:pt modelId="{A7A18AC9-ED9B-E441-907E-D0C4A8F88BE1}" type="pres">
      <dgm:prSet presAssocID="{5E30FA1B-408C-8347-AA08-418C0E687123}" presName="node" presStyleLbl="node1" presStyleIdx="0" presStyleCnt="10">
        <dgm:presLayoutVars>
          <dgm:bulletEnabled val="1"/>
        </dgm:presLayoutVars>
      </dgm:prSet>
      <dgm:spPr/>
    </dgm:pt>
    <dgm:pt modelId="{618BA80F-B13A-B740-9B55-D6D7B51820DF}" type="pres">
      <dgm:prSet presAssocID="{12F7E97F-2147-3D41-A948-6E0DE62456F6}" presName="sibTrans" presStyleLbl="sibTrans2D1" presStyleIdx="0" presStyleCnt="9"/>
      <dgm:spPr/>
    </dgm:pt>
    <dgm:pt modelId="{B916C0DA-7F51-2543-ACD0-16E85BF91478}" type="pres">
      <dgm:prSet presAssocID="{12F7E97F-2147-3D41-A948-6E0DE62456F6}" presName="connectorText" presStyleLbl="sibTrans2D1" presStyleIdx="0" presStyleCnt="9"/>
      <dgm:spPr/>
    </dgm:pt>
    <dgm:pt modelId="{E4EA2B2B-2043-A64F-9889-279BD9803AFC}" type="pres">
      <dgm:prSet presAssocID="{6943804E-4E32-A445-A207-DB61F562B17A}" presName="node" presStyleLbl="node1" presStyleIdx="1" presStyleCnt="10">
        <dgm:presLayoutVars>
          <dgm:bulletEnabled val="1"/>
        </dgm:presLayoutVars>
      </dgm:prSet>
      <dgm:spPr/>
    </dgm:pt>
    <dgm:pt modelId="{4706E857-B4AD-DF45-BA6B-722F72174C63}" type="pres">
      <dgm:prSet presAssocID="{4FE0AFB5-D12B-A040-9245-763324E59F85}" presName="sibTrans" presStyleLbl="sibTrans2D1" presStyleIdx="1" presStyleCnt="9"/>
      <dgm:spPr/>
    </dgm:pt>
    <dgm:pt modelId="{899B617F-9FB0-A948-A994-3A14421AA9CE}" type="pres">
      <dgm:prSet presAssocID="{4FE0AFB5-D12B-A040-9245-763324E59F85}" presName="connectorText" presStyleLbl="sibTrans2D1" presStyleIdx="1" presStyleCnt="9"/>
      <dgm:spPr/>
    </dgm:pt>
    <dgm:pt modelId="{FA7715A1-50B9-FA4F-91A8-6C372392F605}" type="pres">
      <dgm:prSet presAssocID="{24D49270-19E0-C34C-B345-83B3FD7E5058}" presName="node" presStyleLbl="node1" presStyleIdx="2" presStyleCnt="10">
        <dgm:presLayoutVars>
          <dgm:bulletEnabled val="1"/>
        </dgm:presLayoutVars>
      </dgm:prSet>
      <dgm:spPr/>
    </dgm:pt>
    <dgm:pt modelId="{ED81DC87-CF69-2D43-865A-E8CB0F245791}" type="pres">
      <dgm:prSet presAssocID="{5E07C416-743C-F448-8FF0-B7F4E6FB5814}" presName="sibTrans" presStyleLbl="sibTrans2D1" presStyleIdx="2" presStyleCnt="9"/>
      <dgm:spPr/>
    </dgm:pt>
    <dgm:pt modelId="{22608654-06D1-DC49-84E2-94FB4521B62C}" type="pres">
      <dgm:prSet presAssocID="{5E07C416-743C-F448-8FF0-B7F4E6FB5814}" presName="connectorText" presStyleLbl="sibTrans2D1" presStyleIdx="2" presStyleCnt="9"/>
      <dgm:spPr/>
    </dgm:pt>
    <dgm:pt modelId="{C065E222-06C5-4C44-9724-94830AE98E25}" type="pres">
      <dgm:prSet presAssocID="{1F0BA01D-39C3-C342-9B15-F58C05C6F4B8}" presName="node" presStyleLbl="node1" presStyleIdx="3" presStyleCnt="10">
        <dgm:presLayoutVars>
          <dgm:bulletEnabled val="1"/>
        </dgm:presLayoutVars>
      </dgm:prSet>
      <dgm:spPr/>
    </dgm:pt>
    <dgm:pt modelId="{804A7A83-7E70-E44C-A8F1-6616EF7A6E6C}" type="pres">
      <dgm:prSet presAssocID="{CAFB3225-BEB0-4C44-BAE3-9F49AA2871BE}" presName="sibTrans" presStyleLbl="sibTrans2D1" presStyleIdx="3" presStyleCnt="9"/>
      <dgm:spPr/>
    </dgm:pt>
    <dgm:pt modelId="{61B2DCA2-396F-944A-9ABA-C7CB69CE337D}" type="pres">
      <dgm:prSet presAssocID="{CAFB3225-BEB0-4C44-BAE3-9F49AA2871BE}" presName="connectorText" presStyleLbl="sibTrans2D1" presStyleIdx="3" presStyleCnt="9"/>
      <dgm:spPr/>
    </dgm:pt>
    <dgm:pt modelId="{057B0169-8CCB-E242-99FE-CC39D2FBC81A}" type="pres">
      <dgm:prSet presAssocID="{28CF9C56-C235-CC43-AA7F-FFFF1F2661A1}" presName="node" presStyleLbl="node1" presStyleIdx="4" presStyleCnt="10">
        <dgm:presLayoutVars>
          <dgm:bulletEnabled val="1"/>
        </dgm:presLayoutVars>
      </dgm:prSet>
      <dgm:spPr/>
    </dgm:pt>
    <dgm:pt modelId="{08120387-5547-5842-9886-1930225D74A4}" type="pres">
      <dgm:prSet presAssocID="{813A3A33-E249-3449-B072-E3A48BA385DA}" presName="sibTrans" presStyleLbl="sibTrans2D1" presStyleIdx="4" presStyleCnt="9"/>
      <dgm:spPr/>
    </dgm:pt>
    <dgm:pt modelId="{C18C6F0B-523A-2A40-8602-84090890DFD2}" type="pres">
      <dgm:prSet presAssocID="{813A3A33-E249-3449-B072-E3A48BA385DA}" presName="connectorText" presStyleLbl="sibTrans2D1" presStyleIdx="4" presStyleCnt="9"/>
      <dgm:spPr/>
    </dgm:pt>
    <dgm:pt modelId="{868838E5-4E40-FA45-9BFF-EE427FCA1165}" type="pres">
      <dgm:prSet presAssocID="{127CDCFD-18B7-1643-A039-F629598DDF32}" presName="node" presStyleLbl="node1" presStyleIdx="5" presStyleCnt="10">
        <dgm:presLayoutVars>
          <dgm:bulletEnabled val="1"/>
        </dgm:presLayoutVars>
      </dgm:prSet>
      <dgm:spPr/>
    </dgm:pt>
    <dgm:pt modelId="{E3580C4D-0466-9140-A8A0-49B7C2548FD9}" type="pres">
      <dgm:prSet presAssocID="{5E429EDB-6152-2143-95EE-98C5C91416AC}" presName="sibTrans" presStyleLbl="sibTrans2D1" presStyleIdx="5" presStyleCnt="9"/>
      <dgm:spPr/>
    </dgm:pt>
    <dgm:pt modelId="{01242404-F4FB-E947-AF1B-0F0206C5A0BD}" type="pres">
      <dgm:prSet presAssocID="{5E429EDB-6152-2143-95EE-98C5C91416AC}" presName="connectorText" presStyleLbl="sibTrans2D1" presStyleIdx="5" presStyleCnt="9"/>
      <dgm:spPr/>
    </dgm:pt>
    <dgm:pt modelId="{8F170EF5-AC6C-9842-9CB9-C07DB6C18F9B}" type="pres">
      <dgm:prSet presAssocID="{32831567-71F9-264B-8FB8-17DD7AEF5691}" presName="node" presStyleLbl="node1" presStyleIdx="6" presStyleCnt="10">
        <dgm:presLayoutVars>
          <dgm:bulletEnabled val="1"/>
        </dgm:presLayoutVars>
      </dgm:prSet>
      <dgm:spPr/>
    </dgm:pt>
    <dgm:pt modelId="{293FCB73-EAB5-E446-8115-6BD4EBDA9608}" type="pres">
      <dgm:prSet presAssocID="{8D615CB1-FBED-6145-BAD2-2EFB67E94F6C}" presName="sibTrans" presStyleLbl="sibTrans2D1" presStyleIdx="6" presStyleCnt="9"/>
      <dgm:spPr/>
    </dgm:pt>
    <dgm:pt modelId="{A42DAED7-84C4-834E-BA4D-2444BBC890DB}" type="pres">
      <dgm:prSet presAssocID="{8D615CB1-FBED-6145-BAD2-2EFB67E94F6C}" presName="connectorText" presStyleLbl="sibTrans2D1" presStyleIdx="6" presStyleCnt="9"/>
      <dgm:spPr/>
    </dgm:pt>
    <dgm:pt modelId="{52F1EB9A-19BD-DC4C-8F79-443F624D3486}" type="pres">
      <dgm:prSet presAssocID="{1E46F49F-9E3A-4643-A740-891A6072941C}" presName="node" presStyleLbl="node1" presStyleIdx="7" presStyleCnt="10">
        <dgm:presLayoutVars>
          <dgm:bulletEnabled val="1"/>
        </dgm:presLayoutVars>
      </dgm:prSet>
      <dgm:spPr/>
    </dgm:pt>
    <dgm:pt modelId="{A5F584CC-CA74-1C40-8831-134AE25EE803}" type="pres">
      <dgm:prSet presAssocID="{DFCA09E7-DBF2-2345-998C-092C2A5870A5}" presName="sibTrans" presStyleLbl="sibTrans2D1" presStyleIdx="7" presStyleCnt="9"/>
      <dgm:spPr/>
    </dgm:pt>
    <dgm:pt modelId="{D6DC8E05-F549-254E-829D-F896920D88AE}" type="pres">
      <dgm:prSet presAssocID="{DFCA09E7-DBF2-2345-998C-092C2A5870A5}" presName="connectorText" presStyleLbl="sibTrans2D1" presStyleIdx="7" presStyleCnt="9"/>
      <dgm:spPr/>
    </dgm:pt>
    <dgm:pt modelId="{48263BC6-A2F8-B64E-87BC-9C1767FD942D}" type="pres">
      <dgm:prSet presAssocID="{FDF20B90-170C-074F-BFF7-DE48E17F77A2}" presName="node" presStyleLbl="node1" presStyleIdx="8" presStyleCnt="10">
        <dgm:presLayoutVars>
          <dgm:bulletEnabled val="1"/>
        </dgm:presLayoutVars>
      </dgm:prSet>
      <dgm:spPr/>
    </dgm:pt>
    <dgm:pt modelId="{E033968E-374D-8C49-A1E0-4DC9BA3FA66B}" type="pres">
      <dgm:prSet presAssocID="{7740C976-33D9-864C-BC56-4DB0D14A3E44}" presName="sibTrans" presStyleLbl="sibTrans2D1" presStyleIdx="8" presStyleCnt="9"/>
      <dgm:spPr/>
    </dgm:pt>
    <dgm:pt modelId="{EC9A54D4-4A67-DF4B-A7F3-447801787789}" type="pres">
      <dgm:prSet presAssocID="{7740C976-33D9-864C-BC56-4DB0D14A3E44}" presName="connectorText" presStyleLbl="sibTrans2D1" presStyleIdx="8" presStyleCnt="9"/>
      <dgm:spPr/>
    </dgm:pt>
    <dgm:pt modelId="{42D0290D-4120-944E-B9DB-665FBFA11416}" type="pres">
      <dgm:prSet presAssocID="{12C97770-2648-E943-BFAF-19D8E8520AB3}" presName="node" presStyleLbl="node1" presStyleIdx="9" presStyleCnt="10">
        <dgm:presLayoutVars>
          <dgm:bulletEnabled val="1"/>
        </dgm:presLayoutVars>
      </dgm:prSet>
      <dgm:spPr/>
    </dgm:pt>
  </dgm:ptLst>
  <dgm:cxnLst>
    <dgm:cxn modelId="{949FB313-C39C-4D49-A640-F5F487E87668}" srcId="{5D68F47B-2D87-ED48-8D44-711675A0D6D6}" destId="{FDF20B90-170C-074F-BFF7-DE48E17F77A2}" srcOrd="8" destOrd="0" parTransId="{12D56384-E6DF-9B44-B952-1053F2C5C951}" sibTransId="{7740C976-33D9-864C-BC56-4DB0D14A3E44}"/>
    <dgm:cxn modelId="{ACE6A815-0918-CB42-99F3-66E6BA50DEE7}" type="presOf" srcId="{4FE0AFB5-D12B-A040-9245-763324E59F85}" destId="{4706E857-B4AD-DF45-BA6B-722F72174C63}" srcOrd="0" destOrd="0" presId="urn:microsoft.com/office/officeart/2005/8/layout/process5"/>
    <dgm:cxn modelId="{6430B31A-F7EE-BE45-99E5-0387F93418B0}" type="presOf" srcId="{CAFB3225-BEB0-4C44-BAE3-9F49AA2871BE}" destId="{61B2DCA2-396F-944A-9ABA-C7CB69CE337D}" srcOrd="1" destOrd="0" presId="urn:microsoft.com/office/officeart/2005/8/layout/process5"/>
    <dgm:cxn modelId="{3992E132-30F6-C04A-B439-28307DD2DE9F}" type="presOf" srcId="{CAFB3225-BEB0-4C44-BAE3-9F49AA2871BE}" destId="{804A7A83-7E70-E44C-A8F1-6616EF7A6E6C}" srcOrd="0" destOrd="0" presId="urn:microsoft.com/office/officeart/2005/8/layout/process5"/>
    <dgm:cxn modelId="{7182F43D-C757-394A-9D8A-44266D3BCD71}" srcId="{5D68F47B-2D87-ED48-8D44-711675A0D6D6}" destId="{127CDCFD-18B7-1643-A039-F629598DDF32}" srcOrd="5" destOrd="0" parTransId="{C6515CD8-88CB-A443-9853-8FDA2692B80C}" sibTransId="{5E429EDB-6152-2143-95EE-98C5C91416AC}"/>
    <dgm:cxn modelId="{77C03C5B-2F3B-564D-A6ED-7E9D2924FB53}" type="presOf" srcId="{813A3A33-E249-3449-B072-E3A48BA385DA}" destId="{C18C6F0B-523A-2A40-8602-84090890DFD2}" srcOrd="1" destOrd="0" presId="urn:microsoft.com/office/officeart/2005/8/layout/process5"/>
    <dgm:cxn modelId="{A1ABA75E-0F34-3040-A700-DDFC65A21498}" srcId="{5D68F47B-2D87-ED48-8D44-711675A0D6D6}" destId="{6943804E-4E32-A445-A207-DB61F562B17A}" srcOrd="1" destOrd="0" parTransId="{8A1211D0-B924-4948-BCE8-5A8CBC1CEBBE}" sibTransId="{4FE0AFB5-D12B-A040-9245-763324E59F85}"/>
    <dgm:cxn modelId="{52A83F62-2DC1-A848-95BB-69D52B63A240}" type="presOf" srcId="{5D68F47B-2D87-ED48-8D44-711675A0D6D6}" destId="{52F11F12-71A9-D746-BE43-A3AFB33752BF}" srcOrd="0" destOrd="0" presId="urn:microsoft.com/office/officeart/2005/8/layout/process5"/>
    <dgm:cxn modelId="{59B29044-7A89-7B40-9C62-28FACE4C42FC}" srcId="{5D68F47B-2D87-ED48-8D44-711675A0D6D6}" destId="{28CF9C56-C235-CC43-AA7F-FFFF1F2661A1}" srcOrd="4" destOrd="0" parTransId="{77EE58D6-B80E-6640-A00A-3BE37F5E3180}" sibTransId="{813A3A33-E249-3449-B072-E3A48BA385DA}"/>
    <dgm:cxn modelId="{204D3049-EFAF-0E4A-A495-9B64DBD19FB4}" type="presOf" srcId="{8D615CB1-FBED-6145-BAD2-2EFB67E94F6C}" destId="{293FCB73-EAB5-E446-8115-6BD4EBDA9608}" srcOrd="0" destOrd="0" presId="urn:microsoft.com/office/officeart/2005/8/layout/process5"/>
    <dgm:cxn modelId="{A337B64A-31E9-F44A-A213-B3443BCFF359}" type="presOf" srcId="{4FE0AFB5-D12B-A040-9245-763324E59F85}" destId="{899B617F-9FB0-A948-A994-3A14421AA9CE}" srcOrd="1" destOrd="0" presId="urn:microsoft.com/office/officeart/2005/8/layout/process5"/>
    <dgm:cxn modelId="{68489677-9167-8D4C-840B-26F89C221BC0}" type="presOf" srcId="{24D49270-19E0-C34C-B345-83B3FD7E5058}" destId="{FA7715A1-50B9-FA4F-91A8-6C372392F605}" srcOrd="0" destOrd="0" presId="urn:microsoft.com/office/officeart/2005/8/layout/process5"/>
    <dgm:cxn modelId="{321EA07A-6DC2-8B42-8B0E-DFF6DF949346}" type="presOf" srcId="{1E46F49F-9E3A-4643-A740-891A6072941C}" destId="{52F1EB9A-19BD-DC4C-8F79-443F624D3486}" srcOrd="0" destOrd="0" presId="urn:microsoft.com/office/officeart/2005/8/layout/process5"/>
    <dgm:cxn modelId="{BEA15F7C-B4BD-B34D-9918-0BA31131C8B6}" type="presOf" srcId="{5E30FA1B-408C-8347-AA08-418C0E687123}" destId="{A7A18AC9-ED9B-E441-907E-D0C4A8F88BE1}" srcOrd="0" destOrd="0" presId="urn:microsoft.com/office/officeart/2005/8/layout/process5"/>
    <dgm:cxn modelId="{338A9382-12E9-AD45-A9F7-5D551B79590B}" type="presOf" srcId="{DFCA09E7-DBF2-2345-998C-092C2A5870A5}" destId="{D6DC8E05-F549-254E-829D-F896920D88AE}" srcOrd="1" destOrd="0" presId="urn:microsoft.com/office/officeart/2005/8/layout/process5"/>
    <dgm:cxn modelId="{5846C688-FC4B-1146-9D81-4B9DEE766EB2}" type="presOf" srcId="{12C97770-2648-E943-BFAF-19D8E8520AB3}" destId="{42D0290D-4120-944E-B9DB-665FBFA11416}" srcOrd="0" destOrd="0" presId="urn:microsoft.com/office/officeart/2005/8/layout/process5"/>
    <dgm:cxn modelId="{A795838B-C8A8-3042-A480-E7360257CE59}" type="presOf" srcId="{5E429EDB-6152-2143-95EE-98C5C91416AC}" destId="{E3580C4D-0466-9140-A8A0-49B7C2548FD9}" srcOrd="0" destOrd="0" presId="urn:microsoft.com/office/officeart/2005/8/layout/process5"/>
    <dgm:cxn modelId="{8EE1A68B-F705-F348-8405-F0E27B25F628}" srcId="{5D68F47B-2D87-ED48-8D44-711675A0D6D6}" destId="{32831567-71F9-264B-8FB8-17DD7AEF5691}" srcOrd="6" destOrd="0" parTransId="{8DB48886-5A67-D94A-8710-28EA55DCA12B}" sibTransId="{8D615CB1-FBED-6145-BAD2-2EFB67E94F6C}"/>
    <dgm:cxn modelId="{2BF2888E-4A77-CB4D-8532-D25C8C30E262}" srcId="{5D68F47B-2D87-ED48-8D44-711675A0D6D6}" destId="{1E46F49F-9E3A-4643-A740-891A6072941C}" srcOrd="7" destOrd="0" parTransId="{A92A79AA-0DCB-444C-8AA0-F53EA1279D34}" sibTransId="{DFCA09E7-DBF2-2345-998C-092C2A5870A5}"/>
    <dgm:cxn modelId="{0AF7AA8F-81FC-7D4D-9153-34E0EF049884}" type="presOf" srcId="{32831567-71F9-264B-8FB8-17DD7AEF5691}" destId="{8F170EF5-AC6C-9842-9CB9-C07DB6C18F9B}" srcOrd="0" destOrd="0" presId="urn:microsoft.com/office/officeart/2005/8/layout/process5"/>
    <dgm:cxn modelId="{04A4C791-0B52-5D4B-98AD-AFB5D99D7FF0}" type="presOf" srcId="{28CF9C56-C235-CC43-AA7F-FFFF1F2661A1}" destId="{057B0169-8CCB-E242-99FE-CC39D2FBC81A}" srcOrd="0" destOrd="0" presId="urn:microsoft.com/office/officeart/2005/8/layout/process5"/>
    <dgm:cxn modelId="{FAE918A2-F7D0-C340-8909-C62E75C4EFFA}" type="presOf" srcId="{5E07C416-743C-F448-8FF0-B7F4E6FB5814}" destId="{22608654-06D1-DC49-84E2-94FB4521B62C}" srcOrd="1" destOrd="0" presId="urn:microsoft.com/office/officeart/2005/8/layout/process5"/>
    <dgm:cxn modelId="{ACBDCDA2-C516-564E-AE70-ABA51766512E}" type="presOf" srcId="{5E07C416-743C-F448-8FF0-B7F4E6FB5814}" destId="{ED81DC87-CF69-2D43-865A-E8CB0F245791}" srcOrd="0" destOrd="0" presId="urn:microsoft.com/office/officeart/2005/8/layout/process5"/>
    <dgm:cxn modelId="{691B7DA8-99A0-774D-9C17-CF90F9DFD40F}" srcId="{5D68F47B-2D87-ED48-8D44-711675A0D6D6}" destId="{1F0BA01D-39C3-C342-9B15-F58C05C6F4B8}" srcOrd="3" destOrd="0" parTransId="{FDB3C7A6-69CB-FB44-BD49-E638F07C111F}" sibTransId="{CAFB3225-BEB0-4C44-BAE3-9F49AA2871BE}"/>
    <dgm:cxn modelId="{09C9C5AA-0BEF-854B-B33F-2A35E22ACCAD}" type="presOf" srcId="{5E429EDB-6152-2143-95EE-98C5C91416AC}" destId="{01242404-F4FB-E947-AF1B-0F0206C5A0BD}" srcOrd="1" destOrd="0" presId="urn:microsoft.com/office/officeart/2005/8/layout/process5"/>
    <dgm:cxn modelId="{AA1DC8B5-4DFE-0141-BCBB-1CDFAD6AEFF5}" type="presOf" srcId="{7740C976-33D9-864C-BC56-4DB0D14A3E44}" destId="{E033968E-374D-8C49-A1E0-4DC9BA3FA66B}" srcOrd="0" destOrd="0" presId="urn:microsoft.com/office/officeart/2005/8/layout/process5"/>
    <dgm:cxn modelId="{BEEEACC2-C70B-4D4C-956A-8DEEB8BF28FA}" type="presOf" srcId="{7740C976-33D9-864C-BC56-4DB0D14A3E44}" destId="{EC9A54D4-4A67-DF4B-A7F3-447801787789}" srcOrd="1" destOrd="0" presId="urn:microsoft.com/office/officeart/2005/8/layout/process5"/>
    <dgm:cxn modelId="{C6D422CC-D642-5D41-B09B-9A05BABA3821}" srcId="{5D68F47B-2D87-ED48-8D44-711675A0D6D6}" destId="{12C97770-2648-E943-BFAF-19D8E8520AB3}" srcOrd="9" destOrd="0" parTransId="{0A9CE8F9-5D9B-7F4F-BECA-AE82C17788E2}" sibTransId="{52D0F7A5-44D6-C848-A58D-746974C5F6A5}"/>
    <dgm:cxn modelId="{9F9762CC-FBEB-5447-A10C-306359482CD8}" type="presOf" srcId="{DFCA09E7-DBF2-2345-998C-092C2A5870A5}" destId="{A5F584CC-CA74-1C40-8831-134AE25EE803}" srcOrd="0" destOrd="0" presId="urn:microsoft.com/office/officeart/2005/8/layout/process5"/>
    <dgm:cxn modelId="{62FA22D2-15FD-3C4A-B229-8FBE74219859}" srcId="{5D68F47B-2D87-ED48-8D44-711675A0D6D6}" destId="{5E30FA1B-408C-8347-AA08-418C0E687123}" srcOrd="0" destOrd="0" parTransId="{8DE50433-1E1A-6C46-8B57-D575B213C013}" sibTransId="{12F7E97F-2147-3D41-A948-6E0DE62456F6}"/>
    <dgm:cxn modelId="{D05168D3-E22C-A14E-8F9E-790FFCC3299D}" type="presOf" srcId="{8D615CB1-FBED-6145-BAD2-2EFB67E94F6C}" destId="{A42DAED7-84C4-834E-BA4D-2444BBC890DB}" srcOrd="1" destOrd="0" presId="urn:microsoft.com/office/officeart/2005/8/layout/process5"/>
    <dgm:cxn modelId="{CF3684D5-5A02-C144-B1CE-A669256605EA}" type="presOf" srcId="{1F0BA01D-39C3-C342-9B15-F58C05C6F4B8}" destId="{C065E222-06C5-4C44-9724-94830AE98E25}" srcOrd="0" destOrd="0" presId="urn:microsoft.com/office/officeart/2005/8/layout/process5"/>
    <dgm:cxn modelId="{78D25FE0-074C-2C4A-A261-47ECD8C30487}" type="presOf" srcId="{813A3A33-E249-3449-B072-E3A48BA385DA}" destId="{08120387-5547-5842-9886-1930225D74A4}" srcOrd="0" destOrd="0" presId="urn:microsoft.com/office/officeart/2005/8/layout/process5"/>
    <dgm:cxn modelId="{A17525E4-8F18-5E43-A4B7-D3260EEF5314}" type="presOf" srcId="{12F7E97F-2147-3D41-A948-6E0DE62456F6}" destId="{618BA80F-B13A-B740-9B55-D6D7B51820DF}" srcOrd="0" destOrd="0" presId="urn:microsoft.com/office/officeart/2005/8/layout/process5"/>
    <dgm:cxn modelId="{4A1F9AE5-E495-A144-A091-B328C74E2226}" type="presOf" srcId="{127CDCFD-18B7-1643-A039-F629598DDF32}" destId="{868838E5-4E40-FA45-9BFF-EE427FCA1165}" srcOrd="0" destOrd="0" presId="urn:microsoft.com/office/officeart/2005/8/layout/process5"/>
    <dgm:cxn modelId="{51041BF5-0D7A-E542-BA27-F9D0E20A2331}" type="presOf" srcId="{FDF20B90-170C-074F-BFF7-DE48E17F77A2}" destId="{48263BC6-A2F8-B64E-87BC-9C1767FD942D}" srcOrd="0" destOrd="0" presId="urn:microsoft.com/office/officeart/2005/8/layout/process5"/>
    <dgm:cxn modelId="{8FCCC0F7-B9C0-364C-AAFB-ECA5FB10D514}" srcId="{5D68F47B-2D87-ED48-8D44-711675A0D6D6}" destId="{24D49270-19E0-C34C-B345-83B3FD7E5058}" srcOrd="2" destOrd="0" parTransId="{0024DE7E-6285-3348-B518-0BB68F5654FC}" sibTransId="{5E07C416-743C-F448-8FF0-B7F4E6FB5814}"/>
    <dgm:cxn modelId="{E08FC0F9-B998-074C-81CB-0C4A0F555DD3}" type="presOf" srcId="{6943804E-4E32-A445-A207-DB61F562B17A}" destId="{E4EA2B2B-2043-A64F-9889-279BD9803AFC}" srcOrd="0" destOrd="0" presId="urn:microsoft.com/office/officeart/2005/8/layout/process5"/>
    <dgm:cxn modelId="{3FFBF5FF-2889-D14B-9F1E-EFFF777E55AC}" type="presOf" srcId="{12F7E97F-2147-3D41-A948-6E0DE62456F6}" destId="{B916C0DA-7F51-2543-ACD0-16E85BF91478}" srcOrd="1" destOrd="0" presId="urn:microsoft.com/office/officeart/2005/8/layout/process5"/>
    <dgm:cxn modelId="{5E2C94B5-FD93-0D40-9D0A-1B243C8AEB08}" type="presParOf" srcId="{52F11F12-71A9-D746-BE43-A3AFB33752BF}" destId="{A7A18AC9-ED9B-E441-907E-D0C4A8F88BE1}" srcOrd="0" destOrd="0" presId="urn:microsoft.com/office/officeart/2005/8/layout/process5"/>
    <dgm:cxn modelId="{FB4BE6EF-D78A-BA4C-805E-0EDE55DAF99C}" type="presParOf" srcId="{52F11F12-71A9-D746-BE43-A3AFB33752BF}" destId="{618BA80F-B13A-B740-9B55-D6D7B51820DF}" srcOrd="1" destOrd="0" presId="urn:microsoft.com/office/officeart/2005/8/layout/process5"/>
    <dgm:cxn modelId="{AC504A9D-0AB3-274D-9670-C02AA661937F}" type="presParOf" srcId="{618BA80F-B13A-B740-9B55-D6D7B51820DF}" destId="{B916C0DA-7F51-2543-ACD0-16E85BF91478}" srcOrd="0" destOrd="0" presId="urn:microsoft.com/office/officeart/2005/8/layout/process5"/>
    <dgm:cxn modelId="{F362C63F-D733-9C40-A12C-166D113B59FF}" type="presParOf" srcId="{52F11F12-71A9-D746-BE43-A3AFB33752BF}" destId="{E4EA2B2B-2043-A64F-9889-279BD9803AFC}" srcOrd="2" destOrd="0" presId="urn:microsoft.com/office/officeart/2005/8/layout/process5"/>
    <dgm:cxn modelId="{C61BCDDC-C343-E443-A2B2-2F85D8BB59EB}" type="presParOf" srcId="{52F11F12-71A9-D746-BE43-A3AFB33752BF}" destId="{4706E857-B4AD-DF45-BA6B-722F72174C63}" srcOrd="3" destOrd="0" presId="urn:microsoft.com/office/officeart/2005/8/layout/process5"/>
    <dgm:cxn modelId="{CEE76091-42EE-E844-B415-6AF83685BD4D}" type="presParOf" srcId="{4706E857-B4AD-DF45-BA6B-722F72174C63}" destId="{899B617F-9FB0-A948-A994-3A14421AA9CE}" srcOrd="0" destOrd="0" presId="urn:microsoft.com/office/officeart/2005/8/layout/process5"/>
    <dgm:cxn modelId="{EDD81EAD-4802-B84D-B65F-0844E7B56D61}" type="presParOf" srcId="{52F11F12-71A9-D746-BE43-A3AFB33752BF}" destId="{FA7715A1-50B9-FA4F-91A8-6C372392F605}" srcOrd="4" destOrd="0" presId="urn:microsoft.com/office/officeart/2005/8/layout/process5"/>
    <dgm:cxn modelId="{0750EE74-8997-4640-A0F6-EAF3C8DD7840}" type="presParOf" srcId="{52F11F12-71A9-D746-BE43-A3AFB33752BF}" destId="{ED81DC87-CF69-2D43-865A-E8CB0F245791}" srcOrd="5" destOrd="0" presId="urn:microsoft.com/office/officeart/2005/8/layout/process5"/>
    <dgm:cxn modelId="{184EF320-1D1F-E34C-B443-B839FD8CDC2C}" type="presParOf" srcId="{ED81DC87-CF69-2D43-865A-E8CB0F245791}" destId="{22608654-06D1-DC49-84E2-94FB4521B62C}" srcOrd="0" destOrd="0" presId="urn:microsoft.com/office/officeart/2005/8/layout/process5"/>
    <dgm:cxn modelId="{758CF68B-26EA-B54E-AB39-919EE6E2B1F3}" type="presParOf" srcId="{52F11F12-71A9-D746-BE43-A3AFB33752BF}" destId="{C065E222-06C5-4C44-9724-94830AE98E25}" srcOrd="6" destOrd="0" presId="urn:microsoft.com/office/officeart/2005/8/layout/process5"/>
    <dgm:cxn modelId="{039D72BA-A1AE-6340-B34F-D2423E5BACE7}" type="presParOf" srcId="{52F11F12-71A9-D746-BE43-A3AFB33752BF}" destId="{804A7A83-7E70-E44C-A8F1-6616EF7A6E6C}" srcOrd="7" destOrd="0" presId="urn:microsoft.com/office/officeart/2005/8/layout/process5"/>
    <dgm:cxn modelId="{A7434043-7B70-844F-BBE4-2F515C4AA987}" type="presParOf" srcId="{804A7A83-7E70-E44C-A8F1-6616EF7A6E6C}" destId="{61B2DCA2-396F-944A-9ABA-C7CB69CE337D}" srcOrd="0" destOrd="0" presId="urn:microsoft.com/office/officeart/2005/8/layout/process5"/>
    <dgm:cxn modelId="{392BD36C-826C-FE4D-ABF2-F371EBCF2714}" type="presParOf" srcId="{52F11F12-71A9-D746-BE43-A3AFB33752BF}" destId="{057B0169-8CCB-E242-99FE-CC39D2FBC81A}" srcOrd="8" destOrd="0" presId="urn:microsoft.com/office/officeart/2005/8/layout/process5"/>
    <dgm:cxn modelId="{1F064268-5BD4-0C47-A45B-FD9DDA964138}" type="presParOf" srcId="{52F11F12-71A9-D746-BE43-A3AFB33752BF}" destId="{08120387-5547-5842-9886-1930225D74A4}" srcOrd="9" destOrd="0" presId="urn:microsoft.com/office/officeart/2005/8/layout/process5"/>
    <dgm:cxn modelId="{C7604610-3453-044E-81F8-5DD3B18F6F57}" type="presParOf" srcId="{08120387-5547-5842-9886-1930225D74A4}" destId="{C18C6F0B-523A-2A40-8602-84090890DFD2}" srcOrd="0" destOrd="0" presId="urn:microsoft.com/office/officeart/2005/8/layout/process5"/>
    <dgm:cxn modelId="{5B04D0A2-4F0D-0742-B721-AD44A1D32E34}" type="presParOf" srcId="{52F11F12-71A9-D746-BE43-A3AFB33752BF}" destId="{868838E5-4E40-FA45-9BFF-EE427FCA1165}" srcOrd="10" destOrd="0" presId="urn:microsoft.com/office/officeart/2005/8/layout/process5"/>
    <dgm:cxn modelId="{EE2BFFF6-EB5A-3C4B-AB8F-D0B96E2E7B68}" type="presParOf" srcId="{52F11F12-71A9-D746-BE43-A3AFB33752BF}" destId="{E3580C4D-0466-9140-A8A0-49B7C2548FD9}" srcOrd="11" destOrd="0" presId="urn:microsoft.com/office/officeart/2005/8/layout/process5"/>
    <dgm:cxn modelId="{A1D84DB6-7BF9-3242-8862-0BCA269BB9EC}" type="presParOf" srcId="{E3580C4D-0466-9140-A8A0-49B7C2548FD9}" destId="{01242404-F4FB-E947-AF1B-0F0206C5A0BD}" srcOrd="0" destOrd="0" presId="urn:microsoft.com/office/officeart/2005/8/layout/process5"/>
    <dgm:cxn modelId="{4AB4BBAB-E325-384E-9A63-EC7BB929ACF6}" type="presParOf" srcId="{52F11F12-71A9-D746-BE43-A3AFB33752BF}" destId="{8F170EF5-AC6C-9842-9CB9-C07DB6C18F9B}" srcOrd="12" destOrd="0" presId="urn:microsoft.com/office/officeart/2005/8/layout/process5"/>
    <dgm:cxn modelId="{3FD7D015-86DA-3C45-ADFC-439CD66F6E66}" type="presParOf" srcId="{52F11F12-71A9-D746-BE43-A3AFB33752BF}" destId="{293FCB73-EAB5-E446-8115-6BD4EBDA9608}" srcOrd="13" destOrd="0" presId="urn:microsoft.com/office/officeart/2005/8/layout/process5"/>
    <dgm:cxn modelId="{19490FBD-0B4F-9148-A3B1-9E76B120F1DE}" type="presParOf" srcId="{293FCB73-EAB5-E446-8115-6BD4EBDA9608}" destId="{A42DAED7-84C4-834E-BA4D-2444BBC890DB}" srcOrd="0" destOrd="0" presId="urn:microsoft.com/office/officeart/2005/8/layout/process5"/>
    <dgm:cxn modelId="{9B304A81-7AF2-244C-8C3D-4250B49AD264}" type="presParOf" srcId="{52F11F12-71A9-D746-BE43-A3AFB33752BF}" destId="{52F1EB9A-19BD-DC4C-8F79-443F624D3486}" srcOrd="14" destOrd="0" presId="urn:microsoft.com/office/officeart/2005/8/layout/process5"/>
    <dgm:cxn modelId="{C2A0418E-204D-7E48-8E45-81D296D80F6D}" type="presParOf" srcId="{52F11F12-71A9-D746-BE43-A3AFB33752BF}" destId="{A5F584CC-CA74-1C40-8831-134AE25EE803}" srcOrd="15" destOrd="0" presId="urn:microsoft.com/office/officeart/2005/8/layout/process5"/>
    <dgm:cxn modelId="{CD5C3DE9-12CA-DF41-B897-C48B7A0249BB}" type="presParOf" srcId="{A5F584CC-CA74-1C40-8831-134AE25EE803}" destId="{D6DC8E05-F549-254E-829D-F896920D88AE}" srcOrd="0" destOrd="0" presId="urn:microsoft.com/office/officeart/2005/8/layout/process5"/>
    <dgm:cxn modelId="{1171704B-193F-554B-A3FB-DAA3F7FF3A9A}" type="presParOf" srcId="{52F11F12-71A9-D746-BE43-A3AFB33752BF}" destId="{48263BC6-A2F8-B64E-87BC-9C1767FD942D}" srcOrd="16" destOrd="0" presId="urn:microsoft.com/office/officeart/2005/8/layout/process5"/>
    <dgm:cxn modelId="{967D3D08-044F-CD47-BE18-E0E57F4F0F8E}" type="presParOf" srcId="{52F11F12-71A9-D746-BE43-A3AFB33752BF}" destId="{E033968E-374D-8C49-A1E0-4DC9BA3FA66B}" srcOrd="17" destOrd="0" presId="urn:microsoft.com/office/officeart/2005/8/layout/process5"/>
    <dgm:cxn modelId="{EC61D24D-D797-C445-9832-F25F3966F51F}" type="presParOf" srcId="{E033968E-374D-8C49-A1E0-4DC9BA3FA66B}" destId="{EC9A54D4-4A67-DF4B-A7F3-447801787789}" srcOrd="0" destOrd="0" presId="urn:microsoft.com/office/officeart/2005/8/layout/process5"/>
    <dgm:cxn modelId="{A7FA9B54-9372-CB49-8964-9A071A4BD3D1}" type="presParOf" srcId="{52F11F12-71A9-D746-BE43-A3AFB33752BF}" destId="{42D0290D-4120-944E-B9DB-665FBFA11416}"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B4F25-07F5-BA4A-9D70-521F85A8450A}"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GB"/>
        </a:p>
      </dgm:t>
    </dgm:pt>
    <dgm:pt modelId="{05228BB9-E0B5-6C4C-A5EE-761EF08434C5}">
      <dgm:prSet phldrT="[Text]"/>
      <dgm:spPr/>
      <dgm:t>
        <a:bodyPr/>
        <a:lstStyle/>
        <a:p>
          <a:r>
            <a:rPr lang="en-GB" dirty="0">
              <a:solidFill>
                <a:schemeClr val="tx1">
                  <a:lumMod val="75000"/>
                  <a:lumOff val="25000"/>
                </a:schemeClr>
              </a:solidFill>
            </a:rPr>
            <a:t>Specific</a:t>
          </a:r>
        </a:p>
      </dgm:t>
    </dgm:pt>
    <dgm:pt modelId="{2E946624-33A4-D542-B60A-33C2B8C04702}" type="parTrans" cxnId="{23DFA1BC-ECD8-824E-86E2-6ACB546E44B7}">
      <dgm:prSet/>
      <dgm:spPr/>
      <dgm:t>
        <a:bodyPr/>
        <a:lstStyle/>
        <a:p>
          <a:endParaRPr lang="en-GB"/>
        </a:p>
      </dgm:t>
    </dgm:pt>
    <dgm:pt modelId="{751A197E-C33A-C24F-9A49-5CC741C556D8}" type="sibTrans" cxnId="{23DFA1BC-ECD8-824E-86E2-6ACB546E44B7}">
      <dgm:prSet/>
      <dgm:spPr/>
      <dgm:t>
        <a:bodyPr/>
        <a:lstStyle/>
        <a:p>
          <a:endParaRPr lang="en-GB">
            <a:solidFill>
              <a:schemeClr val="tx1">
                <a:lumMod val="75000"/>
                <a:lumOff val="25000"/>
              </a:schemeClr>
            </a:solidFill>
          </a:endParaRPr>
        </a:p>
      </dgm:t>
    </dgm:pt>
    <dgm:pt modelId="{D0B77923-ACF4-E34E-96D6-B9AFA49F8824}">
      <dgm:prSet phldrT="[Text]"/>
      <dgm:spPr/>
      <dgm:t>
        <a:bodyPr/>
        <a:lstStyle/>
        <a:p>
          <a:r>
            <a:rPr lang="en-GB" dirty="0">
              <a:solidFill>
                <a:schemeClr val="tx1">
                  <a:lumMod val="75000"/>
                  <a:lumOff val="25000"/>
                </a:schemeClr>
              </a:solidFill>
            </a:rPr>
            <a:t>Measurable</a:t>
          </a:r>
        </a:p>
      </dgm:t>
    </dgm:pt>
    <dgm:pt modelId="{8E952AAB-66E2-0441-843C-8E58D4EBDB53}" type="parTrans" cxnId="{662DEC4A-1DC8-7846-9B5D-689AC13C113C}">
      <dgm:prSet/>
      <dgm:spPr/>
      <dgm:t>
        <a:bodyPr/>
        <a:lstStyle/>
        <a:p>
          <a:endParaRPr lang="en-GB"/>
        </a:p>
      </dgm:t>
    </dgm:pt>
    <dgm:pt modelId="{D61BF74D-9FD8-8244-8D8B-E05DDC5B15D5}" type="sibTrans" cxnId="{662DEC4A-1DC8-7846-9B5D-689AC13C113C}">
      <dgm:prSet/>
      <dgm:spPr/>
      <dgm:t>
        <a:bodyPr/>
        <a:lstStyle/>
        <a:p>
          <a:endParaRPr lang="en-GB">
            <a:solidFill>
              <a:schemeClr val="tx1">
                <a:lumMod val="75000"/>
                <a:lumOff val="25000"/>
              </a:schemeClr>
            </a:solidFill>
          </a:endParaRPr>
        </a:p>
      </dgm:t>
    </dgm:pt>
    <dgm:pt modelId="{80EDEB88-FCAA-9843-8563-5C56C32E4D4C}">
      <dgm:prSet phldrT="[Text]"/>
      <dgm:spPr/>
      <dgm:t>
        <a:bodyPr/>
        <a:lstStyle/>
        <a:p>
          <a:r>
            <a:rPr lang="en-GB" dirty="0">
              <a:solidFill>
                <a:schemeClr val="tx1">
                  <a:lumMod val="75000"/>
                  <a:lumOff val="25000"/>
                </a:schemeClr>
              </a:solidFill>
            </a:rPr>
            <a:t>Achievable</a:t>
          </a:r>
        </a:p>
      </dgm:t>
    </dgm:pt>
    <dgm:pt modelId="{46EE8A3B-6083-4C4F-B8D0-0B7A19BDA946}" type="parTrans" cxnId="{1EF13EB8-01D4-704A-B9B0-650E98FA0F27}">
      <dgm:prSet/>
      <dgm:spPr/>
      <dgm:t>
        <a:bodyPr/>
        <a:lstStyle/>
        <a:p>
          <a:endParaRPr lang="en-GB"/>
        </a:p>
      </dgm:t>
    </dgm:pt>
    <dgm:pt modelId="{3D0E16A8-F261-474F-A769-37ED6F81FCBD}" type="sibTrans" cxnId="{1EF13EB8-01D4-704A-B9B0-650E98FA0F27}">
      <dgm:prSet/>
      <dgm:spPr/>
      <dgm:t>
        <a:bodyPr/>
        <a:lstStyle/>
        <a:p>
          <a:endParaRPr lang="en-GB">
            <a:solidFill>
              <a:schemeClr val="tx1">
                <a:lumMod val="75000"/>
                <a:lumOff val="25000"/>
              </a:schemeClr>
            </a:solidFill>
          </a:endParaRPr>
        </a:p>
      </dgm:t>
    </dgm:pt>
    <dgm:pt modelId="{303BA5D7-B20B-2A49-8E22-42CF9C95EEED}">
      <dgm:prSet phldrT="[Text]"/>
      <dgm:spPr/>
      <dgm:t>
        <a:bodyPr/>
        <a:lstStyle/>
        <a:p>
          <a:r>
            <a:rPr lang="en-GB" dirty="0">
              <a:solidFill>
                <a:schemeClr val="tx1">
                  <a:lumMod val="75000"/>
                  <a:lumOff val="25000"/>
                </a:schemeClr>
              </a:solidFill>
            </a:rPr>
            <a:t>Relevant</a:t>
          </a:r>
        </a:p>
      </dgm:t>
    </dgm:pt>
    <dgm:pt modelId="{116B2E5D-B09D-7843-837F-D3F05B12852E}" type="parTrans" cxnId="{351511B5-9AD1-814A-AB41-B3F3BC5F3F54}">
      <dgm:prSet/>
      <dgm:spPr/>
      <dgm:t>
        <a:bodyPr/>
        <a:lstStyle/>
        <a:p>
          <a:endParaRPr lang="en-GB"/>
        </a:p>
      </dgm:t>
    </dgm:pt>
    <dgm:pt modelId="{1B810E44-074A-7646-A163-D235C4B045D4}" type="sibTrans" cxnId="{351511B5-9AD1-814A-AB41-B3F3BC5F3F54}">
      <dgm:prSet/>
      <dgm:spPr/>
      <dgm:t>
        <a:bodyPr/>
        <a:lstStyle/>
        <a:p>
          <a:endParaRPr lang="en-GB">
            <a:solidFill>
              <a:schemeClr val="tx1">
                <a:lumMod val="75000"/>
                <a:lumOff val="25000"/>
              </a:schemeClr>
            </a:solidFill>
          </a:endParaRPr>
        </a:p>
      </dgm:t>
    </dgm:pt>
    <dgm:pt modelId="{C82274F5-F5F0-DA48-B9F7-6A47DD2F44D8}">
      <dgm:prSet phldrT="[Text]"/>
      <dgm:spPr/>
      <dgm:t>
        <a:bodyPr/>
        <a:lstStyle/>
        <a:p>
          <a:r>
            <a:rPr lang="en-GB" dirty="0">
              <a:solidFill>
                <a:schemeClr val="tx1">
                  <a:lumMod val="75000"/>
                  <a:lumOff val="25000"/>
                </a:schemeClr>
              </a:solidFill>
            </a:rPr>
            <a:t>Time-based</a:t>
          </a:r>
        </a:p>
      </dgm:t>
    </dgm:pt>
    <dgm:pt modelId="{6662AD7E-B59C-F246-B212-B37C4FC5F08C}" type="parTrans" cxnId="{81BD7CE8-7257-9D4B-96A0-F2147881DC36}">
      <dgm:prSet/>
      <dgm:spPr/>
      <dgm:t>
        <a:bodyPr/>
        <a:lstStyle/>
        <a:p>
          <a:endParaRPr lang="en-GB"/>
        </a:p>
      </dgm:t>
    </dgm:pt>
    <dgm:pt modelId="{1254D196-AEBF-B642-8ADC-394941EAC5F8}" type="sibTrans" cxnId="{81BD7CE8-7257-9D4B-96A0-F2147881DC36}">
      <dgm:prSet/>
      <dgm:spPr/>
      <dgm:t>
        <a:bodyPr/>
        <a:lstStyle/>
        <a:p>
          <a:endParaRPr lang="en-GB">
            <a:solidFill>
              <a:schemeClr val="tx1">
                <a:lumMod val="75000"/>
                <a:lumOff val="25000"/>
              </a:schemeClr>
            </a:solidFill>
          </a:endParaRPr>
        </a:p>
      </dgm:t>
    </dgm:pt>
    <dgm:pt modelId="{53FD48AC-A5AD-CE43-8751-CF5636AD7FA4}" type="pres">
      <dgm:prSet presAssocID="{604B4F25-07F5-BA4A-9D70-521F85A8450A}" presName="cycle" presStyleCnt="0">
        <dgm:presLayoutVars>
          <dgm:dir/>
          <dgm:resizeHandles val="exact"/>
        </dgm:presLayoutVars>
      </dgm:prSet>
      <dgm:spPr/>
    </dgm:pt>
    <dgm:pt modelId="{52E1B7AA-ED57-F746-BA17-9083D4991098}" type="pres">
      <dgm:prSet presAssocID="{05228BB9-E0B5-6C4C-A5EE-761EF08434C5}" presName="node" presStyleLbl="node1" presStyleIdx="0" presStyleCnt="5">
        <dgm:presLayoutVars>
          <dgm:bulletEnabled val="1"/>
        </dgm:presLayoutVars>
      </dgm:prSet>
      <dgm:spPr/>
    </dgm:pt>
    <dgm:pt modelId="{C3D4EAFE-8385-3548-BBBE-F7586E9337EE}" type="pres">
      <dgm:prSet presAssocID="{05228BB9-E0B5-6C4C-A5EE-761EF08434C5}" presName="spNode" presStyleCnt="0"/>
      <dgm:spPr/>
    </dgm:pt>
    <dgm:pt modelId="{A61A91D2-50BD-1A4E-87A8-A45DE5DA9CA0}" type="pres">
      <dgm:prSet presAssocID="{751A197E-C33A-C24F-9A49-5CC741C556D8}" presName="sibTrans" presStyleLbl="sibTrans1D1" presStyleIdx="0" presStyleCnt="5"/>
      <dgm:spPr/>
    </dgm:pt>
    <dgm:pt modelId="{2F631B1E-4C15-424E-B73C-8F8D7C3C1685}" type="pres">
      <dgm:prSet presAssocID="{D0B77923-ACF4-E34E-96D6-B9AFA49F8824}" presName="node" presStyleLbl="node1" presStyleIdx="1" presStyleCnt="5">
        <dgm:presLayoutVars>
          <dgm:bulletEnabled val="1"/>
        </dgm:presLayoutVars>
      </dgm:prSet>
      <dgm:spPr/>
    </dgm:pt>
    <dgm:pt modelId="{2C0A704A-2338-D64F-BE1F-CE82E3445ABD}" type="pres">
      <dgm:prSet presAssocID="{D0B77923-ACF4-E34E-96D6-B9AFA49F8824}" presName="spNode" presStyleCnt="0"/>
      <dgm:spPr/>
    </dgm:pt>
    <dgm:pt modelId="{998F5CAB-6645-DC47-807A-076989CEF248}" type="pres">
      <dgm:prSet presAssocID="{D61BF74D-9FD8-8244-8D8B-E05DDC5B15D5}" presName="sibTrans" presStyleLbl="sibTrans1D1" presStyleIdx="1" presStyleCnt="5"/>
      <dgm:spPr/>
    </dgm:pt>
    <dgm:pt modelId="{C82D6EE8-EB2B-6343-A0A1-AA5C29A37A3C}" type="pres">
      <dgm:prSet presAssocID="{80EDEB88-FCAA-9843-8563-5C56C32E4D4C}" presName="node" presStyleLbl="node1" presStyleIdx="2" presStyleCnt="5">
        <dgm:presLayoutVars>
          <dgm:bulletEnabled val="1"/>
        </dgm:presLayoutVars>
      </dgm:prSet>
      <dgm:spPr/>
    </dgm:pt>
    <dgm:pt modelId="{F90136BC-6C55-DE42-9CB6-B2C472730F66}" type="pres">
      <dgm:prSet presAssocID="{80EDEB88-FCAA-9843-8563-5C56C32E4D4C}" presName="spNode" presStyleCnt="0"/>
      <dgm:spPr/>
    </dgm:pt>
    <dgm:pt modelId="{F0370AC7-189F-7041-B244-5D4415884A54}" type="pres">
      <dgm:prSet presAssocID="{3D0E16A8-F261-474F-A769-37ED6F81FCBD}" presName="sibTrans" presStyleLbl="sibTrans1D1" presStyleIdx="2" presStyleCnt="5"/>
      <dgm:spPr/>
    </dgm:pt>
    <dgm:pt modelId="{9C1D204B-42B0-9148-8863-C4799E7748F9}" type="pres">
      <dgm:prSet presAssocID="{303BA5D7-B20B-2A49-8E22-42CF9C95EEED}" presName="node" presStyleLbl="node1" presStyleIdx="3" presStyleCnt="5">
        <dgm:presLayoutVars>
          <dgm:bulletEnabled val="1"/>
        </dgm:presLayoutVars>
      </dgm:prSet>
      <dgm:spPr/>
    </dgm:pt>
    <dgm:pt modelId="{9EC4014E-7E3B-A74A-9F7D-2B4FC3C47A42}" type="pres">
      <dgm:prSet presAssocID="{303BA5D7-B20B-2A49-8E22-42CF9C95EEED}" presName="spNode" presStyleCnt="0"/>
      <dgm:spPr/>
    </dgm:pt>
    <dgm:pt modelId="{5C76710C-FFDD-4743-AB20-AC89F4AAEC54}" type="pres">
      <dgm:prSet presAssocID="{1B810E44-074A-7646-A163-D235C4B045D4}" presName="sibTrans" presStyleLbl="sibTrans1D1" presStyleIdx="3" presStyleCnt="5"/>
      <dgm:spPr/>
    </dgm:pt>
    <dgm:pt modelId="{F18F9EC9-D2A1-7648-92C2-B35294F8FA7A}" type="pres">
      <dgm:prSet presAssocID="{C82274F5-F5F0-DA48-B9F7-6A47DD2F44D8}" presName="node" presStyleLbl="node1" presStyleIdx="4" presStyleCnt="5">
        <dgm:presLayoutVars>
          <dgm:bulletEnabled val="1"/>
        </dgm:presLayoutVars>
      </dgm:prSet>
      <dgm:spPr/>
    </dgm:pt>
    <dgm:pt modelId="{923E5B81-4532-7348-9502-6FB2A48D5712}" type="pres">
      <dgm:prSet presAssocID="{C82274F5-F5F0-DA48-B9F7-6A47DD2F44D8}" presName="spNode" presStyleCnt="0"/>
      <dgm:spPr/>
    </dgm:pt>
    <dgm:pt modelId="{7C012A92-AB70-FD4E-A40E-554AB1F049DC}" type="pres">
      <dgm:prSet presAssocID="{1254D196-AEBF-B642-8ADC-394941EAC5F8}" presName="sibTrans" presStyleLbl="sibTrans1D1" presStyleIdx="4" presStyleCnt="5"/>
      <dgm:spPr/>
    </dgm:pt>
  </dgm:ptLst>
  <dgm:cxnLst>
    <dgm:cxn modelId="{8FD4B903-FF4F-6349-A068-EECB2E642AF6}" type="presOf" srcId="{D61BF74D-9FD8-8244-8D8B-E05DDC5B15D5}" destId="{998F5CAB-6645-DC47-807A-076989CEF248}" srcOrd="0" destOrd="0" presId="urn:microsoft.com/office/officeart/2005/8/layout/cycle6"/>
    <dgm:cxn modelId="{7866E303-EA87-404E-8A28-C704ADE24253}" type="presOf" srcId="{C82274F5-F5F0-DA48-B9F7-6A47DD2F44D8}" destId="{F18F9EC9-D2A1-7648-92C2-B35294F8FA7A}" srcOrd="0" destOrd="0" presId="urn:microsoft.com/office/officeart/2005/8/layout/cycle6"/>
    <dgm:cxn modelId="{56F04F20-F910-0242-9921-BDD73AC4BB7C}" type="presOf" srcId="{1254D196-AEBF-B642-8ADC-394941EAC5F8}" destId="{7C012A92-AB70-FD4E-A40E-554AB1F049DC}" srcOrd="0" destOrd="0" presId="urn:microsoft.com/office/officeart/2005/8/layout/cycle6"/>
    <dgm:cxn modelId="{662DEC4A-1DC8-7846-9B5D-689AC13C113C}" srcId="{604B4F25-07F5-BA4A-9D70-521F85A8450A}" destId="{D0B77923-ACF4-E34E-96D6-B9AFA49F8824}" srcOrd="1" destOrd="0" parTransId="{8E952AAB-66E2-0441-843C-8E58D4EBDB53}" sibTransId="{D61BF74D-9FD8-8244-8D8B-E05DDC5B15D5}"/>
    <dgm:cxn modelId="{35AEF071-41F5-4D46-8EAD-FA9375AF561C}" type="presOf" srcId="{D0B77923-ACF4-E34E-96D6-B9AFA49F8824}" destId="{2F631B1E-4C15-424E-B73C-8F8D7C3C1685}" srcOrd="0" destOrd="0" presId="urn:microsoft.com/office/officeart/2005/8/layout/cycle6"/>
    <dgm:cxn modelId="{2BE27E8B-E8D2-1A4C-9515-2058257ED1C4}" type="presOf" srcId="{751A197E-C33A-C24F-9A49-5CC741C556D8}" destId="{A61A91D2-50BD-1A4E-87A8-A45DE5DA9CA0}" srcOrd="0" destOrd="0" presId="urn:microsoft.com/office/officeart/2005/8/layout/cycle6"/>
    <dgm:cxn modelId="{351511B5-9AD1-814A-AB41-B3F3BC5F3F54}" srcId="{604B4F25-07F5-BA4A-9D70-521F85A8450A}" destId="{303BA5D7-B20B-2A49-8E22-42CF9C95EEED}" srcOrd="3" destOrd="0" parTransId="{116B2E5D-B09D-7843-837F-D3F05B12852E}" sibTransId="{1B810E44-074A-7646-A163-D235C4B045D4}"/>
    <dgm:cxn modelId="{1EF13EB8-01D4-704A-B9B0-650E98FA0F27}" srcId="{604B4F25-07F5-BA4A-9D70-521F85A8450A}" destId="{80EDEB88-FCAA-9843-8563-5C56C32E4D4C}" srcOrd="2" destOrd="0" parTransId="{46EE8A3B-6083-4C4F-B8D0-0B7A19BDA946}" sibTransId="{3D0E16A8-F261-474F-A769-37ED6F81FCBD}"/>
    <dgm:cxn modelId="{23DFA1BC-ECD8-824E-86E2-6ACB546E44B7}" srcId="{604B4F25-07F5-BA4A-9D70-521F85A8450A}" destId="{05228BB9-E0B5-6C4C-A5EE-761EF08434C5}" srcOrd="0" destOrd="0" parTransId="{2E946624-33A4-D542-B60A-33C2B8C04702}" sibTransId="{751A197E-C33A-C24F-9A49-5CC741C556D8}"/>
    <dgm:cxn modelId="{722940C3-548E-0F4D-8483-D74A92E254C3}" type="presOf" srcId="{05228BB9-E0B5-6C4C-A5EE-761EF08434C5}" destId="{52E1B7AA-ED57-F746-BA17-9083D4991098}" srcOrd="0" destOrd="0" presId="urn:microsoft.com/office/officeart/2005/8/layout/cycle6"/>
    <dgm:cxn modelId="{CECA01C4-A029-9043-ACED-8233645A0B59}" type="presOf" srcId="{80EDEB88-FCAA-9843-8563-5C56C32E4D4C}" destId="{C82D6EE8-EB2B-6343-A0A1-AA5C29A37A3C}" srcOrd="0" destOrd="0" presId="urn:microsoft.com/office/officeart/2005/8/layout/cycle6"/>
    <dgm:cxn modelId="{35F684D9-1A68-214B-81E6-EFDA49C3C136}" type="presOf" srcId="{604B4F25-07F5-BA4A-9D70-521F85A8450A}" destId="{53FD48AC-A5AD-CE43-8751-CF5636AD7FA4}" srcOrd="0" destOrd="0" presId="urn:microsoft.com/office/officeart/2005/8/layout/cycle6"/>
    <dgm:cxn modelId="{81BD7CE8-7257-9D4B-96A0-F2147881DC36}" srcId="{604B4F25-07F5-BA4A-9D70-521F85A8450A}" destId="{C82274F5-F5F0-DA48-B9F7-6A47DD2F44D8}" srcOrd="4" destOrd="0" parTransId="{6662AD7E-B59C-F246-B212-B37C4FC5F08C}" sibTransId="{1254D196-AEBF-B642-8ADC-394941EAC5F8}"/>
    <dgm:cxn modelId="{11321AF4-D578-5441-8D70-001AC0613DE8}" type="presOf" srcId="{3D0E16A8-F261-474F-A769-37ED6F81FCBD}" destId="{F0370AC7-189F-7041-B244-5D4415884A54}" srcOrd="0" destOrd="0" presId="urn:microsoft.com/office/officeart/2005/8/layout/cycle6"/>
    <dgm:cxn modelId="{A90E73F6-46EF-B441-875C-D46D369033A5}" type="presOf" srcId="{1B810E44-074A-7646-A163-D235C4B045D4}" destId="{5C76710C-FFDD-4743-AB20-AC89F4AAEC54}" srcOrd="0" destOrd="0" presId="urn:microsoft.com/office/officeart/2005/8/layout/cycle6"/>
    <dgm:cxn modelId="{2197B7F6-5EE6-0F4A-AF6C-2C2236A1441A}" type="presOf" srcId="{303BA5D7-B20B-2A49-8E22-42CF9C95EEED}" destId="{9C1D204B-42B0-9148-8863-C4799E7748F9}" srcOrd="0" destOrd="0" presId="urn:microsoft.com/office/officeart/2005/8/layout/cycle6"/>
    <dgm:cxn modelId="{F7C08C7B-858C-F24A-8292-776B17921681}" type="presParOf" srcId="{53FD48AC-A5AD-CE43-8751-CF5636AD7FA4}" destId="{52E1B7AA-ED57-F746-BA17-9083D4991098}" srcOrd="0" destOrd="0" presId="urn:microsoft.com/office/officeart/2005/8/layout/cycle6"/>
    <dgm:cxn modelId="{1C5E70DF-011D-444E-B973-02850DCD4A72}" type="presParOf" srcId="{53FD48AC-A5AD-CE43-8751-CF5636AD7FA4}" destId="{C3D4EAFE-8385-3548-BBBE-F7586E9337EE}" srcOrd="1" destOrd="0" presId="urn:microsoft.com/office/officeart/2005/8/layout/cycle6"/>
    <dgm:cxn modelId="{5CB0C824-5968-6B40-8024-0B5DF02B4DA1}" type="presParOf" srcId="{53FD48AC-A5AD-CE43-8751-CF5636AD7FA4}" destId="{A61A91D2-50BD-1A4E-87A8-A45DE5DA9CA0}" srcOrd="2" destOrd="0" presId="urn:microsoft.com/office/officeart/2005/8/layout/cycle6"/>
    <dgm:cxn modelId="{8095C4D2-164C-6A46-9F53-18D2C4132FB2}" type="presParOf" srcId="{53FD48AC-A5AD-CE43-8751-CF5636AD7FA4}" destId="{2F631B1E-4C15-424E-B73C-8F8D7C3C1685}" srcOrd="3" destOrd="0" presId="urn:microsoft.com/office/officeart/2005/8/layout/cycle6"/>
    <dgm:cxn modelId="{7ED627B2-008B-7742-B24D-D007246F97F9}" type="presParOf" srcId="{53FD48AC-A5AD-CE43-8751-CF5636AD7FA4}" destId="{2C0A704A-2338-D64F-BE1F-CE82E3445ABD}" srcOrd="4" destOrd="0" presId="urn:microsoft.com/office/officeart/2005/8/layout/cycle6"/>
    <dgm:cxn modelId="{F2A593DC-1C4F-C447-8477-2FFB35A7645B}" type="presParOf" srcId="{53FD48AC-A5AD-CE43-8751-CF5636AD7FA4}" destId="{998F5CAB-6645-DC47-807A-076989CEF248}" srcOrd="5" destOrd="0" presId="urn:microsoft.com/office/officeart/2005/8/layout/cycle6"/>
    <dgm:cxn modelId="{85DE4D57-D4E0-864E-A660-13B9645AC138}" type="presParOf" srcId="{53FD48AC-A5AD-CE43-8751-CF5636AD7FA4}" destId="{C82D6EE8-EB2B-6343-A0A1-AA5C29A37A3C}" srcOrd="6" destOrd="0" presId="urn:microsoft.com/office/officeart/2005/8/layout/cycle6"/>
    <dgm:cxn modelId="{BC2FD6DF-58D4-7846-B56C-7566B2BDF8BB}" type="presParOf" srcId="{53FD48AC-A5AD-CE43-8751-CF5636AD7FA4}" destId="{F90136BC-6C55-DE42-9CB6-B2C472730F66}" srcOrd="7" destOrd="0" presId="urn:microsoft.com/office/officeart/2005/8/layout/cycle6"/>
    <dgm:cxn modelId="{E3D40360-1B71-ED48-ADC3-3846B8CD94DA}" type="presParOf" srcId="{53FD48AC-A5AD-CE43-8751-CF5636AD7FA4}" destId="{F0370AC7-189F-7041-B244-5D4415884A54}" srcOrd="8" destOrd="0" presId="urn:microsoft.com/office/officeart/2005/8/layout/cycle6"/>
    <dgm:cxn modelId="{948F2E81-41DB-3F46-8F4D-792686E90A9E}" type="presParOf" srcId="{53FD48AC-A5AD-CE43-8751-CF5636AD7FA4}" destId="{9C1D204B-42B0-9148-8863-C4799E7748F9}" srcOrd="9" destOrd="0" presId="urn:microsoft.com/office/officeart/2005/8/layout/cycle6"/>
    <dgm:cxn modelId="{4402199B-F856-C04F-9B51-E6DBC925FB68}" type="presParOf" srcId="{53FD48AC-A5AD-CE43-8751-CF5636AD7FA4}" destId="{9EC4014E-7E3B-A74A-9F7D-2B4FC3C47A42}" srcOrd="10" destOrd="0" presId="urn:microsoft.com/office/officeart/2005/8/layout/cycle6"/>
    <dgm:cxn modelId="{3A7D2D88-12CC-3442-8633-D860CBC617A7}" type="presParOf" srcId="{53FD48AC-A5AD-CE43-8751-CF5636AD7FA4}" destId="{5C76710C-FFDD-4743-AB20-AC89F4AAEC54}" srcOrd="11" destOrd="0" presId="urn:microsoft.com/office/officeart/2005/8/layout/cycle6"/>
    <dgm:cxn modelId="{14E02601-F36B-CA45-82DE-336C35FCE7E8}" type="presParOf" srcId="{53FD48AC-A5AD-CE43-8751-CF5636AD7FA4}" destId="{F18F9EC9-D2A1-7648-92C2-B35294F8FA7A}" srcOrd="12" destOrd="0" presId="urn:microsoft.com/office/officeart/2005/8/layout/cycle6"/>
    <dgm:cxn modelId="{05948CE3-EFFE-5645-8FA2-795BDC820426}" type="presParOf" srcId="{53FD48AC-A5AD-CE43-8751-CF5636AD7FA4}" destId="{923E5B81-4532-7348-9502-6FB2A48D5712}" srcOrd="13" destOrd="0" presId="urn:microsoft.com/office/officeart/2005/8/layout/cycle6"/>
    <dgm:cxn modelId="{31F7E876-846F-9C40-8666-571946029BA7}" type="presParOf" srcId="{53FD48AC-A5AD-CE43-8751-CF5636AD7FA4}" destId="{7C012A92-AB70-FD4E-A40E-554AB1F049D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BB208-3173-A54F-9585-09833C417D11}"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E9714153-4CD3-A044-9F0E-87150766EC36}">
      <dgm:prSet phldrT="[Text]"/>
      <dgm:spPr/>
      <dgm:t>
        <a:bodyPr/>
        <a:lstStyle/>
        <a:p>
          <a:r>
            <a:rPr lang="en-GB" b="1" dirty="0">
              <a:solidFill>
                <a:schemeClr val="tx1">
                  <a:lumMod val="75000"/>
                  <a:lumOff val="25000"/>
                </a:schemeClr>
              </a:solidFill>
            </a:rPr>
            <a:t>Smart</a:t>
          </a:r>
        </a:p>
      </dgm:t>
    </dgm:pt>
    <dgm:pt modelId="{EFFE2787-4015-974E-99B8-1781D67837CC}" type="parTrans" cxnId="{F5878C23-0038-E64C-8D40-D0C1ADD49172}">
      <dgm:prSet/>
      <dgm:spPr/>
      <dgm:t>
        <a:bodyPr/>
        <a:lstStyle/>
        <a:p>
          <a:endParaRPr lang="en-GB"/>
        </a:p>
      </dgm:t>
    </dgm:pt>
    <dgm:pt modelId="{7C9EC6BD-367A-3748-BA5C-1F439D6A9B0E}" type="sibTrans" cxnId="{F5878C23-0038-E64C-8D40-D0C1ADD49172}">
      <dgm:prSet/>
      <dgm:spPr/>
      <dgm:t>
        <a:bodyPr/>
        <a:lstStyle/>
        <a:p>
          <a:endParaRPr lang="en-GB"/>
        </a:p>
      </dgm:t>
    </dgm:pt>
    <dgm:pt modelId="{B2BC8067-6330-5441-8D3B-59BDA71A59B3}">
      <dgm:prSet phldrT="[Text]"/>
      <dgm:spPr/>
      <dgm:t>
        <a:bodyPr/>
        <a:lstStyle/>
        <a:p>
          <a:r>
            <a:rPr lang="en-GB" dirty="0">
              <a:solidFill>
                <a:schemeClr val="tx1">
                  <a:lumMod val="75000"/>
                  <a:lumOff val="25000"/>
                </a:schemeClr>
              </a:solidFill>
            </a:rPr>
            <a:t>Well-defined (who, what...)</a:t>
          </a:r>
        </a:p>
      </dgm:t>
    </dgm:pt>
    <dgm:pt modelId="{DD344178-7539-9B4D-979C-366521128598}" type="parTrans" cxnId="{985B8B69-C86C-E142-8EE4-AB193632B752}">
      <dgm:prSet/>
      <dgm:spPr/>
      <dgm:t>
        <a:bodyPr/>
        <a:lstStyle/>
        <a:p>
          <a:endParaRPr lang="en-GB"/>
        </a:p>
      </dgm:t>
    </dgm:pt>
    <dgm:pt modelId="{C2266452-51F0-224D-96D3-75C30D625BBF}" type="sibTrans" cxnId="{985B8B69-C86C-E142-8EE4-AB193632B752}">
      <dgm:prSet/>
      <dgm:spPr/>
      <dgm:t>
        <a:bodyPr/>
        <a:lstStyle/>
        <a:p>
          <a:endParaRPr lang="en-GB"/>
        </a:p>
      </dgm:t>
    </dgm:pt>
    <dgm:pt modelId="{9FC242B4-61B2-A44A-B3D2-2F54464AE323}">
      <dgm:prSet phldrT="[Text]"/>
      <dgm:spPr/>
      <dgm:t>
        <a:bodyPr/>
        <a:lstStyle/>
        <a:p>
          <a:r>
            <a:rPr lang="en-GB" dirty="0">
              <a:solidFill>
                <a:schemeClr val="tx1">
                  <a:lumMod val="75000"/>
                  <a:lumOff val="25000"/>
                </a:schemeClr>
              </a:solidFill>
            </a:rPr>
            <a:t>Clear</a:t>
          </a:r>
        </a:p>
      </dgm:t>
    </dgm:pt>
    <dgm:pt modelId="{A7AD6F6E-D526-FC4D-BA97-787BD476C84C}" type="parTrans" cxnId="{6EA666EB-FA97-1F4D-B3CE-5618BBA498F1}">
      <dgm:prSet/>
      <dgm:spPr/>
      <dgm:t>
        <a:bodyPr/>
        <a:lstStyle/>
        <a:p>
          <a:endParaRPr lang="en-GB"/>
        </a:p>
      </dgm:t>
    </dgm:pt>
    <dgm:pt modelId="{1B613A11-2FC3-4C46-A4C4-94C03A616483}" type="sibTrans" cxnId="{6EA666EB-FA97-1F4D-B3CE-5618BBA498F1}">
      <dgm:prSet/>
      <dgm:spPr/>
      <dgm:t>
        <a:bodyPr/>
        <a:lstStyle/>
        <a:p>
          <a:endParaRPr lang="en-GB"/>
        </a:p>
      </dgm:t>
    </dgm:pt>
    <dgm:pt modelId="{7F275EA2-AFE7-474B-8C53-2CE2D93CC1C9}">
      <dgm:prSet phldrT="[Text]"/>
      <dgm:spPr/>
      <dgm:t>
        <a:bodyPr/>
        <a:lstStyle/>
        <a:p>
          <a:r>
            <a:rPr lang="en-GB" b="1" dirty="0">
              <a:solidFill>
                <a:schemeClr val="tx1">
                  <a:lumMod val="75000"/>
                  <a:lumOff val="25000"/>
                </a:schemeClr>
              </a:solidFill>
            </a:rPr>
            <a:t>Measurable</a:t>
          </a:r>
        </a:p>
      </dgm:t>
    </dgm:pt>
    <dgm:pt modelId="{DA03BEC0-9C0F-1841-A337-2D88A199F7A5}" type="parTrans" cxnId="{BE8069AD-4070-2642-A82C-3F0877EA267E}">
      <dgm:prSet/>
      <dgm:spPr/>
      <dgm:t>
        <a:bodyPr/>
        <a:lstStyle/>
        <a:p>
          <a:endParaRPr lang="en-GB"/>
        </a:p>
      </dgm:t>
    </dgm:pt>
    <dgm:pt modelId="{81B12195-0A77-7D4B-8FC6-934A19F106F6}" type="sibTrans" cxnId="{BE8069AD-4070-2642-A82C-3F0877EA267E}">
      <dgm:prSet/>
      <dgm:spPr/>
      <dgm:t>
        <a:bodyPr/>
        <a:lstStyle/>
        <a:p>
          <a:endParaRPr lang="en-GB"/>
        </a:p>
      </dgm:t>
    </dgm:pt>
    <dgm:pt modelId="{70361451-622F-EE47-A6AD-FB766A060A15}">
      <dgm:prSet phldrT="[Text]"/>
      <dgm:spPr/>
      <dgm:t>
        <a:bodyPr/>
        <a:lstStyle/>
        <a:p>
          <a:r>
            <a:rPr lang="en-GB" dirty="0">
              <a:solidFill>
                <a:schemeClr val="tx1">
                  <a:lumMod val="75000"/>
                  <a:lumOff val="25000"/>
                </a:schemeClr>
              </a:solidFill>
            </a:rPr>
            <a:t>How will you recognise success?</a:t>
          </a:r>
        </a:p>
      </dgm:t>
    </dgm:pt>
    <dgm:pt modelId="{758E460B-1FD5-924D-8981-BB853C41D3C2}" type="parTrans" cxnId="{EBCF16CF-45AE-0143-A29B-5B4D4CE5D423}">
      <dgm:prSet/>
      <dgm:spPr/>
      <dgm:t>
        <a:bodyPr/>
        <a:lstStyle/>
        <a:p>
          <a:endParaRPr lang="en-GB"/>
        </a:p>
      </dgm:t>
    </dgm:pt>
    <dgm:pt modelId="{8EA029F5-F701-A647-AA41-2C9E535BC8F2}" type="sibTrans" cxnId="{EBCF16CF-45AE-0143-A29B-5B4D4CE5D423}">
      <dgm:prSet/>
      <dgm:spPr/>
      <dgm:t>
        <a:bodyPr/>
        <a:lstStyle/>
        <a:p>
          <a:endParaRPr lang="en-GB"/>
        </a:p>
      </dgm:t>
    </dgm:pt>
    <dgm:pt modelId="{30C90A73-6753-EE47-9C57-0585D1453E50}">
      <dgm:prSet phldrT="[Text]"/>
      <dgm:spPr/>
      <dgm:t>
        <a:bodyPr/>
        <a:lstStyle/>
        <a:p>
          <a:r>
            <a:rPr lang="en-GB" dirty="0">
              <a:solidFill>
                <a:schemeClr val="tx1">
                  <a:lumMod val="75000"/>
                  <a:lumOff val="25000"/>
                </a:schemeClr>
              </a:solidFill>
            </a:rPr>
            <a:t>Are you able to observe progress?</a:t>
          </a:r>
        </a:p>
      </dgm:t>
    </dgm:pt>
    <dgm:pt modelId="{8342F572-937A-984C-BDED-51453B372C95}" type="parTrans" cxnId="{18E27A13-5248-F244-93CC-B51F883982B8}">
      <dgm:prSet/>
      <dgm:spPr/>
      <dgm:t>
        <a:bodyPr/>
        <a:lstStyle/>
        <a:p>
          <a:endParaRPr lang="en-GB"/>
        </a:p>
      </dgm:t>
    </dgm:pt>
    <dgm:pt modelId="{180269C7-D15F-5D46-9D83-1D409699B700}" type="sibTrans" cxnId="{18E27A13-5248-F244-93CC-B51F883982B8}">
      <dgm:prSet/>
      <dgm:spPr/>
      <dgm:t>
        <a:bodyPr/>
        <a:lstStyle/>
        <a:p>
          <a:endParaRPr lang="en-GB"/>
        </a:p>
      </dgm:t>
    </dgm:pt>
    <dgm:pt modelId="{A8DEA7DF-E860-9A41-8C28-DF89D08C93D0}">
      <dgm:prSet phldrT="[Text]"/>
      <dgm:spPr/>
      <dgm:t>
        <a:bodyPr/>
        <a:lstStyle/>
        <a:p>
          <a:r>
            <a:rPr lang="en-GB" b="1" dirty="0">
              <a:solidFill>
                <a:schemeClr val="tx1">
                  <a:lumMod val="75000"/>
                  <a:lumOff val="25000"/>
                </a:schemeClr>
              </a:solidFill>
            </a:rPr>
            <a:t>Achievable</a:t>
          </a:r>
        </a:p>
      </dgm:t>
    </dgm:pt>
    <dgm:pt modelId="{6836F8B0-BB09-1B42-809C-48892F3A9C9C}" type="parTrans" cxnId="{F4FCEB66-9D34-1C4E-B8B4-0EEECE3ECCFF}">
      <dgm:prSet/>
      <dgm:spPr/>
      <dgm:t>
        <a:bodyPr/>
        <a:lstStyle/>
        <a:p>
          <a:endParaRPr lang="en-GB"/>
        </a:p>
      </dgm:t>
    </dgm:pt>
    <dgm:pt modelId="{35E26550-E4B0-564D-B93E-25FDF4A18C73}" type="sibTrans" cxnId="{F4FCEB66-9D34-1C4E-B8B4-0EEECE3ECCFF}">
      <dgm:prSet/>
      <dgm:spPr/>
      <dgm:t>
        <a:bodyPr/>
        <a:lstStyle/>
        <a:p>
          <a:endParaRPr lang="en-GB"/>
        </a:p>
      </dgm:t>
    </dgm:pt>
    <dgm:pt modelId="{29CED829-CB89-8E40-B146-8B3831C3FB7B}">
      <dgm:prSet phldrT="[Text]"/>
      <dgm:spPr/>
      <dgm:t>
        <a:bodyPr/>
        <a:lstStyle/>
        <a:p>
          <a:r>
            <a:rPr lang="en-GB" dirty="0">
              <a:solidFill>
                <a:schemeClr val="tx1">
                  <a:lumMod val="75000"/>
                  <a:lumOff val="25000"/>
                </a:schemeClr>
              </a:solidFill>
            </a:rPr>
            <a:t>Is it actually possible?</a:t>
          </a:r>
        </a:p>
      </dgm:t>
    </dgm:pt>
    <dgm:pt modelId="{3F1BDE2C-DF00-454B-A2D7-5145BAE3C073}" type="parTrans" cxnId="{6E59178F-43D5-A444-80C9-12B9B4B91913}">
      <dgm:prSet/>
      <dgm:spPr/>
      <dgm:t>
        <a:bodyPr/>
        <a:lstStyle/>
        <a:p>
          <a:endParaRPr lang="en-GB"/>
        </a:p>
      </dgm:t>
    </dgm:pt>
    <dgm:pt modelId="{38D07B3A-0EA1-5A42-9141-66E5F2EA2B96}" type="sibTrans" cxnId="{6E59178F-43D5-A444-80C9-12B9B4B91913}">
      <dgm:prSet/>
      <dgm:spPr/>
      <dgm:t>
        <a:bodyPr/>
        <a:lstStyle/>
        <a:p>
          <a:endParaRPr lang="en-GB"/>
        </a:p>
      </dgm:t>
    </dgm:pt>
    <dgm:pt modelId="{A28C59DF-D211-2543-A3C9-F9FDDF1786E2}">
      <dgm:prSet phldrT="[Text]"/>
      <dgm:spPr/>
      <dgm:t>
        <a:bodyPr/>
        <a:lstStyle/>
        <a:p>
          <a:r>
            <a:rPr lang="en-GB" dirty="0">
              <a:solidFill>
                <a:schemeClr val="tx1">
                  <a:lumMod val="75000"/>
                  <a:lumOff val="25000"/>
                </a:schemeClr>
              </a:solidFill>
            </a:rPr>
            <a:t>Resources? Timing? Capacity?</a:t>
          </a:r>
        </a:p>
      </dgm:t>
    </dgm:pt>
    <dgm:pt modelId="{EC231951-D819-924C-873B-EB7C2A1FB813}" type="parTrans" cxnId="{C91896E0-CB47-0649-845C-5905DBCA468D}">
      <dgm:prSet/>
      <dgm:spPr/>
      <dgm:t>
        <a:bodyPr/>
        <a:lstStyle/>
        <a:p>
          <a:endParaRPr lang="en-GB"/>
        </a:p>
      </dgm:t>
    </dgm:pt>
    <dgm:pt modelId="{0D26B70C-B3F2-F941-82BE-14C0EC3980E0}" type="sibTrans" cxnId="{C91896E0-CB47-0649-845C-5905DBCA468D}">
      <dgm:prSet/>
      <dgm:spPr/>
      <dgm:t>
        <a:bodyPr/>
        <a:lstStyle/>
        <a:p>
          <a:endParaRPr lang="en-GB"/>
        </a:p>
      </dgm:t>
    </dgm:pt>
    <dgm:pt modelId="{977CCFAD-23AD-5F49-A8D0-03C969A854B9}">
      <dgm:prSet phldrT="[Text]"/>
      <dgm:spPr/>
      <dgm:t>
        <a:bodyPr/>
        <a:lstStyle/>
        <a:p>
          <a:r>
            <a:rPr lang="en-GB" b="1" dirty="0">
              <a:solidFill>
                <a:schemeClr val="tx1">
                  <a:lumMod val="75000"/>
                  <a:lumOff val="25000"/>
                </a:schemeClr>
              </a:solidFill>
            </a:rPr>
            <a:t>Relevant</a:t>
          </a:r>
        </a:p>
      </dgm:t>
    </dgm:pt>
    <dgm:pt modelId="{1F31E4DC-37C7-1942-B3B8-464301F059AD}" type="parTrans" cxnId="{A117578C-C5AC-4544-9029-5A7629EDE799}">
      <dgm:prSet/>
      <dgm:spPr/>
      <dgm:t>
        <a:bodyPr/>
        <a:lstStyle/>
        <a:p>
          <a:endParaRPr lang="en-GB"/>
        </a:p>
      </dgm:t>
    </dgm:pt>
    <dgm:pt modelId="{149C6116-6EA2-094A-A9A7-87068B72C1FF}" type="sibTrans" cxnId="{A117578C-C5AC-4544-9029-5A7629EDE799}">
      <dgm:prSet/>
      <dgm:spPr/>
      <dgm:t>
        <a:bodyPr/>
        <a:lstStyle/>
        <a:p>
          <a:endParaRPr lang="en-GB"/>
        </a:p>
      </dgm:t>
    </dgm:pt>
    <dgm:pt modelId="{A38F3A0B-A975-674D-A254-D400F18A1A9B}">
      <dgm:prSet phldrT="[Text]"/>
      <dgm:spPr/>
      <dgm:t>
        <a:bodyPr/>
        <a:lstStyle/>
        <a:p>
          <a:r>
            <a:rPr lang="en-GB" b="1" dirty="0">
              <a:solidFill>
                <a:schemeClr val="tx1">
                  <a:lumMod val="75000"/>
                  <a:lumOff val="25000"/>
                </a:schemeClr>
              </a:solidFill>
            </a:rPr>
            <a:t>Time-based</a:t>
          </a:r>
        </a:p>
      </dgm:t>
    </dgm:pt>
    <dgm:pt modelId="{50CAC233-16F0-094D-A07A-87BEC9E345F8}" type="parTrans" cxnId="{7854C17A-CEE9-E445-B31C-CC6D4DDA4492}">
      <dgm:prSet/>
      <dgm:spPr/>
      <dgm:t>
        <a:bodyPr/>
        <a:lstStyle/>
        <a:p>
          <a:endParaRPr lang="en-GB"/>
        </a:p>
      </dgm:t>
    </dgm:pt>
    <dgm:pt modelId="{DC657E42-2E9C-3E4A-8429-124ECAE4B4B2}" type="sibTrans" cxnId="{7854C17A-CEE9-E445-B31C-CC6D4DDA4492}">
      <dgm:prSet/>
      <dgm:spPr/>
      <dgm:t>
        <a:bodyPr/>
        <a:lstStyle/>
        <a:p>
          <a:endParaRPr lang="en-GB"/>
        </a:p>
      </dgm:t>
    </dgm:pt>
    <dgm:pt modelId="{1B88D45D-45A0-2745-8E32-E989D289A625}">
      <dgm:prSet phldrT="[Text]"/>
      <dgm:spPr/>
      <dgm:t>
        <a:bodyPr/>
        <a:lstStyle/>
        <a:p>
          <a:r>
            <a:rPr lang="en-GB" dirty="0">
              <a:solidFill>
                <a:schemeClr val="tx1">
                  <a:lumMod val="75000"/>
                  <a:lumOff val="25000"/>
                </a:schemeClr>
              </a:solidFill>
            </a:rPr>
            <a:t>To the Goal</a:t>
          </a:r>
        </a:p>
      </dgm:t>
    </dgm:pt>
    <dgm:pt modelId="{D701CA36-84EB-F548-862C-8552FE2AD4BF}" type="parTrans" cxnId="{FF2B2EEC-B805-9D45-81C4-6D53F7E1FD39}">
      <dgm:prSet/>
      <dgm:spPr/>
      <dgm:t>
        <a:bodyPr/>
        <a:lstStyle/>
        <a:p>
          <a:endParaRPr lang="en-GB"/>
        </a:p>
      </dgm:t>
    </dgm:pt>
    <dgm:pt modelId="{5551A87E-A76D-D841-91F6-C147A08D9647}" type="sibTrans" cxnId="{FF2B2EEC-B805-9D45-81C4-6D53F7E1FD39}">
      <dgm:prSet/>
      <dgm:spPr/>
      <dgm:t>
        <a:bodyPr/>
        <a:lstStyle/>
        <a:p>
          <a:endParaRPr lang="en-GB"/>
        </a:p>
      </dgm:t>
    </dgm:pt>
    <dgm:pt modelId="{7F3561DF-EF35-FF4B-9E8B-02409DEDAFC0}">
      <dgm:prSet phldrT="[Text]"/>
      <dgm:spPr/>
      <dgm:t>
        <a:bodyPr/>
        <a:lstStyle/>
        <a:p>
          <a:r>
            <a:rPr lang="en-GB" dirty="0">
              <a:solidFill>
                <a:schemeClr val="tx1">
                  <a:lumMod val="75000"/>
                  <a:lumOff val="25000"/>
                </a:schemeClr>
              </a:solidFill>
            </a:rPr>
            <a:t>Helps achieve the goal</a:t>
          </a:r>
        </a:p>
      </dgm:t>
    </dgm:pt>
    <dgm:pt modelId="{A5590088-823F-A049-9C2F-793C2540BDAF}" type="parTrans" cxnId="{E1342BF0-55DE-3341-8FA2-48332666B337}">
      <dgm:prSet/>
      <dgm:spPr/>
      <dgm:t>
        <a:bodyPr/>
        <a:lstStyle/>
        <a:p>
          <a:endParaRPr lang="en-GB"/>
        </a:p>
      </dgm:t>
    </dgm:pt>
    <dgm:pt modelId="{521AB9DD-C0A0-0543-A20C-5B2B555B1ED2}" type="sibTrans" cxnId="{E1342BF0-55DE-3341-8FA2-48332666B337}">
      <dgm:prSet/>
      <dgm:spPr/>
      <dgm:t>
        <a:bodyPr/>
        <a:lstStyle/>
        <a:p>
          <a:endParaRPr lang="en-GB"/>
        </a:p>
      </dgm:t>
    </dgm:pt>
    <dgm:pt modelId="{662BB254-012C-2F4F-A94D-F65B0A5FABED}">
      <dgm:prSet phldrT="[Text]"/>
      <dgm:spPr/>
      <dgm:t>
        <a:bodyPr/>
        <a:lstStyle/>
        <a:p>
          <a:r>
            <a:rPr lang="en-GB" dirty="0">
              <a:solidFill>
                <a:schemeClr val="tx1">
                  <a:lumMod val="75000"/>
                  <a:lumOff val="25000"/>
                </a:schemeClr>
              </a:solidFill>
            </a:rPr>
            <a:t>Have a time-frame</a:t>
          </a:r>
        </a:p>
      </dgm:t>
    </dgm:pt>
    <dgm:pt modelId="{43E55162-4F28-3F43-BBCC-0F24B47B0C11}" type="parTrans" cxnId="{F6740151-15F7-4641-A4F8-5D98F2BD319A}">
      <dgm:prSet/>
      <dgm:spPr/>
      <dgm:t>
        <a:bodyPr/>
        <a:lstStyle/>
        <a:p>
          <a:endParaRPr lang="en-GB"/>
        </a:p>
      </dgm:t>
    </dgm:pt>
    <dgm:pt modelId="{4BEC38AA-46BD-D444-BE66-9C9982958D61}" type="sibTrans" cxnId="{F6740151-15F7-4641-A4F8-5D98F2BD319A}">
      <dgm:prSet/>
      <dgm:spPr/>
      <dgm:t>
        <a:bodyPr/>
        <a:lstStyle/>
        <a:p>
          <a:endParaRPr lang="en-GB"/>
        </a:p>
      </dgm:t>
    </dgm:pt>
    <dgm:pt modelId="{DDD53DFB-41D6-2E42-81D3-2849A7EA5DC4}">
      <dgm:prSet phldrT="[Text]"/>
      <dgm:spPr/>
      <dgm:t>
        <a:bodyPr/>
        <a:lstStyle/>
        <a:p>
          <a:r>
            <a:rPr lang="en-GB" dirty="0">
              <a:solidFill>
                <a:schemeClr val="tx1">
                  <a:lumMod val="75000"/>
                  <a:lumOff val="25000"/>
                </a:schemeClr>
              </a:solidFill>
            </a:rPr>
            <a:t>Sufficient but not excessive</a:t>
          </a:r>
        </a:p>
      </dgm:t>
    </dgm:pt>
    <dgm:pt modelId="{2821AF4A-C28C-9A46-A53B-4D4F0CD1C324}" type="parTrans" cxnId="{D1E37205-D0C7-EA48-A4FF-677F06B05798}">
      <dgm:prSet/>
      <dgm:spPr/>
      <dgm:t>
        <a:bodyPr/>
        <a:lstStyle/>
        <a:p>
          <a:endParaRPr lang="en-GB"/>
        </a:p>
      </dgm:t>
    </dgm:pt>
    <dgm:pt modelId="{041DB79A-4645-4E43-A0E7-B0BFFEB6E797}" type="sibTrans" cxnId="{D1E37205-D0C7-EA48-A4FF-677F06B05798}">
      <dgm:prSet/>
      <dgm:spPr/>
      <dgm:t>
        <a:bodyPr/>
        <a:lstStyle/>
        <a:p>
          <a:endParaRPr lang="en-GB"/>
        </a:p>
      </dgm:t>
    </dgm:pt>
    <dgm:pt modelId="{DA444C38-87F6-A342-A539-62AE95ADD473}" type="pres">
      <dgm:prSet presAssocID="{C81BB208-3173-A54F-9585-09833C417D11}" presName="theList" presStyleCnt="0">
        <dgm:presLayoutVars>
          <dgm:dir/>
          <dgm:animLvl val="lvl"/>
          <dgm:resizeHandles val="exact"/>
        </dgm:presLayoutVars>
      </dgm:prSet>
      <dgm:spPr/>
    </dgm:pt>
    <dgm:pt modelId="{5727B68D-DA40-5544-96EA-5339B616D749}" type="pres">
      <dgm:prSet presAssocID="{E9714153-4CD3-A044-9F0E-87150766EC36}" presName="compNode" presStyleCnt="0"/>
      <dgm:spPr/>
    </dgm:pt>
    <dgm:pt modelId="{DD6FB133-71B6-2349-8C19-F6392D561B80}" type="pres">
      <dgm:prSet presAssocID="{E9714153-4CD3-A044-9F0E-87150766EC36}" presName="aNode" presStyleLbl="bgShp" presStyleIdx="0" presStyleCnt="5"/>
      <dgm:spPr/>
    </dgm:pt>
    <dgm:pt modelId="{678FF0E8-F0C9-EE4D-A12C-56835A1B0B8E}" type="pres">
      <dgm:prSet presAssocID="{E9714153-4CD3-A044-9F0E-87150766EC36}" presName="textNode" presStyleLbl="bgShp" presStyleIdx="0" presStyleCnt="5"/>
      <dgm:spPr/>
    </dgm:pt>
    <dgm:pt modelId="{648A3570-30B0-A04F-B2AF-B89BA454C8D8}" type="pres">
      <dgm:prSet presAssocID="{E9714153-4CD3-A044-9F0E-87150766EC36}" presName="compChildNode" presStyleCnt="0"/>
      <dgm:spPr/>
    </dgm:pt>
    <dgm:pt modelId="{7192F00E-1B29-EA4A-BFBA-D6782EAD027E}" type="pres">
      <dgm:prSet presAssocID="{E9714153-4CD3-A044-9F0E-87150766EC36}" presName="theInnerList" presStyleCnt="0"/>
      <dgm:spPr/>
    </dgm:pt>
    <dgm:pt modelId="{AA1B34F4-9FA0-2443-8ED9-ACD87AA614F0}" type="pres">
      <dgm:prSet presAssocID="{B2BC8067-6330-5441-8D3B-59BDA71A59B3}" presName="childNode" presStyleLbl="node1" presStyleIdx="0" presStyleCnt="10">
        <dgm:presLayoutVars>
          <dgm:bulletEnabled val="1"/>
        </dgm:presLayoutVars>
      </dgm:prSet>
      <dgm:spPr/>
    </dgm:pt>
    <dgm:pt modelId="{6AD439A8-8068-AC43-AA8C-B22CFBC0582F}" type="pres">
      <dgm:prSet presAssocID="{B2BC8067-6330-5441-8D3B-59BDA71A59B3}" presName="aSpace2" presStyleCnt="0"/>
      <dgm:spPr/>
    </dgm:pt>
    <dgm:pt modelId="{6171F305-B6D5-E543-90D8-240DE909174F}" type="pres">
      <dgm:prSet presAssocID="{9FC242B4-61B2-A44A-B3D2-2F54464AE323}" presName="childNode" presStyleLbl="node1" presStyleIdx="1" presStyleCnt="10">
        <dgm:presLayoutVars>
          <dgm:bulletEnabled val="1"/>
        </dgm:presLayoutVars>
      </dgm:prSet>
      <dgm:spPr/>
    </dgm:pt>
    <dgm:pt modelId="{5BFA3BA5-363A-BE41-B011-FC3B97A7E843}" type="pres">
      <dgm:prSet presAssocID="{E9714153-4CD3-A044-9F0E-87150766EC36}" presName="aSpace" presStyleCnt="0"/>
      <dgm:spPr/>
    </dgm:pt>
    <dgm:pt modelId="{0B60CC57-20F4-D041-8746-21161B5BD688}" type="pres">
      <dgm:prSet presAssocID="{7F275EA2-AFE7-474B-8C53-2CE2D93CC1C9}" presName="compNode" presStyleCnt="0"/>
      <dgm:spPr/>
    </dgm:pt>
    <dgm:pt modelId="{5B74633F-CF81-1F4A-BDB2-C794CE10535D}" type="pres">
      <dgm:prSet presAssocID="{7F275EA2-AFE7-474B-8C53-2CE2D93CC1C9}" presName="aNode" presStyleLbl="bgShp" presStyleIdx="1" presStyleCnt="5"/>
      <dgm:spPr/>
    </dgm:pt>
    <dgm:pt modelId="{2759380C-BD09-364E-B676-55BA02CC63C2}" type="pres">
      <dgm:prSet presAssocID="{7F275EA2-AFE7-474B-8C53-2CE2D93CC1C9}" presName="textNode" presStyleLbl="bgShp" presStyleIdx="1" presStyleCnt="5"/>
      <dgm:spPr/>
    </dgm:pt>
    <dgm:pt modelId="{6FF4F500-71F5-BA4F-A498-073D3170775F}" type="pres">
      <dgm:prSet presAssocID="{7F275EA2-AFE7-474B-8C53-2CE2D93CC1C9}" presName="compChildNode" presStyleCnt="0"/>
      <dgm:spPr/>
    </dgm:pt>
    <dgm:pt modelId="{267B084D-877B-734D-A4E7-8380098D5311}" type="pres">
      <dgm:prSet presAssocID="{7F275EA2-AFE7-474B-8C53-2CE2D93CC1C9}" presName="theInnerList" presStyleCnt="0"/>
      <dgm:spPr/>
    </dgm:pt>
    <dgm:pt modelId="{DEC2FBEC-36A1-3541-92AE-B8BB979E9C7F}" type="pres">
      <dgm:prSet presAssocID="{70361451-622F-EE47-A6AD-FB766A060A15}" presName="childNode" presStyleLbl="node1" presStyleIdx="2" presStyleCnt="10">
        <dgm:presLayoutVars>
          <dgm:bulletEnabled val="1"/>
        </dgm:presLayoutVars>
      </dgm:prSet>
      <dgm:spPr/>
    </dgm:pt>
    <dgm:pt modelId="{DD4E5774-41DD-F945-94F9-6E884B913105}" type="pres">
      <dgm:prSet presAssocID="{70361451-622F-EE47-A6AD-FB766A060A15}" presName="aSpace2" presStyleCnt="0"/>
      <dgm:spPr/>
    </dgm:pt>
    <dgm:pt modelId="{E5466CE4-7A87-4F40-BFEA-FDEDCDA61277}" type="pres">
      <dgm:prSet presAssocID="{30C90A73-6753-EE47-9C57-0585D1453E50}" presName="childNode" presStyleLbl="node1" presStyleIdx="3" presStyleCnt="10">
        <dgm:presLayoutVars>
          <dgm:bulletEnabled val="1"/>
        </dgm:presLayoutVars>
      </dgm:prSet>
      <dgm:spPr/>
    </dgm:pt>
    <dgm:pt modelId="{CE43310E-B1B9-CE4A-8FB9-2AFDFA472E27}" type="pres">
      <dgm:prSet presAssocID="{7F275EA2-AFE7-474B-8C53-2CE2D93CC1C9}" presName="aSpace" presStyleCnt="0"/>
      <dgm:spPr/>
    </dgm:pt>
    <dgm:pt modelId="{CCF660DA-D24D-034C-A339-0992C607A877}" type="pres">
      <dgm:prSet presAssocID="{A8DEA7DF-E860-9A41-8C28-DF89D08C93D0}" presName="compNode" presStyleCnt="0"/>
      <dgm:spPr/>
    </dgm:pt>
    <dgm:pt modelId="{3E121402-6C30-7E4E-A28C-D8AF97D4C856}" type="pres">
      <dgm:prSet presAssocID="{A8DEA7DF-E860-9A41-8C28-DF89D08C93D0}" presName="aNode" presStyleLbl="bgShp" presStyleIdx="2" presStyleCnt="5"/>
      <dgm:spPr/>
    </dgm:pt>
    <dgm:pt modelId="{07CF492E-2F01-BB42-8E20-9855F5D55C95}" type="pres">
      <dgm:prSet presAssocID="{A8DEA7DF-E860-9A41-8C28-DF89D08C93D0}" presName="textNode" presStyleLbl="bgShp" presStyleIdx="2" presStyleCnt="5"/>
      <dgm:spPr/>
    </dgm:pt>
    <dgm:pt modelId="{28AD28DF-CEC9-6446-B079-29F1AA107303}" type="pres">
      <dgm:prSet presAssocID="{A8DEA7DF-E860-9A41-8C28-DF89D08C93D0}" presName="compChildNode" presStyleCnt="0"/>
      <dgm:spPr/>
    </dgm:pt>
    <dgm:pt modelId="{B7202579-11BC-9E47-BA84-80753021DEDA}" type="pres">
      <dgm:prSet presAssocID="{A8DEA7DF-E860-9A41-8C28-DF89D08C93D0}" presName="theInnerList" presStyleCnt="0"/>
      <dgm:spPr/>
    </dgm:pt>
    <dgm:pt modelId="{1A566699-A21D-F34B-8C67-072873741D92}" type="pres">
      <dgm:prSet presAssocID="{29CED829-CB89-8E40-B146-8B3831C3FB7B}" presName="childNode" presStyleLbl="node1" presStyleIdx="4" presStyleCnt="10">
        <dgm:presLayoutVars>
          <dgm:bulletEnabled val="1"/>
        </dgm:presLayoutVars>
      </dgm:prSet>
      <dgm:spPr/>
    </dgm:pt>
    <dgm:pt modelId="{4E6FDF94-F6F0-534F-A7D0-18DD825DAFF6}" type="pres">
      <dgm:prSet presAssocID="{29CED829-CB89-8E40-B146-8B3831C3FB7B}" presName="aSpace2" presStyleCnt="0"/>
      <dgm:spPr/>
    </dgm:pt>
    <dgm:pt modelId="{4939C21C-A8C7-F747-89B8-4B2707880E7D}" type="pres">
      <dgm:prSet presAssocID="{A28C59DF-D211-2543-A3C9-F9FDDF1786E2}" presName="childNode" presStyleLbl="node1" presStyleIdx="5" presStyleCnt="10">
        <dgm:presLayoutVars>
          <dgm:bulletEnabled val="1"/>
        </dgm:presLayoutVars>
      </dgm:prSet>
      <dgm:spPr/>
    </dgm:pt>
    <dgm:pt modelId="{50283F58-53D8-AD4A-914F-A2CCD1641985}" type="pres">
      <dgm:prSet presAssocID="{A8DEA7DF-E860-9A41-8C28-DF89D08C93D0}" presName="aSpace" presStyleCnt="0"/>
      <dgm:spPr/>
    </dgm:pt>
    <dgm:pt modelId="{39DE835F-D70C-B94F-A582-5301BCB9A79F}" type="pres">
      <dgm:prSet presAssocID="{977CCFAD-23AD-5F49-A8D0-03C969A854B9}" presName="compNode" presStyleCnt="0"/>
      <dgm:spPr/>
    </dgm:pt>
    <dgm:pt modelId="{2E527717-D864-0B44-B350-CE316176244E}" type="pres">
      <dgm:prSet presAssocID="{977CCFAD-23AD-5F49-A8D0-03C969A854B9}" presName="aNode" presStyleLbl="bgShp" presStyleIdx="3" presStyleCnt="5"/>
      <dgm:spPr/>
    </dgm:pt>
    <dgm:pt modelId="{6ECACB15-F6A3-4E4D-A0C2-FF335837E81E}" type="pres">
      <dgm:prSet presAssocID="{977CCFAD-23AD-5F49-A8D0-03C969A854B9}" presName="textNode" presStyleLbl="bgShp" presStyleIdx="3" presStyleCnt="5"/>
      <dgm:spPr/>
    </dgm:pt>
    <dgm:pt modelId="{7D71BDEC-72FE-C541-AB58-2550495D885E}" type="pres">
      <dgm:prSet presAssocID="{977CCFAD-23AD-5F49-A8D0-03C969A854B9}" presName="compChildNode" presStyleCnt="0"/>
      <dgm:spPr/>
    </dgm:pt>
    <dgm:pt modelId="{659471FA-390E-7542-BDCF-86482C0D55BF}" type="pres">
      <dgm:prSet presAssocID="{977CCFAD-23AD-5F49-A8D0-03C969A854B9}" presName="theInnerList" presStyleCnt="0"/>
      <dgm:spPr/>
    </dgm:pt>
    <dgm:pt modelId="{7E072381-C399-C94B-B1E8-E7D223218358}" type="pres">
      <dgm:prSet presAssocID="{1B88D45D-45A0-2745-8E32-E989D289A625}" presName="childNode" presStyleLbl="node1" presStyleIdx="6" presStyleCnt="10">
        <dgm:presLayoutVars>
          <dgm:bulletEnabled val="1"/>
        </dgm:presLayoutVars>
      </dgm:prSet>
      <dgm:spPr/>
    </dgm:pt>
    <dgm:pt modelId="{DC691162-8ADD-9B4F-AC85-604743487086}" type="pres">
      <dgm:prSet presAssocID="{1B88D45D-45A0-2745-8E32-E989D289A625}" presName="aSpace2" presStyleCnt="0"/>
      <dgm:spPr/>
    </dgm:pt>
    <dgm:pt modelId="{2F38D6E1-8599-C842-AF70-B18572AD2C47}" type="pres">
      <dgm:prSet presAssocID="{7F3561DF-EF35-FF4B-9E8B-02409DEDAFC0}" presName="childNode" presStyleLbl="node1" presStyleIdx="7" presStyleCnt="10">
        <dgm:presLayoutVars>
          <dgm:bulletEnabled val="1"/>
        </dgm:presLayoutVars>
      </dgm:prSet>
      <dgm:spPr/>
    </dgm:pt>
    <dgm:pt modelId="{767F4B61-0AB1-3A42-AD4B-8F387D1A9461}" type="pres">
      <dgm:prSet presAssocID="{977CCFAD-23AD-5F49-A8D0-03C969A854B9}" presName="aSpace" presStyleCnt="0"/>
      <dgm:spPr/>
    </dgm:pt>
    <dgm:pt modelId="{2B0E86AF-4312-7C40-A34B-10961E7C18A1}" type="pres">
      <dgm:prSet presAssocID="{A38F3A0B-A975-674D-A254-D400F18A1A9B}" presName="compNode" presStyleCnt="0"/>
      <dgm:spPr/>
    </dgm:pt>
    <dgm:pt modelId="{8CB6D862-6026-7A48-B9D2-F69C76403C06}" type="pres">
      <dgm:prSet presAssocID="{A38F3A0B-A975-674D-A254-D400F18A1A9B}" presName="aNode" presStyleLbl="bgShp" presStyleIdx="4" presStyleCnt="5"/>
      <dgm:spPr/>
    </dgm:pt>
    <dgm:pt modelId="{7BEDF0FB-1F9A-924B-9FFF-D1F21D0CA9D5}" type="pres">
      <dgm:prSet presAssocID="{A38F3A0B-A975-674D-A254-D400F18A1A9B}" presName="textNode" presStyleLbl="bgShp" presStyleIdx="4" presStyleCnt="5"/>
      <dgm:spPr/>
    </dgm:pt>
    <dgm:pt modelId="{DA6F93CB-C9D6-B64D-AC97-890E828CFE8A}" type="pres">
      <dgm:prSet presAssocID="{A38F3A0B-A975-674D-A254-D400F18A1A9B}" presName="compChildNode" presStyleCnt="0"/>
      <dgm:spPr/>
    </dgm:pt>
    <dgm:pt modelId="{301B73EA-9520-6C41-8A2D-1281C1507319}" type="pres">
      <dgm:prSet presAssocID="{A38F3A0B-A975-674D-A254-D400F18A1A9B}" presName="theInnerList" presStyleCnt="0"/>
      <dgm:spPr/>
    </dgm:pt>
    <dgm:pt modelId="{DF68ACFE-5F5F-ED40-B982-AD522EDAE204}" type="pres">
      <dgm:prSet presAssocID="{662BB254-012C-2F4F-A94D-F65B0A5FABED}" presName="childNode" presStyleLbl="node1" presStyleIdx="8" presStyleCnt="10">
        <dgm:presLayoutVars>
          <dgm:bulletEnabled val="1"/>
        </dgm:presLayoutVars>
      </dgm:prSet>
      <dgm:spPr/>
    </dgm:pt>
    <dgm:pt modelId="{7AD341A0-75B1-D94A-8D57-EB21682A710B}" type="pres">
      <dgm:prSet presAssocID="{662BB254-012C-2F4F-A94D-F65B0A5FABED}" presName="aSpace2" presStyleCnt="0"/>
      <dgm:spPr/>
    </dgm:pt>
    <dgm:pt modelId="{94F44B28-1D13-BF45-ABAF-B7784978FAC4}" type="pres">
      <dgm:prSet presAssocID="{DDD53DFB-41D6-2E42-81D3-2849A7EA5DC4}" presName="childNode" presStyleLbl="node1" presStyleIdx="9" presStyleCnt="10">
        <dgm:presLayoutVars>
          <dgm:bulletEnabled val="1"/>
        </dgm:presLayoutVars>
      </dgm:prSet>
      <dgm:spPr/>
    </dgm:pt>
  </dgm:ptLst>
  <dgm:cxnLst>
    <dgm:cxn modelId="{2F2E6502-522A-D04B-B7B8-9A002C0C4D33}" type="presOf" srcId="{7F275EA2-AFE7-474B-8C53-2CE2D93CC1C9}" destId="{5B74633F-CF81-1F4A-BDB2-C794CE10535D}" srcOrd="0" destOrd="0" presId="urn:microsoft.com/office/officeart/2005/8/layout/lProcess2"/>
    <dgm:cxn modelId="{D1E37205-D0C7-EA48-A4FF-677F06B05798}" srcId="{A38F3A0B-A975-674D-A254-D400F18A1A9B}" destId="{DDD53DFB-41D6-2E42-81D3-2849A7EA5DC4}" srcOrd="1" destOrd="0" parTransId="{2821AF4A-C28C-9A46-A53B-4D4F0CD1C324}" sibTransId="{041DB79A-4645-4E43-A0E7-B0BFFEB6E797}"/>
    <dgm:cxn modelId="{92A7D307-C256-E240-9FA1-EEF8F92C1241}" type="presOf" srcId="{A38F3A0B-A975-674D-A254-D400F18A1A9B}" destId="{7BEDF0FB-1F9A-924B-9FFF-D1F21D0CA9D5}" srcOrd="1" destOrd="0" presId="urn:microsoft.com/office/officeart/2005/8/layout/lProcess2"/>
    <dgm:cxn modelId="{F9A3930B-A213-2849-A3D5-D4D0941259AF}" type="presOf" srcId="{7F3561DF-EF35-FF4B-9E8B-02409DEDAFC0}" destId="{2F38D6E1-8599-C842-AF70-B18572AD2C47}" srcOrd="0" destOrd="0" presId="urn:microsoft.com/office/officeart/2005/8/layout/lProcess2"/>
    <dgm:cxn modelId="{0AAA8A0D-BE1C-F341-B990-119F460A1E2A}" type="presOf" srcId="{662BB254-012C-2F4F-A94D-F65B0A5FABED}" destId="{DF68ACFE-5F5F-ED40-B982-AD522EDAE204}" srcOrd="0" destOrd="0" presId="urn:microsoft.com/office/officeart/2005/8/layout/lProcess2"/>
    <dgm:cxn modelId="{98336110-E4DF-D743-8575-AB328C45889F}" type="presOf" srcId="{E9714153-4CD3-A044-9F0E-87150766EC36}" destId="{678FF0E8-F0C9-EE4D-A12C-56835A1B0B8E}" srcOrd="1" destOrd="0" presId="urn:microsoft.com/office/officeart/2005/8/layout/lProcess2"/>
    <dgm:cxn modelId="{18E27A13-5248-F244-93CC-B51F883982B8}" srcId="{7F275EA2-AFE7-474B-8C53-2CE2D93CC1C9}" destId="{30C90A73-6753-EE47-9C57-0585D1453E50}" srcOrd="1" destOrd="0" parTransId="{8342F572-937A-984C-BDED-51453B372C95}" sibTransId="{180269C7-D15F-5D46-9D83-1D409699B700}"/>
    <dgm:cxn modelId="{F5878C23-0038-E64C-8D40-D0C1ADD49172}" srcId="{C81BB208-3173-A54F-9585-09833C417D11}" destId="{E9714153-4CD3-A044-9F0E-87150766EC36}" srcOrd="0" destOrd="0" parTransId="{EFFE2787-4015-974E-99B8-1781D67837CC}" sibTransId="{7C9EC6BD-367A-3748-BA5C-1F439D6A9B0E}"/>
    <dgm:cxn modelId="{B6515A38-D681-FF45-B764-CBC47E820F07}" type="presOf" srcId="{7F275EA2-AFE7-474B-8C53-2CE2D93CC1C9}" destId="{2759380C-BD09-364E-B676-55BA02CC63C2}" srcOrd="1" destOrd="0" presId="urn:microsoft.com/office/officeart/2005/8/layout/lProcess2"/>
    <dgm:cxn modelId="{FA38043A-F4DB-C34F-9946-0CF6C72B555A}" type="presOf" srcId="{A28C59DF-D211-2543-A3C9-F9FDDF1786E2}" destId="{4939C21C-A8C7-F747-89B8-4B2707880E7D}" srcOrd="0" destOrd="0" presId="urn:microsoft.com/office/officeart/2005/8/layout/lProcess2"/>
    <dgm:cxn modelId="{E3B3443D-6CB2-C14A-8946-3494952D29E6}" type="presOf" srcId="{A8DEA7DF-E860-9A41-8C28-DF89D08C93D0}" destId="{07CF492E-2F01-BB42-8E20-9855F5D55C95}" srcOrd="1" destOrd="0" presId="urn:microsoft.com/office/officeart/2005/8/layout/lProcess2"/>
    <dgm:cxn modelId="{5755A861-C51C-A142-A627-0ABDDC149B6B}" type="presOf" srcId="{977CCFAD-23AD-5F49-A8D0-03C969A854B9}" destId="{2E527717-D864-0B44-B350-CE316176244E}" srcOrd="0" destOrd="0" presId="urn:microsoft.com/office/officeart/2005/8/layout/lProcess2"/>
    <dgm:cxn modelId="{4BC75D42-3467-AB4D-92D7-364025A30D42}" type="presOf" srcId="{A8DEA7DF-E860-9A41-8C28-DF89D08C93D0}" destId="{3E121402-6C30-7E4E-A28C-D8AF97D4C856}" srcOrd="0" destOrd="0" presId="urn:microsoft.com/office/officeart/2005/8/layout/lProcess2"/>
    <dgm:cxn modelId="{F4FCEB66-9D34-1C4E-B8B4-0EEECE3ECCFF}" srcId="{C81BB208-3173-A54F-9585-09833C417D11}" destId="{A8DEA7DF-E860-9A41-8C28-DF89D08C93D0}" srcOrd="2" destOrd="0" parTransId="{6836F8B0-BB09-1B42-809C-48892F3A9C9C}" sibTransId="{35E26550-E4B0-564D-B93E-25FDF4A18C73}"/>
    <dgm:cxn modelId="{985B8B69-C86C-E142-8EE4-AB193632B752}" srcId="{E9714153-4CD3-A044-9F0E-87150766EC36}" destId="{B2BC8067-6330-5441-8D3B-59BDA71A59B3}" srcOrd="0" destOrd="0" parTransId="{DD344178-7539-9B4D-979C-366521128598}" sibTransId="{C2266452-51F0-224D-96D3-75C30D625BBF}"/>
    <dgm:cxn modelId="{430A574C-B6AE-5349-B196-0A8A179D46C8}" type="presOf" srcId="{E9714153-4CD3-A044-9F0E-87150766EC36}" destId="{DD6FB133-71B6-2349-8C19-F6392D561B80}" srcOrd="0" destOrd="0" presId="urn:microsoft.com/office/officeart/2005/8/layout/lProcess2"/>
    <dgm:cxn modelId="{22BDA86F-80E9-B14D-9FAB-32F85528A6CD}" type="presOf" srcId="{29CED829-CB89-8E40-B146-8B3831C3FB7B}" destId="{1A566699-A21D-F34B-8C67-072873741D92}" srcOrd="0" destOrd="0" presId="urn:microsoft.com/office/officeart/2005/8/layout/lProcess2"/>
    <dgm:cxn modelId="{F6740151-15F7-4641-A4F8-5D98F2BD319A}" srcId="{A38F3A0B-A975-674D-A254-D400F18A1A9B}" destId="{662BB254-012C-2F4F-A94D-F65B0A5FABED}" srcOrd="0" destOrd="0" parTransId="{43E55162-4F28-3F43-BBCC-0F24B47B0C11}" sibTransId="{4BEC38AA-46BD-D444-BE66-9C9982958D61}"/>
    <dgm:cxn modelId="{790EE652-AC50-5C49-BF8D-A965EF18B80D}" type="presOf" srcId="{70361451-622F-EE47-A6AD-FB766A060A15}" destId="{DEC2FBEC-36A1-3541-92AE-B8BB979E9C7F}" srcOrd="0" destOrd="0" presId="urn:microsoft.com/office/officeart/2005/8/layout/lProcess2"/>
    <dgm:cxn modelId="{C1065379-17C9-4348-980C-F4A2559D46C7}" type="presOf" srcId="{B2BC8067-6330-5441-8D3B-59BDA71A59B3}" destId="{AA1B34F4-9FA0-2443-8ED9-ACD87AA614F0}" srcOrd="0" destOrd="0" presId="urn:microsoft.com/office/officeart/2005/8/layout/lProcess2"/>
    <dgm:cxn modelId="{7854C17A-CEE9-E445-B31C-CC6D4DDA4492}" srcId="{C81BB208-3173-A54F-9585-09833C417D11}" destId="{A38F3A0B-A975-674D-A254-D400F18A1A9B}" srcOrd="4" destOrd="0" parTransId="{50CAC233-16F0-094D-A07A-87BEC9E345F8}" sibTransId="{DC657E42-2E9C-3E4A-8429-124ECAE4B4B2}"/>
    <dgm:cxn modelId="{35B2E18A-A7D0-F242-88D4-9FEEC029B577}" type="presOf" srcId="{1B88D45D-45A0-2745-8E32-E989D289A625}" destId="{7E072381-C399-C94B-B1E8-E7D223218358}" srcOrd="0" destOrd="0" presId="urn:microsoft.com/office/officeart/2005/8/layout/lProcess2"/>
    <dgm:cxn modelId="{A117578C-C5AC-4544-9029-5A7629EDE799}" srcId="{C81BB208-3173-A54F-9585-09833C417D11}" destId="{977CCFAD-23AD-5F49-A8D0-03C969A854B9}" srcOrd="3" destOrd="0" parTransId="{1F31E4DC-37C7-1942-B3B8-464301F059AD}" sibTransId="{149C6116-6EA2-094A-A9A7-87068B72C1FF}"/>
    <dgm:cxn modelId="{6E59178F-43D5-A444-80C9-12B9B4B91913}" srcId="{A8DEA7DF-E860-9A41-8C28-DF89D08C93D0}" destId="{29CED829-CB89-8E40-B146-8B3831C3FB7B}" srcOrd="0" destOrd="0" parTransId="{3F1BDE2C-DF00-454B-A2D7-5145BAE3C073}" sibTransId="{38D07B3A-0EA1-5A42-9141-66E5F2EA2B96}"/>
    <dgm:cxn modelId="{BE8069AD-4070-2642-A82C-3F0877EA267E}" srcId="{C81BB208-3173-A54F-9585-09833C417D11}" destId="{7F275EA2-AFE7-474B-8C53-2CE2D93CC1C9}" srcOrd="1" destOrd="0" parTransId="{DA03BEC0-9C0F-1841-A337-2D88A199F7A5}" sibTransId="{81B12195-0A77-7D4B-8FC6-934A19F106F6}"/>
    <dgm:cxn modelId="{15299CAE-2AF2-5140-8803-9C54E2B6B05F}" type="presOf" srcId="{C81BB208-3173-A54F-9585-09833C417D11}" destId="{DA444C38-87F6-A342-A539-62AE95ADD473}" srcOrd="0" destOrd="0" presId="urn:microsoft.com/office/officeart/2005/8/layout/lProcess2"/>
    <dgm:cxn modelId="{86177FBA-46CF-B540-B5F2-41A5C684136C}" type="presOf" srcId="{DDD53DFB-41D6-2E42-81D3-2849A7EA5DC4}" destId="{94F44B28-1D13-BF45-ABAF-B7784978FAC4}" srcOrd="0" destOrd="0" presId="urn:microsoft.com/office/officeart/2005/8/layout/lProcess2"/>
    <dgm:cxn modelId="{EBCF16CF-45AE-0143-A29B-5B4D4CE5D423}" srcId="{7F275EA2-AFE7-474B-8C53-2CE2D93CC1C9}" destId="{70361451-622F-EE47-A6AD-FB766A060A15}" srcOrd="0" destOrd="0" parTransId="{758E460B-1FD5-924D-8981-BB853C41D3C2}" sibTransId="{8EA029F5-F701-A647-AA41-2C9E535BC8F2}"/>
    <dgm:cxn modelId="{13A1D7D2-519E-1743-9546-BB243AE65D73}" type="presOf" srcId="{A38F3A0B-A975-674D-A254-D400F18A1A9B}" destId="{8CB6D862-6026-7A48-B9D2-F69C76403C06}" srcOrd="0" destOrd="0" presId="urn:microsoft.com/office/officeart/2005/8/layout/lProcess2"/>
    <dgm:cxn modelId="{C91896E0-CB47-0649-845C-5905DBCA468D}" srcId="{A8DEA7DF-E860-9A41-8C28-DF89D08C93D0}" destId="{A28C59DF-D211-2543-A3C9-F9FDDF1786E2}" srcOrd="1" destOrd="0" parTransId="{EC231951-D819-924C-873B-EB7C2A1FB813}" sibTransId="{0D26B70C-B3F2-F941-82BE-14C0EC3980E0}"/>
    <dgm:cxn modelId="{F23BD5E0-2F7E-6F47-9886-61981681F46A}" type="presOf" srcId="{30C90A73-6753-EE47-9C57-0585D1453E50}" destId="{E5466CE4-7A87-4F40-BFEA-FDEDCDA61277}" srcOrd="0" destOrd="0" presId="urn:microsoft.com/office/officeart/2005/8/layout/lProcess2"/>
    <dgm:cxn modelId="{DE7279E2-9341-A549-8B99-23949FDFEB43}" type="presOf" srcId="{9FC242B4-61B2-A44A-B3D2-2F54464AE323}" destId="{6171F305-B6D5-E543-90D8-240DE909174F}" srcOrd="0" destOrd="0" presId="urn:microsoft.com/office/officeart/2005/8/layout/lProcess2"/>
    <dgm:cxn modelId="{6EA666EB-FA97-1F4D-B3CE-5618BBA498F1}" srcId="{E9714153-4CD3-A044-9F0E-87150766EC36}" destId="{9FC242B4-61B2-A44A-B3D2-2F54464AE323}" srcOrd="1" destOrd="0" parTransId="{A7AD6F6E-D526-FC4D-BA97-787BD476C84C}" sibTransId="{1B613A11-2FC3-4C46-A4C4-94C03A616483}"/>
    <dgm:cxn modelId="{FF2B2EEC-B805-9D45-81C4-6D53F7E1FD39}" srcId="{977CCFAD-23AD-5F49-A8D0-03C969A854B9}" destId="{1B88D45D-45A0-2745-8E32-E989D289A625}" srcOrd="0" destOrd="0" parTransId="{D701CA36-84EB-F548-862C-8552FE2AD4BF}" sibTransId="{5551A87E-A76D-D841-91F6-C147A08D9647}"/>
    <dgm:cxn modelId="{E1342BF0-55DE-3341-8FA2-48332666B337}" srcId="{977CCFAD-23AD-5F49-A8D0-03C969A854B9}" destId="{7F3561DF-EF35-FF4B-9E8B-02409DEDAFC0}" srcOrd="1" destOrd="0" parTransId="{A5590088-823F-A049-9C2F-793C2540BDAF}" sibTransId="{521AB9DD-C0A0-0543-A20C-5B2B555B1ED2}"/>
    <dgm:cxn modelId="{1EA5FDF5-5622-F24F-B39C-895171C0D08F}" type="presOf" srcId="{977CCFAD-23AD-5F49-A8D0-03C969A854B9}" destId="{6ECACB15-F6A3-4E4D-A0C2-FF335837E81E}" srcOrd="1" destOrd="0" presId="urn:microsoft.com/office/officeart/2005/8/layout/lProcess2"/>
    <dgm:cxn modelId="{B0A6F270-0BFB-F746-87BF-804D5F928E2A}" type="presParOf" srcId="{DA444C38-87F6-A342-A539-62AE95ADD473}" destId="{5727B68D-DA40-5544-96EA-5339B616D749}" srcOrd="0" destOrd="0" presId="urn:microsoft.com/office/officeart/2005/8/layout/lProcess2"/>
    <dgm:cxn modelId="{26037BCB-786C-764B-8EC9-52A43F9E758D}" type="presParOf" srcId="{5727B68D-DA40-5544-96EA-5339B616D749}" destId="{DD6FB133-71B6-2349-8C19-F6392D561B80}" srcOrd="0" destOrd="0" presId="urn:microsoft.com/office/officeart/2005/8/layout/lProcess2"/>
    <dgm:cxn modelId="{5F5D6B29-2FFB-8444-A1D1-04EA0BECA4CF}" type="presParOf" srcId="{5727B68D-DA40-5544-96EA-5339B616D749}" destId="{678FF0E8-F0C9-EE4D-A12C-56835A1B0B8E}" srcOrd="1" destOrd="0" presId="urn:microsoft.com/office/officeart/2005/8/layout/lProcess2"/>
    <dgm:cxn modelId="{484C3F70-4B2C-EC4D-8557-D4FC6375D43B}" type="presParOf" srcId="{5727B68D-DA40-5544-96EA-5339B616D749}" destId="{648A3570-30B0-A04F-B2AF-B89BA454C8D8}" srcOrd="2" destOrd="0" presId="urn:microsoft.com/office/officeart/2005/8/layout/lProcess2"/>
    <dgm:cxn modelId="{43148E02-C08C-B942-BED7-99178A4AC026}" type="presParOf" srcId="{648A3570-30B0-A04F-B2AF-B89BA454C8D8}" destId="{7192F00E-1B29-EA4A-BFBA-D6782EAD027E}" srcOrd="0" destOrd="0" presId="urn:microsoft.com/office/officeart/2005/8/layout/lProcess2"/>
    <dgm:cxn modelId="{CECF1BD3-F99A-134A-A09D-C585E1FED9D4}" type="presParOf" srcId="{7192F00E-1B29-EA4A-BFBA-D6782EAD027E}" destId="{AA1B34F4-9FA0-2443-8ED9-ACD87AA614F0}" srcOrd="0" destOrd="0" presId="urn:microsoft.com/office/officeart/2005/8/layout/lProcess2"/>
    <dgm:cxn modelId="{B4D1F482-C688-FE41-ADBC-14CF93C5F0CB}" type="presParOf" srcId="{7192F00E-1B29-EA4A-BFBA-D6782EAD027E}" destId="{6AD439A8-8068-AC43-AA8C-B22CFBC0582F}" srcOrd="1" destOrd="0" presId="urn:microsoft.com/office/officeart/2005/8/layout/lProcess2"/>
    <dgm:cxn modelId="{6DBBBD04-C423-E841-A31B-FD46DA04E19F}" type="presParOf" srcId="{7192F00E-1B29-EA4A-BFBA-D6782EAD027E}" destId="{6171F305-B6D5-E543-90D8-240DE909174F}" srcOrd="2" destOrd="0" presId="urn:microsoft.com/office/officeart/2005/8/layout/lProcess2"/>
    <dgm:cxn modelId="{2D108E40-7879-8143-8D82-9A2E8D9E0397}" type="presParOf" srcId="{DA444C38-87F6-A342-A539-62AE95ADD473}" destId="{5BFA3BA5-363A-BE41-B011-FC3B97A7E843}" srcOrd="1" destOrd="0" presId="urn:microsoft.com/office/officeart/2005/8/layout/lProcess2"/>
    <dgm:cxn modelId="{BD360AF1-6A08-4A42-8E38-375C93521A25}" type="presParOf" srcId="{DA444C38-87F6-A342-A539-62AE95ADD473}" destId="{0B60CC57-20F4-D041-8746-21161B5BD688}" srcOrd="2" destOrd="0" presId="urn:microsoft.com/office/officeart/2005/8/layout/lProcess2"/>
    <dgm:cxn modelId="{57B92421-BD1E-FF44-B540-017A368F9F27}" type="presParOf" srcId="{0B60CC57-20F4-D041-8746-21161B5BD688}" destId="{5B74633F-CF81-1F4A-BDB2-C794CE10535D}" srcOrd="0" destOrd="0" presId="urn:microsoft.com/office/officeart/2005/8/layout/lProcess2"/>
    <dgm:cxn modelId="{785AE032-2972-5840-A215-EEF7DB646CEA}" type="presParOf" srcId="{0B60CC57-20F4-D041-8746-21161B5BD688}" destId="{2759380C-BD09-364E-B676-55BA02CC63C2}" srcOrd="1" destOrd="0" presId="urn:microsoft.com/office/officeart/2005/8/layout/lProcess2"/>
    <dgm:cxn modelId="{1FF3F989-E61E-C249-9F47-9E53DE519A22}" type="presParOf" srcId="{0B60CC57-20F4-D041-8746-21161B5BD688}" destId="{6FF4F500-71F5-BA4F-A498-073D3170775F}" srcOrd="2" destOrd="0" presId="urn:microsoft.com/office/officeart/2005/8/layout/lProcess2"/>
    <dgm:cxn modelId="{28112F17-62C9-3A44-8F90-C846D2899405}" type="presParOf" srcId="{6FF4F500-71F5-BA4F-A498-073D3170775F}" destId="{267B084D-877B-734D-A4E7-8380098D5311}" srcOrd="0" destOrd="0" presId="urn:microsoft.com/office/officeart/2005/8/layout/lProcess2"/>
    <dgm:cxn modelId="{EE6BB252-5084-B847-AA3E-72F698A74282}" type="presParOf" srcId="{267B084D-877B-734D-A4E7-8380098D5311}" destId="{DEC2FBEC-36A1-3541-92AE-B8BB979E9C7F}" srcOrd="0" destOrd="0" presId="urn:microsoft.com/office/officeart/2005/8/layout/lProcess2"/>
    <dgm:cxn modelId="{C864186A-C628-A24B-A3F7-273FBD2B43BD}" type="presParOf" srcId="{267B084D-877B-734D-A4E7-8380098D5311}" destId="{DD4E5774-41DD-F945-94F9-6E884B913105}" srcOrd="1" destOrd="0" presId="urn:microsoft.com/office/officeart/2005/8/layout/lProcess2"/>
    <dgm:cxn modelId="{6DD5CB04-1456-8A4C-B2F3-9CB710AA5930}" type="presParOf" srcId="{267B084D-877B-734D-A4E7-8380098D5311}" destId="{E5466CE4-7A87-4F40-BFEA-FDEDCDA61277}" srcOrd="2" destOrd="0" presId="urn:microsoft.com/office/officeart/2005/8/layout/lProcess2"/>
    <dgm:cxn modelId="{41A7B372-20B9-8542-AF96-B83F0E212165}" type="presParOf" srcId="{DA444C38-87F6-A342-A539-62AE95ADD473}" destId="{CE43310E-B1B9-CE4A-8FB9-2AFDFA472E27}" srcOrd="3" destOrd="0" presId="urn:microsoft.com/office/officeart/2005/8/layout/lProcess2"/>
    <dgm:cxn modelId="{553AF29C-4EDB-D646-8C62-976168A435B6}" type="presParOf" srcId="{DA444C38-87F6-A342-A539-62AE95ADD473}" destId="{CCF660DA-D24D-034C-A339-0992C607A877}" srcOrd="4" destOrd="0" presId="urn:microsoft.com/office/officeart/2005/8/layout/lProcess2"/>
    <dgm:cxn modelId="{35F6359B-A978-3449-ABAC-5BA630879DAF}" type="presParOf" srcId="{CCF660DA-D24D-034C-A339-0992C607A877}" destId="{3E121402-6C30-7E4E-A28C-D8AF97D4C856}" srcOrd="0" destOrd="0" presId="urn:microsoft.com/office/officeart/2005/8/layout/lProcess2"/>
    <dgm:cxn modelId="{5C16617C-22F4-5E4B-8202-8AE735055077}" type="presParOf" srcId="{CCF660DA-D24D-034C-A339-0992C607A877}" destId="{07CF492E-2F01-BB42-8E20-9855F5D55C95}" srcOrd="1" destOrd="0" presId="urn:microsoft.com/office/officeart/2005/8/layout/lProcess2"/>
    <dgm:cxn modelId="{1728CE09-78A1-C34E-BEF1-3601405B98AE}" type="presParOf" srcId="{CCF660DA-D24D-034C-A339-0992C607A877}" destId="{28AD28DF-CEC9-6446-B079-29F1AA107303}" srcOrd="2" destOrd="0" presId="urn:microsoft.com/office/officeart/2005/8/layout/lProcess2"/>
    <dgm:cxn modelId="{0F0DCED3-CF13-674E-B091-A71433E4D5A2}" type="presParOf" srcId="{28AD28DF-CEC9-6446-B079-29F1AA107303}" destId="{B7202579-11BC-9E47-BA84-80753021DEDA}" srcOrd="0" destOrd="0" presId="urn:microsoft.com/office/officeart/2005/8/layout/lProcess2"/>
    <dgm:cxn modelId="{0FBC9204-EEAB-FD41-9A80-C799DEDE782A}" type="presParOf" srcId="{B7202579-11BC-9E47-BA84-80753021DEDA}" destId="{1A566699-A21D-F34B-8C67-072873741D92}" srcOrd="0" destOrd="0" presId="urn:microsoft.com/office/officeart/2005/8/layout/lProcess2"/>
    <dgm:cxn modelId="{24662434-D049-0D42-A5D2-AD492A50E8AC}" type="presParOf" srcId="{B7202579-11BC-9E47-BA84-80753021DEDA}" destId="{4E6FDF94-F6F0-534F-A7D0-18DD825DAFF6}" srcOrd="1" destOrd="0" presId="urn:microsoft.com/office/officeart/2005/8/layout/lProcess2"/>
    <dgm:cxn modelId="{95AB5285-4191-494F-92BE-22CBF7FCF98C}" type="presParOf" srcId="{B7202579-11BC-9E47-BA84-80753021DEDA}" destId="{4939C21C-A8C7-F747-89B8-4B2707880E7D}" srcOrd="2" destOrd="0" presId="urn:microsoft.com/office/officeart/2005/8/layout/lProcess2"/>
    <dgm:cxn modelId="{9D0CA3DB-9FFD-6045-BE6D-37AF18E9BBA0}" type="presParOf" srcId="{DA444C38-87F6-A342-A539-62AE95ADD473}" destId="{50283F58-53D8-AD4A-914F-A2CCD1641985}" srcOrd="5" destOrd="0" presId="urn:microsoft.com/office/officeart/2005/8/layout/lProcess2"/>
    <dgm:cxn modelId="{B3D4E938-B09B-564A-9085-AA57B0909E76}" type="presParOf" srcId="{DA444C38-87F6-A342-A539-62AE95ADD473}" destId="{39DE835F-D70C-B94F-A582-5301BCB9A79F}" srcOrd="6" destOrd="0" presId="urn:microsoft.com/office/officeart/2005/8/layout/lProcess2"/>
    <dgm:cxn modelId="{0C478835-9EBB-214A-AB1F-6A9C5B0D457F}" type="presParOf" srcId="{39DE835F-D70C-B94F-A582-5301BCB9A79F}" destId="{2E527717-D864-0B44-B350-CE316176244E}" srcOrd="0" destOrd="0" presId="urn:microsoft.com/office/officeart/2005/8/layout/lProcess2"/>
    <dgm:cxn modelId="{E21291E6-FB1A-8647-B164-64CE16453AE0}" type="presParOf" srcId="{39DE835F-D70C-B94F-A582-5301BCB9A79F}" destId="{6ECACB15-F6A3-4E4D-A0C2-FF335837E81E}" srcOrd="1" destOrd="0" presId="urn:microsoft.com/office/officeart/2005/8/layout/lProcess2"/>
    <dgm:cxn modelId="{DEC72D78-C3FC-D145-BC8F-351AC7F8E572}" type="presParOf" srcId="{39DE835F-D70C-B94F-A582-5301BCB9A79F}" destId="{7D71BDEC-72FE-C541-AB58-2550495D885E}" srcOrd="2" destOrd="0" presId="urn:microsoft.com/office/officeart/2005/8/layout/lProcess2"/>
    <dgm:cxn modelId="{93A99D80-0692-8C41-ABE9-7287B43BA9EF}" type="presParOf" srcId="{7D71BDEC-72FE-C541-AB58-2550495D885E}" destId="{659471FA-390E-7542-BDCF-86482C0D55BF}" srcOrd="0" destOrd="0" presId="urn:microsoft.com/office/officeart/2005/8/layout/lProcess2"/>
    <dgm:cxn modelId="{39621563-9DE4-2D44-AF75-10ACDD00B552}" type="presParOf" srcId="{659471FA-390E-7542-BDCF-86482C0D55BF}" destId="{7E072381-C399-C94B-B1E8-E7D223218358}" srcOrd="0" destOrd="0" presId="urn:microsoft.com/office/officeart/2005/8/layout/lProcess2"/>
    <dgm:cxn modelId="{3669EA0B-2BA0-454C-8872-4AA2CB6E530C}" type="presParOf" srcId="{659471FA-390E-7542-BDCF-86482C0D55BF}" destId="{DC691162-8ADD-9B4F-AC85-604743487086}" srcOrd="1" destOrd="0" presId="urn:microsoft.com/office/officeart/2005/8/layout/lProcess2"/>
    <dgm:cxn modelId="{B9BAD66B-63E9-3F44-A997-B35797B7548C}" type="presParOf" srcId="{659471FA-390E-7542-BDCF-86482C0D55BF}" destId="{2F38D6E1-8599-C842-AF70-B18572AD2C47}" srcOrd="2" destOrd="0" presId="urn:microsoft.com/office/officeart/2005/8/layout/lProcess2"/>
    <dgm:cxn modelId="{E54E7C72-73AA-9C49-9A79-B882513CCAE2}" type="presParOf" srcId="{DA444C38-87F6-A342-A539-62AE95ADD473}" destId="{767F4B61-0AB1-3A42-AD4B-8F387D1A9461}" srcOrd="7" destOrd="0" presId="urn:microsoft.com/office/officeart/2005/8/layout/lProcess2"/>
    <dgm:cxn modelId="{D89B6B18-3AF4-1946-9E78-BC9764B5CEF6}" type="presParOf" srcId="{DA444C38-87F6-A342-A539-62AE95ADD473}" destId="{2B0E86AF-4312-7C40-A34B-10961E7C18A1}" srcOrd="8" destOrd="0" presId="urn:microsoft.com/office/officeart/2005/8/layout/lProcess2"/>
    <dgm:cxn modelId="{D243CECF-4C0D-314E-B1AF-E099529DE04B}" type="presParOf" srcId="{2B0E86AF-4312-7C40-A34B-10961E7C18A1}" destId="{8CB6D862-6026-7A48-B9D2-F69C76403C06}" srcOrd="0" destOrd="0" presId="urn:microsoft.com/office/officeart/2005/8/layout/lProcess2"/>
    <dgm:cxn modelId="{9E31063E-28CB-2C47-A354-73D357F19B0A}" type="presParOf" srcId="{2B0E86AF-4312-7C40-A34B-10961E7C18A1}" destId="{7BEDF0FB-1F9A-924B-9FFF-D1F21D0CA9D5}" srcOrd="1" destOrd="0" presId="urn:microsoft.com/office/officeart/2005/8/layout/lProcess2"/>
    <dgm:cxn modelId="{39B1A70F-B957-3E42-89A2-C35CC1B91327}" type="presParOf" srcId="{2B0E86AF-4312-7C40-A34B-10961E7C18A1}" destId="{DA6F93CB-C9D6-B64D-AC97-890E828CFE8A}" srcOrd="2" destOrd="0" presId="urn:microsoft.com/office/officeart/2005/8/layout/lProcess2"/>
    <dgm:cxn modelId="{EDEC10BF-F8FB-4848-AC57-229F34271D06}" type="presParOf" srcId="{DA6F93CB-C9D6-B64D-AC97-890E828CFE8A}" destId="{301B73EA-9520-6C41-8A2D-1281C1507319}" srcOrd="0" destOrd="0" presId="urn:microsoft.com/office/officeart/2005/8/layout/lProcess2"/>
    <dgm:cxn modelId="{73FB7605-237E-654F-AD5D-C8E1C4146326}" type="presParOf" srcId="{301B73EA-9520-6C41-8A2D-1281C1507319}" destId="{DF68ACFE-5F5F-ED40-B982-AD522EDAE204}" srcOrd="0" destOrd="0" presId="urn:microsoft.com/office/officeart/2005/8/layout/lProcess2"/>
    <dgm:cxn modelId="{41CD8CE1-8798-9344-AD99-85DC22000A67}" type="presParOf" srcId="{301B73EA-9520-6C41-8A2D-1281C1507319}" destId="{7AD341A0-75B1-D94A-8D57-EB21682A710B}" srcOrd="1" destOrd="0" presId="urn:microsoft.com/office/officeart/2005/8/layout/lProcess2"/>
    <dgm:cxn modelId="{6DDAD117-576B-7448-8519-B5650C3A4F73}" type="presParOf" srcId="{301B73EA-9520-6C41-8A2D-1281C1507319}" destId="{94F44B28-1D13-BF45-ABAF-B7784978FAC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4B4F25-07F5-BA4A-9D70-521F85A8450A}"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GB"/>
        </a:p>
      </dgm:t>
    </dgm:pt>
    <dgm:pt modelId="{05228BB9-E0B5-6C4C-A5EE-761EF08434C5}">
      <dgm:prSet phldrT="[Text]"/>
      <dgm:spPr/>
      <dgm:t>
        <a:bodyPr/>
        <a:lstStyle/>
        <a:p>
          <a:r>
            <a:rPr lang="en-GB" dirty="0">
              <a:solidFill>
                <a:schemeClr val="tx1">
                  <a:lumMod val="75000"/>
                  <a:lumOff val="25000"/>
                </a:schemeClr>
              </a:solidFill>
            </a:rPr>
            <a:t>Who has the power?</a:t>
          </a:r>
        </a:p>
      </dgm:t>
    </dgm:pt>
    <dgm:pt modelId="{2E946624-33A4-D542-B60A-33C2B8C04702}" type="parTrans" cxnId="{23DFA1BC-ECD8-824E-86E2-6ACB546E44B7}">
      <dgm:prSet/>
      <dgm:spPr/>
      <dgm:t>
        <a:bodyPr/>
        <a:lstStyle/>
        <a:p>
          <a:endParaRPr lang="en-GB"/>
        </a:p>
      </dgm:t>
    </dgm:pt>
    <dgm:pt modelId="{751A197E-C33A-C24F-9A49-5CC741C556D8}" type="sibTrans" cxnId="{23DFA1BC-ECD8-824E-86E2-6ACB546E44B7}">
      <dgm:prSet/>
      <dgm:spPr/>
      <dgm:t>
        <a:bodyPr/>
        <a:lstStyle/>
        <a:p>
          <a:endParaRPr lang="en-GB">
            <a:solidFill>
              <a:schemeClr val="tx1">
                <a:lumMod val="75000"/>
                <a:lumOff val="25000"/>
              </a:schemeClr>
            </a:solidFill>
          </a:endParaRPr>
        </a:p>
      </dgm:t>
    </dgm:pt>
    <dgm:pt modelId="{D0B77923-ACF4-E34E-96D6-B9AFA49F8824}">
      <dgm:prSet phldrT="[Text]"/>
      <dgm:spPr/>
      <dgm:t>
        <a:bodyPr/>
        <a:lstStyle/>
        <a:p>
          <a:r>
            <a:rPr lang="en-GB" dirty="0">
              <a:solidFill>
                <a:schemeClr val="tx1">
                  <a:lumMod val="75000"/>
                  <a:lumOff val="25000"/>
                </a:schemeClr>
              </a:solidFill>
            </a:rPr>
            <a:t>Possible multiple decisions or decision-makers</a:t>
          </a:r>
        </a:p>
      </dgm:t>
    </dgm:pt>
    <dgm:pt modelId="{8E952AAB-66E2-0441-843C-8E58D4EBDB53}" type="parTrans" cxnId="{662DEC4A-1DC8-7846-9B5D-689AC13C113C}">
      <dgm:prSet/>
      <dgm:spPr/>
      <dgm:t>
        <a:bodyPr/>
        <a:lstStyle/>
        <a:p>
          <a:endParaRPr lang="en-GB"/>
        </a:p>
      </dgm:t>
    </dgm:pt>
    <dgm:pt modelId="{D61BF74D-9FD8-8244-8D8B-E05DDC5B15D5}" type="sibTrans" cxnId="{662DEC4A-1DC8-7846-9B5D-689AC13C113C}">
      <dgm:prSet/>
      <dgm:spPr/>
      <dgm:t>
        <a:bodyPr/>
        <a:lstStyle/>
        <a:p>
          <a:endParaRPr lang="en-GB">
            <a:solidFill>
              <a:schemeClr val="tx1">
                <a:lumMod val="75000"/>
                <a:lumOff val="25000"/>
              </a:schemeClr>
            </a:solidFill>
          </a:endParaRPr>
        </a:p>
      </dgm:t>
    </dgm:pt>
    <dgm:pt modelId="{80EDEB88-FCAA-9843-8563-5C56C32E4D4C}">
      <dgm:prSet phldrT="[Text]"/>
      <dgm:spPr/>
      <dgm:t>
        <a:bodyPr/>
        <a:lstStyle/>
        <a:p>
          <a:r>
            <a:rPr lang="en-GB" dirty="0">
              <a:solidFill>
                <a:schemeClr val="tx1">
                  <a:lumMod val="75000"/>
                  <a:lumOff val="25000"/>
                </a:schemeClr>
              </a:solidFill>
            </a:rPr>
            <a:t>Tailor the strategy</a:t>
          </a:r>
        </a:p>
      </dgm:t>
    </dgm:pt>
    <dgm:pt modelId="{46EE8A3B-6083-4C4F-B8D0-0B7A19BDA946}" type="parTrans" cxnId="{1EF13EB8-01D4-704A-B9B0-650E98FA0F27}">
      <dgm:prSet/>
      <dgm:spPr/>
      <dgm:t>
        <a:bodyPr/>
        <a:lstStyle/>
        <a:p>
          <a:endParaRPr lang="en-GB"/>
        </a:p>
      </dgm:t>
    </dgm:pt>
    <dgm:pt modelId="{3D0E16A8-F261-474F-A769-37ED6F81FCBD}" type="sibTrans" cxnId="{1EF13EB8-01D4-704A-B9B0-650E98FA0F27}">
      <dgm:prSet/>
      <dgm:spPr/>
      <dgm:t>
        <a:bodyPr/>
        <a:lstStyle/>
        <a:p>
          <a:endParaRPr lang="en-GB">
            <a:solidFill>
              <a:schemeClr val="tx1">
                <a:lumMod val="75000"/>
                <a:lumOff val="25000"/>
              </a:schemeClr>
            </a:solidFill>
          </a:endParaRPr>
        </a:p>
      </dgm:t>
    </dgm:pt>
    <dgm:pt modelId="{303BA5D7-B20B-2A49-8E22-42CF9C95EEED}">
      <dgm:prSet phldrT="[Text]"/>
      <dgm:spPr/>
      <dgm:t>
        <a:bodyPr/>
        <a:lstStyle/>
        <a:p>
          <a:r>
            <a:rPr lang="en-GB" dirty="0">
              <a:solidFill>
                <a:schemeClr val="tx1">
                  <a:lumMod val="75000"/>
                  <a:lumOff val="25000"/>
                </a:schemeClr>
              </a:solidFill>
            </a:rPr>
            <a:t>Understand the context</a:t>
          </a:r>
        </a:p>
      </dgm:t>
    </dgm:pt>
    <dgm:pt modelId="{116B2E5D-B09D-7843-837F-D3F05B12852E}" type="parTrans" cxnId="{351511B5-9AD1-814A-AB41-B3F3BC5F3F54}">
      <dgm:prSet/>
      <dgm:spPr/>
      <dgm:t>
        <a:bodyPr/>
        <a:lstStyle/>
        <a:p>
          <a:endParaRPr lang="en-GB"/>
        </a:p>
      </dgm:t>
    </dgm:pt>
    <dgm:pt modelId="{1B810E44-074A-7646-A163-D235C4B045D4}" type="sibTrans" cxnId="{351511B5-9AD1-814A-AB41-B3F3BC5F3F54}">
      <dgm:prSet/>
      <dgm:spPr/>
      <dgm:t>
        <a:bodyPr/>
        <a:lstStyle/>
        <a:p>
          <a:endParaRPr lang="en-GB">
            <a:solidFill>
              <a:schemeClr val="tx1">
                <a:lumMod val="75000"/>
                <a:lumOff val="25000"/>
              </a:schemeClr>
            </a:solidFill>
          </a:endParaRPr>
        </a:p>
      </dgm:t>
    </dgm:pt>
    <dgm:pt modelId="{53FD48AC-A5AD-CE43-8751-CF5636AD7FA4}" type="pres">
      <dgm:prSet presAssocID="{604B4F25-07F5-BA4A-9D70-521F85A8450A}" presName="cycle" presStyleCnt="0">
        <dgm:presLayoutVars>
          <dgm:dir/>
          <dgm:resizeHandles val="exact"/>
        </dgm:presLayoutVars>
      </dgm:prSet>
      <dgm:spPr/>
    </dgm:pt>
    <dgm:pt modelId="{52E1B7AA-ED57-F746-BA17-9083D4991098}" type="pres">
      <dgm:prSet presAssocID="{05228BB9-E0B5-6C4C-A5EE-761EF08434C5}" presName="node" presStyleLbl="node1" presStyleIdx="0" presStyleCnt="4">
        <dgm:presLayoutVars>
          <dgm:bulletEnabled val="1"/>
        </dgm:presLayoutVars>
      </dgm:prSet>
      <dgm:spPr/>
    </dgm:pt>
    <dgm:pt modelId="{C3D4EAFE-8385-3548-BBBE-F7586E9337EE}" type="pres">
      <dgm:prSet presAssocID="{05228BB9-E0B5-6C4C-A5EE-761EF08434C5}" presName="spNode" presStyleCnt="0"/>
      <dgm:spPr/>
    </dgm:pt>
    <dgm:pt modelId="{A61A91D2-50BD-1A4E-87A8-A45DE5DA9CA0}" type="pres">
      <dgm:prSet presAssocID="{751A197E-C33A-C24F-9A49-5CC741C556D8}" presName="sibTrans" presStyleLbl="sibTrans1D1" presStyleIdx="0" presStyleCnt="4"/>
      <dgm:spPr/>
    </dgm:pt>
    <dgm:pt modelId="{2F631B1E-4C15-424E-B73C-8F8D7C3C1685}" type="pres">
      <dgm:prSet presAssocID="{D0B77923-ACF4-E34E-96D6-B9AFA49F8824}" presName="node" presStyleLbl="node1" presStyleIdx="1" presStyleCnt="4">
        <dgm:presLayoutVars>
          <dgm:bulletEnabled val="1"/>
        </dgm:presLayoutVars>
      </dgm:prSet>
      <dgm:spPr/>
    </dgm:pt>
    <dgm:pt modelId="{2C0A704A-2338-D64F-BE1F-CE82E3445ABD}" type="pres">
      <dgm:prSet presAssocID="{D0B77923-ACF4-E34E-96D6-B9AFA49F8824}" presName="spNode" presStyleCnt="0"/>
      <dgm:spPr/>
    </dgm:pt>
    <dgm:pt modelId="{998F5CAB-6645-DC47-807A-076989CEF248}" type="pres">
      <dgm:prSet presAssocID="{D61BF74D-9FD8-8244-8D8B-E05DDC5B15D5}" presName="sibTrans" presStyleLbl="sibTrans1D1" presStyleIdx="1" presStyleCnt="4"/>
      <dgm:spPr/>
    </dgm:pt>
    <dgm:pt modelId="{9C1D204B-42B0-9148-8863-C4799E7748F9}" type="pres">
      <dgm:prSet presAssocID="{303BA5D7-B20B-2A49-8E22-42CF9C95EEED}" presName="node" presStyleLbl="node1" presStyleIdx="2" presStyleCnt="4">
        <dgm:presLayoutVars>
          <dgm:bulletEnabled val="1"/>
        </dgm:presLayoutVars>
      </dgm:prSet>
      <dgm:spPr/>
    </dgm:pt>
    <dgm:pt modelId="{9EC4014E-7E3B-A74A-9F7D-2B4FC3C47A42}" type="pres">
      <dgm:prSet presAssocID="{303BA5D7-B20B-2A49-8E22-42CF9C95EEED}" presName="spNode" presStyleCnt="0"/>
      <dgm:spPr/>
    </dgm:pt>
    <dgm:pt modelId="{5C76710C-FFDD-4743-AB20-AC89F4AAEC54}" type="pres">
      <dgm:prSet presAssocID="{1B810E44-074A-7646-A163-D235C4B045D4}" presName="sibTrans" presStyleLbl="sibTrans1D1" presStyleIdx="2" presStyleCnt="4"/>
      <dgm:spPr/>
    </dgm:pt>
    <dgm:pt modelId="{C82D6EE8-EB2B-6343-A0A1-AA5C29A37A3C}" type="pres">
      <dgm:prSet presAssocID="{80EDEB88-FCAA-9843-8563-5C56C32E4D4C}" presName="node" presStyleLbl="node1" presStyleIdx="3" presStyleCnt="4">
        <dgm:presLayoutVars>
          <dgm:bulletEnabled val="1"/>
        </dgm:presLayoutVars>
      </dgm:prSet>
      <dgm:spPr/>
    </dgm:pt>
    <dgm:pt modelId="{F90136BC-6C55-DE42-9CB6-B2C472730F66}" type="pres">
      <dgm:prSet presAssocID="{80EDEB88-FCAA-9843-8563-5C56C32E4D4C}" presName="spNode" presStyleCnt="0"/>
      <dgm:spPr/>
    </dgm:pt>
    <dgm:pt modelId="{F0370AC7-189F-7041-B244-5D4415884A54}" type="pres">
      <dgm:prSet presAssocID="{3D0E16A8-F261-474F-A769-37ED6F81FCBD}" presName="sibTrans" presStyleLbl="sibTrans1D1" presStyleIdx="3" presStyleCnt="4"/>
      <dgm:spPr/>
    </dgm:pt>
  </dgm:ptLst>
  <dgm:cxnLst>
    <dgm:cxn modelId="{58EF8614-2AA4-CC41-815A-CBA97EF2D25C}" type="presOf" srcId="{80EDEB88-FCAA-9843-8563-5C56C32E4D4C}" destId="{C82D6EE8-EB2B-6343-A0A1-AA5C29A37A3C}" srcOrd="0" destOrd="0" presId="urn:microsoft.com/office/officeart/2005/8/layout/cycle6"/>
    <dgm:cxn modelId="{6D06812D-CED9-5549-B250-0A841D72609C}" type="presOf" srcId="{3D0E16A8-F261-474F-A769-37ED6F81FCBD}" destId="{F0370AC7-189F-7041-B244-5D4415884A54}" srcOrd="0" destOrd="0" presId="urn:microsoft.com/office/officeart/2005/8/layout/cycle6"/>
    <dgm:cxn modelId="{662DEC4A-1DC8-7846-9B5D-689AC13C113C}" srcId="{604B4F25-07F5-BA4A-9D70-521F85A8450A}" destId="{D0B77923-ACF4-E34E-96D6-B9AFA49F8824}" srcOrd="1" destOrd="0" parTransId="{8E952AAB-66E2-0441-843C-8E58D4EBDB53}" sibTransId="{D61BF74D-9FD8-8244-8D8B-E05DDC5B15D5}"/>
    <dgm:cxn modelId="{EB9EC48B-AFDB-7F44-A9A3-C2F07EDBFB29}" type="presOf" srcId="{303BA5D7-B20B-2A49-8E22-42CF9C95EEED}" destId="{9C1D204B-42B0-9148-8863-C4799E7748F9}" srcOrd="0" destOrd="0" presId="urn:microsoft.com/office/officeart/2005/8/layout/cycle6"/>
    <dgm:cxn modelId="{760F859F-13B9-6F46-923F-0134EBAD2AC4}" type="presOf" srcId="{05228BB9-E0B5-6C4C-A5EE-761EF08434C5}" destId="{52E1B7AA-ED57-F746-BA17-9083D4991098}" srcOrd="0" destOrd="0" presId="urn:microsoft.com/office/officeart/2005/8/layout/cycle6"/>
    <dgm:cxn modelId="{9DBC17AB-9AB9-3447-AB9D-A4F4A849C514}" type="presOf" srcId="{D0B77923-ACF4-E34E-96D6-B9AFA49F8824}" destId="{2F631B1E-4C15-424E-B73C-8F8D7C3C1685}" srcOrd="0" destOrd="0" presId="urn:microsoft.com/office/officeart/2005/8/layout/cycle6"/>
    <dgm:cxn modelId="{699D39AB-2AA5-AF4F-8028-FE84314062EF}" type="presOf" srcId="{751A197E-C33A-C24F-9A49-5CC741C556D8}" destId="{A61A91D2-50BD-1A4E-87A8-A45DE5DA9CA0}" srcOrd="0" destOrd="0" presId="urn:microsoft.com/office/officeart/2005/8/layout/cycle6"/>
    <dgm:cxn modelId="{351511B5-9AD1-814A-AB41-B3F3BC5F3F54}" srcId="{604B4F25-07F5-BA4A-9D70-521F85A8450A}" destId="{303BA5D7-B20B-2A49-8E22-42CF9C95EEED}" srcOrd="2" destOrd="0" parTransId="{116B2E5D-B09D-7843-837F-D3F05B12852E}" sibTransId="{1B810E44-074A-7646-A163-D235C4B045D4}"/>
    <dgm:cxn modelId="{1EF13EB8-01D4-704A-B9B0-650E98FA0F27}" srcId="{604B4F25-07F5-BA4A-9D70-521F85A8450A}" destId="{80EDEB88-FCAA-9843-8563-5C56C32E4D4C}" srcOrd="3" destOrd="0" parTransId="{46EE8A3B-6083-4C4F-B8D0-0B7A19BDA946}" sibTransId="{3D0E16A8-F261-474F-A769-37ED6F81FCBD}"/>
    <dgm:cxn modelId="{DCAE72BC-1F01-A74D-A9B1-3992DCA2A440}" type="presOf" srcId="{1B810E44-074A-7646-A163-D235C4B045D4}" destId="{5C76710C-FFDD-4743-AB20-AC89F4AAEC54}" srcOrd="0" destOrd="0" presId="urn:microsoft.com/office/officeart/2005/8/layout/cycle6"/>
    <dgm:cxn modelId="{23DFA1BC-ECD8-824E-86E2-6ACB546E44B7}" srcId="{604B4F25-07F5-BA4A-9D70-521F85A8450A}" destId="{05228BB9-E0B5-6C4C-A5EE-761EF08434C5}" srcOrd="0" destOrd="0" parTransId="{2E946624-33A4-D542-B60A-33C2B8C04702}" sibTransId="{751A197E-C33A-C24F-9A49-5CC741C556D8}"/>
    <dgm:cxn modelId="{35F684D9-1A68-214B-81E6-EFDA49C3C136}" type="presOf" srcId="{604B4F25-07F5-BA4A-9D70-521F85A8450A}" destId="{53FD48AC-A5AD-CE43-8751-CF5636AD7FA4}" srcOrd="0" destOrd="0" presId="urn:microsoft.com/office/officeart/2005/8/layout/cycle6"/>
    <dgm:cxn modelId="{1A8872EE-9A11-1546-A6F0-72AC2E554F26}" type="presOf" srcId="{D61BF74D-9FD8-8244-8D8B-E05DDC5B15D5}" destId="{998F5CAB-6645-DC47-807A-076989CEF248}" srcOrd="0" destOrd="0" presId="urn:microsoft.com/office/officeart/2005/8/layout/cycle6"/>
    <dgm:cxn modelId="{89076F03-C424-2241-BB46-D1399EEBD193}" type="presParOf" srcId="{53FD48AC-A5AD-CE43-8751-CF5636AD7FA4}" destId="{52E1B7AA-ED57-F746-BA17-9083D4991098}" srcOrd="0" destOrd="0" presId="urn:microsoft.com/office/officeart/2005/8/layout/cycle6"/>
    <dgm:cxn modelId="{AB2B6BBC-DDA2-8F46-A1E5-CAA824971B9B}" type="presParOf" srcId="{53FD48AC-A5AD-CE43-8751-CF5636AD7FA4}" destId="{C3D4EAFE-8385-3548-BBBE-F7586E9337EE}" srcOrd="1" destOrd="0" presId="urn:microsoft.com/office/officeart/2005/8/layout/cycle6"/>
    <dgm:cxn modelId="{6E719E32-C384-0B43-8616-D7720D9E0CEA}" type="presParOf" srcId="{53FD48AC-A5AD-CE43-8751-CF5636AD7FA4}" destId="{A61A91D2-50BD-1A4E-87A8-A45DE5DA9CA0}" srcOrd="2" destOrd="0" presId="urn:microsoft.com/office/officeart/2005/8/layout/cycle6"/>
    <dgm:cxn modelId="{07F580B2-D96A-D441-B576-BFC8648F6C62}" type="presParOf" srcId="{53FD48AC-A5AD-CE43-8751-CF5636AD7FA4}" destId="{2F631B1E-4C15-424E-B73C-8F8D7C3C1685}" srcOrd="3" destOrd="0" presId="urn:microsoft.com/office/officeart/2005/8/layout/cycle6"/>
    <dgm:cxn modelId="{9646C3E7-DA63-7E44-8962-BC489D5DAF03}" type="presParOf" srcId="{53FD48AC-A5AD-CE43-8751-CF5636AD7FA4}" destId="{2C0A704A-2338-D64F-BE1F-CE82E3445ABD}" srcOrd="4" destOrd="0" presId="urn:microsoft.com/office/officeart/2005/8/layout/cycle6"/>
    <dgm:cxn modelId="{FCEDC7C1-2E21-FC4F-B269-7194657C5FB9}" type="presParOf" srcId="{53FD48AC-A5AD-CE43-8751-CF5636AD7FA4}" destId="{998F5CAB-6645-DC47-807A-076989CEF248}" srcOrd="5" destOrd="0" presId="urn:microsoft.com/office/officeart/2005/8/layout/cycle6"/>
    <dgm:cxn modelId="{3782E77F-9488-5344-BC17-9E31BE1A0B40}" type="presParOf" srcId="{53FD48AC-A5AD-CE43-8751-CF5636AD7FA4}" destId="{9C1D204B-42B0-9148-8863-C4799E7748F9}" srcOrd="6" destOrd="0" presId="urn:microsoft.com/office/officeart/2005/8/layout/cycle6"/>
    <dgm:cxn modelId="{9F59187A-15AB-3549-8F14-F36C61E7E5CC}" type="presParOf" srcId="{53FD48AC-A5AD-CE43-8751-CF5636AD7FA4}" destId="{9EC4014E-7E3B-A74A-9F7D-2B4FC3C47A42}" srcOrd="7" destOrd="0" presId="urn:microsoft.com/office/officeart/2005/8/layout/cycle6"/>
    <dgm:cxn modelId="{D6306821-E64B-DE47-8358-92EC7ABF0059}" type="presParOf" srcId="{53FD48AC-A5AD-CE43-8751-CF5636AD7FA4}" destId="{5C76710C-FFDD-4743-AB20-AC89F4AAEC54}" srcOrd="8" destOrd="0" presId="urn:microsoft.com/office/officeart/2005/8/layout/cycle6"/>
    <dgm:cxn modelId="{8ACE54E4-D9A8-4A42-8A63-842C19CDEE51}" type="presParOf" srcId="{53FD48AC-A5AD-CE43-8751-CF5636AD7FA4}" destId="{C82D6EE8-EB2B-6343-A0A1-AA5C29A37A3C}" srcOrd="9" destOrd="0" presId="urn:microsoft.com/office/officeart/2005/8/layout/cycle6"/>
    <dgm:cxn modelId="{25AC46F6-BAC5-7B47-A6B1-99703E6E82E1}" type="presParOf" srcId="{53FD48AC-A5AD-CE43-8751-CF5636AD7FA4}" destId="{F90136BC-6C55-DE42-9CB6-B2C472730F66}" srcOrd="10" destOrd="0" presId="urn:microsoft.com/office/officeart/2005/8/layout/cycle6"/>
    <dgm:cxn modelId="{EFF27065-5F48-C946-A1B2-951D81F2BADD}" type="presParOf" srcId="{53FD48AC-A5AD-CE43-8751-CF5636AD7FA4}" destId="{F0370AC7-189F-7041-B244-5D4415884A54}"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4B4F25-07F5-BA4A-9D70-521F85A8450A}"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GB"/>
        </a:p>
      </dgm:t>
    </dgm:pt>
    <dgm:pt modelId="{05228BB9-E0B5-6C4C-A5EE-761EF08434C5}">
      <dgm:prSet phldrT="[Text]"/>
      <dgm:spPr/>
      <dgm:t>
        <a:bodyPr/>
        <a:lstStyle/>
        <a:p>
          <a:r>
            <a:rPr lang="en-GB" dirty="0">
              <a:solidFill>
                <a:schemeClr val="tx1">
                  <a:lumMod val="75000"/>
                  <a:lumOff val="25000"/>
                </a:schemeClr>
              </a:solidFill>
            </a:rPr>
            <a:t>What do you have? (skills, tools, funds...)</a:t>
          </a:r>
        </a:p>
      </dgm:t>
    </dgm:pt>
    <dgm:pt modelId="{2E946624-33A4-D542-B60A-33C2B8C04702}" type="parTrans" cxnId="{23DFA1BC-ECD8-824E-86E2-6ACB546E44B7}">
      <dgm:prSet/>
      <dgm:spPr/>
      <dgm:t>
        <a:bodyPr/>
        <a:lstStyle/>
        <a:p>
          <a:endParaRPr lang="en-GB"/>
        </a:p>
      </dgm:t>
    </dgm:pt>
    <dgm:pt modelId="{751A197E-C33A-C24F-9A49-5CC741C556D8}" type="sibTrans" cxnId="{23DFA1BC-ECD8-824E-86E2-6ACB546E44B7}">
      <dgm:prSet/>
      <dgm:spPr/>
      <dgm:t>
        <a:bodyPr/>
        <a:lstStyle/>
        <a:p>
          <a:endParaRPr lang="en-GB">
            <a:solidFill>
              <a:schemeClr val="tx1">
                <a:lumMod val="75000"/>
                <a:lumOff val="25000"/>
              </a:schemeClr>
            </a:solidFill>
          </a:endParaRPr>
        </a:p>
      </dgm:t>
    </dgm:pt>
    <dgm:pt modelId="{80EDEB88-FCAA-9843-8563-5C56C32E4D4C}">
      <dgm:prSet phldrT="[Text]"/>
      <dgm:spPr/>
      <dgm:t>
        <a:bodyPr/>
        <a:lstStyle/>
        <a:p>
          <a:r>
            <a:rPr lang="en-GB" dirty="0">
              <a:solidFill>
                <a:schemeClr val="tx1">
                  <a:lumMod val="75000"/>
                  <a:lumOff val="25000"/>
                </a:schemeClr>
              </a:solidFill>
            </a:rPr>
            <a:t>How are you going to get there?</a:t>
          </a:r>
        </a:p>
      </dgm:t>
    </dgm:pt>
    <dgm:pt modelId="{46EE8A3B-6083-4C4F-B8D0-0B7A19BDA946}" type="parTrans" cxnId="{1EF13EB8-01D4-704A-B9B0-650E98FA0F27}">
      <dgm:prSet/>
      <dgm:spPr/>
      <dgm:t>
        <a:bodyPr/>
        <a:lstStyle/>
        <a:p>
          <a:endParaRPr lang="en-GB"/>
        </a:p>
      </dgm:t>
    </dgm:pt>
    <dgm:pt modelId="{3D0E16A8-F261-474F-A769-37ED6F81FCBD}" type="sibTrans" cxnId="{1EF13EB8-01D4-704A-B9B0-650E98FA0F27}">
      <dgm:prSet/>
      <dgm:spPr/>
      <dgm:t>
        <a:bodyPr/>
        <a:lstStyle/>
        <a:p>
          <a:endParaRPr lang="en-GB">
            <a:solidFill>
              <a:schemeClr val="tx1">
                <a:lumMod val="75000"/>
                <a:lumOff val="25000"/>
              </a:schemeClr>
            </a:solidFill>
          </a:endParaRPr>
        </a:p>
      </dgm:t>
    </dgm:pt>
    <dgm:pt modelId="{303BA5D7-B20B-2A49-8E22-42CF9C95EEED}">
      <dgm:prSet phldrT="[Text]"/>
      <dgm:spPr/>
      <dgm:t>
        <a:bodyPr/>
        <a:lstStyle/>
        <a:p>
          <a:r>
            <a:rPr lang="en-GB" dirty="0">
              <a:solidFill>
                <a:schemeClr val="tx1">
                  <a:lumMod val="75000"/>
                  <a:lumOff val="25000"/>
                </a:schemeClr>
              </a:solidFill>
            </a:rPr>
            <a:t>What is reasonable needed for yours goals and objectives?</a:t>
          </a:r>
        </a:p>
      </dgm:t>
    </dgm:pt>
    <dgm:pt modelId="{116B2E5D-B09D-7843-837F-D3F05B12852E}" type="parTrans" cxnId="{351511B5-9AD1-814A-AB41-B3F3BC5F3F54}">
      <dgm:prSet/>
      <dgm:spPr/>
      <dgm:t>
        <a:bodyPr/>
        <a:lstStyle/>
        <a:p>
          <a:endParaRPr lang="en-GB"/>
        </a:p>
      </dgm:t>
    </dgm:pt>
    <dgm:pt modelId="{1B810E44-074A-7646-A163-D235C4B045D4}" type="sibTrans" cxnId="{351511B5-9AD1-814A-AB41-B3F3BC5F3F54}">
      <dgm:prSet/>
      <dgm:spPr/>
      <dgm:t>
        <a:bodyPr/>
        <a:lstStyle/>
        <a:p>
          <a:endParaRPr lang="en-GB">
            <a:solidFill>
              <a:schemeClr val="tx1">
                <a:lumMod val="75000"/>
                <a:lumOff val="25000"/>
              </a:schemeClr>
            </a:solidFill>
          </a:endParaRPr>
        </a:p>
      </dgm:t>
    </dgm:pt>
    <dgm:pt modelId="{53FD48AC-A5AD-CE43-8751-CF5636AD7FA4}" type="pres">
      <dgm:prSet presAssocID="{604B4F25-07F5-BA4A-9D70-521F85A8450A}" presName="cycle" presStyleCnt="0">
        <dgm:presLayoutVars>
          <dgm:dir/>
          <dgm:resizeHandles val="exact"/>
        </dgm:presLayoutVars>
      </dgm:prSet>
      <dgm:spPr/>
    </dgm:pt>
    <dgm:pt modelId="{52E1B7AA-ED57-F746-BA17-9083D4991098}" type="pres">
      <dgm:prSet presAssocID="{05228BB9-E0B5-6C4C-A5EE-761EF08434C5}" presName="node" presStyleLbl="node1" presStyleIdx="0" presStyleCnt="3">
        <dgm:presLayoutVars>
          <dgm:bulletEnabled val="1"/>
        </dgm:presLayoutVars>
      </dgm:prSet>
      <dgm:spPr/>
    </dgm:pt>
    <dgm:pt modelId="{C3D4EAFE-8385-3548-BBBE-F7586E9337EE}" type="pres">
      <dgm:prSet presAssocID="{05228BB9-E0B5-6C4C-A5EE-761EF08434C5}" presName="spNode" presStyleCnt="0"/>
      <dgm:spPr/>
    </dgm:pt>
    <dgm:pt modelId="{A61A91D2-50BD-1A4E-87A8-A45DE5DA9CA0}" type="pres">
      <dgm:prSet presAssocID="{751A197E-C33A-C24F-9A49-5CC741C556D8}" presName="sibTrans" presStyleLbl="sibTrans1D1" presStyleIdx="0" presStyleCnt="3"/>
      <dgm:spPr/>
    </dgm:pt>
    <dgm:pt modelId="{9C1D204B-42B0-9148-8863-C4799E7748F9}" type="pres">
      <dgm:prSet presAssocID="{303BA5D7-B20B-2A49-8E22-42CF9C95EEED}" presName="node" presStyleLbl="node1" presStyleIdx="1" presStyleCnt="3">
        <dgm:presLayoutVars>
          <dgm:bulletEnabled val="1"/>
        </dgm:presLayoutVars>
      </dgm:prSet>
      <dgm:spPr/>
    </dgm:pt>
    <dgm:pt modelId="{9EC4014E-7E3B-A74A-9F7D-2B4FC3C47A42}" type="pres">
      <dgm:prSet presAssocID="{303BA5D7-B20B-2A49-8E22-42CF9C95EEED}" presName="spNode" presStyleCnt="0"/>
      <dgm:spPr/>
    </dgm:pt>
    <dgm:pt modelId="{5C76710C-FFDD-4743-AB20-AC89F4AAEC54}" type="pres">
      <dgm:prSet presAssocID="{1B810E44-074A-7646-A163-D235C4B045D4}" presName="sibTrans" presStyleLbl="sibTrans1D1" presStyleIdx="1" presStyleCnt="3"/>
      <dgm:spPr/>
    </dgm:pt>
    <dgm:pt modelId="{C82D6EE8-EB2B-6343-A0A1-AA5C29A37A3C}" type="pres">
      <dgm:prSet presAssocID="{80EDEB88-FCAA-9843-8563-5C56C32E4D4C}" presName="node" presStyleLbl="node1" presStyleIdx="2" presStyleCnt="3">
        <dgm:presLayoutVars>
          <dgm:bulletEnabled val="1"/>
        </dgm:presLayoutVars>
      </dgm:prSet>
      <dgm:spPr/>
    </dgm:pt>
    <dgm:pt modelId="{F90136BC-6C55-DE42-9CB6-B2C472730F66}" type="pres">
      <dgm:prSet presAssocID="{80EDEB88-FCAA-9843-8563-5C56C32E4D4C}" presName="spNode" presStyleCnt="0"/>
      <dgm:spPr/>
    </dgm:pt>
    <dgm:pt modelId="{F0370AC7-189F-7041-B244-5D4415884A54}" type="pres">
      <dgm:prSet presAssocID="{3D0E16A8-F261-474F-A769-37ED6F81FCBD}" presName="sibTrans" presStyleLbl="sibTrans1D1" presStyleIdx="2" presStyleCnt="3"/>
      <dgm:spPr/>
    </dgm:pt>
  </dgm:ptLst>
  <dgm:cxnLst>
    <dgm:cxn modelId="{58EF8614-2AA4-CC41-815A-CBA97EF2D25C}" type="presOf" srcId="{80EDEB88-FCAA-9843-8563-5C56C32E4D4C}" destId="{C82D6EE8-EB2B-6343-A0A1-AA5C29A37A3C}" srcOrd="0" destOrd="0" presId="urn:microsoft.com/office/officeart/2005/8/layout/cycle6"/>
    <dgm:cxn modelId="{6D06812D-CED9-5549-B250-0A841D72609C}" type="presOf" srcId="{3D0E16A8-F261-474F-A769-37ED6F81FCBD}" destId="{F0370AC7-189F-7041-B244-5D4415884A54}" srcOrd="0" destOrd="0" presId="urn:microsoft.com/office/officeart/2005/8/layout/cycle6"/>
    <dgm:cxn modelId="{EB9EC48B-AFDB-7F44-A9A3-C2F07EDBFB29}" type="presOf" srcId="{303BA5D7-B20B-2A49-8E22-42CF9C95EEED}" destId="{9C1D204B-42B0-9148-8863-C4799E7748F9}" srcOrd="0" destOrd="0" presId="urn:microsoft.com/office/officeart/2005/8/layout/cycle6"/>
    <dgm:cxn modelId="{760F859F-13B9-6F46-923F-0134EBAD2AC4}" type="presOf" srcId="{05228BB9-E0B5-6C4C-A5EE-761EF08434C5}" destId="{52E1B7AA-ED57-F746-BA17-9083D4991098}" srcOrd="0" destOrd="0" presId="urn:microsoft.com/office/officeart/2005/8/layout/cycle6"/>
    <dgm:cxn modelId="{699D39AB-2AA5-AF4F-8028-FE84314062EF}" type="presOf" srcId="{751A197E-C33A-C24F-9A49-5CC741C556D8}" destId="{A61A91D2-50BD-1A4E-87A8-A45DE5DA9CA0}" srcOrd="0" destOrd="0" presId="urn:microsoft.com/office/officeart/2005/8/layout/cycle6"/>
    <dgm:cxn modelId="{351511B5-9AD1-814A-AB41-B3F3BC5F3F54}" srcId="{604B4F25-07F5-BA4A-9D70-521F85A8450A}" destId="{303BA5D7-B20B-2A49-8E22-42CF9C95EEED}" srcOrd="1" destOrd="0" parTransId="{116B2E5D-B09D-7843-837F-D3F05B12852E}" sibTransId="{1B810E44-074A-7646-A163-D235C4B045D4}"/>
    <dgm:cxn modelId="{1EF13EB8-01D4-704A-B9B0-650E98FA0F27}" srcId="{604B4F25-07F5-BA4A-9D70-521F85A8450A}" destId="{80EDEB88-FCAA-9843-8563-5C56C32E4D4C}" srcOrd="2" destOrd="0" parTransId="{46EE8A3B-6083-4C4F-B8D0-0B7A19BDA946}" sibTransId="{3D0E16A8-F261-474F-A769-37ED6F81FCBD}"/>
    <dgm:cxn modelId="{DCAE72BC-1F01-A74D-A9B1-3992DCA2A440}" type="presOf" srcId="{1B810E44-074A-7646-A163-D235C4B045D4}" destId="{5C76710C-FFDD-4743-AB20-AC89F4AAEC54}" srcOrd="0" destOrd="0" presId="urn:microsoft.com/office/officeart/2005/8/layout/cycle6"/>
    <dgm:cxn modelId="{23DFA1BC-ECD8-824E-86E2-6ACB546E44B7}" srcId="{604B4F25-07F5-BA4A-9D70-521F85A8450A}" destId="{05228BB9-E0B5-6C4C-A5EE-761EF08434C5}" srcOrd="0" destOrd="0" parTransId="{2E946624-33A4-D542-B60A-33C2B8C04702}" sibTransId="{751A197E-C33A-C24F-9A49-5CC741C556D8}"/>
    <dgm:cxn modelId="{35F684D9-1A68-214B-81E6-EFDA49C3C136}" type="presOf" srcId="{604B4F25-07F5-BA4A-9D70-521F85A8450A}" destId="{53FD48AC-A5AD-CE43-8751-CF5636AD7FA4}" srcOrd="0" destOrd="0" presId="urn:microsoft.com/office/officeart/2005/8/layout/cycle6"/>
    <dgm:cxn modelId="{89076F03-C424-2241-BB46-D1399EEBD193}" type="presParOf" srcId="{53FD48AC-A5AD-CE43-8751-CF5636AD7FA4}" destId="{52E1B7AA-ED57-F746-BA17-9083D4991098}" srcOrd="0" destOrd="0" presId="urn:microsoft.com/office/officeart/2005/8/layout/cycle6"/>
    <dgm:cxn modelId="{AB2B6BBC-DDA2-8F46-A1E5-CAA824971B9B}" type="presParOf" srcId="{53FD48AC-A5AD-CE43-8751-CF5636AD7FA4}" destId="{C3D4EAFE-8385-3548-BBBE-F7586E9337EE}" srcOrd="1" destOrd="0" presId="urn:microsoft.com/office/officeart/2005/8/layout/cycle6"/>
    <dgm:cxn modelId="{6E719E32-C384-0B43-8616-D7720D9E0CEA}" type="presParOf" srcId="{53FD48AC-A5AD-CE43-8751-CF5636AD7FA4}" destId="{A61A91D2-50BD-1A4E-87A8-A45DE5DA9CA0}" srcOrd="2" destOrd="0" presId="urn:microsoft.com/office/officeart/2005/8/layout/cycle6"/>
    <dgm:cxn modelId="{3782E77F-9488-5344-BC17-9E31BE1A0B40}" type="presParOf" srcId="{53FD48AC-A5AD-CE43-8751-CF5636AD7FA4}" destId="{9C1D204B-42B0-9148-8863-C4799E7748F9}" srcOrd="3" destOrd="0" presId="urn:microsoft.com/office/officeart/2005/8/layout/cycle6"/>
    <dgm:cxn modelId="{9F59187A-15AB-3549-8F14-F36C61E7E5CC}" type="presParOf" srcId="{53FD48AC-A5AD-CE43-8751-CF5636AD7FA4}" destId="{9EC4014E-7E3B-A74A-9F7D-2B4FC3C47A42}" srcOrd="4" destOrd="0" presId="urn:microsoft.com/office/officeart/2005/8/layout/cycle6"/>
    <dgm:cxn modelId="{D6306821-E64B-DE47-8358-92EC7ABF0059}" type="presParOf" srcId="{53FD48AC-A5AD-CE43-8751-CF5636AD7FA4}" destId="{5C76710C-FFDD-4743-AB20-AC89F4AAEC54}" srcOrd="5" destOrd="0" presId="urn:microsoft.com/office/officeart/2005/8/layout/cycle6"/>
    <dgm:cxn modelId="{8ACE54E4-D9A8-4A42-8A63-842C19CDEE51}" type="presParOf" srcId="{53FD48AC-A5AD-CE43-8751-CF5636AD7FA4}" destId="{C82D6EE8-EB2B-6343-A0A1-AA5C29A37A3C}" srcOrd="6" destOrd="0" presId="urn:microsoft.com/office/officeart/2005/8/layout/cycle6"/>
    <dgm:cxn modelId="{25AC46F6-BAC5-7B47-A6B1-99703E6E82E1}" type="presParOf" srcId="{53FD48AC-A5AD-CE43-8751-CF5636AD7FA4}" destId="{F90136BC-6C55-DE42-9CB6-B2C472730F66}" srcOrd="7" destOrd="0" presId="urn:microsoft.com/office/officeart/2005/8/layout/cycle6"/>
    <dgm:cxn modelId="{EFF27065-5F48-C946-A1B2-951D81F2BADD}" type="presParOf" srcId="{53FD48AC-A5AD-CE43-8751-CF5636AD7FA4}" destId="{F0370AC7-189F-7041-B244-5D4415884A54}"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1BB208-3173-A54F-9585-09833C417D11}"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E9714153-4CD3-A044-9F0E-87150766EC36}">
      <dgm:prSet phldrT="[Text]"/>
      <dgm:spPr/>
      <dgm:t>
        <a:bodyPr/>
        <a:lstStyle/>
        <a:p>
          <a:r>
            <a:rPr lang="en-GB" b="1" dirty="0">
              <a:solidFill>
                <a:schemeClr val="tx1">
                  <a:lumMod val="75000"/>
                  <a:lumOff val="25000"/>
                </a:schemeClr>
              </a:solidFill>
            </a:rPr>
            <a:t>Direct</a:t>
          </a:r>
        </a:p>
      </dgm:t>
    </dgm:pt>
    <dgm:pt modelId="{EFFE2787-4015-974E-99B8-1781D67837CC}" type="parTrans" cxnId="{F5878C23-0038-E64C-8D40-D0C1ADD49172}">
      <dgm:prSet/>
      <dgm:spPr/>
      <dgm:t>
        <a:bodyPr/>
        <a:lstStyle/>
        <a:p>
          <a:endParaRPr lang="en-GB"/>
        </a:p>
      </dgm:t>
    </dgm:pt>
    <dgm:pt modelId="{7C9EC6BD-367A-3748-BA5C-1F439D6A9B0E}" type="sibTrans" cxnId="{F5878C23-0038-E64C-8D40-D0C1ADD49172}">
      <dgm:prSet/>
      <dgm:spPr/>
      <dgm:t>
        <a:bodyPr/>
        <a:lstStyle/>
        <a:p>
          <a:endParaRPr lang="en-GB"/>
        </a:p>
      </dgm:t>
    </dgm:pt>
    <dgm:pt modelId="{B2BC8067-6330-5441-8D3B-59BDA71A59B3}">
      <dgm:prSet phldrT="[Text]"/>
      <dgm:spPr/>
      <dgm:t>
        <a:bodyPr/>
        <a:lstStyle/>
        <a:p>
          <a:r>
            <a:rPr lang="en-GB" dirty="0">
              <a:solidFill>
                <a:schemeClr val="tx1">
                  <a:lumMod val="75000"/>
                  <a:lumOff val="25000"/>
                </a:schemeClr>
              </a:solidFill>
            </a:rPr>
            <a:t>Letters</a:t>
          </a:r>
        </a:p>
      </dgm:t>
    </dgm:pt>
    <dgm:pt modelId="{DD344178-7539-9B4D-979C-366521128598}" type="parTrans" cxnId="{985B8B69-C86C-E142-8EE4-AB193632B752}">
      <dgm:prSet/>
      <dgm:spPr/>
      <dgm:t>
        <a:bodyPr/>
        <a:lstStyle/>
        <a:p>
          <a:endParaRPr lang="en-GB"/>
        </a:p>
      </dgm:t>
    </dgm:pt>
    <dgm:pt modelId="{C2266452-51F0-224D-96D3-75C30D625BBF}" type="sibTrans" cxnId="{985B8B69-C86C-E142-8EE4-AB193632B752}">
      <dgm:prSet/>
      <dgm:spPr/>
      <dgm:t>
        <a:bodyPr/>
        <a:lstStyle/>
        <a:p>
          <a:endParaRPr lang="en-GB"/>
        </a:p>
      </dgm:t>
    </dgm:pt>
    <dgm:pt modelId="{9FC242B4-61B2-A44A-B3D2-2F54464AE323}">
      <dgm:prSet phldrT="[Text]"/>
      <dgm:spPr/>
      <dgm:t>
        <a:bodyPr/>
        <a:lstStyle/>
        <a:p>
          <a:r>
            <a:rPr lang="en-GB" dirty="0">
              <a:solidFill>
                <a:schemeClr val="tx1">
                  <a:lumMod val="75000"/>
                  <a:lumOff val="25000"/>
                </a:schemeClr>
              </a:solidFill>
            </a:rPr>
            <a:t>Petitions</a:t>
          </a:r>
        </a:p>
      </dgm:t>
    </dgm:pt>
    <dgm:pt modelId="{A7AD6F6E-D526-FC4D-BA97-787BD476C84C}" type="parTrans" cxnId="{6EA666EB-FA97-1F4D-B3CE-5618BBA498F1}">
      <dgm:prSet/>
      <dgm:spPr/>
      <dgm:t>
        <a:bodyPr/>
        <a:lstStyle/>
        <a:p>
          <a:endParaRPr lang="en-GB"/>
        </a:p>
      </dgm:t>
    </dgm:pt>
    <dgm:pt modelId="{1B613A11-2FC3-4C46-A4C4-94C03A616483}" type="sibTrans" cxnId="{6EA666EB-FA97-1F4D-B3CE-5618BBA498F1}">
      <dgm:prSet/>
      <dgm:spPr/>
      <dgm:t>
        <a:bodyPr/>
        <a:lstStyle/>
        <a:p>
          <a:endParaRPr lang="en-GB"/>
        </a:p>
      </dgm:t>
    </dgm:pt>
    <dgm:pt modelId="{7F275EA2-AFE7-474B-8C53-2CE2D93CC1C9}">
      <dgm:prSet phldrT="[Text]"/>
      <dgm:spPr/>
      <dgm:t>
        <a:bodyPr/>
        <a:lstStyle/>
        <a:p>
          <a:r>
            <a:rPr lang="en-GB" b="1" dirty="0">
              <a:solidFill>
                <a:schemeClr val="tx1">
                  <a:lumMod val="75000"/>
                  <a:lumOff val="25000"/>
                </a:schemeClr>
              </a:solidFill>
            </a:rPr>
            <a:t>Public education</a:t>
          </a:r>
        </a:p>
      </dgm:t>
    </dgm:pt>
    <dgm:pt modelId="{DA03BEC0-9C0F-1841-A337-2D88A199F7A5}" type="parTrans" cxnId="{BE8069AD-4070-2642-A82C-3F0877EA267E}">
      <dgm:prSet/>
      <dgm:spPr/>
      <dgm:t>
        <a:bodyPr/>
        <a:lstStyle/>
        <a:p>
          <a:endParaRPr lang="en-GB"/>
        </a:p>
      </dgm:t>
    </dgm:pt>
    <dgm:pt modelId="{81B12195-0A77-7D4B-8FC6-934A19F106F6}" type="sibTrans" cxnId="{BE8069AD-4070-2642-A82C-3F0877EA267E}">
      <dgm:prSet/>
      <dgm:spPr/>
      <dgm:t>
        <a:bodyPr/>
        <a:lstStyle/>
        <a:p>
          <a:endParaRPr lang="en-GB"/>
        </a:p>
      </dgm:t>
    </dgm:pt>
    <dgm:pt modelId="{70361451-622F-EE47-A6AD-FB766A060A15}">
      <dgm:prSet phldrT="[Text]"/>
      <dgm:spPr/>
      <dgm:t>
        <a:bodyPr/>
        <a:lstStyle/>
        <a:p>
          <a:r>
            <a:rPr lang="en-GB" dirty="0">
              <a:solidFill>
                <a:schemeClr val="tx1">
                  <a:lumMod val="75000"/>
                  <a:lumOff val="25000"/>
                </a:schemeClr>
              </a:solidFill>
            </a:rPr>
            <a:t>Campaigns</a:t>
          </a:r>
        </a:p>
      </dgm:t>
    </dgm:pt>
    <dgm:pt modelId="{758E460B-1FD5-924D-8981-BB853C41D3C2}" type="parTrans" cxnId="{EBCF16CF-45AE-0143-A29B-5B4D4CE5D423}">
      <dgm:prSet/>
      <dgm:spPr/>
      <dgm:t>
        <a:bodyPr/>
        <a:lstStyle/>
        <a:p>
          <a:endParaRPr lang="en-GB"/>
        </a:p>
      </dgm:t>
    </dgm:pt>
    <dgm:pt modelId="{8EA029F5-F701-A647-AA41-2C9E535BC8F2}" type="sibTrans" cxnId="{EBCF16CF-45AE-0143-A29B-5B4D4CE5D423}">
      <dgm:prSet/>
      <dgm:spPr/>
      <dgm:t>
        <a:bodyPr/>
        <a:lstStyle/>
        <a:p>
          <a:endParaRPr lang="en-GB"/>
        </a:p>
      </dgm:t>
    </dgm:pt>
    <dgm:pt modelId="{A8DEA7DF-E860-9A41-8C28-DF89D08C93D0}">
      <dgm:prSet phldrT="[Text]"/>
      <dgm:spPr/>
      <dgm:t>
        <a:bodyPr/>
        <a:lstStyle/>
        <a:p>
          <a:r>
            <a:rPr lang="en-GB" b="1" dirty="0">
              <a:solidFill>
                <a:schemeClr val="tx1">
                  <a:lumMod val="75000"/>
                  <a:lumOff val="25000"/>
                </a:schemeClr>
              </a:solidFill>
            </a:rPr>
            <a:t>Meetings</a:t>
          </a:r>
        </a:p>
      </dgm:t>
    </dgm:pt>
    <dgm:pt modelId="{6836F8B0-BB09-1B42-809C-48892F3A9C9C}" type="parTrans" cxnId="{F4FCEB66-9D34-1C4E-B8B4-0EEECE3ECCFF}">
      <dgm:prSet/>
      <dgm:spPr/>
      <dgm:t>
        <a:bodyPr/>
        <a:lstStyle/>
        <a:p>
          <a:endParaRPr lang="en-GB"/>
        </a:p>
      </dgm:t>
    </dgm:pt>
    <dgm:pt modelId="{35E26550-E4B0-564D-B93E-25FDF4A18C73}" type="sibTrans" cxnId="{F4FCEB66-9D34-1C4E-B8B4-0EEECE3ECCFF}">
      <dgm:prSet/>
      <dgm:spPr/>
      <dgm:t>
        <a:bodyPr/>
        <a:lstStyle/>
        <a:p>
          <a:endParaRPr lang="en-GB"/>
        </a:p>
      </dgm:t>
    </dgm:pt>
    <dgm:pt modelId="{29CED829-CB89-8E40-B146-8B3831C3FB7B}">
      <dgm:prSet phldrT="[Text]"/>
      <dgm:spPr/>
      <dgm:t>
        <a:bodyPr/>
        <a:lstStyle/>
        <a:p>
          <a:r>
            <a:rPr lang="en-GB" dirty="0">
              <a:solidFill>
                <a:schemeClr val="tx1">
                  <a:lumMod val="75000"/>
                  <a:lumOff val="25000"/>
                </a:schemeClr>
              </a:solidFill>
            </a:rPr>
            <a:t>Government officials</a:t>
          </a:r>
        </a:p>
      </dgm:t>
    </dgm:pt>
    <dgm:pt modelId="{3F1BDE2C-DF00-454B-A2D7-5145BAE3C073}" type="parTrans" cxnId="{6E59178F-43D5-A444-80C9-12B9B4B91913}">
      <dgm:prSet/>
      <dgm:spPr/>
      <dgm:t>
        <a:bodyPr/>
        <a:lstStyle/>
        <a:p>
          <a:endParaRPr lang="en-GB"/>
        </a:p>
      </dgm:t>
    </dgm:pt>
    <dgm:pt modelId="{38D07B3A-0EA1-5A42-9141-66E5F2EA2B96}" type="sibTrans" cxnId="{6E59178F-43D5-A444-80C9-12B9B4B91913}">
      <dgm:prSet/>
      <dgm:spPr/>
      <dgm:t>
        <a:bodyPr/>
        <a:lstStyle/>
        <a:p>
          <a:endParaRPr lang="en-GB"/>
        </a:p>
      </dgm:t>
    </dgm:pt>
    <dgm:pt modelId="{A28C59DF-D211-2543-A3C9-F9FDDF1786E2}">
      <dgm:prSet phldrT="[Text]"/>
      <dgm:spPr/>
      <dgm:t>
        <a:bodyPr/>
        <a:lstStyle/>
        <a:p>
          <a:r>
            <a:rPr lang="en-GB" dirty="0">
              <a:solidFill>
                <a:schemeClr val="tx1">
                  <a:lumMod val="75000"/>
                  <a:lumOff val="25000"/>
                </a:schemeClr>
              </a:solidFill>
            </a:rPr>
            <a:t>Partners</a:t>
          </a:r>
        </a:p>
      </dgm:t>
    </dgm:pt>
    <dgm:pt modelId="{EC231951-D819-924C-873B-EB7C2A1FB813}" type="parTrans" cxnId="{C91896E0-CB47-0649-845C-5905DBCA468D}">
      <dgm:prSet/>
      <dgm:spPr/>
      <dgm:t>
        <a:bodyPr/>
        <a:lstStyle/>
        <a:p>
          <a:endParaRPr lang="en-GB"/>
        </a:p>
      </dgm:t>
    </dgm:pt>
    <dgm:pt modelId="{0D26B70C-B3F2-F941-82BE-14C0EC3980E0}" type="sibTrans" cxnId="{C91896E0-CB47-0649-845C-5905DBCA468D}">
      <dgm:prSet/>
      <dgm:spPr/>
      <dgm:t>
        <a:bodyPr/>
        <a:lstStyle/>
        <a:p>
          <a:endParaRPr lang="en-GB"/>
        </a:p>
      </dgm:t>
    </dgm:pt>
    <dgm:pt modelId="{707F9417-ED0C-704F-B9F1-E3F3EE0290EF}">
      <dgm:prSet phldrT="[Text]"/>
      <dgm:spPr/>
      <dgm:t>
        <a:bodyPr/>
        <a:lstStyle/>
        <a:p>
          <a:r>
            <a:rPr lang="en-GB" dirty="0">
              <a:solidFill>
                <a:schemeClr val="tx1">
                  <a:lumMod val="75000"/>
                  <a:lumOff val="25000"/>
                </a:schemeClr>
              </a:solidFill>
            </a:rPr>
            <a:t>Phone calls</a:t>
          </a:r>
        </a:p>
      </dgm:t>
    </dgm:pt>
    <dgm:pt modelId="{BF010A5D-2328-D74D-9911-05DE1E406A5A}" type="parTrans" cxnId="{7C77C0F5-CDA0-524B-AF6C-CE07911000BA}">
      <dgm:prSet/>
      <dgm:spPr/>
      <dgm:t>
        <a:bodyPr/>
        <a:lstStyle/>
        <a:p>
          <a:endParaRPr lang="en-GB"/>
        </a:p>
      </dgm:t>
    </dgm:pt>
    <dgm:pt modelId="{BDB6D493-AE22-BB40-BB18-FE2EC27DAC5D}" type="sibTrans" cxnId="{7C77C0F5-CDA0-524B-AF6C-CE07911000BA}">
      <dgm:prSet/>
      <dgm:spPr/>
      <dgm:t>
        <a:bodyPr/>
        <a:lstStyle/>
        <a:p>
          <a:endParaRPr lang="en-GB"/>
        </a:p>
      </dgm:t>
    </dgm:pt>
    <dgm:pt modelId="{30865738-C4FD-5643-A0A9-0C70B5E56359}">
      <dgm:prSet phldrT="[Text]"/>
      <dgm:spPr/>
      <dgm:t>
        <a:bodyPr/>
        <a:lstStyle/>
        <a:p>
          <a:r>
            <a:rPr lang="en-GB" dirty="0">
              <a:solidFill>
                <a:schemeClr val="tx1">
                  <a:lumMod val="75000"/>
                  <a:lumOff val="25000"/>
                </a:schemeClr>
              </a:solidFill>
            </a:rPr>
            <a:t>Reports</a:t>
          </a:r>
        </a:p>
      </dgm:t>
    </dgm:pt>
    <dgm:pt modelId="{9D2AB9D4-7A97-7D47-A7FE-37E61CA09539}" type="parTrans" cxnId="{6A790B8D-45A4-0240-9C3D-1D60C3903C38}">
      <dgm:prSet/>
      <dgm:spPr/>
      <dgm:t>
        <a:bodyPr/>
        <a:lstStyle/>
        <a:p>
          <a:endParaRPr lang="en-GB"/>
        </a:p>
      </dgm:t>
    </dgm:pt>
    <dgm:pt modelId="{C3BCF99D-C065-FC42-8EFD-2BF934FFC073}" type="sibTrans" cxnId="{6A790B8D-45A4-0240-9C3D-1D60C3903C38}">
      <dgm:prSet/>
      <dgm:spPr/>
      <dgm:t>
        <a:bodyPr/>
        <a:lstStyle/>
        <a:p>
          <a:endParaRPr lang="en-GB"/>
        </a:p>
      </dgm:t>
    </dgm:pt>
    <dgm:pt modelId="{58113269-4F42-2648-A415-0AA833E28065}">
      <dgm:prSet phldrT="[Text]"/>
      <dgm:spPr/>
      <dgm:t>
        <a:bodyPr/>
        <a:lstStyle/>
        <a:p>
          <a:r>
            <a:rPr lang="en-GB" dirty="0">
              <a:solidFill>
                <a:schemeClr val="tx1">
                  <a:lumMod val="75000"/>
                  <a:lumOff val="25000"/>
                </a:schemeClr>
              </a:solidFill>
            </a:rPr>
            <a:t>Events</a:t>
          </a:r>
        </a:p>
      </dgm:t>
    </dgm:pt>
    <dgm:pt modelId="{12EF984E-8D57-954D-BD0B-043316C45A16}" type="parTrans" cxnId="{BB705016-E6A2-594E-A582-B5AFBF41B995}">
      <dgm:prSet/>
      <dgm:spPr/>
      <dgm:t>
        <a:bodyPr/>
        <a:lstStyle/>
        <a:p>
          <a:endParaRPr lang="en-GB"/>
        </a:p>
      </dgm:t>
    </dgm:pt>
    <dgm:pt modelId="{DBB112BE-26A2-7743-975C-6862DABF83DF}" type="sibTrans" cxnId="{BB705016-E6A2-594E-A582-B5AFBF41B995}">
      <dgm:prSet/>
      <dgm:spPr/>
      <dgm:t>
        <a:bodyPr/>
        <a:lstStyle/>
        <a:p>
          <a:endParaRPr lang="en-GB"/>
        </a:p>
      </dgm:t>
    </dgm:pt>
    <dgm:pt modelId="{CCCF448D-1218-8546-95AB-4FDB1776B0AC}">
      <dgm:prSet phldrT="[Text]"/>
      <dgm:spPr/>
      <dgm:t>
        <a:bodyPr/>
        <a:lstStyle/>
        <a:p>
          <a:r>
            <a:rPr lang="en-GB" dirty="0">
              <a:solidFill>
                <a:schemeClr val="tx1">
                  <a:lumMod val="75000"/>
                  <a:lumOff val="25000"/>
                </a:schemeClr>
              </a:solidFill>
            </a:rPr>
            <a:t>Articles</a:t>
          </a:r>
        </a:p>
      </dgm:t>
    </dgm:pt>
    <dgm:pt modelId="{06908094-7888-8E46-80A8-E896723DBDE6}" type="parTrans" cxnId="{D533E3D3-553C-8C44-8B6A-1B7C64143CF7}">
      <dgm:prSet/>
      <dgm:spPr/>
      <dgm:t>
        <a:bodyPr/>
        <a:lstStyle/>
        <a:p>
          <a:endParaRPr lang="en-GB"/>
        </a:p>
      </dgm:t>
    </dgm:pt>
    <dgm:pt modelId="{C3D39E10-B138-A74B-AB85-560C427D954D}" type="sibTrans" cxnId="{D533E3D3-553C-8C44-8B6A-1B7C64143CF7}">
      <dgm:prSet/>
      <dgm:spPr/>
      <dgm:t>
        <a:bodyPr/>
        <a:lstStyle/>
        <a:p>
          <a:endParaRPr lang="en-GB"/>
        </a:p>
      </dgm:t>
    </dgm:pt>
    <dgm:pt modelId="{5226933C-2907-8A4D-90A1-85FFBA37EE2E}">
      <dgm:prSet phldrT="[Text]"/>
      <dgm:spPr/>
      <dgm:t>
        <a:bodyPr/>
        <a:lstStyle/>
        <a:p>
          <a:r>
            <a:rPr lang="en-GB" dirty="0">
              <a:solidFill>
                <a:schemeClr val="tx1">
                  <a:lumMod val="75000"/>
                  <a:lumOff val="25000"/>
                </a:schemeClr>
              </a:solidFill>
            </a:rPr>
            <a:t>Refugees</a:t>
          </a:r>
        </a:p>
      </dgm:t>
    </dgm:pt>
    <dgm:pt modelId="{0F65B1B8-7BAF-4148-8D45-B0A9B61FD554}" type="parTrans" cxnId="{AE283AA3-C44F-3D4B-A212-81D99798FAFB}">
      <dgm:prSet/>
      <dgm:spPr/>
      <dgm:t>
        <a:bodyPr/>
        <a:lstStyle/>
        <a:p>
          <a:endParaRPr lang="en-GB"/>
        </a:p>
      </dgm:t>
    </dgm:pt>
    <dgm:pt modelId="{870F4927-41C0-014A-B7D9-A23FD39D35BC}" type="sibTrans" cxnId="{AE283AA3-C44F-3D4B-A212-81D99798FAFB}">
      <dgm:prSet/>
      <dgm:spPr/>
      <dgm:t>
        <a:bodyPr/>
        <a:lstStyle/>
        <a:p>
          <a:endParaRPr lang="en-GB"/>
        </a:p>
      </dgm:t>
    </dgm:pt>
    <dgm:pt modelId="{D94912A8-A961-F14A-AAFD-5768E828DB84}">
      <dgm:prSet phldrT="[Text]"/>
      <dgm:spPr/>
      <dgm:t>
        <a:bodyPr/>
        <a:lstStyle/>
        <a:p>
          <a:r>
            <a:rPr lang="en-GB" dirty="0">
              <a:solidFill>
                <a:schemeClr val="tx1">
                  <a:lumMod val="75000"/>
                  <a:lumOff val="25000"/>
                </a:schemeClr>
              </a:solidFill>
            </a:rPr>
            <a:t>Media</a:t>
          </a:r>
        </a:p>
      </dgm:t>
    </dgm:pt>
    <dgm:pt modelId="{C06B849C-72F2-DC41-BA87-0A7B0A262F29}" type="parTrans" cxnId="{871BED1E-B622-A343-8A52-075278FA98E8}">
      <dgm:prSet/>
      <dgm:spPr/>
      <dgm:t>
        <a:bodyPr/>
        <a:lstStyle/>
        <a:p>
          <a:endParaRPr lang="en-GB"/>
        </a:p>
      </dgm:t>
    </dgm:pt>
    <dgm:pt modelId="{92720655-CA0B-2940-91EA-CA136E81536F}" type="sibTrans" cxnId="{871BED1E-B622-A343-8A52-075278FA98E8}">
      <dgm:prSet/>
      <dgm:spPr/>
      <dgm:t>
        <a:bodyPr/>
        <a:lstStyle/>
        <a:p>
          <a:endParaRPr lang="en-GB"/>
        </a:p>
      </dgm:t>
    </dgm:pt>
    <dgm:pt modelId="{DA444C38-87F6-A342-A539-62AE95ADD473}" type="pres">
      <dgm:prSet presAssocID="{C81BB208-3173-A54F-9585-09833C417D11}" presName="theList" presStyleCnt="0">
        <dgm:presLayoutVars>
          <dgm:dir/>
          <dgm:animLvl val="lvl"/>
          <dgm:resizeHandles val="exact"/>
        </dgm:presLayoutVars>
      </dgm:prSet>
      <dgm:spPr/>
    </dgm:pt>
    <dgm:pt modelId="{5727B68D-DA40-5544-96EA-5339B616D749}" type="pres">
      <dgm:prSet presAssocID="{E9714153-4CD3-A044-9F0E-87150766EC36}" presName="compNode" presStyleCnt="0"/>
      <dgm:spPr/>
    </dgm:pt>
    <dgm:pt modelId="{DD6FB133-71B6-2349-8C19-F6392D561B80}" type="pres">
      <dgm:prSet presAssocID="{E9714153-4CD3-A044-9F0E-87150766EC36}" presName="aNode" presStyleLbl="bgShp" presStyleIdx="0" presStyleCnt="3"/>
      <dgm:spPr/>
    </dgm:pt>
    <dgm:pt modelId="{678FF0E8-F0C9-EE4D-A12C-56835A1B0B8E}" type="pres">
      <dgm:prSet presAssocID="{E9714153-4CD3-A044-9F0E-87150766EC36}" presName="textNode" presStyleLbl="bgShp" presStyleIdx="0" presStyleCnt="3"/>
      <dgm:spPr/>
    </dgm:pt>
    <dgm:pt modelId="{648A3570-30B0-A04F-B2AF-B89BA454C8D8}" type="pres">
      <dgm:prSet presAssocID="{E9714153-4CD3-A044-9F0E-87150766EC36}" presName="compChildNode" presStyleCnt="0"/>
      <dgm:spPr/>
    </dgm:pt>
    <dgm:pt modelId="{7192F00E-1B29-EA4A-BFBA-D6782EAD027E}" type="pres">
      <dgm:prSet presAssocID="{E9714153-4CD3-A044-9F0E-87150766EC36}" presName="theInnerList" presStyleCnt="0"/>
      <dgm:spPr/>
    </dgm:pt>
    <dgm:pt modelId="{AA1B34F4-9FA0-2443-8ED9-ACD87AA614F0}" type="pres">
      <dgm:prSet presAssocID="{B2BC8067-6330-5441-8D3B-59BDA71A59B3}" presName="childNode" presStyleLbl="node1" presStyleIdx="0" presStyleCnt="11">
        <dgm:presLayoutVars>
          <dgm:bulletEnabled val="1"/>
        </dgm:presLayoutVars>
      </dgm:prSet>
      <dgm:spPr/>
    </dgm:pt>
    <dgm:pt modelId="{6AD439A8-8068-AC43-AA8C-B22CFBC0582F}" type="pres">
      <dgm:prSet presAssocID="{B2BC8067-6330-5441-8D3B-59BDA71A59B3}" presName="aSpace2" presStyleCnt="0"/>
      <dgm:spPr/>
    </dgm:pt>
    <dgm:pt modelId="{6171F305-B6D5-E543-90D8-240DE909174F}" type="pres">
      <dgm:prSet presAssocID="{9FC242B4-61B2-A44A-B3D2-2F54464AE323}" presName="childNode" presStyleLbl="node1" presStyleIdx="1" presStyleCnt="11">
        <dgm:presLayoutVars>
          <dgm:bulletEnabled val="1"/>
        </dgm:presLayoutVars>
      </dgm:prSet>
      <dgm:spPr/>
    </dgm:pt>
    <dgm:pt modelId="{7788845B-5264-3347-9A5C-BF5E3B87FF73}" type="pres">
      <dgm:prSet presAssocID="{9FC242B4-61B2-A44A-B3D2-2F54464AE323}" presName="aSpace2" presStyleCnt="0"/>
      <dgm:spPr/>
    </dgm:pt>
    <dgm:pt modelId="{1A767DAE-EB62-8F49-A0C7-9138B17FE9E6}" type="pres">
      <dgm:prSet presAssocID="{707F9417-ED0C-704F-B9F1-E3F3EE0290EF}" presName="childNode" presStyleLbl="node1" presStyleIdx="2" presStyleCnt="11">
        <dgm:presLayoutVars>
          <dgm:bulletEnabled val="1"/>
        </dgm:presLayoutVars>
      </dgm:prSet>
      <dgm:spPr/>
    </dgm:pt>
    <dgm:pt modelId="{5BFA3BA5-363A-BE41-B011-FC3B97A7E843}" type="pres">
      <dgm:prSet presAssocID="{E9714153-4CD3-A044-9F0E-87150766EC36}" presName="aSpace" presStyleCnt="0"/>
      <dgm:spPr/>
    </dgm:pt>
    <dgm:pt modelId="{0B60CC57-20F4-D041-8746-21161B5BD688}" type="pres">
      <dgm:prSet presAssocID="{7F275EA2-AFE7-474B-8C53-2CE2D93CC1C9}" presName="compNode" presStyleCnt="0"/>
      <dgm:spPr/>
    </dgm:pt>
    <dgm:pt modelId="{5B74633F-CF81-1F4A-BDB2-C794CE10535D}" type="pres">
      <dgm:prSet presAssocID="{7F275EA2-AFE7-474B-8C53-2CE2D93CC1C9}" presName="aNode" presStyleLbl="bgShp" presStyleIdx="1" presStyleCnt="3"/>
      <dgm:spPr/>
    </dgm:pt>
    <dgm:pt modelId="{2759380C-BD09-364E-B676-55BA02CC63C2}" type="pres">
      <dgm:prSet presAssocID="{7F275EA2-AFE7-474B-8C53-2CE2D93CC1C9}" presName="textNode" presStyleLbl="bgShp" presStyleIdx="1" presStyleCnt="3"/>
      <dgm:spPr/>
    </dgm:pt>
    <dgm:pt modelId="{6FF4F500-71F5-BA4F-A498-073D3170775F}" type="pres">
      <dgm:prSet presAssocID="{7F275EA2-AFE7-474B-8C53-2CE2D93CC1C9}" presName="compChildNode" presStyleCnt="0"/>
      <dgm:spPr/>
    </dgm:pt>
    <dgm:pt modelId="{267B084D-877B-734D-A4E7-8380098D5311}" type="pres">
      <dgm:prSet presAssocID="{7F275EA2-AFE7-474B-8C53-2CE2D93CC1C9}" presName="theInnerList" presStyleCnt="0"/>
      <dgm:spPr/>
    </dgm:pt>
    <dgm:pt modelId="{DEC2FBEC-36A1-3541-92AE-B8BB979E9C7F}" type="pres">
      <dgm:prSet presAssocID="{70361451-622F-EE47-A6AD-FB766A060A15}" presName="childNode" presStyleLbl="node1" presStyleIdx="3" presStyleCnt="11">
        <dgm:presLayoutVars>
          <dgm:bulletEnabled val="1"/>
        </dgm:presLayoutVars>
      </dgm:prSet>
      <dgm:spPr/>
    </dgm:pt>
    <dgm:pt modelId="{9851C0E5-02EE-A641-8857-BD41F370E232}" type="pres">
      <dgm:prSet presAssocID="{70361451-622F-EE47-A6AD-FB766A060A15}" presName="aSpace2" presStyleCnt="0"/>
      <dgm:spPr/>
    </dgm:pt>
    <dgm:pt modelId="{031C9A8C-8DD0-BD49-85A5-8A6BE9B22EFA}" type="pres">
      <dgm:prSet presAssocID="{CCCF448D-1218-8546-95AB-4FDB1776B0AC}" presName="childNode" presStyleLbl="node1" presStyleIdx="4" presStyleCnt="11">
        <dgm:presLayoutVars>
          <dgm:bulletEnabled val="1"/>
        </dgm:presLayoutVars>
      </dgm:prSet>
      <dgm:spPr/>
    </dgm:pt>
    <dgm:pt modelId="{A7492608-1CFA-A542-AC74-22C286C1D2F3}" type="pres">
      <dgm:prSet presAssocID="{CCCF448D-1218-8546-95AB-4FDB1776B0AC}" presName="aSpace2" presStyleCnt="0"/>
      <dgm:spPr/>
    </dgm:pt>
    <dgm:pt modelId="{1AF10F03-DC60-5A44-912C-E601D28A3BCF}" type="pres">
      <dgm:prSet presAssocID="{30865738-C4FD-5643-A0A9-0C70B5E56359}" presName="childNode" presStyleLbl="node1" presStyleIdx="5" presStyleCnt="11">
        <dgm:presLayoutVars>
          <dgm:bulletEnabled val="1"/>
        </dgm:presLayoutVars>
      </dgm:prSet>
      <dgm:spPr/>
    </dgm:pt>
    <dgm:pt modelId="{E997FF28-86C8-C048-BE09-9D48CB78FF61}" type="pres">
      <dgm:prSet presAssocID="{30865738-C4FD-5643-A0A9-0C70B5E56359}" presName="aSpace2" presStyleCnt="0"/>
      <dgm:spPr/>
    </dgm:pt>
    <dgm:pt modelId="{AA73FEA3-0A48-AF4E-BBCF-9AA318918971}" type="pres">
      <dgm:prSet presAssocID="{58113269-4F42-2648-A415-0AA833E28065}" presName="childNode" presStyleLbl="node1" presStyleIdx="6" presStyleCnt="11">
        <dgm:presLayoutVars>
          <dgm:bulletEnabled val="1"/>
        </dgm:presLayoutVars>
      </dgm:prSet>
      <dgm:spPr/>
    </dgm:pt>
    <dgm:pt modelId="{CE43310E-B1B9-CE4A-8FB9-2AFDFA472E27}" type="pres">
      <dgm:prSet presAssocID="{7F275EA2-AFE7-474B-8C53-2CE2D93CC1C9}" presName="aSpace" presStyleCnt="0"/>
      <dgm:spPr/>
    </dgm:pt>
    <dgm:pt modelId="{CCF660DA-D24D-034C-A339-0992C607A877}" type="pres">
      <dgm:prSet presAssocID="{A8DEA7DF-E860-9A41-8C28-DF89D08C93D0}" presName="compNode" presStyleCnt="0"/>
      <dgm:spPr/>
    </dgm:pt>
    <dgm:pt modelId="{3E121402-6C30-7E4E-A28C-D8AF97D4C856}" type="pres">
      <dgm:prSet presAssocID="{A8DEA7DF-E860-9A41-8C28-DF89D08C93D0}" presName="aNode" presStyleLbl="bgShp" presStyleIdx="2" presStyleCnt="3"/>
      <dgm:spPr/>
    </dgm:pt>
    <dgm:pt modelId="{07CF492E-2F01-BB42-8E20-9855F5D55C95}" type="pres">
      <dgm:prSet presAssocID="{A8DEA7DF-E860-9A41-8C28-DF89D08C93D0}" presName="textNode" presStyleLbl="bgShp" presStyleIdx="2" presStyleCnt="3"/>
      <dgm:spPr/>
    </dgm:pt>
    <dgm:pt modelId="{28AD28DF-CEC9-6446-B079-29F1AA107303}" type="pres">
      <dgm:prSet presAssocID="{A8DEA7DF-E860-9A41-8C28-DF89D08C93D0}" presName="compChildNode" presStyleCnt="0"/>
      <dgm:spPr/>
    </dgm:pt>
    <dgm:pt modelId="{B7202579-11BC-9E47-BA84-80753021DEDA}" type="pres">
      <dgm:prSet presAssocID="{A8DEA7DF-E860-9A41-8C28-DF89D08C93D0}" presName="theInnerList" presStyleCnt="0"/>
      <dgm:spPr/>
    </dgm:pt>
    <dgm:pt modelId="{1A566699-A21D-F34B-8C67-072873741D92}" type="pres">
      <dgm:prSet presAssocID="{29CED829-CB89-8E40-B146-8B3831C3FB7B}" presName="childNode" presStyleLbl="node1" presStyleIdx="7" presStyleCnt="11">
        <dgm:presLayoutVars>
          <dgm:bulletEnabled val="1"/>
        </dgm:presLayoutVars>
      </dgm:prSet>
      <dgm:spPr/>
    </dgm:pt>
    <dgm:pt modelId="{4E6FDF94-F6F0-534F-A7D0-18DD825DAFF6}" type="pres">
      <dgm:prSet presAssocID="{29CED829-CB89-8E40-B146-8B3831C3FB7B}" presName="aSpace2" presStyleCnt="0"/>
      <dgm:spPr/>
    </dgm:pt>
    <dgm:pt modelId="{4939C21C-A8C7-F747-89B8-4B2707880E7D}" type="pres">
      <dgm:prSet presAssocID="{A28C59DF-D211-2543-A3C9-F9FDDF1786E2}" presName="childNode" presStyleLbl="node1" presStyleIdx="8" presStyleCnt="11">
        <dgm:presLayoutVars>
          <dgm:bulletEnabled val="1"/>
        </dgm:presLayoutVars>
      </dgm:prSet>
      <dgm:spPr/>
    </dgm:pt>
    <dgm:pt modelId="{D05C1A9A-78E6-954B-8D2B-38C3FCA9D94D}" type="pres">
      <dgm:prSet presAssocID="{A28C59DF-D211-2543-A3C9-F9FDDF1786E2}" presName="aSpace2" presStyleCnt="0"/>
      <dgm:spPr/>
    </dgm:pt>
    <dgm:pt modelId="{647386BA-6FB6-4B44-86DF-75A98C052ED5}" type="pres">
      <dgm:prSet presAssocID="{5226933C-2907-8A4D-90A1-85FFBA37EE2E}" presName="childNode" presStyleLbl="node1" presStyleIdx="9" presStyleCnt="11">
        <dgm:presLayoutVars>
          <dgm:bulletEnabled val="1"/>
        </dgm:presLayoutVars>
      </dgm:prSet>
      <dgm:spPr/>
    </dgm:pt>
    <dgm:pt modelId="{87BBED51-6BE7-484C-94AC-512ED23C43D2}" type="pres">
      <dgm:prSet presAssocID="{5226933C-2907-8A4D-90A1-85FFBA37EE2E}" presName="aSpace2" presStyleCnt="0"/>
      <dgm:spPr/>
    </dgm:pt>
    <dgm:pt modelId="{E404C825-A665-5045-9268-4AC05F98A3FC}" type="pres">
      <dgm:prSet presAssocID="{D94912A8-A961-F14A-AAFD-5768E828DB84}" presName="childNode" presStyleLbl="node1" presStyleIdx="10" presStyleCnt="11">
        <dgm:presLayoutVars>
          <dgm:bulletEnabled val="1"/>
        </dgm:presLayoutVars>
      </dgm:prSet>
      <dgm:spPr/>
    </dgm:pt>
  </dgm:ptLst>
  <dgm:cxnLst>
    <dgm:cxn modelId="{2F2E6502-522A-D04B-B7B8-9A002C0C4D33}" type="presOf" srcId="{7F275EA2-AFE7-474B-8C53-2CE2D93CC1C9}" destId="{5B74633F-CF81-1F4A-BDB2-C794CE10535D}" srcOrd="0" destOrd="0" presId="urn:microsoft.com/office/officeart/2005/8/layout/lProcess2"/>
    <dgm:cxn modelId="{8FD22E09-E1A5-3140-97F9-87606B3FAF4E}" type="presOf" srcId="{D94912A8-A961-F14A-AAFD-5768E828DB84}" destId="{E404C825-A665-5045-9268-4AC05F98A3FC}" srcOrd="0" destOrd="0" presId="urn:microsoft.com/office/officeart/2005/8/layout/lProcess2"/>
    <dgm:cxn modelId="{98336110-E4DF-D743-8575-AB328C45889F}" type="presOf" srcId="{E9714153-4CD3-A044-9F0E-87150766EC36}" destId="{678FF0E8-F0C9-EE4D-A12C-56835A1B0B8E}" srcOrd="1" destOrd="0" presId="urn:microsoft.com/office/officeart/2005/8/layout/lProcess2"/>
    <dgm:cxn modelId="{BB705016-E6A2-594E-A582-B5AFBF41B995}" srcId="{7F275EA2-AFE7-474B-8C53-2CE2D93CC1C9}" destId="{58113269-4F42-2648-A415-0AA833E28065}" srcOrd="3" destOrd="0" parTransId="{12EF984E-8D57-954D-BD0B-043316C45A16}" sibTransId="{DBB112BE-26A2-7743-975C-6862DABF83DF}"/>
    <dgm:cxn modelId="{871BED1E-B622-A343-8A52-075278FA98E8}" srcId="{A8DEA7DF-E860-9A41-8C28-DF89D08C93D0}" destId="{D94912A8-A961-F14A-AAFD-5768E828DB84}" srcOrd="3" destOrd="0" parTransId="{C06B849C-72F2-DC41-BA87-0A7B0A262F29}" sibTransId="{92720655-CA0B-2940-91EA-CA136E81536F}"/>
    <dgm:cxn modelId="{F5878C23-0038-E64C-8D40-D0C1ADD49172}" srcId="{C81BB208-3173-A54F-9585-09833C417D11}" destId="{E9714153-4CD3-A044-9F0E-87150766EC36}" srcOrd="0" destOrd="0" parTransId="{EFFE2787-4015-974E-99B8-1781D67837CC}" sibTransId="{7C9EC6BD-367A-3748-BA5C-1F439D6A9B0E}"/>
    <dgm:cxn modelId="{B6515A38-D681-FF45-B764-CBC47E820F07}" type="presOf" srcId="{7F275EA2-AFE7-474B-8C53-2CE2D93CC1C9}" destId="{2759380C-BD09-364E-B676-55BA02CC63C2}" srcOrd="1" destOrd="0" presId="urn:microsoft.com/office/officeart/2005/8/layout/lProcess2"/>
    <dgm:cxn modelId="{FA38043A-F4DB-C34F-9946-0CF6C72B555A}" type="presOf" srcId="{A28C59DF-D211-2543-A3C9-F9FDDF1786E2}" destId="{4939C21C-A8C7-F747-89B8-4B2707880E7D}" srcOrd="0" destOrd="0" presId="urn:microsoft.com/office/officeart/2005/8/layout/lProcess2"/>
    <dgm:cxn modelId="{E3B3443D-6CB2-C14A-8946-3494952D29E6}" type="presOf" srcId="{A8DEA7DF-E860-9A41-8C28-DF89D08C93D0}" destId="{07CF492E-2F01-BB42-8E20-9855F5D55C95}" srcOrd="1" destOrd="0" presId="urn:microsoft.com/office/officeart/2005/8/layout/lProcess2"/>
    <dgm:cxn modelId="{4BC75D42-3467-AB4D-92D7-364025A30D42}" type="presOf" srcId="{A8DEA7DF-E860-9A41-8C28-DF89D08C93D0}" destId="{3E121402-6C30-7E4E-A28C-D8AF97D4C856}" srcOrd="0" destOrd="0" presId="urn:microsoft.com/office/officeart/2005/8/layout/lProcess2"/>
    <dgm:cxn modelId="{F4FCEB66-9D34-1C4E-B8B4-0EEECE3ECCFF}" srcId="{C81BB208-3173-A54F-9585-09833C417D11}" destId="{A8DEA7DF-E860-9A41-8C28-DF89D08C93D0}" srcOrd="2" destOrd="0" parTransId="{6836F8B0-BB09-1B42-809C-48892F3A9C9C}" sibTransId="{35E26550-E4B0-564D-B93E-25FDF4A18C73}"/>
    <dgm:cxn modelId="{BB74D947-535E-5842-B778-79E2BADC3E14}" type="presOf" srcId="{30865738-C4FD-5643-A0A9-0C70B5E56359}" destId="{1AF10F03-DC60-5A44-912C-E601D28A3BCF}" srcOrd="0" destOrd="0" presId="urn:microsoft.com/office/officeart/2005/8/layout/lProcess2"/>
    <dgm:cxn modelId="{985B8B69-C86C-E142-8EE4-AB193632B752}" srcId="{E9714153-4CD3-A044-9F0E-87150766EC36}" destId="{B2BC8067-6330-5441-8D3B-59BDA71A59B3}" srcOrd="0" destOrd="0" parTransId="{DD344178-7539-9B4D-979C-366521128598}" sibTransId="{C2266452-51F0-224D-96D3-75C30D625BBF}"/>
    <dgm:cxn modelId="{430A574C-B6AE-5349-B196-0A8A179D46C8}" type="presOf" srcId="{E9714153-4CD3-A044-9F0E-87150766EC36}" destId="{DD6FB133-71B6-2349-8C19-F6392D561B80}" srcOrd="0" destOrd="0" presId="urn:microsoft.com/office/officeart/2005/8/layout/lProcess2"/>
    <dgm:cxn modelId="{22BDA86F-80E9-B14D-9FAB-32F85528A6CD}" type="presOf" srcId="{29CED829-CB89-8E40-B146-8B3831C3FB7B}" destId="{1A566699-A21D-F34B-8C67-072873741D92}" srcOrd="0" destOrd="0" presId="urn:microsoft.com/office/officeart/2005/8/layout/lProcess2"/>
    <dgm:cxn modelId="{6A94AB4F-D586-074A-AA1D-22E27FEDE276}" type="presOf" srcId="{CCCF448D-1218-8546-95AB-4FDB1776B0AC}" destId="{031C9A8C-8DD0-BD49-85A5-8A6BE9B22EFA}" srcOrd="0" destOrd="0" presId="urn:microsoft.com/office/officeart/2005/8/layout/lProcess2"/>
    <dgm:cxn modelId="{790EE652-AC50-5C49-BF8D-A965EF18B80D}" type="presOf" srcId="{70361451-622F-EE47-A6AD-FB766A060A15}" destId="{DEC2FBEC-36A1-3541-92AE-B8BB979E9C7F}" srcOrd="0" destOrd="0" presId="urn:microsoft.com/office/officeart/2005/8/layout/lProcess2"/>
    <dgm:cxn modelId="{C1065379-17C9-4348-980C-F4A2559D46C7}" type="presOf" srcId="{B2BC8067-6330-5441-8D3B-59BDA71A59B3}" destId="{AA1B34F4-9FA0-2443-8ED9-ACD87AA614F0}" srcOrd="0" destOrd="0" presId="urn:microsoft.com/office/officeart/2005/8/layout/lProcess2"/>
    <dgm:cxn modelId="{6A790B8D-45A4-0240-9C3D-1D60C3903C38}" srcId="{7F275EA2-AFE7-474B-8C53-2CE2D93CC1C9}" destId="{30865738-C4FD-5643-A0A9-0C70B5E56359}" srcOrd="2" destOrd="0" parTransId="{9D2AB9D4-7A97-7D47-A7FE-37E61CA09539}" sibTransId="{C3BCF99D-C065-FC42-8EFD-2BF934FFC073}"/>
    <dgm:cxn modelId="{6E59178F-43D5-A444-80C9-12B9B4B91913}" srcId="{A8DEA7DF-E860-9A41-8C28-DF89D08C93D0}" destId="{29CED829-CB89-8E40-B146-8B3831C3FB7B}" srcOrd="0" destOrd="0" parTransId="{3F1BDE2C-DF00-454B-A2D7-5145BAE3C073}" sibTransId="{38D07B3A-0EA1-5A42-9141-66E5F2EA2B96}"/>
    <dgm:cxn modelId="{C753269F-6646-B04D-8BE6-43E631B87974}" type="presOf" srcId="{58113269-4F42-2648-A415-0AA833E28065}" destId="{AA73FEA3-0A48-AF4E-BBCF-9AA318918971}" srcOrd="0" destOrd="0" presId="urn:microsoft.com/office/officeart/2005/8/layout/lProcess2"/>
    <dgm:cxn modelId="{8D22B7A2-983E-C341-86F2-FBEA08ACEDCA}" type="presOf" srcId="{5226933C-2907-8A4D-90A1-85FFBA37EE2E}" destId="{647386BA-6FB6-4B44-86DF-75A98C052ED5}" srcOrd="0" destOrd="0" presId="urn:microsoft.com/office/officeart/2005/8/layout/lProcess2"/>
    <dgm:cxn modelId="{AE283AA3-C44F-3D4B-A212-81D99798FAFB}" srcId="{A8DEA7DF-E860-9A41-8C28-DF89D08C93D0}" destId="{5226933C-2907-8A4D-90A1-85FFBA37EE2E}" srcOrd="2" destOrd="0" parTransId="{0F65B1B8-7BAF-4148-8D45-B0A9B61FD554}" sibTransId="{870F4927-41C0-014A-B7D9-A23FD39D35BC}"/>
    <dgm:cxn modelId="{BE8069AD-4070-2642-A82C-3F0877EA267E}" srcId="{C81BB208-3173-A54F-9585-09833C417D11}" destId="{7F275EA2-AFE7-474B-8C53-2CE2D93CC1C9}" srcOrd="1" destOrd="0" parTransId="{DA03BEC0-9C0F-1841-A337-2D88A199F7A5}" sibTransId="{81B12195-0A77-7D4B-8FC6-934A19F106F6}"/>
    <dgm:cxn modelId="{15299CAE-2AF2-5140-8803-9C54E2B6B05F}" type="presOf" srcId="{C81BB208-3173-A54F-9585-09833C417D11}" destId="{DA444C38-87F6-A342-A539-62AE95ADD473}" srcOrd="0" destOrd="0" presId="urn:microsoft.com/office/officeart/2005/8/layout/lProcess2"/>
    <dgm:cxn modelId="{8E8122C5-DCF5-1849-8B0C-74D6332A278C}" type="presOf" srcId="{707F9417-ED0C-704F-B9F1-E3F3EE0290EF}" destId="{1A767DAE-EB62-8F49-A0C7-9138B17FE9E6}" srcOrd="0" destOrd="0" presId="urn:microsoft.com/office/officeart/2005/8/layout/lProcess2"/>
    <dgm:cxn modelId="{EBCF16CF-45AE-0143-A29B-5B4D4CE5D423}" srcId="{7F275EA2-AFE7-474B-8C53-2CE2D93CC1C9}" destId="{70361451-622F-EE47-A6AD-FB766A060A15}" srcOrd="0" destOrd="0" parTransId="{758E460B-1FD5-924D-8981-BB853C41D3C2}" sibTransId="{8EA029F5-F701-A647-AA41-2C9E535BC8F2}"/>
    <dgm:cxn modelId="{D533E3D3-553C-8C44-8B6A-1B7C64143CF7}" srcId="{7F275EA2-AFE7-474B-8C53-2CE2D93CC1C9}" destId="{CCCF448D-1218-8546-95AB-4FDB1776B0AC}" srcOrd="1" destOrd="0" parTransId="{06908094-7888-8E46-80A8-E896723DBDE6}" sibTransId="{C3D39E10-B138-A74B-AB85-560C427D954D}"/>
    <dgm:cxn modelId="{C91896E0-CB47-0649-845C-5905DBCA468D}" srcId="{A8DEA7DF-E860-9A41-8C28-DF89D08C93D0}" destId="{A28C59DF-D211-2543-A3C9-F9FDDF1786E2}" srcOrd="1" destOrd="0" parTransId="{EC231951-D819-924C-873B-EB7C2A1FB813}" sibTransId="{0D26B70C-B3F2-F941-82BE-14C0EC3980E0}"/>
    <dgm:cxn modelId="{DE7279E2-9341-A549-8B99-23949FDFEB43}" type="presOf" srcId="{9FC242B4-61B2-A44A-B3D2-2F54464AE323}" destId="{6171F305-B6D5-E543-90D8-240DE909174F}" srcOrd="0" destOrd="0" presId="urn:microsoft.com/office/officeart/2005/8/layout/lProcess2"/>
    <dgm:cxn modelId="{6EA666EB-FA97-1F4D-B3CE-5618BBA498F1}" srcId="{E9714153-4CD3-A044-9F0E-87150766EC36}" destId="{9FC242B4-61B2-A44A-B3D2-2F54464AE323}" srcOrd="1" destOrd="0" parTransId="{A7AD6F6E-D526-FC4D-BA97-787BD476C84C}" sibTransId="{1B613A11-2FC3-4C46-A4C4-94C03A616483}"/>
    <dgm:cxn modelId="{7C77C0F5-CDA0-524B-AF6C-CE07911000BA}" srcId="{E9714153-4CD3-A044-9F0E-87150766EC36}" destId="{707F9417-ED0C-704F-B9F1-E3F3EE0290EF}" srcOrd="2" destOrd="0" parTransId="{BF010A5D-2328-D74D-9911-05DE1E406A5A}" sibTransId="{BDB6D493-AE22-BB40-BB18-FE2EC27DAC5D}"/>
    <dgm:cxn modelId="{B0A6F270-0BFB-F746-87BF-804D5F928E2A}" type="presParOf" srcId="{DA444C38-87F6-A342-A539-62AE95ADD473}" destId="{5727B68D-DA40-5544-96EA-5339B616D749}" srcOrd="0" destOrd="0" presId="urn:microsoft.com/office/officeart/2005/8/layout/lProcess2"/>
    <dgm:cxn modelId="{26037BCB-786C-764B-8EC9-52A43F9E758D}" type="presParOf" srcId="{5727B68D-DA40-5544-96EA-5339B616D749}" destId="{DD6FB133-71B6-2349-8C19-F6392D561B80}" srcOrd="0" destOrd="0" presId="urn:microsoft.com/office/officeart/2005/8/layout/lProcess2"/>
    <dgm:cxn modelId="{5F5D6B29-2FFB-8444-A1D1-04EA0BECA4CF}" type="presParOf" srcId="{5727B68D-DA40-5544-96EA-5339B616D749}" destId="{678FF0E8-F0C9-EE4D-A12C-56835A1B0B8E}" srcOrd="1" destOrd="0" presId="urn:microsoft.com/office/officeart/2005/8/layout/lProcess2"/>
    <dgm:cxn modelId="{484C3F70-4B2C-EC4D-8557-D4FC6375D43B}" type="presParOf" srcId="{5727B68D-DA40-5544-96EA-5339B616D749}" destId="{648A3570-30B0-A04F-B2AF-B89BA454C8D8}" srcOrd="2" destOrd="0" presId="urn:microsoft.com/office/officeart/2005/8/layout/lProcess2"/>
    <dgm:cxn modelId="{43148E02-C08C-B942-BED7-99178A4AC026}" type="presParOf" srcId="{648A3570-30B0-A04F-B2AF-B89BA454C8D8}" destId="{7192F00E-1B29-EA4A-BFBA-D6782EAD027E}" srcOrd="0" destOrd="0" presId="urn:microsoft.com/office/officeart/2005/8/layout/lProcess2"/>
    <dgm:cxn modelId="{CECF1BD3-F99A-134A-A09D-C585E1FED9D4}" type="presParOf" srcId="{7192F00E-1B29-EA4A-BFBA-D6782EAD027E}" destId="{AA1B34F4-9FA0-2443-8ED9-ACD87AA614F0}" srcOrd="0" destOrd="0" presId="urn:microsoft.com/office/officeart/2005/8/layout/lProcess2"/>
    <dgm:cxn modelId="{B4D1F482-C688-FE41-ADBC-14CF93C5F0CB}" type="presParOf" srcId="{7192F00E-1B29-EA4A-BFBA-D6782EAD027E}" destId="{6AD439A8-8068-AC43-AA8C-B22CFBC0582F}" srcOrd="1" destOrd="0" presId="urn:microsoft.com/office/officeart/2005/8/layout/lProcess2"/>
    <dgm:cxn modelId="{6DBBBD04-C423-E841-A31B-FD46DA04E19F}" type="presParOf" srcId="{7192F00E-1B29-EA4A-BFBA-D6782EAD027E}" destId="{6171F305-B6D5-E543-90D8-240DE909174F}" srcOrd="2" destOrd="0" presId="urn:microsoft.com/office/officeart/2005/8/layout/lProcess2"/>
    <dgm:cxn modelId="{D7EEC983-2B85-EF41-B811-2C40E7541C3F}" type="presParOf" srcId="{7192F00E-1B29-EA4A-BFBA-D6782EAD027E}" destId="{7788845B-5264-3347-9A5C-BF5E3B87FF73}" srcOrd="3" destOrd="0" presId="urn:microsoft.com/office/officeart/2005/8/layout/lProcess2"/>
    <dgm:cxn modelId="{279B7260-1701-CE4A-ADA2-65C0BF1819BB}" type="presParOf" srcId="{7192F00E-1B29-EA4A-BFBA-D6782EAD027E}" destId="{1A767DAE-EB62-8F49-A0C7-9138B17FE9E6}" srcOrd="4" destOrd="0" presId="urn:microsoft.com/office/officeart/2005/8/layout/lProcess2"/>
    <dgm:cxn modelId="{2D108E40-7879-8143-8D82-9A2E8D9E0397}" type="presParOf" srcId="{DA444C38-87F6-A342-A539-62AE95ADD473}" destId="{5BFA3BA5-363A-BE41-B011-FC3B97A7E843}" srcOrd="1" destOrd="0" presId="urn:microsoft.com/office/officeart/2005/8/layout/lProcess2"/>
    <dgm:cxn modelId="{BD360AF1-6A08-4A42-8E38-375C93521A25}" type="presParOf" srcId="{DA444C38-87F6-A342-A539-62AE95ADD473}" destId="{0B60CC57-20F4-D041-8746-21161B5BD688}" srcOrd="2" destOrd="0" presId="urn:microsoft.com/office/officeart/2005/8/layout/lProcess2"/>
    <dgm:cxn modelId="{57B92421-BD1E-FF44-B540-017A368F9F27}" type="presParOf" srcId="{0B60CC57-20F4-D041-8746-21161B5BD688}" destId="{5B74633F-CF81-1F4A-BDB2-C794CE10535D}" srcOrd="0" destOrd="0" presId="urn:microsoft.com/office/officeart/2005/8/layout/lProcess2"/>
    <dgm:cxn modelId="{785AE032-2972-5840-A215-EEF7DB646CEA}" type="presParOf" srcId="{0B60CC57-20F4-D041-8746-21161B5BD688}" destId="{2759380C-BD09-364E-B676-55BA02CC63C2}" srcOrd="1" destOrd="0" presId="urn:microsoft.com/office/officeart/2005/8/layout/lProcess2"/>
    <dgm:cxn modelId="{1FF3F989-E61E-C249-9F47-9E53DE519A22}" type="presParOf" srcId="{0B60CC57-20F4-D041-8746-21161B5BD688}" destId="{6FF4F500-71F5-BA4F-A498-073D3170775F}" srcOrd="2" destOrd="0" presId="urn:microsoft.com/office/officeart/2005/8/layout/lProcess2"/>
    <dgm:cxn modelId="{28112F17-62C9-3A44-8F90-C846D2899405}" type="presParOf" srcId="{6FF4F500-71F5-BA4F-A498-073D3170775F}" destId="{267B084D-877B-734D-A4E7-8380098D5311}" srcOrd="0" destOrd="0" presId="urn:microsoft.com/office/officeart/2005/8/layout/lProcess2"/>
    <dgm:cxn modelId="{EE6BB252-5084-B847-AA3E-72F698A74282}" type="presParOf" srcId="{267B084D-877B-734D-A4E7-8380098D5311}" destId="{DEC2FBEC-36A1-3541-92AE-B8BB979E9C7F}" srcOrd="0" destOrd="0" presId="urn:microsoft.com/office/officeart/2005/8/layout/lProcess2"/>
    <dgm:cxn modelId="{B11C582D-A145-1543-B9B5-3CFC4B06BE5F}" type="presParOf" srcId="{267B084D-877B-734D-A4E7-8380098D5311}" destId="{9851C0E5-02EE-A641-8857-BD41F370E232}" srcOrd="1" destOrd="0" presId="urn:microsoft.com/office/officeart/2005/8/layout/lProcess2"/>
    <dgm:cxn modelId="{6F163268-EF8D-1241-A669-89A696C1350E}" type="presParOf" srcId="{267B084D-877B-734D-A4E7-8380098D5311}" destId="{031C9A8C-8DD0-BD49-85A5-8A6BE9B22EFA}" srcOrd="2" destOrd="0" presId="urn:microsoft.com/office/officeart/2005/8/layout/lProcess2"/>
    <dgm:cxn modelId="{6794C457-951A-734B-9786-1BB3D49B4735}" type="presParOf" srcId="{267B084D-877B-734D-A4E7-8380098D5311}" destId="{A7492608-1CFA-A542-AC74-22C286C1D2F3}" srcOrd="3" destOrd="0" presId="urn:microsoft.com/office/officeart/2005/8/layout/lProcess2"/>
    <dgm:cxn modelId="{380B5CED-7760-E042-B7A9-540142C77A36}" type="presParOf" srcId="{267B084D-877B-734D-A4E7-8380098D5311}" destId="{1AF10F03-DC60-5A44-912C-E601D28A3BCF}" srcOrd="4" destOrd="0" presId="urn:microsoft.com/office/officeart/2005/8/layout/lProcess2"/>
    <dgm:cxn modelId="{9ABD0AE9-3274-404F-91CC-A43480E12D07}" type="presParOf" srcId="{267B084D-877B-734D-A4E7-8380098D5311}" destId="{E997FF28-86C8-C048-BE09-9D48CB78FF61}" srcOrd="5" destOrd="0" presId="urn:microsoft.com/office/officeart/2005/8/layout/lProcess2"/>
    <dgm:cxn modelId="{15AE3873-74FD-914B-B0BD-6E6FC0565F0E}" type="presParOf" srcId="{267B084D-877B-734D-A4E7-8380098D5311}" destId="{AA73FEA3-0A48-AF4E-BBCF-9AA318918971}" srcOrd="6" destOrd="0" presId="urn:microsoft.com/office/officeart/2005/8/layout/lProcess2"/>
    <dgm:cxn modelId="{41A7B372-20B9-8542-AF96-B83F0E212165}" type="presParOf" srcId="{DA444C38-87F6-A342-A539-62AE95ADD473}" destId="{CE43310E-B1B9-CE4A-8FB9-2AFDFA472E27}" srcOrd="3" destOrd="0" presId="urn:microsoft.com/office/officeart/2005/8/layout/lProcess2"/>
    <dgm:cxn modelId="{553AF29C-4EDB-D646-8C62-976168A435B6}" type="presParOf" srcId="{DA444C38-87F6-A342-A539-62AE95ADD473}" destId="{CCF660DA-D24D-034C-A339-0992C607A877}" srcOrd="4" destOrd="0" presId="urn:microsoft.com/office/officeart/2005/8/layout/lProcess2"/>
    <dgm:cxn modelId="{35F6359B-A978-3449-ABAC-5BA630879DAF}" type="presParOf" srcId="{CCF660DA-D24D-034C-A339-0992C607A877}" destId="{3E121402-6C30-7E4E-A28C-D8AF97D4C856}" srcOrd="0" destOrd="0" presId="urn:microsoft.com/office/officeart/2005/8/layout/lProcess2"/>
    <dgm:cxn modelId="{5C16617C-22F4-5E4B-8202-8AE735055077}" type="presParOf" srcId="{CCF660DA-D24D-034C-A339-0992C607A877}" destId="{07CF492E-2F01-BB42-8E20-9855F5D55C95}" srcOrd="1" destOrd="0" presId="urn:microsoft.com/office/officeart/2005/8/layout/lProcess2"/>
    <dgm:cxn modelId="{1728CE09-78A1-C34E-BEF1-3601405B98AE}" type="presParOf" srcId="{CCF660DA-D24D-034C-A339-0992C607A877}" destId="{28AD28DF-CEC9-6446-B079-29F1AA107303}" srcOrd="2" destOrd="0" presId="urn:microsoft.com/office/officeart/2005/8/layout/lProcess2"/>
    <dgm:cxn modelId="{0F0DCED3-CF13-674E-B091-A71433E4D5A2}" type="presParOf" srcId="{28AD28DF-CEC9-6446-B079-29F1AA107303}" destId="{B7202579-11BC-9E47-BA84-80753021DEDA}" srcOrd="0" destOrd="0" presId="urn:microsoft.com/office/officeart/2005/8/layout/lProcess2"/>
    <dgm:cxn modelId="{0FBC9204-EEAB-FD41-9A80-C799DEDE782A}" type="presParOf" srcId="{B7202579-11BC-9E47-BA84-80753021DEDA}" destId="{1A566699-A21D-F34B-8C67-072873741D92}" srcOrd="0" destOrd="0" presId="urn:microsoft.com/office/officeart/2005/8/layout/lProcess2"/>
    <dgm:cxn modelId="{24662434-D049-0D42-A5D2-AD492A50E8AC}" type="presParOf" srcId="{B7202579-11BC-9E47-BA84-80753021DEDA}" destId="{4E6FDF94-F6F0-534F-A7D0-18DD825DAFF6}" srcOrd="1" destOrd="0" presId="urn:microsoft.com/office/officeart/2005/8/layout/lProcess2"/>
    <dgm:cxn modelId="{95AB5285-4191-494F-92BE-22CBF7FCF98C}" type="presParOf" srcId="{B7202579-11BC-9E47-BA84-80753021DEDA}" destId="{4939C21C-A8C7-F747-89B8-4B2707880E7D}" srcOrd="2" destOrd="0" presId="urn:microsoft.com/office/officeart/2005/8/layout/lProcess2"/>
    <dgm:cxn modelId="{90CF7CFD-D709-1541-87A4-858997CD761C}" type="presParOf" srcId="{B7202579-11BC-9E47-BA84-80753021DEDA}" destId="{D05C1A9A-78E6-954B-8D2B-38C3FCA9D94D}" srcOrd="3" destOrd="0" presId="urn:microsoft.com/office/officeart/2005/8/layout/lProcess2"/>
    <dgm:cxn modelId="{F2D2BD08-03DD-6140-B8B9-C3F990C3FDE0}" type="presParOf" srcId="{B7202579-11BC-9E47-BA84-80753021DEDA}" destId="{647386BA-6FB6-4B44-86DF-75A98C052ED5}" srcOrd="4" destOrd="0" presId="urn:microsoft.com/office/officeart/2005/8/layout/lProcess2"/>
    <dgm:cxn modelId="{D6FAA8DD-C764-314D-BCEC-D92937638369}" type="presParOf" srcId="{B7202579-11BC-9E47-BA84-80753021DEDA}" destId="{87BBED51-6BE7-484C-94AC-512ED23C43D2}" srcOrd="5" destOrd="0" presId="urn:microsoft.com/office/officeart/2005/8/layout/lProcess2"/>
    <dgm:cxn modelId="{D5E39021-3CF1-3348-8D43-03957DD56795}" type="presParOf" srcId="{B7202579-11BC-9E47-BA84-80753021DEDA}" destId="{E404C825-A665-5045-9268-4AC05F98A3F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4B4F25-07F5-BA4A-9D70-521F85A8450A}"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GB"/>
        </a:p>
      </dgm:t>
    </dgm:pt>
    <dgm:pt modelId="{05228BB9-E0B5-6C4C-A5EE-761EF08434C5}">
      <dgm:prSet phldrT="[Text]"/>
      <dgm:spPr/>
      <dgm:t>
        <a:bodyPr/>
        <a:lstStyle/>
        <a:p>
          <a:r>
            <a:rPr lang="en-GB" dirty="0">
              <a:solidFill>
                <a:schemeClr val="tx1">
                  <a:lumMod val="75000"/>
                  <a:lumOff val="25000"/>
                </a:schemeClr>
              </a:solidFill>
            </a:rPr>
            <a:t>What is the activity?</a:t>
          </a:r>
        </a:p>
      </dgm:t>
    </dgm:pt>
    <dgm:pt modelId="{2E946624-33A4-D542-B60A-33C2B8C04702}" type="parTrans" cxnId="{23DFA1BC-ECD8-824E-86E2-6ACB546E44B7}">
      <dgm:prSet/>
      <dgm:spPr/>
      <dgm:t>
        <a:bodyPr/>
        <a:lstStyle/>
        <a:p>
          <a:endParaRPr lang="en-GB"/>
        </a:p>
      </dgm:t>
    </dgm:pt>
    <dgm:pt modelId="{751A197E-C33A-C24F-9A49-5CC741C556D8}" type="sibTrans" cxnId="{23DFA1BC-ECD8-824E-86E2-6ACB546E44B7}">
      <dgm:prSet/>
      <dgm:spPr/>
      <dgm:t>
        <a:bodyPr/>
        <a:lstStyle/>
        <a:p>
          <a:endParaRPr lang="en-GB">
            <a:solidFill>
              <a:schemeClr val="tx1">
                <a:lumMod val="75000"/>
                <a:lumOff val="25000"/>
              </a:schemeClr>
            </a:solidFill>
          </a:endParaRPr>
        </a:p>
      </dgm:t>
    </dgm:pt>
    <dgm:pt modelId="{80EDEB88-FCAA-9843-8563-5C56C32E4D4C}">
      <dgm:prSet phldrT="[Text]"/>
      <dgm:spPr/>
      <dgm:t>
        <a:bodyPr/>
        <a:lstStyle/>
        <a:p>
          <a:r>
            <a:rPr lang="en-GB" dirty="0">
              <a:solidFill>
                <a:schemeClr val="tx1">
                  <a:lumMod val="75000"/>
                  <a:lumOff val="25000"/>
                </a:schemeClr>
              </a:solidFill>
            </a:rPr>
            <a:t>What resources are needed?</a:t>
          </a:r>
        </a:p>
      </dgm:t>
    </dgm:pt>
    <dgm:pt modelId="{46EE8A3B-6083-4C4F-B8D0-0B7A19BDA946}" type="parTrans" cxnId="{1EF13EB8-01D4-704A-B9B0-650E98FA0F27}">
      <dgm:prSet/>
      <dgm:spPr/>
      <dgm:t>
        <a:bodyPr/>
        <a:lstStyle/>
        <a:p>
          <a:endParaRPr lang="en-GB"/>
        </a:p>
      </dgm:t>
    </dgm:pt>
    <dgm:pt modelId="{3D0E16A8-F261-474F-A769-37ED6F81FCBD}" type="sibTrans" cxnId="{1EF13EB8-01D4-704A-B9B0-650E98FA0F27}">
      <dgm:prSet/>
      <dgm:spPr/>
      <dgm:t>
        <a:bodyPr/>
        <a:lstStyle/>
        <a:p>
          <a:endParaRPr lang="en-GB">
            <a:solidFill>
              <a:schemeClr val="tx1">
                <a:lumMod val="75000"/>
                <a:lumOff val="25000"/>
              </a:schemeClr>
            </a:solidFill>
          </a:endParaRPr>
        </a:p>
      </dgm:t>
    </dgm:pt>
    <dgm:pt modelId="{303BA5D7-B20B-2A49-8E22-42CF9C95EEED}">
      <dgm:prSet phldrT="[Text]"/>
      <dgm:spPr/>
      <dgm:t>
        <a:bodyPr/>
        <a:lstStyle/>
        <a:p>
          <a:r>
            <a:rPr lang="en-GB" dirty="0">
              <a:solidFill>
                <a:schemeClr val="tx1">
                  <a:lumMod val="75000"/>
                  <a:lumOff val="25000"/>
                </a:schemeClr>
              </a:solidFill>
            </a:rPr>
            <a:t>Who is responsible for it?</a:t>
          </a:r>
        </a:p>
      </dgm:t>
    </dgm:pt>
    <dgm:pt modelId="{116B2E5D-B09D-7843-837F-D3F05B12852E}" type="parTrans" cxnId="{351511B5-9AD1-814A-AB41-B3F3BC5F3F54}">
      <dgm:prSet/>
      <dgm:spPr/>
      <dgm:t>
        <a:bodyPr/>
        <a:lstStyle/>
        <a:p>
          <a:endParaRPr lang="en-GB"/>
        </a:p>
      </dgm:t>
    </dgm:pt>
    <dgm:pt modelId="{1B810E44-074A-7646-A163-D235C4B045D4}" type="sibTrans" cxnId="{351511B5-9AD1-814A-AB41-B3F3BC5F3F54}">
      <dgm:prSet/>
      <dgm:spPr/>
      <dgm:t>
        <a:bodyPr/>
        <a:lstStyle/>
        <a:p>
          <a:endParaRPr lang="en-GB">
            <a:solidFill>
              <a:schemeClr val="tx1">
                <a:lumMod val="75000"/>
                <a:lumOff val="25000"/>
              </a:schemeClr>
            </a:solidFill>
          </a:endParaRPr>
        </a:p>
      </dgm:t>
    </dgm:pt>
    <dgm:pt modelId="{FC43760B-DA72-F241-A77E-369C10A7FC81}">
      <dgm:prSet phldrT="[Text]"/>
      <dgm:spPr/>
      <dgm:t>
        <a:bodyPr/>
        <a:lstStyle/>
        <a:p>
          <a:r>
            <a:rPr lang="en-GB" dirty="0">
              <a:solidFill>
                <a:schemeClr val="tx1">
                  <a:lumMod val="75000"/>
                  <a:lumOff val="25000"/>
                </a:schemeClr>
              </a:solidFill>
            </a:rPr>
            <a:t>How to we measure performance?</a:t>
          </a:r>
        </a:p>
      </dgm:t>
    </dgm:pt>
    <dgm:pt modelId="{C6A2A32E-5302-E34F-B158-BBF15AD4BB0B}" type="parTrans" cxnId="{7056E9A8-608F-EC49-8416-B16202B2EE2D}">
      <dgm:prSet/>
      <dgm:spPr/>
      <dgm:t>
        <a:bodyPr/>
        <a:lstStyle/>
        <a:p>
          <a:endParaRPr lang="en-GB"/>
        </a:p>
      </dgm:t>
    </dgm:pt>
    <dgm:pt modelId="{8A88172B-C1A5-6144-A886-A46A32ADDFBA}" type="sibTrans" cxnId="{7056E9A8-608F-EC49-8416-B16202B2EE2D}">
      <dgm:prSet/>
      <dgm:spPr/>
      <dgm:t>
        <a:bodyPr/>
        <a:lstStyle/>
        <a:p>
          <a:endParaRPr lang="en-GB"/>
        </a:p>
      </dgm:t>
    </dgm:pt>
    <dgm:pt modelId="{F4FCFE96-37AC-B64C-8A3B-87B733FB10F1}">
      <dgm:prSet phldrT="[Text]"/>
      <dgm:spPr/>
      <dgm:t>
        <a:bodyPr/>
        <a:lstStyle/>
        <a:p>
          <a:r>
            <a:rPr lang="en-GB" dirty="0">
              <a:solidFill>
                <a:schemeClr val="tx1">
                  <a:lumMod val="75000"/>
                  <a:lumOff val="25000"/>
                </a:schemeClr>
              </a:solidFill>
            </a:rPr>
            <a:t>What is our Plan B?</a:t>
          </a:r>
        </a:p>
      </dgm:t>
    </dgm:pt>
    <dgm:pt modelId="{52E3C1EE-447C-2541-96C3-CFD6A92E934C}" type="parTrans" cxnId="{572E21D4-54DF-CB42-8CB6-C0519C19BDD3}">
      <dgm:prSet/>
      <dgm:spPr/>
      <dgm:t>
        <a:bodyPr/>
        <a:lstStyle/>
        <a:p>
          <a:endParaRPr lang="en-GB"/>
        </a:p>
      </dgm:t>
    </dgm:pt>
    <dgm:pt modelId="{1C95D8EE-2E24-D84F-B3BC-3C3DEC34C784}" type="sibTrans" cxnId="{572E21D4-54DF-CB42-8CB6-C0519C19BDD3}">
      <dgm:prSet/>
      <dgm:spPr/>
      <dgm:t>
        <a:bodyPr/>
        <a:lstStyle/>
        <a:p>
          <a:endParaRPr lang="en-GB"/>
        </a:p>
      </dgm:t>
    </dgm:pt>
    <dgm:pt modelId="{53FD48AC-A5AD-CE43-8751-CF5636AD7FA4}" type="pres">
      <dgm:prSet presAssocID="{604B4F25-07F5-BA4A-9D70-521F85A8450A}" presName="cycle" presStyleCnt="0">
        <dgm:presLayoutVars>
          <dgm:dir/>
          <dgm:resizeHandles val="exact"/>
        </dgm:presLayoutVars>
      </dgm:prSet>
      <dgm:spPr/>
    </dgm:pt>
    <dgm:pt modelId="{52E1B7AA-ED57-F746-BA17-9083D4991098}" type="pres">
      <dgm:prSet presAssocID="{05228BB9-E0B5-6C4C-A5EE-761EF08434C5}" presName="node" presStyleLbl="node1" presStyleIdx="0" presStyleCnt="5">
        <dgm:presLayoutVars>
          <dgm:bulletEnabled val="1"/>
        </dgm:presLayoutVars>
      </dgm:prSet>
      <dgm:spPr/>
    </dgm:pt>
    <dgm:pt modelId="{C3D4EAFE-8385-3548-BBBE-F7586E9337EE}" type="pres">
      <dgm:prSet presAssocID="{05228BB9-E0B5-6C4C-A5EE-761EF08434C5}" presName="spNode" presStyleCnt="0"/>
      <dgm:spPr/>
    </dgm:pt>
    <dgm:pt modelId="{A61A91D2-50BD-1A4E-87A8-A45DE5DA9CA0}" type="pres">
      <dgm:prSet presAssocID="{751A197E-C33A-C24F-9A49-5CC741C556D8}" presName="sibTrans" presStyleLbl="sibTrans1D1" presStyleIdx="0" presStyleCnt="5"/>
      <dgm:spPr/>
    </dgm:pt>
    <dgm:pt modelId="{9C1D204B-42B0-9148-8863-C4799E7748F9}" type="pres">
      <dgm:prSet presAssocID="{303BA5D7-B20B-2A49-8E22-42CF9C95EEED}" presName="node" presStyleLbl="node1" presStyleIdx="1" presStyleCnt="5">
        <dgm:presLayoutVars>
          <dgm:bulletEnabled val="1"/>
        </dgm:presLayoutVars>
      </dgm:prSet>
      <dgm:spPr/>
    </dgm:pt>
    <dgm:pt modelId="{9EC4014E-7E3B-A74A-9F7D-2B4FC3C47A42}" type="pres">
      <dgm:prSet presAssocID="{303BA5D7-B20B-2A49-8E22-42CF9C95EEED}" presName="spNode" presStyleCnt="0"/>
      <dgm:spPr/>
    </dgm:pt>
    <dgm:pt modelId="{5C76710C-FFDD-4743-AB20-AC89F4AAEC54}" type="pres">
      <dgm:prSet presAssocID="{1B810E44-074A-7646-A163-D235C4B045D4}" presName="sibTrans" presStyleLbl="sibTrans1D1" presStyleIdx="1" presStyleCnt="5"/>
      <dgm:spPr/>
    </dgm:pt>
    <dgm:pt modelId="{C82D6EE8-EB2B-6343-A0A1-AA5C29A37A3C}" type="pres">
      <dgm:prSet presAssocID="{80EDEB88-FCAA-9843-8563-5C56C32E4D4C}" presName="node" presStyleLbl="node1" presStyleIdx="2" presStyleCnt="5">
        <dgm:presLayoutVars>
          <dgm:bulletEnabled val="1"/>
        </dgm:presLayoutVars>
      </dgm:prSet>
      <dgm:spPr/>
    </dgm:pt>
    <dgm:pt modelId="{F90136BC-6C55-DE42-9CB6-B2C472730F66}" type="pres">
      <dgm:prSet presAssocID="{80EDEB88-FCAA-9843-8563-5C56C32E4D4C}" presName="spNode" presStyleCnt="0"/>
      <dgm:spPr/>
    </dgm:pt>
    <dgm:pt modelId="{F0370AC7-189F-7041-B244-5D4415884A54}" type="pres">
      <dgm:prSet presAssocID="{3D0E16A8-F261-474F-A769-37ED6F81FCBD}" presName="sibTrans" presStyleLbl="sibTrans1D1" presStyleIdx="2" presStyleCnt="5"/>
      <dgm:spPr/>
    </dgm:pt>
    <dgm:pt modelId="{E0567EF5-2D25-6441-BC02-DF02D77DCBA8}" type="pres">
      <dgm:prSet presAssocID="{FC43760B-DA72-F241-A77E-369C10A7FC81}" presName="node" presStyleLbl="node1" presStyleIdx="3" presStyleCnt="5">
        <dgm:presLayoutVars>
          <dgm:bulletEnabled val="1"/>
        </dgm:presLayoutVars>
      </dgm:prSet>
      <dgm:spPr/>
    </dgm:pt>
    <dgm:pt modelId="{F6C9FF3E-C8B6-094E-8A97-7E61689179A3}" type="pres">
      <dgm:prSet presAssocID="{FC43760B-DA72-F241-A77E-369C10A7FC81}" presName="spNode" presStyleCnt="0"/>
      <dgm:spPr/>
    </dgm:pt>
    <dgm:pt modelId="{FBF09A3A-A63B-734D-BB27-EAD6769F9A55}" type="pres">
      <dgm:prSet presAssocID="{8A88172B-C1A5-6144-A886-A46A32ADDFBA}" presName="sibTrans" presStyleLbl="sibTrans1D1" presStyleIdx="3" presStyleCnt="5"/>
      <dgm:spPr/>
    </dgm:pt>
    <dgm:pt modelId="{6DE2F277-139E-7F40-AE56-BF922186BD31}" type="pres">
      <dgm:prSet presAssocID="{F4FCFE96-37AC-B64C-8A3B-87B733FB10F1}" presName="node" presStyleLbl="node1" presStyleIdx="4" presStyleCnt="5">
        <dgm:presLayoutVars>
          <dgm:bulletEnabled val="1"/>
        </dgm:presLayoutVars>
      </dgm:prSet>
      <dgm:spPr/>
    </dgm:pt>
    <dgm:pt modelId="{823D9EE5-79A5-574E-BF3D-D2952303F707}" type="pres">
      <dgm:prSet presAssocID="{F4FCFE96-37AC-B64C-8A3B-87B733FB10F1}" presName="spNode" presStyleCnt="0"/>
      <dgm:spPr/>
    </dgm:pt>
    <dgm:pt modelId="{325D02A8-17D6-CA4B-BBAD-006F8208D081}" type="pres">
      <dgm:prSet presAssocID="{1C95D8EE-2E24-D84F-B3BC-3C3DEC34C784}" presName="sibTrans" presStyleLbl="sibTrans1D1" presStyleIdx="4" presStyleCnt="5"/>
      <dgm:spPr/>
    </dgm:pt>
  </dgm:ptLst>
  <dgm:cxnLst>
    <dgm:cxn modelId="{58EF8614-2AA4-CC41-815A-CBA97EF2D25C}" type="presOf" srcId="{80EDEB88-FCAA-9843-8563-5C56C32E4D4C}" destId="{C82D6EE8-EB2B-6343-A0A1-AA5C29A37A3C}" srcOrd="0" destOrd="0" presId="urn:microsoft.com/office/officeart/2005/8/layout/cycle6"/>
    <dgm:cxn modelId="{6D06812D-CED9-5549-B250-0A841D72609C}" type="presOf" srcId="{3D0E16A8-F261-474F-A769-37ED6F81FCBD}" destId="{F0370AC7-189F-7041-B244-5D4415884A54}" srcOrd="0" destOrd="0" presId="urn:microsoft.com/office/officeart/2005/8/layout/cycle6"/>
    <dgm:cxn modelId="{493A9860-C07E-1446-ABF7-4B67573848BD}" type="presOf" srcId="{8A88172B-C1A5-6144-A886-A46A32ADDFBA}" destId="{FBF09A3A-A63B-734D-BB27-EAD6769F9A55}" srcOrd="0" destOrd="0" presId="urn:microsoft.com/office/officeart/2005/8/layout/cycle6"/>
    <dgm:cxn modelId="{4243D347-2EF2-B141-AECC-4E030B0480C9}" type="presOf" srcId="{1C95D8EE-2E24-D84F-B3BC-3C3DEC34C784}" destId="{325D02A8-17D6-CA4B-BBAD-006F8208D081}" srcOrd="0" destOrd="0" presId="urn:microsoft.com/office/officeart/2005/8/layout/cycle6"/>
    <dgm:cxn modelId="{EB9EC48B-AFDB-7F44-A9A3-C2F07EDBFB29}" type="presOf" srcId="{303BA5D7-B20B-2A49-8E22-42CF9C95EEED}" destId="{9C1D204B-42B0-9148-8863-C4799E7748F9}" srcOrd="0" destOrd="0" presId="urn:microsoft.com/office/officeart/2005/8/layout/cycle6"/>
    <dgm:cxn modelId="{760F859F-13B9-6F46-923F-0134EBAD2AC4}" type="presOf" srcId="{05228BB9-E0B5-6C4C-A5EE-761EF08434C5}" destId="{52E1B7AA-ED57-F746-BA17-9083D4991098}" srcOrd="0" destOrd="0" presId="urn:microsoft.com/office/officeart/2005/8/layout/cycle6"/>
    <dgm:cxn modelId="{7056E9A8-608F-EC49-8416-B16202B2EE2D}" srcId="{604B4F25-07F5-BA4A-9D70-521F85A8450A}" destId="{FC43760B-DA72-F241-A77E-369C10A7FC81}" srcOrd="3" destOrd="0" parTransId="{C6A2A32E-5302-E34F-B158-BBF15AD4BB0B}" sibTransId="{8A88172B-C1A5-6144-A886-A46A32ADDFBA}"/>
    <dgm:cxn modelId="{699D39AB-2AA5-AF4F-8028-FE84314062EF}" type="presOf" srcId="{751A197E-C33A-C24F-9A49-5CC741C556D8}" destId="{A61A91D2-50BD-1A4E-87A8-A45DE5DA9CA0}" srcOrd="0" destOrd="0" presId="urn:microsoft.com/office/officeart/2005/8/layout/cycle6"/>
    <dgm:cxn modelId="{351511B5-9AD1-814A-AB41-B3F3BC5F3F54}" srcId="{604B4F25-07F5-BA4A-9D70-521F85A8450A}" destId="{303BA5D7-B20B-2A49-8E22-42CF9C95EEED}" srcOrd="1" destOrd="0" parTransId="{116B2E5D-B09D-7843-837F-D3F05B12852E}" sibTransId="{1B810E44-074A-7646-A163-D235C4B045D4}"/>
    <dgm:cxn modelId="{1EF13EB8-01D4-704A-B9B0-650E98FA0F27}" srcId="{604B4F25-07F5-BA4A-9D70-521F85A8450A}" destId="{80EDEB88-FCAA-9843-8563-5C56C32E4D4C}" srcOrd="2" destOrd="0" parTransId="{46EE8A3B-6083-4C4F-B8D0-0B7A19BDA946}" sibTransId="{3D0E16A8-F261-474F-A769-37ED6F81FCBD}"/>
    <dgm:cxn modelId="{DCAE72BC-1F01-A74D-A9B1-3992DCA2A440}" type="presOf" srcId="{1B810E44-074A-7646-A163-D235C4B045D4}" destId="{5C76710C-FFDD-4743-AB20-AC89F4AAEC54}" srcOrd="0" destOrd="0" presId="urn:microsoft.com/office/officeart/2005/8/layout/cycle6"/>
    <dgm:cxn modelId="{23DFA1BC-ECD8-824E-86E2-6ACB546E44B7}" srcId="{604B4F25-07F5-BA4A-9D70-521F85A8450A}" destId="{05228BB9-E0B5-6C4C-A5EE-761EF08434C5}" srcOrd="0" destOrd="0" parTransId="{2E946624-33A4-D542-B60A-33C2B8C04702}" sibTransId="{751A197E-C33A-C24F-9A49-5CC741C556D8}"/>
    <dgm:cxn modelId="{572E21D4-54DF-CB42-8CB6-C0519C19BDD3}" srcId="{604B4F25-07F5-BA4A-9D70-521F85A8450A}" destId="{F4FCFE96-37AC-B64C-8A3B-87B733FB10F1}" srcOrd="4" destOrd="0" parTransId="{52E3C1EE-447C-2541-96C3-CFD6A92E934C}" sibTransId="{1C95D8EE-2E24-D84F-B3BC-3C3DEC34C784}"/>
    <dgm:cxn modelId="{35F684D9-1A68-214B-81E6-EFDA49C3C136}" type="presOf" srcId="{604B4F25-07F5-BA4A-9D70-521F85A8450A}" destId="{53FD48AC-A5AD-CE43-8751-CF5636AD7FA4}" srcOrd="0" destOrd="0" presId="urn:microsoft.com/office/officeart/2005/8/layout/cycle6"/>
    <dgm:cxn modelId="{7F271BDA-7981-B045-811D-0DAE6678672C}" type="presOf" srcId="{FC43760B-DA72-F241-A77E-369C10A7FC81}" destId="{E0567EF5-2D25-6441-BC02-DF02D77DCBA8}" srcOrd="0" destOrd="0" presId="urn:microsoft.com/office/officeart/2005/8/layout/cycle6"/>
    <dgm:cxn modelId="{68A819FA-1214-AE41-87B6-ECB3A10857CF}" type="presOf" srcId="{F4FCFE96-37AC-B64C-8A3B-87B733FB10F1}" destId="{6DE2F277-139E-7F40-AE56-BF922186BD31}" srcOrd="0" destOrd="0" presId="urn:microsoft.com/office/officeart/2005/8/layout/cycle6"/>
    <dgm:cxn modelId="{89076F03-C424-2241-BB46-D1399EEBD193}" type="presParOf" srcId="{53FD48AC-A5AD-CE43-8751-CF5636AD7FA4}" destId="{52E1B7AA-ED57-F746-BA17-9083D4991098}" srcOrd="0" destOrd="0" presId="urn:microsoft.com/office/officeart/2005/8/layout/cycle6"/>
    <dgm:cxn modelId="{AB2B6BBC-DDA2-8F46-A1E5-CAA824971B9B}" type="presParOf" srcId="{53FD48AC-A5AD-CE43-8751-CF5636AD7FA4}" destId="{C3D4EAFE-8385-3548-BBBE-F7586E9337EE}" srcOrd="1" destOrd="0" presId="urn:microsoft.com/office/officeart/2005/8/layout/cycle6"/>
    <dgm:cxn modelId="{6E719E32-C384-0B43-8616-D7720D9E0CEA}" type="presParOf" srcId="{53FD48AC-A5AD-CE43-8751-CF5636AD7FA4}" destId="{A61A91D2-50BD-1A4E-87A8-A45DE5DA9CA0}" srcOrd="2" destOrd="0" presId="urn:microsoft.com/office/officeart/2005/8/layout/cycle6"/>
    <dgm:cxn modelId="{3782E77F-9488-5344-BC17-9E31BE1A0B40}" type="presParOf" srcId="{53FD48AC-A5AD-CE43-8751-CF5636AD7FA4}" destId="{9C1D204B-42B0-9148-8863-C4799E7748F9}" srcOrd="3" destOrd="0" presId="urn:microsoft.com/office/officeart/2005/8/layout/cycle6"/>
    <dgm:cxn modelId="{9F59187A-15AB-3549-8F14-F36C61E7E5CC}" type="presParOf" srcId="{53FD48AC-A5AD-CE43-8751-CF5636AD7FA4}" destId="{9EC4014E-7E3B-A74A-9F7D-2B4FC3C47A42}" srcOrd="4" destOrd="0" presId="urn:microsoft.com/office/officeart/2005/8/layout/cycle6"/>
    <dgm:cxn modelId="{D6306821-E64B-DE47-8358-92EC7ABF0059}" type="presParOf" srcId="{53FD48AC-A5AD-CE43-8751-CF5636AD7FA4}" destId="{5C76710C-FFDD-4743-AB20-AC89F4AAEC54}" srcOrd="5" destOrd="0" presId="urn:microsoft.com/office/officeart/2005/8/layout/cycle6"/>
    <dgm:cxn modelId="{8ACE54E4-D9A8-4A42-8A63-842C19CDEE51}" type="presParOf" srcId="{53FD48AC-A5AD-CE43-8751-CF5636AD7FA4}" destId="{C82D6EE8-EB2B-6343-A0A1-AA5C29A37A3C}" srcOrd="6" destOrd="0" presId="urn:microsoft.com/office/officeart/2005/8/layout/cycle6"/>
    <dgm:cxn modelId="{25AC46F6-BAC5-7B47-A6B1-99703E6E82E1}" type="presParOf" srcId="{53FD48AC-A5AD-CE43-8751-CF5636AD7FA4}" destId="{F90136BC-6C55-DE42-9CB6-B2C472730F66}" srcOrd="7" destOrd="0" presId="urn:microsoft.com/office/officeart/2005/8/layout/cycle6"/>
    <dgm:cxn modelId="{EFF27065-5F48-C946-A1B2-951D81F2BADD}" type="presParOf" srcId="{53FD48AC-A5AD-CE43-8751-CF5636AD7FA4}" destId="{F0370AC7-189F-7041-B244-5D4415884A54}" srcOrd="8" destOrd="0" presId="urn:microsoft.com/office/officeart/2005/8/layout/cycle6"/>
    <dgm:cxn modelId="{EE75CFB9-2686-A645-9E4F-A13AE8035B0D}" type="presParOf" srcId="{53FD48AC-A5AD-CE43-8751-CF5636AD7FA4}" destId="{E0567EF5-2D25-6441-BC02-DF02D77DCBA8}" srcOrd="9" destOrd="0" presId="urn:microsoft.com/office/officeart/2005/8/layout/cycle6"/>
    <dgm:cxn modelId="{CB30BF8A-380E-524E-8F04-E36A9B12A9A8}" type="presParOf" srcId="{53FD48AC-A5AD-CE43-8751-CF5636AD7FA4}" destId="{F6C9FF3E-C8B6-094E-8A97-7E61689179A3}" srcOrd="10" destOrd="0" presId="urn:microsoft.com/office/officeart/2005/8/layout/cycle6"/>
    <dgm:cxn modelId="{F3FC1BAC-2EE9-D74E-86CE-16E3F21D301D}" type="presParOf" srcId="{53FD48AC-A5AD-CE43-8751-CF5636AD7FA4}" destId="{FBF09A3A-A63B-734D-BB27-EAD6769F9A55}" srcOrd="11" destOrd="0" presId="urn:microsoft.com/office/officeart/2005/8/layout/cycle6"/>
    <dgm:cxn modelId="{15E6D7DC-0AC5-D146-9E36-B3C36400BA6B}" type="presParOf" srcId="{53FD48AC-A5AD-CE43-8751-CF5636AD7FA4}" destId="{6DE2F277-139E-7F40-AE56-BF922186BD31}" srcOrd="12" destOrd="0" presId="urn:microsoft.com/office/officeart/2005/8/layout/cycle6"/>
    <dgm:cxn modelId="{3BFF8B31-62E5-BD42-B5D1-37929C9A7705}" type="presParOf" srcId="{53FD48AC-A5AD-CE43-8751-CF5636AD7FA4}" destId="{823D9EE5-79A5-574E-BF3D-D2952303F707}" srcOrd="13" destOrd="0" presId="urn:microsoft.com/office/officeart/2005/8/layout/cycle6"/>
    <dgm:cxn modelId="{5F72CE91-91B2-5F49-A3A5-BE74F804AB7E}" type="presParOf" srcId="{53FD48AC-A5AD-CE43-8751-CF5636AD7FA4}" destId="{325D02A8-17D6-CA4B-BBAD-006F8208D08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4B4F25-07F5-BA4A-9D70-521F85A8450A}"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GB"/>
        </a:p>
      </dgm:t>
    </dgm:pt>
    <dgm:pt modelId="{05228BB9-E0B5-6C4C-A5EE-761EF08434C5}">
      <dgm:prSet phldrT="[Text]"/>
      <dgm:spPr/>
      <dgm:t>
        <a:bodyPr/>
        <a:lstStyle/>
        <a:p>
          <a:r>
            <a:rPr lang="en-GB" dirty="0">
              <a:solidFill>
                <a:schemeClr val="tx1">
                  <a:lumMod val="75000"/>
                  <a:lumOff val="25000"/>
                </a:schemeClr>
              </a:solidFill>
            </a:rPr>
            <a:t>Boosts morale</a:t>
          </a:r>
        </a:p>
      </dgm:t>
    </dgm:pt>
    <dgm:pt modelId="{2E946624-33A4-D542-B60A-33C2B8C04702}" type="parTrans" cxnId="{23DFA1BC-ECD8-824E-86E2-6ACB546E44B7}">
      <dgm:prSet/>
      <dgm:spPr/>
      <dgm:t>
        <a:bodyPr/>
        <a:lstStyle/>
        <a:p>
          <a:endParaRPr lang="en-GB"/>
        </a:p>
      </dgm:t>
    </dgm:pt>
    <dgm:pt modelId="{751A197E-C33A-C24F-9A49-5CC741C556D8}" type="sibTrans" cxnId="{23DFA1BC-ECD8-824E-86E2-6ACB546E44B7}">
      <dgm:prSet/>
      <dgm:spPr/>
      <dgm:t>
        <a:bodyPr/>
        <a:lstStyle/>
        <a:p>
          <a:endParaRPr lang="en-GB">
            <a:solidFill>
              <a:schemeClr val="tx1">
                <a:lumMod val="75000"/>
                <a:lumOff val="25000"/>
              </a:schemeClr>
            </a:solidFill>
          </a:endParaRPr>
        </a:p>
      </dgm:t>
    </dgm:pt>
    <dgm:pt modelId="{80EDEB88-FCAA-9843-8563-5C56C32E4D4C}">
      <dgm:prSet phldrT="[Text]"/>
      <dgm:spPr/>
      <dgm:t>
        <a:bodyPr/>
        <a:lstStyle/>
        <a:p>
          <a:r>
            <a:rPr lang="en-GB" dirty="0">
              <a:solidFill>
                <a:schemeClr val="tx1">
                  <a:lumMod val="75000"/>
                  <a:lumOff val="25000"/>
                </a:schemeClr>
              </a:solidFill>
            </a:rPr>
            <a:t>Lessons learnt</a:t>
          </a:r>
        </a:p>
      </dgm:t>
    </dgm:pt>
    <dgm:pt modelId="{46EE8A3B-6083-4C4F-B8D0-0B7A19BDA946}" type="parTrans" cxnId="{1EF13EB8-01D4-704A-B9B0-650E98FA0F27}">
      <dgm:prSet/>
      <dgm:spPr/>
      <dgm:t>
        <a:bodyPr/>
        <a:lstStyle/>
        <a:p>
          <a:endParaRPr lang="en-GB"/>
        </a:p>
      </dgm:t>
    </dgm:pt>
    <dgm:pt modelId="{3D0E16A8-F261-474F-A769-37ED6F81FCBD}" type="sibTrans" cxnId="{1EF13EB8-01D4-704A-B9B0-650E98FA0F27}">
      <dgm:prSet/>
      <dgm:spPr/>
      <dgm:t>
        <a:bodyPr/>
        <a:lstStyle/>
        <a:p>
          <a:endParaRPr lang="en-GB">
            <a:solidFill>
              <a:schemeClr val="tx1">
                <a:lumMod val="75000"/>
                <a:lumOff val="25000"/>
              </a:schemeClr>
            </a:solidFill>
          </a:endParaRPr>
        </a:p>
      </dgm:t>
    </dgm:pt>
    <dgm:pt modelId="{303BA5D7-B20B-2A49-8E22-42CF9C95EEED}">
      <dgm:prSet phldrT="[Text]"/>
      <dgm:spPr/>
      <dgm:t>
        <a:bodyPr/>
        <a:lstStyle/>
        <a:p>
          <a:r>
            <a:rPr lang="en-GB" dirty="0">
              <a:solidFill>
                <a:schemeClr val="tx1">
                  <a:lumMod val="75000"/>
                  <a:lumOff val="25000"/>
                </a:schemeClr>
              </a:solidFill>
            </a:rPr>
            <a:t>Strengthens accountability</a:t>
          </a:r>
        </a:p>
      </dgm:t>
    </dgm:pt>
    <dgm:pt modelId="{116B2E5D-B09D-7843-837F-D3F05B12852E}" type="parTrans" cxnId="{351511B5-9AD1-814A-AB41-B3F3BC5F3F54}">
      <dgm:prSet/>
      <dgm:spPr/>
      <dgm:t>
        <a:bodyPr/>
        <a:lstStyle/>
        <a:p>
          <a:endParaRPr lang="en-GB"/>
        </a:p>
      </dgm:t>
    </dgm:pt>
    <dgm:pt modelId="{1B810E44-074A-7646-A163-D235C4B045D4}" type="sibTrans" cxnId="{351511B5-9AD1-814A-AB41-B3F3BC5F3F54}">
      <dgm:prSet/>
      <dgm:spPr/>
      <dgm:t>
        <a:bodyPr/>
        <a:lstStyle/>
        <a:p>
          <a:endParaRPr lang="en-GB">
            <a:solidFill>
              <a:schemeClr val="tx1">
                <a:lumMod val="75000"/>
                <a:lumOff val="25000"/>
              </a:schemeClr>
            </a:solidFill>
          </a:endParaRPr>
        </a:p>
      </dgm:t>
    </dgm:pt>
    <dgm:pt modelId="{FC43760B-DA72-F241-A77E-369C10A7FC81}">
      <dgm:prSet phldrT="[Text]"/>
      <dgm:spPr/>
      <dgm:t>
        <a:bodyPr/>
        <a:lstStyle/>
        <a:p>
          <a:r>
            <a:rPr lang="en-GB" dirty="0">
              <a:solidFill>
                <a:schemeClr val="tx1">
                  <a:lumMod val="75000"/>
                  <a:lumOff val="25000"/>
                </a:schemeClr>
              </a:solidFill>
            </a:rPr>
            <a:t>Shares good practice</a:t>
          </a:r>
        </a:p>
      </dgm:t>
    </dgm:pt>
    <dgm:pt modelId="{C6A2A32E-5302-E34F-B158-BBF15AD4BB0B}" type="parTrans" cxnId="{7056E9A8-608F-EC49-8416-B16202B2EE2D}">
      <dgm:prSet/>
      <dgm:spPr/>
      <dgm:t>
        <a:bodyPr/>
        <a:lstStyle/>
        <a:p>
          <a:endParaRPr lang="en-GB"/>
        </a:p>
      </dgm:t>
    </dgm:pt>
    <dgm:pt modelId="{8A88172B-C1A5-6144-A886-A46A32ADDFBA}" type="sibTrans" cxnId="{7056E9A8-608F-EC49-8416-B16202B2EE2D}">
      <dgm:prSet/>
      <dgm:spPr/>
      <dgm:t>
        <a:bodyPr/>
        <a:lstStyle/>
        <a:p>
          <a:endParaRPr lang="en-GB"/>
        </a:p>
      </dgm:t>
    </dgm:pt>
    <dgm:pt modelId="{53FD48AC-A5AD-CE43-8751-CF5636AD7FA4}" type="pres">
      <dgm:prSet presAssocID="{604B4F25-07F5-BA4A-9D70-521F85A8450A}" presName="cycle" presStyleCnt="0">
        <dgm:presLayoutVars>
          <dgm:dir/>
          <dgm:resizeHandles val="exact"/>
        </dgm:presLayoutVars>
      </dgm:prSet>
      <dgm:spPr/>
    </dgm:pt>
    <dgm:pt modelId="{52E1B7AA-ED57-F746-BA17-9083D4991098}" type="pres">
      <dgm:prSet presAssocID="{05228BB9-E0B5-6C4C-A5EE-761EF08434C5}" presName="node" presStyleLbl="node1" presStyleIdx="0" presStyleCnt="4">
        <dgm:presLayoutVars>
          <dgm:bulletEnabled val="1"/>
        </dgm:presLayoutVars>
      </dgm:prSet>
      <dgm:spPr/>
    </dgm:pt>
    <dgm:pt modelId="{C3D4EAFE-8385-3548-BBBE-F7586E9337EE}" type="pres">
      <dgm:prSet presAssocID="{05228BB9-E0B5-6C4C-A5EE-761EF08434C5}" presName="spNode" presStyleCnt="0"/>
      <dgm:spPr/>
    </dgm:pt>
    <dgm:pt modelId="{A61A91D2-50BD-1A4E-87A8-A45DE5DA9CA0}" type="pres">
      <dgm:prSet presAssocID="{751A197E-C33A-C24F-9A49-5CC741C556D8}" presName="sibTrans" presStyleLbl="sibTrans1D1" presStyleIdx="0" presStyleCnt="4"/>
      <dgm:spPr/>
    </dgm:pt>
    <dgm:pt modelId="{9C1D204B-42B0-9148-8863-C4799E7748F9}" type="pres">
      <dgm:prSet presAssocID="{303BA5D7-B20B-2A49-8E22-42CF9C95EEED}" presName="node" presStyleLbl="node1" presStyleIdx="1" presStyleCnt="4">
        <dgm:presLayoutVars>
          <dgm:bulletEnabled val="1"/>
        </dgm:presLayoutVars>
      </dgm:prSet>
      <dgm:spPr/>
    </dgm:pt>
    <dgm:pt modelId="{9EC4014E-7E3B-A74A-9F7D-2B4FC3C47A42}" type="pres">
      <dgm:prSet presAssocID="{303BA5D7-B20B-2A49-8E22-42CF9C95EEED}" presName="spNode" presStyleCnt="0"/>
      <dgm:spPr/>
    </dgm:pt>
    <dgm:pt modelId="{5C76710C-FFDD-4743-AB20-AC89F4AAEC54}" type="pres">
      <dgm:prSet presAssocID="{1B810E44-074A-7646-A163-D235C4B045D4}" presName="sibTrans" presStyleLbl="sibTrans1D1" presStyleIdx="1" presStyleCnt="4"/>
      <dgm:spPr/>
    </dgm:pt>
    <dgm:pt modelId="{C82D6EE8-EB2B-6343-A0A1-AA5C29A37A3C}" type="pres">
      <dgm:prSet presAssocID="{80EDEB88-FCAA-9843-8563-5C56C32E4D4C}" presName="node" presStyleLbl="node1" presStyleIdx="2" presStyleCnt="4">
        <dgm:presLayoutVars>
          <dgm:bulletEnabled val="1"/>
        </dgm:presLayoutVars>
      </dgm:prSet>
      <dgm:spPr/>
    </dgm:pt>
    <dgm:pt modelId="{F90136BC-6C55-DE42-9CB6-B2C472730F66}" type="pres">
      <dgm:prSet presAssocID="{80EDEB88-FCAA-9843-8563-5C56C32E4D4C}" presName="spNode" presStyleCnt="0"/>
      <dgm:spPr/>
    </dgm:pt>
    <dgm:pt modelId="{F0370AC7-189F-7041-B244-5D4415884A54}" type="pres">
      <dgm:prSet presAssocID="{3D0E16A8-F261-474F-A769-37ED6F81FCBD}" presName="sibTrans" presStyleLbl="sibTrans1D1" presStyleIdx="2" presStyleCnt="4"/>
      <dgm:spPr/>
    </dgm:pt>
    <dgm:pt modelId="{E0567EF5-2D25-6441-BC02-DF02D77DCBA8}" type="pres">
      <dgm:prSet presAssocID="{FC43760B-DA72-F241-A77E-369C10A7FC81}" presName="node" presStyleLbl="node1" presStyleIdx="3" presStyleCnt="4">
        <dgm:presLayoutVars>
          <dgm:bulletEnabled val="1"/>
        </dgm:presLayoutVars>
      </dgm:prSet>
      <dgm:spPr/>
    </dgm:pt>
    <dgm:pt modelId="{F6C9FF3E-C8B6-094E-8A97-7E61689179A3}" type="pres">
      <dgm:prSet presAssocID="{FC43760B-DA72-F241-A77E-369C10A7FC81}" presName="spNode" presStyleCnt="0"/>
      <dgm:spPr/>
    </dgm:pt>
    <dgm:pt modelId="{FBF09A3A-A63B-734D-BB27-EAD6769F9A55}" type="pres">
      <dgm:prSet presAssocID="{8A88172B-C1A5-6144-A886-A46A32ADDFBA}" presName="sibTrans" presStyleLbl="sibTrans1D1" presStyleIdx="3" presStyleCnt="4"/>
      <dgm:spPr/>
    </dgm:pt>
  </dgm:ptLst>
  <dgm:cxnLst>
    <dgm:cxn modelId="{58EF8614-2AA4-CC41-815A-CBA97EF2D25C}" type="presOf" srcId="{80EDEB88-FCAA-9843-8563-5C56C32E4D4C}" destId="{C82D6EE8-EB2B-6343-A0A1-AA5C29A37A3C}" srcOrd="0" destOrd="0" presId="urn:microsoft.com/office/officeart/2005/8/layout/cycle6"/>
    <dgm:cxn modelId="{6D06812D-CED9-5549-B250-0A841D72609C}" type="presOf" srcId="{3D0E16A8-F261-474F-A769-37ED6F81FCBD}" destId="{F0370AC7-189F-7041-B244-5D4415884A54}" srcOrd="0" destOrd="0" presId="urn:microsoft.com/office/officeart/2005/8/layout/cycle6"/>
    <dgm:cxn modelId="{493A9860-C07E-1446-ABF7-4B67573848BD}" type="presOf" srcId="{8A88172B-C1A5-6144-A886-A46A32ADDFBA}" destId="{FBF09A3A-A63B-734D-BB27-EAD6769F9A55}" srcOrd="0" destOrd="0" presId="urn:microsoft.com/office/officeart/2005/8/layout/cycle6"/>
    <dgm:cxn modelId="{EB9EC48B-AFDB-7F44-A9A3-C2F07EDBFB29}" type="presOf" srcId="{303BA5D7-B20B-2A49-8E22-42CF9C95EEED}" destId="{9C1D204B-42B0-9148-8863-C4799E7748F9}" srcOrd="0" destOrd="0" presId="urn:microsoft.com/office/officeart/2005/8/layout/cycle6"/>
    <dgm:cxn modelId="{760F859F-13B9-6F46-923F-0134EBAD2AC4}" type="presOf" srcId="{05228BB9-E0B5-6C4C-A5EE-761EF08434C5}" destId="{52E1B7AA-ED57-F746-BA17-9083D4991098}" srcOrd="0" destOrd="0" presId="urn:microsoft.com/office/officeart/2005/8/layout/cycle6"/>
    <dgm:cxn modelId="{7056E9A8-608F-EC49-8416-B16202B2EE2D}" srcId="{604B4F25-07F5-BA4A-9D70-521F85A8450A}" destId="{FC43760B-DA72-F241-A77E-369C10A7FC81}" srcOrd="3" destOrd="0" parTransId="{C6A2A32E-5302-E34F-B158-BBF15AD4BB0B}" sibTransId="{8A88172B-C1A5-6144-A886-A46A32ADDFBA}"/>
    <dgm:cxn modelId="{699D39AB-2AA5-AF4F-8028-FE84314062EF}" type="presOf" srcId="{751A197E-C33A-C24F-9A49-5CC741C556D8}" destId="{A61A91D2-50BD-1A4E-87A8-A45DE5DA9CA0}" srcOrd="0" destOrd="0" presId="urn:microsoft.com/office/officeart/2005/8/layout/cycle6"/>
    <dgm:cxn modelId="{351511B5-9AD1-814A-AB41-B3F3BC5F3F54}" srcId="{604B4F25-07F5-BA4A-9D70-521F85A8450A}" destId="{303BA5D7-B20B-2A49-8E22-42CF9C95EEED}" srcOrd="1" destOrd="0" parTransId="{116B2E5D-B09D-7843-837F-D3F05B12852E}" sibTransId="{1B810E44-074A-7646-A163-D235C4B045D4}"/>
    <dgm:cxn modelId="{1EF13EB8-01D4-704A-B9B0-650E98FA0F27}" srcId="{604B4F25-07F5-BA4A-9D70-521F85A8450A}" destId="{80EDEB88-FCAA-9843-8563-5C56C32E4D4C}" srcOrd="2" destOrd="0" parTransId="{46EE8A3B-6083-4C4F-B8D0-0B7A19BDA946}" sibTransId="{3D0E16A8-F261-474F-A769-37ED6F81FCBD}"/>
    <dgm:cxn modelId="{DCAE72BC-1F01-A74D-A9B1-3992DCA2A440}" type="presOf" srcId="{1B810E44-074A-7646-A163-D235C4B045D4}" destId="{5C76710C-FFDD-4743-AB20-AC89F4AAEC54}" srcOrd="0" destOrd="0" presId="urn:microsoft.com/office/officeart/2005/8/layout/cycle6"/>
    <dgm:cxn modelId="{23DFA1BC-ECD8-824E-86E2-6ACB546E44B7}" srcId="{604B4F25-07F5-BA4A-9D70-521F85A8450A}" destId="{05228BB9-E0B5-6C4C-A5EE-761EF08434C5}" srcOrd="0" destOrd="0" parTransId="{2E946624-33A4-D542-B60A-33C2B8C04702}" sibTransId="{751A197E-C33A-C24F-9A49-5CC741C556D8}"/>
    <dgm:cxn modelId="{35F684D9-1A68-214B-81E6-EFDA49C3C136}" type="presOf" srcId="{604B4F25-07F5-BA4A-9D70-521F85A8450A}" destId="{53FD48AC-A5AD-CE43-8751-CF5636AD7FA4}" srcOrd="0" destOrd="0" presId="urn:microsoft.com/office/officeart/2005/8/layout/cycle6"/>
    <dgm:cxn modelId="{7F271BDA-7981-B045-811D-0DAE6678672C}" type="presOf" srcId="{FC43760B-DA72-F241-A77E-369C10A7FC81}" destId="{E0567EF5-2D25-6441-BC02-DF02D77DCBA8}" srcOrd="0" destOrd="0" presId="urn:microsoft.com/office/officeart/2005/8/layout/cycle6"/>
    <dgm:cxn modelId="{89076F03-C424-2241-BB46-D1399EEBD193}" type="presParOf" srcId="{53FD48AC-A5AD-CE43-8751-CF5636AD7FA4}" destId="{52E1B7AA-ED57-F746-BA17-9083D4991098}" srcOrd="0" destOrd="0" presId="urn:microsoft.com/office/officeart/2005/8/layout/cycle6"/>
    <dgm:cxn modelId="{AB2B6BBC-DDA2-8F46-A1E5-CAA824971B9B}" type="presParOf" srcId="{53FD48AC-A5AD-CE43-8751-CF5636AD7FA4}" destId="{C3D4EAFE-8385-3548-BBBE-F7586E9337EE}" srcOrd="1" destOrd="0" presId="urn:microsoft.com/office/officeart/2005/8/layout/cycle6"/>
    <dgm:cxn modelId="{6E719E32-C384-0B43-8616-D7720D9E0CEA}" type="presParOf" srcId="{53FD48AC-A5AD-CE43-8751-CF5636AD7FA4}" destId="{A61A91D2-50BD-1A4E-87A8-A45DE5DA9CA0}" srcOrd="2" destOrd="0" presId="urn:microsoft.com/office/officeart/2005/8/layout/cycle6"/>
    <dgm:cxn modelId="{3782E77F-9488-5344-BC17-9E31BE1A0B40}" type="presParOf" srcId="{53FD48AC-A5AD-CE43-8751-CF5636AD7FA4}" destId="{9C1D204B-42B0-9148-8863-C4799E7748F9}" srcOrd="3" destOrd="0" presId="urn:microsoft.com/office/officeart/2005/8/layout/cycle6"/>
    <dgm:cxn modelId="{9F59187A-15AB-3549-8F14-F36C61E7E5CC}" type="presParOf" srcId="{53FD48AC-A5AD-CE43-8751-CF5636AD7FA4}" destId="{9EC4014E-7E3B-A74A-9F7D-2B4FC3C47A42}" srcOrd="4" destOrd="0" presId="urn:microsoft.com/office/officeart/2005/8/layout/cycle6"/>
    <dgm:cxn modelId="{D6306821-E64B-DE47-8358-92EC7ABF0059}" type="presParOf" srcId="{53FD48AC-A5AD-CE43-8751-CF5636AD7FA4}" destId="{5C76710C-FFDD-4743-AB20-AC89F4AAEC54}" srcOrd="5" destOrd="0" presId="urn:microsoft.com/office/officeart/2005/8/layout/cycle6"/>
    <dgm:cxn modelId="{8ACE54E4-D9A8-4A42-8A63-842C19CDEE51}" type="presParOf" srcId="{53FD48AC-A5AD-CE43-8751-CF5636AD7FA4}" destId="{C82D6EE8-EB2B-6343-A0A1-AA5C29A37A3C}" srcOrd="6" destOrd="0" presId="urn:microsoft.com/office/officeart/2005/8/layout/cycle6"/>
    <dgm:cxn modelId="{25AC46F6-BAC5-7B47-A6B1-99703E6E82E1}" type="presParOf" srcId="{53FD48AC-A5AD-CE43-8751-CF5636AD7FA4}" destId="{F90136BC-6C55-DE42-9CB6-B2C472730F66}" srcOrd="7" destOrd="0" presId="urn:microsoft.com/office/officeart/2005/8/layout/cycle6"/>
    <dgm:cxn modelId="{EFF27065-5F48-C946-A1B2-951D81F2BADD}" type="presParOf" srcId="{53FD48AC-A5AD-CE43-8751-CF5636AD7FA4}" destId="{F0370AC7-189F-7041-B244-5D4415884A54}" srcOrd="8" destOrd="0" presId="urn:microsoft.com/office/officeart/2005/8/layout/cycle6"/>
    <dgm:cxn modelId="{EE75CFB9-2686-A645-9E4F-A13AE8035B0D}" type="presParOf" srcId="{53FD48AC-A5AD-CE43-8751-CF5636AD7FA4}" destId="{E0567EF5-2D25-6441-BC02-DF02D77DCBA8}" srcOrd="9" destOrd="0" presId="urn:microsoft.com/office/officeart/2005/8/layout/cycle6"/>
    <dgm:cxn modelId="{CB30BF8A-380E-524E-8F04-E36A9B12A9A8}" type="presParOf" srcId="{53FD48AC-A5AD-CE43-8751-CF5636AD7FA4}" destId="{F6C9FF3E-C8B6-094E-8A97-7E61689179A3}" srcOrd="10" destOrd="0" presId="urn:microsoft.com/office/officeart/2005/8/layout/cycle6"/>
    <dgm:cxn modelId="{F3FC1BAC-2EE9-D74E-86CE-16E3F21D301D}" type="presParOf" srcId="{53FD48AC-A5AD-CE43-8751-CF5636AD7FA4}" destId="{FBF09A3A-A63B-734D-BB27-EAD6769F9A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18AC9-ED9B-E441-907E-D0C4A8F88BE1}">
      <dsp:nvSpPr>
        <dsp:cNvPr id="0" name=""/>
        <dsp:cNvSpPr/>
      </dsp:nvSpPr>
      <dsp:spPr>
        <a:xfrm>
          <a:off x="4181" y="219542"/>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Gather friends!</a:t>
          </a:r>
        </a:p>
      </dsp:txBody>
      <dsp:txXfrm>
        <a:off x="36307" y="251668"/>
        <a:ext cx="1763865" cy="1032618"/>
      </dsp:txXfrm>
    </dsp:sp>
    <dsp:sp modelId="{618BA80F-B13A-B740-9B55-D6D7B51820DF}">
      <dsp:nvSpPr>
        <dsp:cNvPr id="0" name=""/>
        <dsp:cNvSpPr/>
      </dsp:nvSpPr>
      <dsp:spPr>
        <a:xfrm>
          <a:off x="1993172" y="541291"/>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a:off x="1993172" y="631966"/>
        <a:ext cx="271292" cy="272023"/>
      </dsp:txXfrm>
    </dsp:sp>
    <dsp:sp modelId="{E4EA2B2B-2043-A64F-9889-279BD9803AFC}">
      <dsp:nvSpPr>
        <dsp:cNvPr id="0" name=""/>
        <dsp:cNvSpPr/>
      </dsp:nvSpPr>
      <dsp:spPr>
        <a:xfrm>
          <a:off x="2563545" y="219542"/>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Identify the problem</a:t>
          </a:r>
        </a:p>
      </dsp:txBody>
      <dsp:txXfrm>
        <a:off x="2595671" y="251668"/>
        <a:ext cx="1763865" cy="1032618"/>
      </dsp:txXfrm>
    </dsp:sp>
    <dsp:sp modelId="{4706E857-B4AD-DF45-BA6B-722F72174C63}">
      <dsp:nvSpPr>
        <dsp:cNvPr id="0" name=""/>
        <dsp:cNvSpPr/>
      </dsp:nvSpPr>
      <dsp:spPr>
        <a:xfrm>
          <a:off x="4552537" y="541291"/>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a:off x="4552537" y="631966"/>
        <a:ext cx="271292" cy="272023"/>
      </dsp:txXfrm>
    </dsp:sp>
    <dsp:sp modelId="{FA7715A1-50B9-FA4F-91A8-6C372392F605}">
      <dsp:nvSpPr>
        <dsp:cNvPr id="0" name=""/>
        <dsp:cNvSpPr/>
      </dsp:nvSpPr>
      <dsp:spPr>
        <a:xfrm>
          <a:off x="5122909" y="219542"/>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Set the goal &amp; objectives</a:t>
          </a:r>
        </a:p>
      </dsp:txBody>
      <dsp:txXfrm>
        <a:off x="5155035" y="251668"/>
        <a:ext cx="1763865" cy="1032618"/>
      </dsp:txXfrm>
    </dsp:sp>
    <dsp:sp modelId="{ED81DC87-CF69-2D43-865A-E8CB0F245791}">
      <dsp:nvSpPr>
        <dsp:cNvPr id="0" name=""/>
        <dsp:cNvSpPr/>
      </dsp:nvSpPr>
      <dsp:spPr>
        <a:xfrm>
          <a:off x="7111901" y="541291"/>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a:off x="7111901" y="631966"/>
        <a:ext cx="271292" cy="272023"/>
      </dsp:txXfrm>
    </dsp:sp>
    <dsp:sp modelId="{C065E222-06C5-4C44-9724-94830AE98E25}">
      <dsp:nvSpPr>
        <dsp:cNvPr id="0" name=""/>
        <dsp:cNvSpPr/>
      </dsp:nvSpPr>
      <dsp:spPr>
        <a:xfrm>
          <a:off x="7682274" y="219542"/>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Map the arguments</a:t>
          </a:r>
        </a:p>
      </dsp:txBody>
      <dsp:txXfrm>
        <a:off x="7714400" y="251668"/>
        <a:ext cx="1763865" cy="1032618"/>
      </dsp:txXfrm>
    </dsp:sp>
    <dsp:sp modelId="{804A7A83-7E70-E44C-A8F1-6616EF7A6E6C}">
      <dsp:nvSpPr>
        <dsp:cNvPr id="0" name=""/>
        <dsp:cNvSpPr/>
      </dsp:nvSpPr>
      <dsp:spPr>
        <a:xfrm rot="5400000">
          <a:off x="8402552" y="1444381"/>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rot="-5400000">
        <a:off x="8460321" y="1477287"/>
        <a:ext cx="272023" cy="271292"/>
      </dsp:txXfrm>
    </dsp:sp>
    <dsp:sp modelId="{057B0169-8CCB-E242-99FE-CC39D2FBC81A}">
      <dsp:nvSpPr>
        <dsp:cNvPr id="0" name=""/>
        <dsp:cNvSpPr/>
      </dsp:nvSpPr>
      <dsp:spPr>
        <a:xfrm>
          <a:off x="7682274" y="2047660"/>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Identify your targets</a:t>
          </a:r>
        </a:p>
      </dsp:txBody>
      <dsp:txXfrm>
        <a:off x="7714400" y="2079786"/>
        <a:ext cx="1763865" cy="1032618"/>
      </dsp:txXfrm>
    </dsp:sp>
    <dsp:sp modelId="{08120387-5547-5842-9886-1930225D74A4}">
      <dsp:nvSpPr>
        <dsp:cNvPr id="0" name=""/>
        <dsp:cNvSpPr/>
      </dsp:nvSpPr>
      <dsp:spPr>
        <a:xfrm rot="10800000">
          <a:off x="7133839" y="2369408"/>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rot="10800000">
        <a:off x="7250107" y="2460083"/>
        <a:ext cx="271292" cy="272023"/>
      </dsp:txXfrm>
    </dsp:sp>
    <dsp:sp modelId="{868838E5-4E40-FA45-9BFF-EE427FCA1165}">
      <dsp:nvSpPr>
        <dsp:cNvPr id="0" name=""/>
        <dsp:cNvSpPr/>
      </dsp:nvSpPr>
      <dsp:spPr>
        <a:xfrm>
          <a:off x="5122909" y="2047660"/>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Who are your allies?</a:t>
          </a:r>
        </a:p>
      </dsp:txBody>
      <dsp:txXfrm>
        <a:off x="5155035" y="2079786"/>
        <a:ext cx="1763865" cy="1032618"/>
      </dsp:txXfrm>
    </dsp:sp>
    <dsp:sp modelId="{E3580C4D-0466-9140-A8A0-49B7C2548FD9}">
      <dsp:nvSpPr>
        <dsp:cNvPr id="0" name=""/>
        <dsp:cNvSpPr/>
      </dsp:nvSpPr>
      <dsp:spPr>
        <a:xfrm rot="10800000">
          <a:off x="4574474" y="2369408"/>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rot="10800000">
        <a:off x="4690742" y="2460083"/>
        <a:ext cx="271292" cy="272023"/>
      </dsp:txXfrm>
    </dsp:sp>
    <dsp:sp modelId="{8F170EF5-AC6C-9842-9CB9-C07DB6C18F9B}">
      <dsp:nvSpPr>
        <dsp:cNvPr id="0" name=""/>
        <dsp:cNvSpPr/>
      </dsp:nvSpPr>
      <dsp:spPr>
        <a:xfrm>
          <a:off x="2563545" y="2047660"/>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What resources are needed?</a:t>
          </a:r>
        </a:p>
      </dsp:txBody>
      <dsp:txXfrm>
        <a:off x="2595671" y="2079786"/>
        <a:ext cx="1763865" cy="1032618"/>
      </dsp:txXfrm>
    </dsp:sp>
    <dsp:sp modelId="{293FCB73-EAB5-E446-8115-6BD4EBDA9608}">
      <dsp:nvSpPr>
        <dsp:cNvPr id="0" name=""/>
        <dsp:cNvSpPr/>
      </dsp:nvSpPr>
      <dsp:spPr>
        <a:xfrm rot="10800000">
          <a:off x="2015110" y="2369408"/>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rot="10800000">
        <a:off x="2131378" y="2460083"/>
        <a:ext cx="271292" cy="272023"/>
      </dsp:txXfrm>
    </dsp:sp>
    <dsp:sp modelId="{52F1EB9A-19BD-DC4C-8F79-443F624D3486}">
      <dsp:nvSpPr>
        <dsp:cNvPr id="0" name=""/>
        <dsp:cNvSpPr/>
      </dsp:nvSpPr>
      <dsp:spPr>
        <a:xfrm>
          <a:off x="4181" y="2047660"/>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Design the action plan</a:t>
          </a:r>
        </a:p>
      </dsp:txBody>
      <dsp:txXfrm>
        <a:off x="36307" y="2079786"/>
        <a:ext cx="1763865" cy="1032618"/>
      </dsp:txXfrm>
    </dsp:sp>
    <dsp:sp modelId="{A5F584CC-CA74-1C40-8831-134AE25EE803}">
      <dsp:nvSpPr>
        <dsp:cNvPr id="0" name=""/>
        <dsp:cNvSpPr/>
      </dsp:nvSpPr>
      <dsp:spPr>
        <a:xfrm rot="5400000">
          <a:off x="724459" y="3272498"/>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rot="-5400000">
        <a:off x="782228" y="3305404"/>
        <a:ext cx="272023" cy="271292"/>
      </dsp:txXfrm>
    </dsp:sp>
    <dsp:sp modelId="{48263BC6-A2F8-B64E-87BC-9C1767FD942D}">
      <dsp:nvSpPr>
        <dsp:cNvPr id="0" name=""/>
        <dsp:cNvSpPr/>
      </dsp:nvSpPr>
      <dsp:spPr>
        <a:xfrm>
          <a:off x="4181" y="3875777"/>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Implement, monitor, evaluate</a:t>
          </a:r>
        </a:p>
      </dsp:txBody>
      <dsp:txXfrm>
        <a:off x="36307" y="3907903"/>
        <a:ext cx="1763865" cy="1032618"/>
      </dsp:txXfrm>
    </dsp:sp>
    <dsp:sp modelId="{E033968E-374D-8C49-A1E0-4DC9BA3FA66B}">
      <dsp:nvSpPr>
        <dsp:cNvPr id="0" name=""/>
        <dsp:cNvSpPr/>
      </dsp:nvSpPr>
      <dsp:spPr>
        <a:xfrm>
          <a:off x="1993172" y="4197526"/>
          <a:ext cx="387560" cy="453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lumMod val="75000"/>
                <a:lumOff val="25000"/>
              </a:schemeClr>
            </a:solidFill>
          </a:endParaRPr>
        </a:p>
      </dsp:txBody>
      <dsp:txXfrm>
        <a:off x="1993172" y="4288201"/>
        <a:ext cx="271292" cy="272023"/>
      </dsp:txXfrm>
    </dsp:sp>
    <dsp:sp modelId="{42D0290D-4120-944E-B9DB-665FBFA11416}">
      <dsp:nvSpPr>
        <dsp:cNvPr id="0" name=""/>
        <dsp:cNvSpPr/>
      </dsp:nvSpPr>
      <dsp:spPr>
        <a:xfrm>
          <a:off x="2563545" y="3875777"/>
          <a:ext cx="1828117" cy="1096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Celebrate successes!</a:t>
          </a:r>
        </a:p>
      </dsp:txBody>
      <dsp:txXfrm>
        <a:off x="2595671" y="3907903"/>
        <a:ext cx="1763865" cy="1032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1B7AA-ED57-F746-BA17-9083D4991098}">
      <dsp:nvSpPr>
        <dsp:cNvPr id="0" name=""/>
        <dsp:cNvSpPr/>
      </dsp:nvSpPr>
      <dsp:spPr>
        <a:xfrm>
          <a:off x="3287017" y="183"/>
          <a:ext cx="1655564" cy="1076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lumMod val="75000"/>
                  <a:lumOff val="25000"/>
                </a:schemeClr>
              </a:solidFill>
            </a:rPr>
            <a:t>Specific</a:t>
          </a:r>
        </a:p>
      </dsp:txBody>
      <dsp:txXfrm>
        <a:off x="3339549" y="52715"/>
        <a:ext cx="1550500" cy="971052"/>
      </dsp:txXfrm>
    </dsp:sp>
    <dsp:sp modelId="{A61A91D2-50BD-1A4E-87A8-A45DE5DA9CA0}">
      <dsp:nvSpPr>
        <dsp:cNvPr id="0" name=""/>
        <dsp:cNvSpPr/>
      </dsp:nvSpPr>
      <dsp:spPr>
        <a:xfrm>
          <a:off x="1963066" y="538241"/>
          <a:ext cx="4303467" cy="4303467"/>
        </a:xfrm>
        <a:custGeom>
          <a:avLst/>
          <a:gdLst/>
          <a:ahLst/>
          <a:cxnLst/>
          <a:rect l="0" t="0" r="0" b="0"/>
          <a:pathLst>
            <a:path>
              <a:moveTo>
                <a:pt x="2990911" y="170385"/>
              </a:moveTo>
              <a:arcTo wR="2151733" hR="2151733" stAng="17577272" swAng="19634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31B1E-4C15-424E-B73C-8F8D7C3C1685}">
      <dsp:nvSpPr>
        <dsp:cNvPr id="0" name=""/>
        <dsp:cNvSpPr/>
      </dsp:nvSpPr>
      <dsp:spPr>
        <a:xfrm>
          <a:off x="5333438" y="1486994"/>
          <a:ext cx="1655564" cy="1076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lumMod val="75000"/>
                  <a:lumOff val="25000"/>
                </a:schemeClr>
              </a:solidFill>
            </a:rPr>
            <a:t>Measurable</a:t>
          </a:r>
        </a:p>
      </dsp:txBody>
      <dsp:txXfrm>
        <a:off x="5385970" y="1539526"/>
        <a:ext cx="1550500" cy="971052"/>
      </dsp:txXfrm>
    </dsp:sp>
    <dsp:sp modelId="{998F5CAB-6645-DC47-807A-076989CEF248}">
      <dsp:nvSpPr>
        <dsp:cNvPr id="0" name=""/>
        <dsp:cNvSpPr/>
      </dsp:nvSpPr>
      <dsp:spPr>
        <a:xfrm>
          <a:off x="1963066" y="538241"/>
          <a:ext cx="4303467" cy="4303467"/>
        </a:xfrm>
        <a:custGeom>
          <a:avLst/>
          <a:gdLst/>
          <a:ahLst/>
          <a:cxnLst/>
          <a:rect l="0" t="0" r="0" b="0"/>
          <a:pathLst>
            <a:path>
              <a:moveTo>
                <a:pt x="4300493" y="2038632"/>
              </a:moveTo>
              <a:arcTo wR="2151733" hR="2151733" stAng="21419220" swAng="21977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2D6EE8-EB2B-6343-A0A1-AA5C29A37A3C}">
      <dsp:nvSpPr>
        <dsp:cNvPr id="0" name=""/>
        <dsp:cNvSpPr/>
      </dsp:nvSpPr>
      <dsp:spPr>
        <a:xfrm>
          <a:off x="4551775" y="3892706"/>
          <a:ext cx="1655564" cy="1076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lumMod val="75000"/>
                  <a:lumOff val="25000"/>
                </a:schemeClr>
              </a:solidFill>
            </a:rPr>
            <a:t>Achievable</a:t>
          </a:r>
        </a:p>
      </dsp:txBody>
      <dsp:txXfrm>
        <a:off x="4604307" y="3945238"/>
        <a:ext cx="1550500" cy="971052"/>
      </dsp:txXfrm>
    </dsp:sp>
    <dsp:sp modelId="{F0370AC7-189F-7041-B244-5D4415884A54}">
      <dsp:nvSpPr>
        <dsp:cNvPr id="0" name=""/>
        <dsp:cNvSpPr/>
      </dsp:nvSpPr>
      <dsp:spPr>
        <a:xfrm>
          <a:off x="1963066" y="538241"/>
          <a:ext cx="4303467" cy="4303467"/>
        </a:xfrm>
        <a:custGeom>
          <a:avLst/>
          <a:gdLst/>
          <a:ahLst/>
          <a:cxnLst/>
          <a:rect l="0" t="0" r="0" b="0"/>
          <a:pathLst>
            <a:path>
              <a:moveTo>
                <a:pt x="2580148" y="4260387"/>
              </a:moveTo>
              <a:arcTo wR="2151733" hR="2151733" stAng="4710933" swAng="13781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D204B-42B0-9148-8863-C4799E7748F9}">
      <dsp:nvSpPr>
        <dsp:cNvPr id="0" name=""/>
        <dsp:cNvSpPr/>
      </dsp:nvSpPr>
      <dsp:spPr>
        <a:xfrm>
          <a:off x="2022260" y="3892706"/>
          <a:ext cx="1655564" cy="1076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lumMod val="75000"/>
                  <a:lumOff val="25000"/>
                </a:schemeClr>
              </a:solidFill>
            </a:rPr>
            <a:t>Relevant</a:t>
          </a:r>
        </a:p>
      </dsp:txBody>
      <dsp:txXfrm>
        <a:off x="2074792" y="3945238"/>
        <a:ext cx="1550500" cy="971052"/>
      </dsp:txXfrm>
    </dsp:sp>
    <dsp:sp modelId="{5C76710C-FFDD-4743-AB20-AC89F4AAEC54}">
      <dsp:nvSpPr>
        <dsp:cNvPr id="0" name=""/>
        <dsp:cNvSpPr/>
      </dsp:nvSpPr>
      <dsp:spPr>
        <a:xfrm>
          <a:off x="1963066" y="538241"/>
          <a:ext cx="4303467" cy="4303467"/>
        </a:xfrm>
        <a:custGeom>
          <a:avLst/>
          <a:gdLst/>
          <a:ahLst/>
          <a:cxnLst/>
          <a:rect l="0" t="0" r="0" b="0"/>
          <a:pathLst>
            <a:path>
              <a:moveTo>
                <a:pt x="359857" y="3343009"/>
              </a:moveTo>
              <a:arcTo wR="2151733" hR="2151733" stAng="8782993" swAng="21977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8F9EC9-D2A1-7648-92C2-B35294F8FA7A}">
      <dsp:nvSpPr>
        <dsp:cNvPr id="0" name=""/>
        <dsp:cNvSpPr/>
      </dsp:nvSpPr>
      <dsp:spPr>
        <a:xfrm>
          <a:off x="1240597" y="1486994"/>
          <a:ext cx="1655564" cy="1076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lumMod val="75000"/>
                  <a:lumOff val="25000"/>
                </a:schemeClr>
              </a:solidFill>
            </a:rPr>
            <a:t>Time-based</a:t>
          </a:r>
        </a:p>
      </dsp:txBody>
      <dsp:txXfrm>
        <a:off x="1293129" y="1539526"/>
        <a:ext cx="1550500" cy="971052"/>
      </dsp:txXfrm>
    </dsp:sp>
    <dsp:sp modelId="{7C012A92-AB70-FD4E-A40E-554AB1F049DC}">
      <dsp:nvSpPr>
        <dsp:cNvPr id="0" name=""/>
        <dsp:cNvSpPr/>
      </dsp:nvSpPr>
      <dsp:spPr>
        <a:xfrm>
          <a:off x="1963066" y="538241"/>
          <a:ext cx="4303467" cy="4303467"/>
        </a:xfrm>
        <a:custGeom>
          <a:avLst/>
          <a:gdLst/>
          <a:ahLst/>
          <a:cxnLst/>
          <a:rect l="0" t="0" r="0" b="0"/>
          <a:pathLst>
            <a:path>
              <a:moveTo>
                <a:pt x="374634" y="938524"/>
              </a:moveTo>
              <a:arcTo wR="2151733" hR="2151733" stAng="12859259" swAng="19634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B133-71B6-2349-8C19-F6392D561B80}">
      <dsp:nvSpPr>
        <dsp:cNvPr id="0" name=""/>
        <dsp:cNvSpPr/>
      </dsp:nvSpPr>
      <dsp:spPr>
        <a:xfrm>
          <a:off x="4684" y="0"/>
          <a:ext cx="1643983" cy="5048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lumMod val="75000"/>
                  <a:lumOff val="25000"/>
                </a:schemeClr>
              </a:solidFill>
            </a:rPr>
            <a:t>Smart</a:t>
          </a:r>
        </a:p>
      </dsp:txBody>
      <dsp:txXfrm>
        <a:off x="4684" y="0"/>
        <a:ext cx="1643983" cy="1514452"/>
      </dsp:txXfrm>
    </dsp:sp>
    <dsp:sp modelId="{AA1B34F4-9FA0-2443-8ED9-ACD87AA614F0}">
      <dsp:nvSpPr>
        <dsp:cNvPr id="0" name=""/>
        <dsp:cNvSpPr/>
      </dsp:nvSpPr>
      <dsp:spPr>
        <a:xfrm>
          <a:off x="169083" y="1515931"/>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Well-defined (who, what...)</a:t>
          </a:r>
        </a:p>
      </dsp:txBody>
      <dsp:txXfrm>
        <a:off x="207603" y="1554451"/>
        <a:ext cx="1238146" cy="1445053"/>
      </dsp:txXfrm>
    </dsp:sp>
    <dsp:sp modelId="{6171F305-B6D5-E543-90D8-240DE909174F}">
      <dsp:nvSpPr>
        <dsp:cNvPr id="0" name=""/>
        <dsp:cNvSpPr/>
      </dsp:nvSpPr>
      <dsp:spPr>
        <a:xfrm>
          <a:off x="169083" y="3272193"/>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Clear</a:t>
          </a:r>
        </a:p>
      </dsp:txBody>
      <dsp:txXfrm>
        <a:off x="207603" y="3310713"/>
        <a:ext cx="1238146" cy="1445053"/>
      </dsp:txXfrm>
    </dsp:sp>
    <dsp:sp modelId="{5B74633F-CF81-1F4A-BDB2-C794CE10535D}">
      <dsp:nvSpPr>
        <dsp:cNvPr id="0" name=""/>
        <dsp:cNvSpPr/>
      </dsp:nvSpPr>
      <dsp:spPr>
        <a:xfrm>
          <a:off x="1771967" y="0"/>
          <a:ext cx="1643983" cy="5048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lumMod val="75000"/>
                  <a:lumOff val="25000"/>
                </a:schemeClr>
              </a:solidFill>
            </a:rPr>
            <a:t>Measurable</a:t>
          </a:r>
        </a:p>
      </dsp:txBody>
      <dsp:txXfrm>
        <a:off x="1771967" y="0"/>
        <a:ext cx="1643983" cy="1514452"/>
      </dsp:txXfrm>
    </dsp:sp>
    <dsp:sp modelId="{DEC2FBEC-36A1-3541-92AE-B8BB979E9C7F}">
      <dsp:nvSpPr>
        <dsp:cNvPr id="0" name=""/>
        <dsp:cNvSpPr/>
      </dsp:nvSpPr>
      <dsp:spPr>
        <a:xfrm>
          <a:off x="1936365" y="1515931"/>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How will you recognise success?</a:t>
          </a:r>
        </a:p>
      </dsp:txBody>
      <dsp:txXfrm>
        <a:off x="1974885" y="1554451"/>
        <a:ext cx="1238146" cy="1445053"/>
      </dsp:txXfrm>
    </dsp:sp>
    <dsp:sp modelId="{E5466CE4-7A87-4F40-BFEA-FDEDCDA61277}">
      <dsp:nvSpPr>
        <dsp:cNvPr id="0" name=""/>
        <dsp:cNvSpPr/>
      </dsp:nvSpPr>
      <dsp:spPr>
        <a:xfrm>
          <a:off x="1936365" y="3272193"/>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Are you able to observe progress?</a:t>
          </a:r>
        </a:p>
      </dsp:txBody>
      <dsp:txXfrm>
        <a:off x="1974885" y="3310713"/>
        <a:ext cx="1238146" cy="1445053"/>
      </dsp:txXfrm>
    </dsp:sp>
    <dsp:sp modelId="{3E121402-6C30-7E4E-A28C-D8AF97D4C856}">
      <dsp:nvSpPr>
        <dsp:cNvPr id="0" name=""/>
        <dsp:cNvSpPr/>
      </dsp:nvSpPr>
      <dsp:spPr>
        <a:xfrm>
          <a:off x="3539249" y="0"/>
          <a:ext cx="1643983" cy="5048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lumMod val="75000"/>
                  <a:lumOff val="25000"/>
                </a:schemeClr>
              </a:solidFill>
            </a:rPr>
            <a:t>Achievable</a:t>
          </a:r>
        </a:p>
      </dsp:txBody>
      <dsp:txXfrm>
        <a:off x="3539249" y="0"/>
        <a:ext cx="1643983" cy="1514452"/>
      </dsp:txXfrm>
    </dsp:sp>
    <dsp:sp modelId="{1A566699-A21D-F34B-8C67-072873741D92}">
      <dsp:nvSpPr>
        <dsp:cNvPr id="0" name=""/>
        <dsp:cNvSpPr/>
      </dsp:nvSpPr>
      <dsp:spPr>
        <a:xfrm>
          <a:off x="3703648" y="1515931"/>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Is it actually possible?</a:t>
          </a:r>
        </a:p>
      </dsp:txBody>
      <dsp:txXfrm>
        <a:off x="3742168" y="1554451"/>
        <a:ext cx="1238146" cy="1445053"/>
      </dsp:txXfrm>
    </dsp:sp>
    <dsp:sp modelId="{4939C21C-A8C7-F747-89B8-4B2707880E7D}">
      <dsp:nvSpPr>
        <dsp:cNvPr id="0" name=""/>
        <dsp:cNvSpPr/>
      </dsp:nvSpPr>
      <dsp:spPr>
        <a:xfrm>
          <a:off x="3703648" y="3272193"/>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Resources? Timing? Capacity?</a:t>
          </a:r>
        </a:p>
      </dsp:txBody>
      <dsp:txXfrm>
        <a:off x="3742168" y="3310713"/>
        <a:ext cx="1238146" cy="1445053"/>
      </dsp:txXfrm>
    </dsp:sp>
    <dsp:sp modelId="{2E527717-D864-0B44-B350-CE316176244E}">
      <dsp:nvSpPr>
        <dsp:cNvPr id="0" name=""/>
        <dsp:cNvSpPr/>
      </dsp:nvSpPr>
      <dsp:spPr>
        <a:xfrm>
          <a:off x="5306532" y="0"/>
          <a:ext cx="1643983" cy="5048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lumMod val="75000"/>
                  <a:lumOff val="25000"/>
                </a:schemeClr>
              </a:solidFill>
            </a:rPr>
            <a:t>Relevant</a:t>
          </a:r>
        </a:p>
      </dsp:txBody>
      <dsp:txXfrm>
        <a:off x="5306532" y="0"/>
        <a:ext cx="1643983" cy="1514452"/>
      </dsp:txXfrm>
    </dsp:sp>
    <dsp:sp modelId="{7E072381-C399-C94B-B1E8-E7D223218358}">
      <dsp:nvSpPr>
        <dsp:cNvPr id="0" name=""/>
        <dsp:cNvSpPr/>
      </dsp:nvSpPr>
      <dsp:spPr>
        <a:xfrm>
          <a:off x="5470930" y="1515931"/>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To the Goal</a:t>
          </a:r>
        </a:p>
      </dsp:txBody>
      <dsp:txXfrm>
        <a:off x="5509450" y="1554451"/>
        <a:ext cx="1238146" cy="1445053"/>
      </dsp:txXfrm>
    </dsp:sp>
    <dsp:sp modelId="{2F38D6E1-8599-C842-AF70-B18572AD2C47}">
      <dsp:nvSpPr>
        <dsp:cNvPr id="0" name=""/>
        <dsp:cNvSpPr/>
      </dsp:nvSpPr>
      <dsp:spPr>
        <a:xfrm>
          <a:off x="5470930" y="3272193"/>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Helps achieve the goal</a:t>
          </a:r>
        </a:p>
      </dsp:txBody>
      <dsp:txXfrm>
        <a:off x="5509450" y="3310713"/>
        <a:ext cx="1238146" cy="1445053"/>
      </dsp:txXfrm>
    </dsp:sp>
    <dsp:sp modelId="{8CB6D862-6026-7A48-B9D2-F69C76403C06}">
      <dsp:nvSpPr>
        <dsp:cNvPr id="0" name=""/>
        <dsp:cNvSpPr/>
      </dsp:nvSpPr>
      <dsp:spPr>
        <a:xfrm>
          <a:off x="7073814" y="0"/>
          <a:ext cx="1643983" cy="5048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lumMod val="75000"/>
                  <a:lumOff val="25000"/>
                </a:schemeClr>
              </a:solidFill>
            </a:rPr>
            <a:t>Time-based</a:t>
          </a:r>
        </a:p>
      </dsp:txBody>
      <dsp:txXfrm>
        <a:off x="7073814" y="0"/>
        <a:ext cx="1643983" cy="1514452"/>
      </dsp:txXfrm>
    </dsp:sp>
    <dsp:sp modelId="{DF68ACFE-5F5F-ED40-B982-AD522EDAE204}">
      <dsp:nvSpPr>
        <dsp:cNvPr id="0" name=""/>
        <dsp:cNvSpPr/>
      </dsp:nvSpPr>
      <dsp:spPr>
        <a:xfrm>
          <a:off x="7238212" y="1515931"/>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Have a time-frame</a:t>
          </a:r>
        </a:p>
      </dsp:txBody>
      <dsp:txXfrm>
        <a:off x="7276732" y="1554451"/>
        <a:ext cx="1238146" cy="1445053"/>
      </dsp:txXfrm>
    </dsp:sp>
    <dsp:sp modelId="{94F44B28-1D13-BF45-ABAF-B7784978FAC4}">
      <dsp:nvSpPr>
        <dsp:cNvPr id="0" name=""/>
        <dsp:cNvSpPr/>
      </dsp:nvSpPr>
      <dsp:spPr>
        <a:xfrm>
          <a:off x="7238212" y="3272193"/>
          <a:ext cx="1315186" cy="1522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Sufficient but not excessive</a:t>
          </a:r>
        </a:p>
      </dsp:txBody>
      <dsp:txXfrm>
        <a:off x="7276732" y="3310713"/>
        <a:ext cx="1238146" cy="1445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1B7AA-ED57-F746-BA17-9083D4991098}">
      <dsp:nvSpPr>
        <dsp:cNvPr id="0" name=""/>
        <dsp:cNvSpPr/>
      </dsp:nvSpPr>
      <dsp:spPr>
        <a:xfrm>
          <a:off x="3371023" y="1186"/>
          <a:ext cx="1828848" cy="1188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75000"/>
                  <a:lumOff val="25000"/>
                </a:schemeClr>
              </a:solidFill>
            </a:rPr>
            <a:t>Who has the power?</a:t>
          </a:r>
        </a:p>
      </dsp:txBody>
      <dsp:txXfrm>
        <a:off x="3429053" y="59216"/>
        <a:ext cx="1712788" cy="1072691"/>
      </dsp:txXfrm>
    </dsp:sp>
    <dsp:sp modelId="{A61A91D2-50BD-1A4E-87A8-A45DE5DA9CA0}">
      <dsp:nvSpPr>
        <dsp:cNvPr id="0" name=""/>
        <dsp:cNvSpPr/>
      </dsp:nvSpPr>
      <dsp:spPr>
        <a:xfrm>
          <a:off x="2320918" y="595562"/>
          <a:ext cx="3929058" cy="3929058"/>
        </a:xfrm>
        <a:custGeom>
          <a:avLst/>
          <a:gdLst/>
          <a:ahLst/>
          <a:cxnLst/>
          <a:rect l="0" t="0" r="0" b="0"/>
          <a:pathLst>
            <a:path>
              <a:moveTo>
                <a:pt x="2892136" y="232789"/>
              </a:moveTo>
              <a:arcTo wR="1964529" hR="1964529" stAng="17890544" swAng="26266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31B1E-4C15-424E-B73C-8F8D7C3C1685}">
      <dsp:nvSpPr>
        <dsp:cNvPr id="0" name=""/>
        <dsp:cNvSpPr/>
      </dsp:nvSpPr>
      <dsp:spPr>
        <a:xfrm>
          <a:off x="5335552" y="1965715"/>
          <a:ext cx="1828848" cy="1188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75000"/>
                  <a:lumOff val="25000"/>
                </a:schemeClr>
              </a:solidFill>
            </a:rPr>
            <a:t>Possible multiple decisions or decision-makers</a:t>
          </a:r>
        </a:p>
      </dsp:txBody>
      <dsp:txXfrm>
        <a:off x="5393582" y="2023745"/>
        <a:ext cx="1712788" cy="1072691"/>
      </dsp:txXfrm>
    </dsp:sp>
    <dsp:sp modelId="{998F5CAB-6645-DC47-807A-076989CEF248}">
      <dsp:nvSpPr>
        <dsp:cNvPr id="0" name=""/>
        <dsp:cNvSpPr/>
      </dsp:nvSpPr>
      <dsp:spPr>
        <a:xfrm>
          <a:off x="2320918" y="595562"/>
          <a:ext cx="3929058" cy="3929058"/>
        </a:xfrm>
        <a:custGeom>
          <a:avLst/>
          <a:gdLst/>
          <a:ahLst/>
          <a:cxnLst/>
          <a:rect l="0" t="0" r="0" b="0"/>
          <a:pathLst>
            <a:path>
              <a:moveTo>
                <a:pt x="3832416" y="2573112"/>
              </a:moveTo>
              <a:arcTo wR="1964529" hR="1964529" stAng="1082779" swAng="26266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D204B-42B0-9148-8863-C4799E7748F9}">
      <dsp:nvSpPr>
        <dsp:cNvPr id="0" name=""/>
        <dsp:cNvSpPr/>
      </dsp:nvSpPr>
      <dsp:spPr>
        <a:xfrm>
          <a:off x="3371023" y="3930245"/>
          <a:ext cx="1828848" cy="1188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75000"/>
                  <a:lumOff val="25000"/>
                </a:schemeClr>
              </a:solidFill>
            </a:rPr>
            <a:t>Understand the context</a:t>
          </a:r>
        </a:p>
      </dsp:txBody>
      <dsp:txXfrm>
        <a:off x="3429053" y="3988275"/>
        <a:ext cx="1712788" cy="1072691"/>
      </dsp:txXfrm>
    </dsp:sp>
    <dsp:sp modelId="{5C76710C-FFDD-4743-AB20-AC89F4AAEC54}">
      <dsp:nvSpPr>
        <dsp:cNvPr id="0" name=""/>
        <dsp:cNvSpPr/>
      </dsp:nvSpPr>
      <dsp:spPr>
        <a:xfrm>
          <a:off x="2320918" y="595562"/>
          <a:ext cx="3929058" cy="3929058"/>
        </a:xfrm>
        <a:custGeom>
          <a:avLst/>
          <a:gdLst/>
          <a:ahLst/>
          <a:cxnLst/>
          <a:rect l="0" t="0" r="0" b="0"/>
          <a:pathLst>
            <a:path>
              <a:moveTo>
                <a:pt x="1036922" y="3696269"/>
              </a:moveTo>
              <a:arcTo wR="1964529" hR="1964529" stAng="7090544" swAng="26266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2D6EE8-EB2B-6343-A0A1-AA5C29A37A3C}">
      <dsp:nvSpPr>
        <dsp:cNvPr id="0" name=""/>
        <dsp:cNvSpPr/>
      </dsp:nvSpPr>
      <dsp:spPr>
        <a:xfrm>
          <a:off x="1406493" y="1965715"/>
          <a:ext cx="1828848" cy="1188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75000"/>
                  <a:lumOff val="25000"/>
                </a:schemeClr>
              </a:solidFill>
            </a:rPr>
            <a:t>Tailor the strategy</a:t>
          </a:r>
        </a:p>
      </dsp:txBody>
      <dsp:txXfrm>
        <a:off x="1464523" y="2023745"/>
        <a:ext cx="1712788" cy="1072691"/>
      </dsp:txXfrm>
    </dsp:sp>
    <dsp:sp modelId="{F0370AC7-189F-7041-B244-5D4415884A54}">
      <dsp:nvSpPr>
        <dsp:cNvPr id="0" name=""/>
        <dsp:cNvSpPr/>
      </dsp:nvSpPr>
      <dsp:spPr>
        <a:xfrm>
          <a:off x="2320918" y="595562"/>
          <a:ext cx="3929058" cy="3929058"/>
        </a:xfrm>
        <a:custGeom>
          <a:avLst/>
          <a:gdLst/>
          <a:ahLst/>
          <a:cxnLst/>
          <a:rect l="0" t="0" r="0" b="0"/>
          <a:pathLst>
            <a:path>
              <a:moveTo>
                <a:pt x="96642" y="1355946"/>
              </a:moveTo>
              <a:arcTo wR="1964529" hR="1964529" stAng="11882779" swAng="26266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1B7AA-ED57-F746-BA17-9083D4991098}">
      <dsp:nvSpPr>
        <dsp:cNvPr id="0" name=""/>
        <dsp:cNvSpPr/>
      </dsp:nvSpPr>
      <dsp:spPr>
        <a:xfrm>
          <a:off x="3145038" y="2547"/>
          <a:ext cx="2280832" cy="1482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What do you have? (skills, tools, funds...)</a:t>
          </a:r>
        </a:p>
      </dsp:txBody>
      <dsp:txXfrm>
        <a:off x="3217410" y="74919"/>
        <a:ext cx="2136088" cy="1337797"/>
      </dsp:txXfrm>
    </dsp:sp>
    <dsp:sp modelId="{A61A91D2-50BD-1A4E-87A8-A45DE5DA9CA0}">
      <dsp:nvSpPr>
        <dsp:cNvPr id="0" name=""/>
        <dsp:cNvSpPr/>
      </dsp:nvSpPr>
      <dsp:spPr>
        <a:xfrm>
          <a:off x="2307403" y="743818"/>
          <a:ext cx="3956101" cy="3956101"/>
        </a:xfrm>
        <a:custGeom>
          <a:avLst/>
          <a:gdLst/>
          <a:ahLst/>
          <a:cxnLst/>
          <a:rect l="0" t="0" r="0" b="0"/>
          <a:pathLst>
            <a:path>
              <a:moveTo>
                <a:pt x="3135051" y="373671"/>
              </a:moveTo>
              <a:arcTo wR="1978050" hR="1978050" stAng="18347839" swAng="36484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D204B-42B0-9148-8863-C4799E7748F9}">
      <dsp:nvSpPr>
        <dsp:cNvPr id="0" name=""/>
        <dsp:cNvSpPr/>
      </dsp:nvSpPr>
      <dsp:spPr>
        <a:xfrm>
          <a:off x="4858080" y="2969623"/>
          <a:ext cx="2280832" cy="1482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What is reasonable needed for yours goals and objectives?</a:t>
          </a:r>
        </a:p>
      </dsp:txBody>
      <dsp:txXfrm>
        <a:off x="4930452" y="3041995"/>
        <a:ext cx="2136088" cy="1337797"/>
      </dsp:txXfrm>
    </dsp:sp>
    <dsp:sp modelId="{5C76710C-FFDD-4743-AB20-AC89F4AAEC54}">
      <dsp:nvSpPr>
        <dsp:cNvPr id="0" name=""/>
        <dsp:cNvSpPr/>
      </dsp:nvSpPr>
      <dsp:spPr>
        <a:xfrm>
          <a:off x="2307403" y="743818"/>
          <a:ext cx="3956101" cy="3956101"/>
        </a:xfrm>
        <a:custGeom>
          <a:avLst/>
          <a:gdLst/>
          <a:ahLst/>
          <a:cxnLst/>
          <a:rect l="0" t="0" r="0" b="0"/>
          <a:pathLst>
            <a:path>
              <a:moveTo>
                <a:pt x="2919756" y="3717554"/>
              </a:moveTo>
              <a:arcTo wR="1978050" hR="1978050" stAng="3694228" swAng="34115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2D6EE8-EB2B-6343-A0A1-AA5C29A37A3C}">
      <dsp:nvSpPr>
        <dsp:cNvPr id="0" name=""/>
        <dsp:cNvSpPr/>
      </dsp:nvSpPr>
      <dsp:spPr>
        <a:xfrm>
          <a:off x="1431996" y="2969623"/>
          <a:ext cx="2280832" cy="1482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75000"/>
                  <a:lumOff val="25000"/>
                </a:schemeClr>
              </a:solidFill>
            </a:rPr>
            <a:t>How are you going to get there?</a:t>
          </a:r>
        </a:p>
      </dsp:txBody>
      <dsp:txXfrm>
        <a:off x="1504368" y="3041995"/>
        <a:ext cx="2136088" cy="1337797"/>
      </dsp:txXfrm>
    </dsp:sp>
    <dsp:sp modelId="{F0370AC7-189F-7041-B244-5D4415884A54}">
      <dsp:nvSpPr>
        <dsp:cNvPr id="0" name=""/>
        <dsp:cNvSpPr/>
      </dsp:nvSpPr>
      <dsp:spPr>
        <a:xfrm>
          <a:off x="2307403" y="743818"/>
          <a:ext cx="3956101" cy="3956101"/>
        </a:xfrm>
        <a:custGeom>
          <a:avLst/>
          <a:gdLst/>
          <a:ahLst/>
          <a:cxnLst/>
          <a:rect l="0" t="0" r="0" b="0"/>
          <a:pathLst>
            <a:path>
              <a:moveTo>
                <a:pt x="13129" y="2205580"/>
              </a:moveTo>
              <a:arcTo wR="1978050" hR="1978050" stAng="10403687" swAng="36484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B133-71B6-2349-8C19-F6392D561B80}">
      <dsp:nvSpPr>
        <dsp:cNvPr id="0" name=""/>
        <dsp:cNvSpPr/>
      </dsp:nvSpPr>
      <dsp:spPr>
        <a:xfrm>
          <a:off x="759" y="0"/>
          <a:ext cx="1973991"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tx1">
                  <a:lumMod val="75000"/>
                  <a:lumOff val="25000"/>
                </a:schemeClr>
              </a:solidFill>
            </a:rPr>
            <a:t>Direct</a:t>
          </a:r>
        </a:p>
      </dsp:txBody>
      <dsp:txXfrm>
        <a:off x="759" y="0"/>
        <a:ext cx="1973991" cy="1512168"/>
      </dsp:txXfrm>
    </dsp:sp>
    <dsp:sp modelId="{AA1B34F4-9FA0-2443-8ED9-ACD87AA614F0}">
      <dsp:nvSpPr>
        <dsp:cNvPr id="0" name=""/>
        <dsp:cNvSpPr/>
      </dsp:nvSpPr>
      <dsp:spPr>
        <a:xfrm>
          <a:off x="198158" y="1512598"/>
          <a:ext cx="1579193" cy="990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Letters</a:t>
          </a:r>
        </a:p>
      </dsp:txBody>
      <dsp:txXfrm>
        <a:off x="227162" y="1541602"/>
        <a:ext cx="1521185" cy="932260"/>
      </dsp:txXfrm>
    </dsp:sp>
    <dsp:sp modelId="{6171F305-B6D5-E543-90D8-240DE909174F}">
      <dsp:nvSpPr>
        <dsp:cNvPr id="0" name=""/>
        <dsp:cNvSpPr/>
      </dsp:nvSpPr>
      <dsp:spPr>
        <a:xfrm>
          <a:off x="198158" y="2655215"/>
          <a:ext cx="1579193" cy="990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Petitions</a:t>
          </a:r>
        </a:p>
      </dsp:txBody>
      <dsp:txXfrm>
        <a:off x="227162" y="2684219"/>
        <a:ext cx="1521185" cy="932260"/>
      </dsp:txXfrm>
    </dsp:sp>
    <dsp:sp modelId="{1A767DAE-EB62-8F49-A0C7-9138B17FE9E6}">
      <dsp:nvSpPr>
        <dsp:cNvPr id="0" name=""/>
        <dsp:cNvSpPr/>
      </dsp:nvSpPr>
      <dsp:spPr>
        <a:xfrm>
          <a:off x="198158" y="3797833"/>
          <a:ext cx="1579193" cy="990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Phone calls</a:t>
          </a:r>
        </a:p>
      </dsp:txBody>
      <dsp:txXfrm>
        <a:off x="227162" y="3826837"/>
        <a:ext cx="1521185" cy="932260"/>
      </dsp:txXfrm>
    </dsp:sp>
    <dsp:sp modelId="{5B74633F-CF81-1F4A-BDB2-C794CE10535D}">
      <dsp:nvSpPr>
        <dsp:cNvPr id="0" name=""/>
        <dsp:cNvSpPr/>
      </dsp:nvSpPr>
      <dsp:spPr>
        <a:xfrm>
          <a:off x="2122800" y="0"/>
          <a:ext cx="1973991"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tx1">
                  <a:lumMod val="75000"/>
                  <a:lumOff val="25000"/>
                </a:schemeClr>
              </a:solidFill>
            </a:rPr>
            <a:t>Public education</a:t>
          </a:r>
        </a:p>
      </dsp:txBody>
      <dsp:txXfrm>
        <a:off x="2122800" y="0"/>
        <a:ext cx="1973991" cy="1512168"/>
      </dsp:txXfrm>
    </dsp:sp>
    <dsp:sp modelId="{DEC2FBEC-36A1-3541-92AE-B8BB979E9C7F}">
      <dsp:nvSpPr>
        <dsp:cNvPr id="0" name=""/>
        <dsp:cNvSpPr/>
      </dsp:nvSpPr>
      <dsp:spPr>
        <a:xfrm>
          <a:off x="2320199" y="1512291"/>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Campaigns</a:t>
          </a:r>
        </a:p>
      </dsp:txBody>
      <dsp:txXfrm>
        <a:off x="2341706" y="1533798"/>
        <a:ext cx="1536179" cy="691288"/>
      </dsp:txXfrm>
    </dsp:sp>
    <dsp:sp modelId="{031C9A8C-8DD0-BD49-85A5-8A6BE9B22EFA}">
      <dsp:nvSpPr>
        <dsp:cNvPr id="0" name=""/>
        <dsp:cNvSpPr/>
      </dsp:nvSpPr>
      <dsp:spPr>
        <a:xfrm>
          <a:off x="2320199" y="2359562"/>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Articles</a:t>
          </a:r>
        </a:p>
      </dsp:txBody>
      <dsp:txXfrm>
        <a:off x="2341706" y="2381069"/>
        <a:ext cx="1536179" cy="691288"/>
      </dsp:txXfrm>
    </dsp:sp>
    <dsp:sp modelId="{1AF10F03-DC60-5A44-912C-E601D28A3BCF}">
      <dsp:nvSpPr>
        <dsp:cNvPr id="0" name=""/>
        <dsp:cNvSpPr/>
      </dsp:nvSpPr>
      <dsp:spPr>
        <a:xfrm>
          <a:off x="2320199" y="3206834"/>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Reports</a:t>
          </a:r>
        </a:p>
      </dsp:txBody>
      <dsp:txXfrm>
        <a:off x="2341706" y="3228341"/>
        <a:ext cx="1536179" cy="691288"/>
      </dsp:txXfrm>
    </dsp:sp>
    <dsp:sp modelId="{AA73FEA3-0A48-AF4E-BBCF-9AA318918971}">
      <dsp:nvSpPr>
        <dsp:cNvPr id="0" name=""/>
        <dsp:cNvSpPr/>
      </dsp:nvSpPr>
      <dsp:spPr>
        <a:xfrm>
          <a:off x="2320199" y="4054106"/>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Events</a:t>
          </a:r>
        </a:p>
      </dsp:txBody>
      <dsp:txXfrm>
        <a:off x="2341706" y="4075613"/>
        <a:ext cx="1536179" cy="691288"/>
      </dsp:txXfrm>
    </dsp:sp>
    <dsp:sp modelId="{3E121402-6C30-7E4E-A28C-D8AF97D4C856}">
      <dsp:nvSpPr>
        <dsp:cNvPr id="0" name=""/>
        <dsp:cNvSpPr/>
      </dsp:nvSpPr>
      <dsp:spPr>
        <a:xfrm>
          <a:off x="4244841" y="0"/>
          <a:ext cx="1973991"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tx1">
                  <a:lumMod val="75000"/>
                  <a:lumOff val="25000"/>
                </a:schemeClr>
              </a:solidFill>
            </a:rPr>
            <a:t>Meetings</a:t>
          </a:r>
        </a:p>
      </dsp:txBody>
      <dsp:txXfrm>
        <a:off x="4244841" y="0"/>
        <a:ext cx="1973991" cy="1512168"/>
      </dsp:txXfrm>
    </dsp:sp>
    <dsp:sp modelId="{1A566699-A21D-F34B-8C67-072873741D92}">
      <dsp:nvSpPr>
        <dsp:cNvPr id="0" name=""/>
        <dsp:cNvSpPr/>
      </dsp:nvSpPr>
      <dsp:spPr>
        <a:xfrm>
          <a:off x="4442240" y="1512291"/>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Government officials</a:t>
          </a:r>
        </a:p>
      </dsp:txBody>
      <dsp:txXfrm>
        <a:off x="4463747" y="1533798"/>
        <a:ext cx="1536179" cy="691288"/>
      </dsp:txXfrm>
    </dsp:sp>
    <dsp:sp modelId="{4939C21C-A8C7-F747-89B8-4B2707880E7D}">
      <dsp:nvSpPr>
        <dsp:cNvPr id="0" name=""/>
        <dsp:cNvSpPr/>
      </dsp:nvSpPr>
      <dsp:spPr>
        <a:xfrm>
          <a:off x="4442240" y="2359562"/>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Partners</a:t>
          </a:r>
        </a:p>
      </dsp:txBody>
      <dsp:txXfrm>
        <a:off x="4463747" y="2381069"/>
        <a:ext cx="1536179" cy="691288"/>
      </dsp:txXfrm>
    </dsp:sp>
    <dsp:sp modelId="{647386BA-6FB6-4B44-86DF-75A98C052ED5}">
      <dsp:nvSpPr>
        <dsp:cNvPr id="0" name=""/>
        <dsp:cNvSpPr/>
      </dsp:nvSpPr>
      <dsp:spPr>
        <a:xfrm>
          <a:off x="4442240" y="3206834"/>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Refugees</a:t>
          </a:r>
        </a:p>
      </dsp:txBody>
      <dsp:txXfrm>
        <a:off x="4463747" y="3228341"/>
        <a:ext cx="1536179" cy="691288"/>
      </dsp:txXfrm>
    </dsp:sp>
    <dsp:sp modelId="{E404C825-A665-5045-9268-4AC05F98A3FC}">
      <dsp:nvSpPr>
        <dsp:cNvPr id="0" name=""/>
        <dsp:cNvSpPr/>
      </dsp:nvSpPr>
      <dsp:spPr>
        <a:xfrm>
          <a:off x="4442240" y="4054106"/>
          <a:ext cx="1579193" cy="73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Media</a:t>
          </a:r>
        </a:p>
      </dsp:txBody>
      <dsp:txXfrm>
        <a:off x="4463747" y="4075613"/>
        <a:ext cx="1536179" cy="691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1B7AA-ED57-F746-BA17-9083D4991098}">
      <dsp:nvSpPr>
        <dsp:cNvPr id="0" name=""/>
        <dsp:cNvSpPr/>
      </dsp:nvSpPr>
      <dsp:spPr>
        <a:xfrm>
          <a:off x="3580015" y="2323"/>
          <a:ext cx="1633817" cy="1061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What is the activity?</a:t>
          </a:r>
        </a:p>
      </dsp:txBody>
      <dsp:txXfrm>
        <a:off x="3631857" y="54165"/>
        <a:ext cx="1530133" cy="958297"/>
      </dsp:txXfrm>
    </dsp:sp>
    <dsp:sp modelId="{A61A91D2-50BD-1A4E-87A8-A45DE5DA9CA0}">
      <dsp:nvSpPr>
        <dsp:cNvPr id="0" name=""/>
        <dsp:cNvSpPr/>
      </dsp:nvSpPr>
      <dsp:spPr>
        <a:xfrm>
          <a:off x="2274688" y="533313"/>
          <a:ext cx="4244471" cy="4244471"/>
        </a:xfrm>
        <a:custGeom>
          <a:avLst/>
          <a:gdLst/>
          <a:ahLst/>
          <a:cxnLst/>
          <a:rect l="0" t="0" r="0" b="0"/>
          <a:pathLst>
            <a:path>
              <a:moveTo>
                <a:pt x="2950374" y="168247"/>
              </a:moveTo>
              <a:arcTo wR="2122235" hR="2122235" stAng="17578092" swAng="19620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D204B-42B0-9148-8863-C4799E7748F9}">
      <dsp:nvSpPr>
        <dsp:cNvPr id="0" name=""/>
        <dsp:cNvSpPr/>
      </dsp:nvSpPr>
      <dsp:spPr>
        <a:xfrm>
          <a:off x="5598381" y="1468752"/>
          <a:ext cx="1633817" cy="1061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Who is responsible for it?</a:t>
          </a:r>
        </a:p>
      </dsp:txBody>
      <dsp:txXfrm>
        <a:off x="5650223" y="1520594"/>
        <a:ext cx="1530133" cy="958297"/>
      </dsp:txXfrm>
    </dsp:sp>
    <dsp:sp modelId="{5C76710C-FFDD-4743-AB20-AC89F4AAEC54}">
      <dsp:nvSpPr>
        <dsp:cNvPr id="0" name=""/>
        <dsp:cNvSpPr/>
      </dsp:nvSpPr>
      <dsp:spPr>
        <a:xfrm>
          <a:off x="2274688" y="533313"/>
          <a:ext cx="4244471" cy="4244471"/>
        </a:xfrm>
        <a:custGeom>
          <a:avLst/>
          <a:gdLst/>
          <a:ahLst/>
          <a:cxnLst/>
          <a:rect l="0" t="0" r="0" b="0"/>
          <a:pathLst>
            <a:path>
              <a:moveTo>
                <a:pt x="4241553" y="2010987"/>
              </a:moveTo>
              <a:arcTo wR="2122235" hR="2122235" stAng="21419710" swAng="21967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2D6EE8-EB2B-6343-A0A1-AA5C29A37A3C}">
      <dsp:nvSpPr>
        <dsp:cNvPr id="0" name=""/>
        <dsp:cNvSpPr/>
      </dsp:nvSpPr>
      <dsp:spPr>
        <a:xfrm>
          <a:off x="4827433" y="3841483"/>
          <a:ext cx="1633817" cy="1061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What resources are needed?</a:t>
          </a:r>
        </a:p>
      </dsp:txBody>
      <dsp:txXfrm>
        <a:off x="4879275" y="3893325"/>
        <a:ext cx="1530133" cy="958297"/>
      </dsp:txXfrm>
    </dsp:sp>
    <dsp:sp modelId="{F0370AC7-189F-7041-B244-5D4415884A54}">
      <dsp:nvSpPr>
        <dsp:cNvPr id="0" name=""/>
        <dsp:cNvSpPr/>
      </dsp:nvSpPr>
      <dsp:spPr>
        <a:xfrm>
          <a:off x="2274688" y="533313"/>
          <a:ext cx="4244471" cy="4244471"/>
        </a:xfrm>
        <a:custGeom>
          <a:avLst/>
          <a:gdLst/>
          <a:ahLst/>
          <a:cxnLst/>
          <a:rect l="0" t="0" r="0" b="0"/>
          <a:pathLst>
            <a:path>
              <a:moveTo>
                <a:pt x="2544311" y="4202076"/>
              </a:moveTo>
              <a:arcTo wR="2122235" hR="2122235" stAng="4711703" swAng="13765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567EF5-2D25-6441-BC02-DF02D77DCBA8}">
      <dsp:nvSpPr>
        <dsp:cNvPr id="0" name=""/>
        <dsp:cNvSpPr/>
      </dsp:nvSpPr>
      <dsp:spPr>
        <a:xfrm>
          <a:off x="2332596" y="3841483"/>
          <a:ext cx="1633817" cy="1061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How to we measure performance?</a:t>
          </a:r>
        </a:p>
      </dsp:txBody>
      <dsp:txXfrm>
        <a:off x="2384438" y="3893325"/>
        <a:ext cx="1530133" cy="958297"/>
      </dsp:txXfrm>
    </dsp:sp>
    <dsp:sp modelId="{FBF09A3A-A63B-734D-BB27-EAD6769F9A55}">
      <dsp:nvSpPr>
        <dsp:cNvPr id="0" name=""/>
        <dsp:cNvSpPr/>
      </dsp:nvSpPr>
      <dsp:spPr>
        <a:xfrm>
          <a:off x="2274688" y="533313"/>
          <a:ext cx="4244471" cy="4244471"/>
        </a:xfrm>
        <a:custGeom>
          <a:avLst/>
          <a:gdLst/>
          <a:ahLst/>
          <a:cxnLst/>
          <a:rect l="0" t="0" r="0" b="0"/>
          <a:pathLst>
            <a:path>
              <a:moveTo>
                <a:pt x="354722" y="3296876"/>
              </a:moveTo>
              <a:arcTo wR="2122235" hR="2122235" stAng="8783586" swAng="21967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E2F277-139E-7F40-AE56-BF922186BD31}">
      <dsp:nvSpPr>
        <dsp:cNvPr id="0" name=""/>
        <dsp:cNvSpPr/>
      </dsp:nvSpPr>
      <dsp:spPr>
        <a:xfrm>
          <a:off x="1561648" y="1468752"/>
          <a:ext cx="1633817" cy="1061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lumMod val="75000"/>
                  <a:lumOff val="25000"/>
                </a:schemeClr>
              </a:solidFill>
            </a:rPr>
            <a:t>What is our Plan B?</a:t>
          </a:r>
        </a:p>
      </dsp:txBody>
      <dsp:txXfrm>
        <a:off x="1613490" y="1520594"/>
        <a:ext cx="1530133" cy="958297"/>
      </dsp:txXfrm>
    </dsp:sp>
    <dsp:sp modelId="{325D02A8-17D6-CA4B-BBAD-006F8208D081}">
      <dsp:nvSpPr>
        <dsp:cNvPr id="0" name=""/>
        <dsp:cNvSpPr/>
      </dsp:nvSpPr>
      <dsp:spPr>
        <a:xfrm>
          <a:off x="2274688" y="533313"/>
          <a:ext cx="4244471" cy="4244471"/>
        </a:xfrm>
        <a:custGeom>
          <a:avLst/>
          <a:gdLst/>
          <a:ahLst/>
          <a:cxnLst/>
          <a:rect l="0" t="0" r="0" b="0"/>
          <a:pathLst>
            <a:path>
              <a:moveTo>
                <a:pt x="369703" y="925358"/>
              </a:moveTo>
              <a:arcTo wR="2122235" hR="2122235" stAng="12859848" swAng="19620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1B7AA-ED57-F746-BA17-9083D4991098}">
      <dsp:nvSpPr>
        <dsp:cNvPr id="0" name=""/>
        <dsp:cNvSpPr/>
      </dsp:nvSpPr>
      <dsp:spPr>
        <a:xfrm>
          <a:off x="3214687" y="989"/>
          <a:ext cx="1800224" cy="1170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Boosts morale</a:t>
          </a:r>
        </a:p>
      </dsp:txBody>
      <dsp:txXfrm>
        <a:off x="3271809" y="58111"/>
        <a:ext cx="1685980" cy="1055902"/>
      </dsp:txXfrm>
    </dsp:sp>
    <dsp:sp modelId="{A61A91D2-50BD-1A4E-87A8-A45DE5DA9CA0}">
      <dsp:nvSpPr>
        <dsp:cNvPr id="0" name=""/>
        <dsp:cNvSpPr/>
      </dsp:nvSpPr>
      <dsp:spPr>
        <a:xfrm>
          <a:off x="2180583" y="586063"/>
          <a:ext cx="3868433" cy="3868433"/>
        </a:xfrm>
        <a:custGeom>
          <a:avLst/>
          <a:gdLst/>
          <a:ahLst/>
          <a:cxnLst/>
          <a:rect l="0" t="0" r="0" b="0"/>
          <a:pathLst>
            <a:path>
              <a:moveTo>
                <a:pt x="2847312" y="229091"/>
              </a:moveTo>
              <a:arcTo wR="1934216" hR="1934216" stAng="17890144" swAng="26273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D204B-42B0-9148-8863-C4799E7748F9}">
      <dsp:nvSpPr>
        <dsp:cNvPr id="0" name=""/>
        <dsp:cNvSpPr/>
      </dsp:nvSpPr>
      <dsp:spPr>
        <a:xfrm>
          <a:off x="5148904" y="1935206"/>
          <a:ext cx="1800224" cy="1170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Strengthens accountability</a:t>
          </a:r>
        </a:p>
      </dsp:txBody>
      <dsp:txXfrm>
        <a:off x="5206026" y="1992328"/>
        <a:ext cx="1685980" cy="1055902"/>
      </dsp:txXfrm>
    </dsp:sp>
    <dsp:sp modelId="{5C76710C-FFDD-4743-AB20-AC89F4AAEC54}">
      <dsp:nvSpPr>
        <dsp:cNvPr id="0" name=""/>
        <dsp:cNvSpPr/>
      </dsp:nvSpPr>
      <dsp:spPr>
        <a:xfrm>
          <a:off x="2180583" y="586063"/>
          <a:ext cx="3868433" cy="3868433"/>
        </a:xfrm>
        <a:custGeom>
          <a:avLst/>
          <a:gdLst/>
          <a:ahLst/>
          <a:cxnLst/>
          <a:rect l="0" t="0" r="0" b="0"/>
          <a:pathLst>
            <a:path>
              <a:moveTo>
                <a:pt x="3773324" y="2533282"/>
              </a:moveTo>
              <a:arcTo wR="1934216" hR="1934216" stAng="1082540" swAng="26273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2D6EE8-EB2B-6343-A0A1-AA5C29A37A3C}">
      <dsp:nvSpPr>
        <dsp:cNvPr id="0" name=""/>
        <dsp:cNvSpPr/>
      </dsp:nvSpPr>
      <dsp:spPr>
        <a:xfrm>
          <a:off x="3214687" y="3869423"/>
          <a:ext cx="1800224" cy="1170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Lessons learnt</a:t>
          </a:r>
        </a:p>
      </dsp:txBody>
      <dsp:txXfrm>
        <a:off x="3271809" y="3926545"/>
        <a:ext cx="1685980" cy="1055902"/>
      </dsp:txXfrm>
    </dsp:sp>
    <dsp:sp modelId="{F0370AC7-189F-7041-B244-5D4415884A54}">
      <dsp:nvSpPr>
        <dsp:cNvPr id="0" name=""/>
        <dsp:cNvSpPr/>
      </dsp:nvSpPr>
      <dsp:spPr>
        <a:xfrm>
          <a:off x="2180583" y="586063"/>
          <a:ext cx="3868433" cy="3868433"/>
        </a:xfrm>
        <a:custGeom>
          <a:avLst/>
          <a:gdLst/>
          <a:ahLst/>
          <a:cxnLst/>
          <a:rect l="0" t="0" r="0" b="0"/>
          <a:pathLst>
            <a:path>
              <a:moveTo>
                <a:pt x="1021121" y="3639342"/>
              </a:moveTo>
              <a:arcTo wR="1934216" hR="1934216" stAng="7090144" swAng="26273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567EF5-2D25-6441-BC02-DF02D77DCBA8}">
      <dsp:nvSpPr>
        <dsp:cNvPr id="0" name=""/>
        <dsp:cNvSpPr/>
      </dsp:nvSpPr>
      <dsp:spPr>
        <a:xfrm>
          <a:off x="1280470" y="1935206"/>
          <a:ext cx="1800224" cy="1170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lumMod val="75000"/>
                  <a:lumOff val="25000"/>
                </a:schemeClr>
              </a:solidFill>
            </a:rPr>
            <a:t>Shares good practice</a:t>
          </a:r>
        </a:p>
      </dsp:txBody>
      <dsp:txXfrm>
        <a:off x="1337592" y="1992328"/>
        <a:ext cx="1685980" cy="1055902"/>
      </dsp:txXfrm>
    </dsp:sp>
    <dsp:sp modelId="{FBF09A3A-A63B-734D-BB27-EAD6769F9A55}">
      <dsp:nvSpPr>
        <dsp:cNvPr id="0" name=""/>
        <dsp:cNvSpPr/>
      </dsp:nvSpPr>
      <dsp:spPr>
        <a:xfrm>
          <a:off x="2180583" y="586063"/>
          <a:ext cx="3868433" cy="3868433"/>
        </a:xfrm>
        <a:custGeom>
          <a:avLst/>
          <a:gdLst/>
          <a:ahLst/>
          <a:cxnLst/>
          <a:rect l="0" t="0" r="0" b="0"/>
          <a:pathLst>
            <a:path>
              <a:moveTo>
                <a:pt x="95109" y="1335151"/>
              </a:moveTo>
              <a:arcTo wR="1934216" hR="1934216" stAng="11882540" swAng="26273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802005" y="2344483"/>
            <a:ext cx="9089390" cy="1588198"/>
          </a:xfrm>
          <a:prstGeom prst="rect">
            <a:avLst/>
          </a:prstGeom>
        </p:spPr>
        <p:txBody>
          <a:bodyPr wrap="square" lIns="0" tIns="0" rIns="0" bIns="0">
            <a:spAutoFit/>
          </a:bodyPr>
          <a:lstStyle>
            <a:lvl1pPr>
              <a:defRPr/>
            </a:lvl1pPr>
          </a:lstStyle>
          <a:p>
            <a:pPr>
              <a:defRPr/>
            </a:pPr>
            <a:endParaRPr/>
          </a:p>
        </p:txBody>
      </p:sp>
      <p:sp>
        <p:nvSpPr>
          <p:cNvPr id="3" name="Holder 3"/>
          <p:cNvSpPr>
            <a:spLocks noGrp="1"/>
          </p:cNvSpPr>
          <p:nvPr>
            <p:ph type="subTitle" idx="4"/>
          </p:nvPr>
        </p:nvSpPr>
        <p:spPr bwMode="auto">
          <a:xfrm>
            <a:off x="1604010" y="4235196"/>
            <a:ext cx="7485380" cy="1890712"/>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12/9/2024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4100" b="1" i="0">
                <a:solidFill>
                  <a:srgbClr val="0C45A6"/>
                </a:solidFill>
                <a:latin typeface="Tahoma"/>
                <a:cs typeface="Tahoma"/>
              </a:defRPr>
            </a:lvl1pPr>
          </a:lstStyle>
          <a:p>
            <a:pPr>
              <a:defRPr/>
            </a:pPr>
            <a:endParaRPr/>
          </a:p>
        </p:txBody>
      </p:sp>
      <p:sp>
        <p:nvSpPr>
          <p:cNvPr id="3" name="Holder 3"/>
          <p:cNvSpPr>
            <a:spLocks noGrp="1"/>
          </p:cNvSpPr>
          <p:nvPr>
            <p:ph type="body" idx="1"/>
          </p:nvPr>
        </p:nvSpPr>
        <p:spPr bwMode="auto"/>
        <p:txBody>
          <a:bodyPr lIns="0" tIns="0" rIns="0" bIns="0"/>
          <a:lstStyle>
            <a:lvl1pPr>
              <a:defRPr sz="1550" b="0" i="0">
                <a:solidFill>
                  <a:srgbClr val="040606"/>
                </a:solidFill>
                <a:latin typeface="Verdana"/>
                <a:cs typeface="Verdana"/>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12/9/2024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wo Content">
    <p:bg>
      <p:bgPr>
        <a:solidFill>
          <a:schemeClr val="bg1"/>
        </a:solidFill>
        <a:effectLst/>
      </p:bgPr>
    </p:bg>
    <p:spTree>
      <p:nvGrpSpPr>
        <p:cNvPr id="1" name=""/>
        <p:cNvGrpSpPr/>
        <p:nvPr/>
      </p:nvGrpSpPr>
      <p:grpSpPr bwMode="auto">
        <a:xfrm>
          <a:off x="0" y="0"/>
          <a:ext cx="0" cy="0"/>
          <a:chOff x="0" y="0"/>
          <a:chExt cx="0" cy="0"/>
        </a:xfrm>
      </p:grpSpPr>
      <p:pic>
        <p:nvPicPr>
          <p:cNvPr id="16" name="bg object 16"/>
          <p:cNvPicPr/>
          <p:nvPr/>
        </p:nvPicPr>
        <p:blipFill>
          <a:blip r:embed="rId2"/>
          <a:stretch/>
        </p:blipFill>
        <p:spPr bwMode="auto">
          <a:xfrm>
            <a:off x="8475753" y="81621"/>
            <a:ext cx="1722655" cy="1348593"/>
          </a:xfrm>
          <a:prstGeom prst="rect">
            <a:avLst/>
          </a:prstGeom>
        </p:spPr>
      </p:pic>
      <p:sp>
        <p:nvSpPr>
          <p:cNvPr id="17" name="bg object 17"/>
          <p:cNvSpPr/>
          <p:nvPr/>
        </p:nvSpPr>
        <p:spPr bwMode="auto">
          <a:xfrm>
            <a:off x="973543" y="3052316"/>
            <a:ext cx="2324100" cy="2706370"/>
          </a:xfrm>
          <a:custGeom>
            <a:avLst/>
            <a:gdLst/>
            <a:ahLst/>
            <a:cxnLst/>
            <a:rect l="l" t="t" r="r" b="b"/>
            <a:pathLst>
              <a:path w="2324100" h="2706370" extrusionOk="0">
                <a:moveTo>
                  <a:pt x="2133600" y="1149088"/>
                </a:moveTo>
                <a:lnTo>
                  <a:pt x="2133600" y="1664015"/>
                </a:lnTo>
                <a:lnTo>
                  <a:pt x="2146300" y="1644064"/>
                </a:lnTo>
                <a:lnTo>
                  <a:pt x="2171700" y="1629854"/>
                </a:lnTo>
                <a:lnTo>
                  <a:pt x="2184400" y="1623000"/>
                </a:lnTo>
                <a:lnTo>
                  <a:pt x="2222500" y="1616063"/>
                </a:lnTo>
                <a:lnTo>
                  <a:pt x="2260600" y="1603907"/>
                </a:lnTo>
                <a:lnTo>
                  <a:pt x="2286000" y="1587518"/>
                </a:lnTo>
                <a:lnTo>
                  <a:pt x="2311400" y="1567888"/>
                </a:lnTo>
                <a:lnTo>
                  <a:pt x="2324100" y="1547887"/>
                </a:lnTo>
                <a:lnTo>
                  <a:pt x="2324100" y="1478869"/>
                </a:lnTo>
                <a:lnTo>
                  <a:pt x="2260600" y="1375345"/>
                </a:lnTo>
                <a:lnTo>
                  <a:pt x="2235200" y="1332950"/>
                </a:lnTo>
                <a:lnTo>
                  <a:pt x="2209800" y="1295516"/>
                </a:lnTo>
                <a:lnTo>
                  <a:pt x="2184400" y="1262080"/>
                </a:lnTo>
                <a:lnTo>
                  <a:pt x="2171700" y="1231682"/>
                </a:lnTo>
                <a:lnTo>
                  <a:pt x="2159000" y="1203359"/>
                </a:lnTo>
                <a:lnTo>
                  <a:pt x="2133600" y="1149088"/>
                </a:lnTo>
                <a:close/>
              </a:path>
              <a:path w="2324100" h="2706370" extrusionOk="0">
                <a:moveTo>
                  <a:pt x="2120900" y="1091570"/>
                </a:moveTo>
                <a:lnTo>
                  <a:pt x="2120900" y="2005285"/>
                </a:lnTo>
                <a:lnTo>
                  <a:pt x="2133600" y="1966857"/>
                </a:lnTo>
                <a:lnTo>
                  <a:pt x="2146300" y="1933744"/>
                </a:lnTo>
                <a:lnTo>
                  <a:pt x="2159000" y="1904118"/>
                </a:lnTo>
                <a:lnTo>
                  <a:pt x="2184400" y="1854561"/>
                </a:lnTo>
                <a:lnTo>
                  <a:pt x="2184400" y="1815654"/>
                </a:lnTo>
                <a:lnTo>
                  <a:pt x="2171700" y="1783475"/>
                </a:lnTo>
                <a:lnTo>
                  <a:pt x="2146300" y="1754103"/>
                </a:lnTo>
                <a:lnTo>
                  <a:pt x="2133600" y="1723616"/>
                </a:lnTo>
                <a:lnTo>
                  <a:pt x="2133600" y="1121216"/>
                </a:lnTo>
                <a:lnTo>
                  <a:pt x="2120900" y="1091570"/>
                </a:lnTo>
                <a:close/>
              </a:path>
              <a:path w="2324100" h="2706370" extrusionOk="0">
                <a:moveTo>
                  <a:pt x="38100" y="2705856"/>
                </a:moveTo>
                <a:lnTo>
                  <a:pt x="1143000" y="2705856"/>
                </a:lnTo>
                <a:lnTo>
                  <a:pt x="1168400" y="2443429"/>
                </a:lnTo>
                <a:lnTo>
                  <a:pt x="1231900" y="2257600"/>
                </a:lnTo>
                <a:lnTo>
                  <a:pt x="1295400" y="2147061"/>
                </a:lnTo>
                <a:lnTo>
                  <a:pt x="1320800" y="2110506"/>
                </a:lnTo>
                <a:lnTo>
                  <a:pt x="1549400" y="2241359"/>
                </a:lnTo>
                <a:lnTo>
                  <a:pt x="1765300" y="2291521"/>
                </a:lnTo>
                <a:lnTo>
                  <a:pt x="1917700" y="2295969"/>
                </a:lnTo>
                <a:lnTo>
                  <a:pt x="1981200" y="2289679"/>
                </a:lnTo>
                <a:lnTo>
                  <a:pt x="2032000" y="2281593"/>
                </a:lnTo>
                <a:lnTo>
                  <a:pt x="2070100" y="2266651"/>
                </a:lnTo>
                <a:lnTo>
                  <a:pt x="2108200" y="2245171"/>
                </a:lnTo>
                <a:lnTo>
                  <a:pt x="2146300" y="2183871"/>
                </a:lnTo>
                <a:lnTo>
                  <a:pt x="2159000" y="2144689"/>
                </a:lnTo>
                <a:lnTo>
                  <a:pt x="2146300" y="2100245"/>
                </a:lnTo>
                <a:lnTo>
                  <a:pt x="2133600" y="2050858"/>
                </a:lnTo>
                <a:lnTo>
                  <a:pt x="2120900" y="2005285"/>
                </a:lnTo>
                <a:lnTo>
                  <a:pt x="2120900" y="1091570"/>
                </a:lnTo>
                <a:lnTo>
                  <a:pt x="2108200" y="1059188"/>
                </a:lnTo>
                <a:lnTo>
                  <a:pt x="2108200" y="1023109"/>
                </a:lnTo>
                <a:lnTo>
                  <a:pt x="2095500" y="982369"/>
                </a:lnTo>
                <a:lnTo>
                  <a:pt x="2095500" y="936006"/>
                </a:lnTo>
                <a:lnTo>
                  <a:pt x="2082800" y="822565"/>
                </a:lnTo>
                <a:lnTo>
                  <a:pt x="2070100" y="753563"/>
                </a:lnTo>
                <a:lnTo>
                  <a:pt x="2044700" y="655439"/>
                </a:lnTo>
                <a:lnTo>
                  <a:pt x="2032000" y="608883"/>
                </a:lnTo>
                <a:lnTo>
                  <a:pt x="2019299" y="564004"/>
                </a:lnTo>
                <a:lnTo>
                  <a:pt x="2006599" y="520806"/>
                </a:lnTo>
                <a:lnTo>
                  <a:pt x="1981199" y="479294"/>
                </a:lnTo>
                <a:lnTo>
                  <a:pt x="1968499" y="439472"/>
                </a:lnTo>
                <a:lnTo>
                  <a:pt x="1943099" y="401345"/>
                </a:lnTo>
                <a:lnTo>
                  <a:pt x="1917699" y="364917"/>
                </a:lnTo>
                <a:lnTo>
                  <a:pt x="1892299" y="330193"/>
                </a:lnTo>
                <a:lnTo>
                  <a:pt x="1854199" y="297176"/>
                </a:lnTo>
                <a:lnTo>
                  <a:pt x="1828799" y="265872"/>
                </a:lnTo>
                <a:lnTo>
                  <a:pt x="1790699" y="236284"/>
                </a:lnTo>
                <a:lnTo>
                  <a:pt x="1765299" y="208418"/>
                </a:lnTo>
                <a:lnTo>
                  <a:pt x="1727199" y="182277"/>
                </a:lnTo>
                <a:lnTo>
                  <a:pt x="1689099" y="157867"/>
                </a:lnTo>
                <a:lnTo>
                  <a:pt x="1650999" y="135191"/>
                </a:lnTo>
                <a:lnTo>
                  <a:pt x="1612899" y="114255"/>
                </a:lnTo>
                <a:lnTo>
                  <a:pt x="1612900" y="924231"/>
                </a:lnTo>
                <a:lnTo>
                  <a:pt x="1574800" y="1048289"/>
                </a:lnTo>
                <a:lnTo>
                  <a:pt x="1549400" y="1089578"/>
                </a:lnTo>
                <a:lnTo>
                  <a:pt x="1524000" y="1118938"/>
                </a:lnTo>
                <a:lnTo>
                  <a:pt x="1485900" y="1133669"/>
                </a:lnTo>
                <a:lnTo>
                  <a:pt x="1435100" y="1131072"/>
                </a:lnTo>
                <a:lnTo>
                  <a:pt x="1346200" y="1108278"/>
                </a:lnTo>
                <a:lnTo>
                  <a:pt x="1320800" y="1149026"/>
                </a:lnTo>
                <a:lnTo>
                  <a:pt x="1282700" y="1187166"/>
                </a:lnTo>
                <a:lnTo>
                  <a:pt x="1257300" y="1222487"/>
                </a:lnTo>
                <a:lnTo>
                  <a:pt x="1219200" y="1254776"/>
                </a:lnTo>
                <a:lnTo>
                  <a:pt x="1206500" y="1262037"/>
                </a:lnTo>
                <a:lnTo>
                  <a:pt x="1206500" y="1416591"/>
                </a:lnTo>
                <a:lnTo>
                  <a:pt x="1181100" y="1458712"/>
                </a:lnTo>
                <a:lnTo>
                  <a:pt x="1155700" y="1492456"/>
                </a:lnTo>
                <a:lnTo>
                  <a:pt x="1117600" y="1513229"/>
                </a:lnTo>
                <a:lnTo>
                  <a:pt x="990600" y="1547135"/>
                </a:lnTo>
                <a:lnTo>
                  <a:pt x="990600" y="1548939"/>
                </a:lnTo>
                <a:lnTo>
                  <a:pt x="977900" y="1550254"/>
                </a:lnTo>
                <a:lnTo>
                  <a:pt x="965200" y="1551058"/>
                </a:lnTo>
                <a:lnTo>
                  <a:pt x="965200" y="1551331"/>
                </a:lnTo>
                <a:lnTo>
                  <a:pt x="952500" y="1550359"/>
                </a:lnTo>
                <a:lnTo>
                  <a:pt x="939800" y="1547462"/>
                </a:lnTo>
                <a:lnTo>
                  <a:pt x="914400" y="1542672"/>
                </a:lnTo>
                <a:lnTo>
                  <a:pt x="876300" y="1506482"/>
                </a:lnTo>
                <a:lnTo>
                  <a:pt x="850900" y="1466055"/>
                </a:lnTo>
                <a:lnTo>
                  <a:pt x="825500" y="1379531"/>
                </a:lnTo>
                <a:lnTo>
                  <a:pt x="774700" y="1375175"/>
                </a:lnTo>
                <a:lnTo>
                  <a:pt x="723900" y="1366650"/>
                </a:lnTo>
                <a:lnTo>
                  <a:pt x="685800" y="1354032"/>
                </a:lnTo>
                <a:lnTo>
                  <a:pt x="635000" y="1337397"/>
                </a:lnTo>
                <a:lnTo>
                  <a:pt x="584200" y="1316821"/>
                </a:lnTo>
                <a:lnTo>
                  <a:pt x="533400" y="1380778"/>
                </a:lnTo>
                <a:lnTo>
                  <a:pt x="495300" y="1406436"/>
                </a:lnTo>
                <a:lnTo>
                  <a:pt x="444500" y="1415181"/>
                </a:lnTo>
                <a:lnTo>
                  <a:pt x="406400" y="1406979"/>
                </a:lnTo>
                <a:lnTo>
                  <a:pt x="368300" y="1381799"/>
                </a:lnTo>
                <a:lnTo>
                  <a:pt x="279400" y="1302532"/>
                </a:lnTo>
                <a:lnTo>
                  <a:pt x="279399" y="339365"/>
                </a:lnTo>
                <a:lnTo>
                  <a:pt x="266699" y="354525"/>
                </a:lnTo>
                <a:lnTo>
                  <a:pt x="253999" y="370186"/>
                </a:lnTo>
                <a:lnTo>
                  <a:pt x="254000" y="2098061"/>
                </a:lnTo>
                <a:lnTo>
                  <a:pt x="228600" y="2199185"/>
                </a:lnTo>
                <a:lnTo>
                  <a:pt x="38100" y="2705856"/>
                </a:lnTo>
                <a:close/>
              </a:path>
              <a:path w="2324100" h="2706370" extrusionOk="0">
                <a:moveTo>
                  <a:pt x="1371599" y="522001"/>
                </a:moveTo>
                <a:lnTo>
                  <a:pt x="1396999" y="567158"/>
                </a:lnTo>
                <a:lnTo>
                  <a:pt x="1435100" y="710629"/>
                </a:lnTo>
                <a:lnTo>
                  <a:pt x="1435100" y="760140"/>
                </a:lnTo>
                <a:lnTo>
                  <a:pt x="1524000" y="782820"/>
                </a:lnTo>
                <a:lnTo>
                  <a:pt x="1562100" y="803066"/>
                </a:lnTo>
                <a:lnTo>
                  <a:pt x="1600200" y="836430"/>
                </a:lnTo>
                <a:lnTo>
                  <a:pt x="1612900" y="878342"/>
                </a:lnTo>
                <a:lnTo>
                  <a:pt x="1612899" y="114255"/>
                </a:lnTo>
                <a:lnTo>
                  <a:pt x="1574799" y="95062"/>
                </a:lnTo>
                <a:lnTo>
                  <a:pt x="1536699" y="77616"/>
                </a:lnTo>
                <a:lnTo>
                  <a:pt x="1498599" y="61923"/>
                </a:lnTo>
                <a:lnTo>
                  <a:pt x="1473199" y="52633"/>
                </a:lnTo>
                <a:lnTo>
                  <a:pt x="1473199" y="398625"/>
                </a:lnTo>
                <a:lnTo>
                  <a:pt x="1460499" y="420253"/>
                </a:lnTo>
                <a:lnTo>
                  <a:pt x="1447799" y="440221"/>
                </a:lnTo>
                <a:lnTo>
                  <a:pt x="1435099" y="458043"/>
                </a:lnTo>
                <a:lnTo>
                  <a:pt x="1371599" y="522001"/>
                </a:lnTo>
                <a:close/>
              </a:path>
              <a:path w="2324100" h="2706370" extrusionOk="0">
                <a:moveTo>
                  <a:pt x="1104900" y="994744"/>
                </a:moveTo>
                <a:lnTo>
                  <a:pt x="1104900" y="1245302"/>
                </a:lnTo>
                <a:lnTo>
                  <a:pt x="1117600" y="1237894"/>
                </a:lnTo>
                <a:lnTo>
                  <a:pt x="1155700" y="1208395"/>
                </a:lnTo>
                <a:lnTo>
                  <a:pt x="1206500" y="1174557"/>
                </a:lnTo>
                <a:lnTo>
                  <a:pt x="1244600" y="1136724"/>
                </a:lnTo>
                <a:lnTo>
                  <a:pt x="1270000" y="1095239"/>
                </a:lnTo>
                <a:lnTo>
                  <a:pt x="1295400" y="1050444"/>
                </a:lnTo>
                <a:lnTo>
                  <a:pt x="1308100" y="1041594"/>
                </a:lnTo>
                <a:lnTo>
                  <a:pt x="1320800" y="1035688"/>
                </a:lnTo>
                <a:lnTo>
                  <a:pt x="1333500" y="1033078"/>
                </a:lnTo>
                <a:lnTo>
                  <a:pt x="1346200" y="1034115"/>
                </a:lnTo>
                <a:lnTo>
                  <a:pt x="1447800" y="1063485"/>
                </a:lnTo>
                <a:lnTo>
                  <a:pt x="1473200" y="1064486"/>
                </a:lnTo>
                <a:lnTo>
                  <a:pt x="1485900" y="1058652"/>
                </a:lnTo>
                <a:lnTo>
                  <a:pt x="1498600" y="1047012"/>
                </a:lnTo>
                <a:lnTo>
                  <a:pt x="1511300" y="1030599"/>
                </a:lnTo>
                <a:lnTo>
                  <a:pt x="1536700" y="906653"/>
                </a:lnTo>
                <a:lnTo>
                  <a:pt x="1536700" y="871726"/>
                </a:lnTo>
                <a:lnTo>
                  <a:pt x="1524000" y="858462"/>
                </a:lnTo>
                <a:lnTo>
                  <a:pt x="1511300" y="850407"/>
                </a:lnTo>
                <a:lnTo>
                  <a:pt x="1397000" y="821150"/>
                </a:lnTo>
                <a:lnTo>
                  <a:pt x="1384300" y="816465"/>
                </a:lnTo>
                <a:lnTo>
                  <a:pt x="1371600" y="808846"/>
                </a:lnTo>
                <a:lnTo>
                  <a:pt x="1371600" y="734498"/>
                </a:lnTo>
                <a:lnTo>
                  <a:pt x="1346200" y="630745"/>
                </a:lnTo>
                <a:lnTo>
                  <a:pt x="1320800" y="581106"/>
                </a:lnTo>
                <a:lnTo>
                  <a:pt x="1295399" y="533567"/>
                </a:lnTo>
                <a:lnTo>
                  <a:pt x="1295399" y="12189"/>
                </a:lnTo>
                <a:lnTo>
                  <a:pt x="1282699" y="9900"/>
                </a:lnTo>
                <a:lnTo>
                  <a:pt x="1231899" y="4815"/>
                </a:lnTo>
                <a:lnTo>
                  <a:pt x="1181099" y="1513"/>
                </a:lnTo>
                <a:lnTo>
                  <a:pt x="1181100" y="863499"/>
                </a:lnTo>
                <a:lnTo>
                  <a:pt x="1155700" y="906430"/>
                </a:lnTo>
                <a:lnTo>
                  <a:pt x="1143000" y="946604"/>
                </a:lnTo>
                <a:lnTo>
                  <a:pt x="1117600" y="983605"/>
                </a:lnTo>
                <a:lnTo>
                  <a:pt x="1104900" y="994744"/>
                </a:lnTo>
                <a:close/>
              </a:path>
              <a:path w="2324100" h="2706370" extrusionOk="0">
                <a:moveTo>
                  <a:pt x="1333499" y="18924"/>
                </a:moveTo>
                <a:lnTo>
                  <a:pt x="1333499" y="266429"/>
                </a:lnTo>
                <a:lnTo>
                  <a:pt x="1346199" y="254830"/>
                </a:lnTo>
                <a:lnTo>
                  <a:pt x="1358899" y="247043"/>
                </a:lnTo>
                <a:lnTo>
                  <a:pt x="1371599" y="244412"/>
                </a:lnTo>
                <a:lnTo>
                  <a:pt x="1384299" y="246905"/>
                </a:lnTo>
                <a:lnTo>
                  <a:pt x="1396999" y="254490"/>
                </a:lnTo>
                <a:lnTo>
                  <a:pt x="1435099" y="294067"/>
                </a:lnTo>
                <a:lnTo>
                  <a:pt x="1447799" y="311674"/>
                </a:lnTo>
                <a:lnTo>
                  <a:pt x="1460499" y="331503"/>
                </a:lnTo>
                <a:lnTo>
                  <a:pt x="1473199" y="353055"/>
                </a:lnTo>
                <a:lnTo>
                  <a:pt x="1473199" y="52633"/>
                </a:lnTo>
                <a:lnTo>
                  <a:pt x="1460499" y="47987"/>
                </a:lnTo>
                <a:lnTo>
                  <a:pt x="1409699" y="35813"/>
                </a:lnTo>
                <a:lnTo>
                  <a:pt x="1371599" y="25404"/>
                </a:lnTo>
                <a:lnTo>
                  <a:pt x="1333499" y="18924"/>
                </a:lnTo>
                <a:close/>
              </a:path>
              <a:path w="2324100" h="2706370" extrusionOk="0">
                <a:moveTo>
                  <a:pt x="1295399" y="12189"/>
                </a:moveTo>
                <a:lnTo>
                  <a:pt x="1295399" y="500781"/>
                </a:lnTo>
                <a:lnTo>
                  <a:pt x="1308099" y="491383"/>
                </a:lnTo>
                <a:lnTo>
                  <a:pt x="1384299" y="408941"/>
                </a:lnTo>
                <a:lnTo>
                  <a:pt x="1396999" y="401828"/>
                </a:lnTo>
                <a:lnTo>
                  <a:pt x="1396999" y="350815"/>
                </a:lnTo>
                <a:lnTo>
                  <a:pt x="1384299" y="343850"/>
                </a:lnTo>
                <a:lnTo>
                  <a:pt x="1346199" y="304159"/>
                </a:lnTo>
                <a:lnTo>
                  <a:pt x="1333499" y="292688"/>
                </a:lnTo>
                <a:lnTo>
                  <a:pt x="1333499" y="18924"/>
                </a:lnTo>
                <a:lnTo>
                  <a:pt x="1320799" y="16765"/>
                </a:lnTo>
                <a:lnTo>
                  <a:pt x="1295399" y="12189"/>
                </a:lnTo>
                <a:close/>
              </a:path>
              <a:path w="2324100" h="2706370" extrusionOk="0">
                <a:moveTo>
                  <a:pt x="1168400" y="1283821"/>
                </a:moveTo>
                <a:lnTo>
                  <a:pt x="1193800" y="1370685"/>
                </a:lnTo>
                <a:lnTo>
                  <a:pt x="1206500" y="1416591"/>
                </a:lnTo>
                <a:lnTo>
                  <a:pt x="1206500" y="1262037"/>
                </a:lnTo>
                <a:lnTo>
                  <a:pt x="1168400" y="1283821"/>
                </a:lnTo>
                <a:close/>
              </a:path>
              <a:path w="2324100" h="2706370" extrusionOk="0">
                <a:moveTo>
                  <a:pt x="495299" y="165722"/>
                </a:moveTo>
                <a:lnTo>
                  <a:pt x="495300" y="723829"/>
                </a:lnTo>
                <a:lnTo>
                  <a:pt x="508000" y="678563"/>
                </a:lnTo>
                <a:lnTo>
                  <a:pt x="520700" y="635642"/>
                </a:lnTo>
                <a:lnTo>
                  <a:pt x="546100" y="595480"/>
                </a:lnTo>
                <a:lnTo>
                  <a:pt x="571499" y="558491"/>
                </a:lnTo>
                <a:lnTo>
                  <a:pt x="596899" y="525091"/>
                </a:lnTo>
                <a:lnTo>
                  <a:pt x="622299" y="495693"/>
                </a:lnTo>
                <a:lnTo>
                  <a:pt x="660399" y="470711"/>
                </a:lnTo>
                <a:lnTo>
                  <a:pt x="711199" y="450559"/>
                </a:lnTo>
                <a:lnTo>
                  <a:pt x="749299" y="435652"/>
                </a:lnTo>
                <a:lnTo>
                  <a:pt x="787399" y="426404"/>
                </a:lnTo>
                <a:lnTo>
                  <a:pt x="838199" y="423230"/>
                </a:lnTo>
                <a:lnTo>
                  <a:pt x="888999" y="426404"/>
                </a:lnTo>
                <a:lnTo>
                  <a:pt x="927099" y="435652"/>
                </a:lnTo>
                <a:lnTo>
                  <a:pt x="977899" y="450559"/>
                </a:lnTo>
                <a:lnTo>
                  <a:pt x="1015999" y="470711"/>
                </a:lnTo>
                <a:lnTo>
                  <a:pt x="1054099" y="495693"/>
                </a:lnTo>
                <a:lnTo>
                  <a:pt x="1079499" y="525091"/>
                </a:lnTo>
                <a:lnTo>
                  <a:pt x="1117599" y="558491"/>
                </a:lnTo>
                <a:lnTo>
                  <a:pt x="1143000" y="595480"/>
                </a:lnTo>
                <a:lnTo>
                  <a:pt x="1155700" y="635642"/>
                </a:lnTo>
                <a:lnTo>
                  <a:pt x="1181100" y="678563"/>
                </a:lnTo>
                <a:lnTo>
                  <a:pt x="1181099" y="1513"/>
                </a:lnTo>
                <a:lnTo>
                  <a:pt x="1142999" y="0"/>
                </a:lnTo>
                <a:lnTo>
                  <a:pt x="1092199" y="278"/>
                </a:lnTo>
                <a:lnTo>
                  <a:pt x="1041399" y="2353"/>
                </a:lnTo>
                <a:lnTo>
                  <a:pt x="1003299" y="6230"/>
                </a:lnTo>
                <a:lnTo>
                  <a:pt x="952499" y="11912"/>
                </a:lnTo>
                <a:lnTo>
                  <a:pt x="901699" y="19405"/>
                </a:lnTo>
                <a:lnTo>
                  <a:pt x="863599" y="28712"/>
                </a:lnTo>
                <a:lnTo>
                  <a:pt x="812799" y="40555"/>
                </a:lnTo>
                <a:lnTo>
                  <a:pt x="761999" y="53992"/>
                </a:lnTo>
                <a:lnTo>
                  <a:pt x="711199" y="68980"/>
                </a:lnTo>
                <a:lnTo>
                  <a:pt x="673099" y="85478"/>
                </a:lnTo>
                <a:lnTo>
                  <a:pt x="622299" y="103444"/>
                </a:lnTo>
                <a:lnTo>
                  <a:pt x="584199" y="122834"/>
                </a:lnTo>
                <a:lnTo>
                  <a:pt x="546099" y="143608"/>
                </a:lnTo>
                <a:lnTo>
                  <a:pt x="495299" y="165722"/>
                </a:lnTo>
                <a:close/>
              </a:path>
              <a:path w="2324100" h="2706370" extrusionOk="0">
                <a:moveTo>
                  <a:pt x="279399" y="339365"/>
                </a:moveTo>
                <a:lnTo>
                  <a:pt x="279400" y="1253204"/>
                </a:lnTo>
                <a:lnTo>
                  <a:pt x="292100" y="1245464"/>
                </a:lnTo>
                <a:lnTo>
                  <a:pt x="304800" y="1242827"/>
                </a:lnTo>
                <a:lnTo>
                  <a:pt x="317500" y="1245294"/>
                </a:lnTo>
                <a:lnTo>
                  <a:pt x="330200" y="1252863"/>
                </a:lnTo>
                <a:lnTo>
                  <a:pt x="406400" y="1332016"/>
                </a:lnTo>
                <a:lnTo>
                  <a:pt x="431800" y="1342057"/>
                </a:lnTo>
                <a:lnTo>
                  <a:pt x="444500" y="1345326"/>
                </a:lnTo>
                <a:lnTo>
                  <a:pt x="457200" y="1341855"/>
                </a:lnTo>
                <a:lnTo>
                  <a:pt x="482600" y="1331676"/>
                </a:lnTo>
                <a:lnTo>
                  <a:pt x="558800" y="1249121"/>
                </a:lnTo>
                <a:lnTo>
                  <a:pt x="571500" y="1242379"/>
                </a:lnTo>
                <a:lnTo>
                  <a:pt x="584200" y="1239071"/>
                </a:lnTo>
                <a:lnTo>
                  <a:pt x="584200" y="1239313"/>
                </a:lnTo>
                <a:lnTo>
                  <a:pt x="596900" y="1243224"/>
                </a:lnTo>
                <a:lnTo>
                  <a:pt x="647700" y="1267046"/>
                </a:lnTo>
                <a:lnTo>
                  <a:pt x="698500" y="1285774"/>
                </a:lnTo>
                <a:lnTo>
                  <a:pt x="749300" y="1299292"/>
                </a:lnTo>
                <a:lnTo>
                  <a:pt x="800100" y="1307486"/>
                </a:lnTo>
                <a:lnTo>
                  <a:pt x="850900" y="1310243"/>
                </a:lnTo>
                <a:lnTo>
                  <a:pt x="863600" y="1312111"/>
                </a:lnTo>
                <a:lnTo>
                  <a:pt x="876300" y="1317359"/>
                </a:lnTo>
                <a:lnTo>
                  <a:pt x="889000" y="1325457"/>
                </a:lnTo>
                <a:lnTo>
                  <a:pt x="889000" y="1335872"/>
                </a:lnTo>
                <a:lnTo>
                  <a:pt x="914400" y="1447457"/>
                </a:lnTo>
                <a:lnTo>
                  <a:pt x="927100" y="1455978"/>
                </a:lnTo>
                <a:lnTo>
                  <a:pt x="927100" y="1463574"/>
                </a:lnTo>
                <a:lnTo>
                  <a:pt x="939800" y="1470086"/>
                </a:lnTo>
                <a:lnTo>
                  <a:pt x="939800" y="1475353"/>
                </a:lnTo>
                <a:lnTo>
                  <a:pt x="952500" y="1479025"/>
                </a:lnTo>
                <a:lnTo>
                  <a:pt x="952500" y="1480996"/>
                </a:lnTo>
                <a:lnTo>
                  <a:pt x="1104900" y="1445756"/>
                </a:lnTo>
                <a:lnTo>
                  <a:pt x="1130300" y="1424140"/>
                </a:lnTo>
                <a:lnTo>
                  <a:pt x="1130300" y="1389170"/>
                </a:lnTo>
                <a:lnTo>
                  <a:pt x="1104900" y="1277244"/>
                </a:lnTo>
                <a:lnTo>
                  <a:pt x="1104900" y="994744"/>
                </a:lnTo>
                <a:lnTo>
                  <a:pt x="1079500" y="1017020"/>
                </a:lnTo>
                <a:lnTo>
                  <a:pt x="1054100" y="1046432"/>
                </a:lnTo>
                <a:lnTo>
                  <a:pt x="1016000" y="1071428"/>
                </a:lnTo>
                <a:lnTo>
                  <a:pt x="977900" y="1091591"/>
                </a:lnTo>
                <a:lnTo>
                  <a:pt x="927100" y="1106507"/>
                </a:lnTo>
                <a:lnTo>
                  <a:pt x="889000" y="1115761"/>
                </a:lnTo>
                <a:lnTo>
                  <a:pt x="838200" y="1118938"/>
                </a:lnTo>
                <a:lnTo>
                  <a:pt x="787400" y="1115761"/>
                </a:lnTo>
                <a:lnTo>
                  <a:pt x="749300" y="1106507"/>
                </a:lnTo>
                <a:lnTo>
                  <a:pt x="711200" y="1091591"/>
                </a:lnTo>
                <a:lnTo>
                  <a:pt x="660400" y="1071428"/>
                </a:lnTo>
                <a:lnTo>
                  <a:pt x="622300" y="1046432"/>
                </a:lnTo>
                <a:lnTo>
                  <a:pt x="596900" y="1017020"/>
                </a:lnTo>
                <a:lnTo>
                  <a:pt x="571500" y="983605"/>
                </a:lnTo>
                <a:lnTo>
                  <a:pt x="546100" y="946604"/>
                </a:lnTo>
                <a:lnTo>
                  <a:pt x="520700" y="906430"/>
                </a:lnTo>
                <a:lnTo>
                  <a:pt x="508000" y="863499"/>
                </a:lnTo>
                <a:lnTo>
                  <a:pt x="495300" y="818227"/>
                </a:lnTo>
                <a:lnTo>
                  <a:pt x="495299" y="165722"/>
                </a:lnTo>
                <a:lnTo>
                  <a:pt x="457199" y="189135"/>
                </a:lnTo>
                <a:lnTo>
                  <a:pt x="431799" y="213805"/>
                </a:lnTo>
                <a:lnTo>
                  <a:pt x="393699" y="239689"/>
                </a:lnTo>
                <a:lnTo>
                  <a:pt x="355599" y="266745"/>
                </a:lnTo>
                <a:lnTo>
                  <a:pt x="330199" y="294931"/>
                </a:lnTo>
                <a:lnTo>
                  <a:pt x="292099" y="324205"/>
                </a:lnTo>
                <a:lnTo>
                  <a:pt x="279399" y="339365"/>
                </a:lnTo>
                <a:close/>
              </a:path>
              <a:path w="2324100" h="2706370" extrusionOk="0">
                <a:moveTo>
                  <a:pt x="12700" y="865193"/>
                </a:moveTo>
                <a:lnTo>
                  <a:pt x="12700" y="1243530"/>
                </a:lnTo>
                <a:lnTo>
                  <a:pt x="25400" y="1286299"/>
                </a:lnTo>
                <a:lnTo>
                  <a:pt x="25400" y="1329059"/>
                </a:lnTo>
                <a:lnTo>
                  <a:pt x="76200" y="1499176"/>
                </a:lnTo>
                <a:lnTo>
                  <a:pt x="101600" y="1541263"/>
                </a:lnTo>
                <a:lnTo>
                  <a:pt x="114300" y="1583088"/>
                </a:lnTo>
                <a:lnTo>
                  <a:pt x="139700" y="1624611"/>
                </a:lnTo>
                <a:lnTo>
                  <a:pt x="152400" y="1665787"/>
                </a:lnTo>
                <a:lnTo>
                  <a:pt x="177800" y="1706576"/>
                </a:lnTo>
                <a:lnTo>
                  <a:pt x="203200" y="1751287"/>
                </a:lnTo>
                <a:lnTo>
                  <a:pt x="228600" y="1797793"/>
                </a:lnTo>
                <a:lnTo>
                  <a:pt x="254000" y="1895014"/>
                </a:lnTo>
                <a:lnTo>
                  <a:pt x="253999" y="370186"/>
                </a:lnTo>
                <a:lnTo>
                  <a:pt x="215899" y="418133"/>
                </a:lnTo>
                <a:lnTo>
                  <a:pt x="190499" y="451337"/>
                </a:lnTo>
                <a:lnTo>
                  <a:pt x="165099" y="485418"/>
                </a:lnTo>
                <a:lnTo>
                  <a:pt x="139699" y="520334"/>
                </a:lnTo>
                <a:lnTo>
                  <a:pt x="126999" y="556043"/>
                </a:lnTo>
                <a:lnTo>
                  <a:pt x="101600" y="592502"/>
                </a:lnTo>
                <a:lnTo>
                  <a:pt x="76200" y="667504"/>
                </a:lnTo>
                <a:lnTo>
                  <a:pt x="50800" y="705962"/>
                </a:lnTo>
                <a:lnTo>
                  <a:pt x="38100" y="745002"/>
                </a:lnTo>
                <a:lnTo>
                  <a:pt x="38100" y="784582"/>
                </a:lnTo>
                <a:lnTo>
                  <a:pt x="12700" y="865193"/>
                </a:lnTo>
                <a:close/>
              </a:path>
              <a:path w="2324100" h="2706370" extrusionOk="0">
                <a:moveTo>
                  <a:pt x="0" y="947456"/>
                </a:moveTo>
                <a:lnTo>
                  <a:pt x="0" y="1158136"/>
                </a:lnTo>
                <a:lnTo>
                  <a:pt x="12700" y="1200795"/>
                </a:lnTo>
                <a:lnTo>
                  <a:pt x="12700" y="906139"/>
                </a:lnTo>
                <a:lnTo>
                  <a:pt x="0" y="947456"/>
                </a:lnTo>
                <a:close/>
              </a:path>
            </a:pathLst>
          </a:custGeom>
          <a:solidFill>
            <a:srgbClr val="100F0D">
              <a:alpha val="34899"/>
            </a:srgbClr>
          </a:solidFill>
        </p:spPr>
        <p:txBody>
          <a:bodyPr wrap="square" lIns="0" tIns="0" rIns="0" bIns="0" rtlCol="0"/>
          <a:lstStyle/>
          <a:p>
            <a:pPr>
              <a:defRPr/>
            </a:pPr>
            <a:endParaRPr/>
          </a:p>
        </p:txBody>
      </p:sp>
      <p:sp>
        <p:nvSpPr>
          <p:cNvPr id="18" name="bg object 18"/>
          <p:cNvSpPr/>
          <p:nvPr/>
        </p:nvSpPr>
        <p:spPr bwMode="auto">
          <a:xfrm>
            <a:off x="3466858" y="4453465"/>
            <a:ext cx="394970" cy="981710"/>
          </a:xfrm>
          <a:custGeom>
            <a:avLst/>
            <a:gdLst/>
            <a:ahLst/>
            <a:cxnLst/>
            <a:rect l="l" t="t" r="r" b="b"/>
            <a:pathLst>
              <a:path w="394970" h="981710" extrusionOk="0">
                <a:moveTo>
                  <a:pt x="157797" y="490499"/>
                </a:moveTo>
                <a:lnTo>
                  <a:pt x="155816" y="442010"/>
                </a:lnTo>
                <a:lnTo>
                  <a:pt x="149898" y="394055"/>
                </a:lnTo>
                <a:lnTo>
                  <a:pt x="140131" y="346862"/>
                </a:lnTo>
                <a:lnTo>
                  <a:pt x="126568" y="300647"/>
                </a:lnTo>
                <a:lnTo>
                  <a:pt x="109258" y="255600"/>
                </a:lnTo>
                <a:lnTo>
                  <a:pt x="88290" y="211963"/>
                </a:lnTo>
                <a:lnTo>
                  <a:pt x="63703" y="169926"/>
                </a:lnTo>
                <a:lnTo>
                  <a:pt x="28422" y="154432"/>
                </a:lnTo>
                <a:lnTo>
                  <a:pt x="15532" y="159486"/>
                </a:lnTo>
                <a:lnTo>
                  <a:pt x="5600" y="169138"/>
                </a:lnTo>
                <a:lnTo>
                  <a:pt x="304" y="181419"/>
                </a:lnTo>
                <a:lnTo>
                  <a:pt x="0" y="194779"/>
                </a:lnTo>
                <a:lnTo>
                  <a:pt x="5016" y="207683"/>
                </a:lnTo>
                <a:lnTo>
                  <a:pt x="30060" y="251129"/>
                </a:lnTo>
                <a:lnTo>
                  <a:pt x="50736" y="296430"/>
                </a:lnTo>
                <a:lnTo>
                  <a:pt x="66967" y="343306"/>
                </a:lnTo>
                <a:lnTo>
                  <a:pt x="78676" y="391477"/>
                </a:lnTo>
                <a:lnTo>
                  <a:pt x="85750" y="440639"/>
                </a:lnTo>
                <a:lnTo>
                  <a:pt x="88138" y="490499"/>
                </a:lnTo>
                <a:lnTo>
                  <a:pt x="85750" y="540372"/>
                </a:lnTo>
                <a:lnTo>
                  <a:pt x="78676" y="589521"/>
                </a:lnTo>
                <a:lnTo>
                  <a:pt x="66967" y="637679"/>
                </a:lnTo>
                <a:lnTo>
                  <a:pt x="50736" y="684542"/>
                </a:lnTo>
                <a:lnTo>
                  <a:pt x="30060" y="729818"/>
                </a:lnTo>
                <a:lnTo>
                  <a:pt x="5016" y="773201"/>
                </a:lnTo>
                <a:lnTo>
                  <a:pt x="0" y="786130"/>
                </a:lnTo>
                <a:lnTo>
                  <a:pt x="15532" y="821512"/>
                </a:lnTo>
                <a:lnTo>
                  <a:pt x="27863" y="827074"/>
                </a:lnTo>
                <a:lnTo>
                  <a:pt x="34302" y="827074"/>
                </a:lnTo>
                <a:lnTo>
                  <a:pt x="88290" y="768934"/>
                </a:lnTo>
                <a:lnTo>
                  <a:pt x="109258" y="725309"/>
                </a:lnTo>
                <a:lnTo>
                  <a:pt x="126568" y="680288"/>
                </a:lnTo>
                <a:lnTo>
                  <a:pt x="140131" y="634098"/>
                </a:lnTo>
                <a:lnTo>
                  <a:pt x="149898" y="586930"/>
                </a:lnTo>
                <a:lnTo>
                  <a:pt x="155816" y="538988"/>
                </a:lnTo>
                <a:lnTo>
                  <a:pt x="157797" y="490499"/>
                </a:lnTo>
                <a:close/>
              </a:path>
              <a:path w="394970" h="981710" extrusionOk="0">
                <a:moveTo>
                  <a:pt x="394716" y="490499"/>
                </a:moveTo>
                <a:lnTo>
                  <a:pt x="393268" y="440131"/>
                </a:lnTo>
                <a:lnTo>
                  <a:pt x="388975" y="390105"/>
                </a:lnTo>
                <a:lnTo>
                  <a:pt x="381838" y="340550"/>
                </a:lnTo>
                <a:lnTo>
                  <a:pt x="371906" y="291566"/>
                </a:lnTo>
                <a:lnTo>
                  <a:pt x="359219" y="243268"/>
                </a:lnTo>
                <a:lnTo>
                  <a:pt x="343776" y="195732"/>
                </a:lnTo>
                <a:lnTo>
                  <a:pt x="325640" y="149098"/>
                </a:lnTo>
                <a:lnTo>
                  <a:pt x="304825" y="103454"/>
                </a:lnTo>
                <a:lnTo>
                  <a:pt x="281355" y="58915"/>
                </a:lnTo>
                <a:lnTo>
                  <a:pt x="255270" y="15582"/>
                </a:lnTo>
                <a:lnTo>
                  <a:pt x="220040" y="0"/>
                </a:lnTo>
                <a:lnTo>
                  <a:pt x="207098" y="5041"/>
                </a:lnTo>
                <a:lnTo>
                  <a:pt x="197192" y="14706"/>
                </a:lnTo>
                <a:lnTo>
                  <a:pt x="191935" y="27025"/>
                </a:lnTo>
                <a:lnTo>
                  <a:pt x="191655" y="40424"/>
                </a:lnTo>
                <a:lnTo>
                  <a:pt x="196697" y="53340"/>
                </a:lnTo>
                <a:lnTo>
                  <a:pt x="223202" y="97764"/>
                </a:lnTo>
                <a:lnTo>
                  <a:pt x="246735" y="143535"/>
                </a:lnTo>
                <a:lnTo>
                  <a:pt x="267271" y="190525"/>
                </a:lnTo>
                <a:lnTo>
                  <a:pt x="284746" y="238594"/>
                </a:lnTo>
                <a:lnTo>
                  <a:pt x="299148" y="287616"/>
                </a:lnTo>
                <a:lnTo>
                  <a:pt x="310426" y="337451"/>
                </a:lnTo>
                <a:lnTo>
                  <a:pt x="318516" y="387972"/>
                </a:lnTo>
                <a:lnTo>
                  <a:pt x="323405" y="439026"/>
                </a:lnTo>
                <a:lnTo>
                  <a:pt x="325043" y="490499"/>
                </a:lnTo>
                <a:lnTo>
                  <a:pt x="323405" y="541972"/>
                </a:lnTo>
                <a:lnTo>
                  <a:pt x="318516" y="593039"/>
                </a:lnTo>
                <a:lnTo>
                  <a:pt x="310426" y="643559"/>
                </a:lnTo>
                <a:lnTo>
                  <a:pt x="299148" y="693394"/>
                </a:lnTo>
                <a:lnTo>
                  <a:pt x="284746" y="742416"/>
                </a:lnTo>
                <a:lnTo>
                  <a:pt x="267271" y="790486"/>
                </a:lnTo>
                <a:lnTo>
                  <a:pt x="246735" y="837476"/>
                </a:lnTo>
                <a:lnTo>
                  <a:pt x="223202" y="883246"/>
                </a:lnTo>
                <a:lnTo>
                  <a:pt x="196697" y="927658"/>
                </a:lnTo>
                <a:lnTo>
                  <a:pt x="191655" y="940562"/>
                </a:lnTo>
                <a:lnTo>
                  <a:pt x="207098" y="975855"/>
                </a:lnTo>
                <a:lnTo>
                  <a:pt x="219544" y="981405"/>
                </a:lnTo>
                <a:lnTo>
                  <a:pt x="225983" y="981405"/>
                </a:lnTo>
                <a:lnTo>
                  <a:pt x="281355" y="922083"/>
                </a:lnTo>
                <a:lnTo>
                  <a:pt x="304825" y="877544"/>
                </a:lnTo>
                <a:lnTo>
                  <a:pt x="325640" y="831900"/>
                </a:lnTo>
                <a:lnTo>
                  <a:pt x="343776" y="785266"/>
                </a:lnTo>
                <a:lnTo>
                  <a:pt x="359219" y="737743"/>
                </a:lnTo>
                <a:lnTo>
                  <a:pt x="371906" y="689432"/>
                </a:lnTo>
                <a:lnTo>
                  <a:pt x="381838" y="640448"/>
                </a:lnTo>
                <a:lnTo>
                  <a:pt x="388975" y="590892"/>
                </a:lnTo>
                <a:lnTo>
                  <a:pt x="393268" y="540880"/>
                </a:lnTo>
                <a:lnTo>
                  <a:pt x="394716" y="490499"/>
                </a:lnTo>
                <a:close/>
              </a:path>
            </a:pathLst>
          </a:custGeom>
          <a:solidFill>
            <a:srgbClr val="100F0D">
              <a:alpha val="34899"/>
            </a:srgbClr>
          </a:solidFill>
        </p:spPr>
        <p:txBody>
          <a:bodyPr wrap="square" lIns="0" tIns="0" rIns="0" bIns="0" rtlCol="0"/>
          <a:lstStyle/>
          <a:p>
            <a:pPr>
              <a:defRPr/>
            </a:pPr>
            <a:endParaRPr/>
          </a:p>
        </p:txBody>
      </p:sp>
      <p:sp>
        <p:nvSpPr>
          <p:cNvPr id="19" name="bg object 19"/>
          <p:cNvSpPr/>
          <p:nvPr/>
        </p:nvSpPr>
        <p:spPr bwMode="auto">
          <a:xfrm>
            <a:off x="3301285" y="4786840"/>
            <a:ext cx="105410" cy="314960"/>
          </a:xfrm>
          <a:custGeom>
            <a:avLst/>
            <a:gdLst/>
            <a:ahLst/>
            <a:cxnLst/>
            <a:rect l="l" t="t" r="r" b="b"/>
            <a:pathLst>
              <a:path w="105410" h="314960" extrusionOk="0">
                <a:moveTo>
                  <a:pt x="0" y="40342"/>
                </a:moveTo>
                <a:lnTo>
                  <a:pt x="5037" y="53246"/>
                </a:lnTo>
                <a:lnTo>
                  <a:pt x="18187" y="77450"/>
                </a:lnTo>
                <a:lnTo>
                  <a:pt x="27711" y="103057"/>
                </a:lnTo>
                <a:lnTo>
                  <a:pt x="33503" y="129727"/>
                </a:lnTo>
                <a:lnTo>
                  <a:pt x="35457" y="157120"/>
                </a:lnTo>
                <a:lnTo>
                  <a:pt x="33503" y="184448"/>
                </a:lnTo>
                <a:lnTo>
                  <a:pt x="27711" y="211085"/>
                </a:lnTo>
                <a:lnTo>
                  <a:pt x="18187" y="236679"/>
                </a:lnTo>
                <a:lnTo>
                  <a:pt x="5037" y="260881"/>
                </a:lnTo>
                <a:lnTo>
                  <a:pt x="0" y="273803"/>
                </a:lnTo>
                <a:lnTo>
                  <a:pt x="15442" y="309190"/>
                </a:lnTo>
                <a:lnTo>
                  <a:pt x="27767" y="314746"/>
                </a:lnTo>
                <a:lnTo>
                  <a:pt x="34327" y="314746"/>
                </a:lnTo>
                <a:lnTo>
                  <a:pt x="81569" y="265687"/>
                </a:lnTo>
                <a:lnTo>
                  <a:pt x="102547" y="194414"/>
                </a:lnTo>
                <a:lnTo>
                  <a:pt x="105232" y="157120"/>
                </a:lnTo>
                <a:lnTo>
                  <a:pt x="102547" y="119776"/>
                </a:lnTo>
                <a:lnTo>
                  <a:pt x="81569" y="48490"/>
                </a:lnTo>
                <a:lnTo>
                  <a:pt x="53974" y="5546"/>
                </a:lnTo>
                <a:lnTo>
                  <a:pt x="28328" y="0"/>
                </a:lnTo>
                <a:lnTo>
                  <a:pt x="15442" y="5051"/>
                </a:lnTo>
                <a:lnTo>
                  <a:pt x="5531" y="14703"/>
                </a:lnTo>
                <a:lnTo>
                  <a:pt x="274" y="26980"/>
                </a:lnTo>
                <a:lnTo>
                  <a:pt x="0" y="40342"/>
                </a:lnTo>
                <a:close/>
              </a:path>
            </a:pathLst>
          </a:custGeom>
          <a:solidFill>
            <a:srgbClr val="100F0D">
              <a:alpha val="34899"/>
            </a:srgbClr>
          </a:solidFill>
        </p:spPr>
        <p:txBody>
          <a:bodyPr wrap="square" lIns="0" tIns="0" rIns="0" bIns="0" rtlCol="0"/>
          <a:lstStyle/>
          <a:p>
            <a:pPr>
              <a:defRPr/>
            </a:pPr>
            <a:endParaRPr/>
          </a:p>
        </p:txBody>
      </p:sp>
      <p:sp>
        <p:nvSpPr>
          <p:cNvPr id="2" name="Holder 2"/>
          <p:cNvSpPr>
            <a:spLocks noGrp="1"/>
          </p:cNvSpPr>
          <p:nvPr>
            <p:ph type="title"/>
          </p:nvPr>
        </p:nvSpPr>
        <p:spPr bwMode="auto"/>
        <p:txBody>
          <a:bodyPr lIns="0" tIns="0" rIns="0" bIns="0"/>
          <a:lstStyle>
            <a:lvl1pPr>
              <a:defRPr sz="4100" b="1" i="0">
                <a:solidFill>
                  <a:srgbClr val="0C45A6"/>
                </a:solidFill>
                <a:latin typeface="Tahoma"/>
                <a:cs typeface="Tahoma"/>
              </a:defRPr>
            </a:lvl1pPr>
          </a:lstStyle>
          <a:p>
            <a:pPr>
              <a:defRPr/>
            </a:pPr>
            <a:endParaRPr/>
          </a:p>
        </p:txBody>
      </p:sp>
      <p:sp>
        <p:nvSpPr>
          <p:cNvPr id="3" name="Holder 3"/>
          <p:cNvSpPr>
            <a:spLocks noGrp="1"/>
          </p:cNvSpPr>
          <p:nvPr>
            <p:ph sz="half" idx="2"/>
          </p:nvPr>
        </p:nvSpPr>
        <p:spPr bwMode="auto">
          <a:xfrm>
            <a:off x="534670" y="1739455"/>
            <a:ext cx="4651629" cy="4991481"/>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5622230" y="1941949"/>
            <a:ext cx="4034154" cy="5107940"/>
          </a:xfrm>
          <a:prstGeom prst="rect">
            <a:avLst/>
          </a:prstGeom>
        </p:spPr>
        <p:txBody>
          <a:bodyPr wrap="square" lIns="0" tIns="0" rIns="0" bIns="0">
            <a:spAutoFit/>
          </a:bodyPr>
          <a:lstStyle>
            <a:lvl1pPr>
              <a:defRPr sz="1350" b="0" i="0">
                <a:solidFill>
                  <a:schemeClr val="tx1"/>
                </a:solidFill>
                <a:latin typeface="Verdana"/>
                <a:cs typeface="Verdana"/>
              </a:defRPr>
            </a:lvl1pPr>
          </a:lstStyle>
          <a:p>
            <a:pPr>
              <a:defRPr/>
            </a:pPr>
            <a:endParaRPr/>
          </a:p>
        </p:txBody>
      </p:sp>
      <p:sp>
        <p:nvSpPr>
          <p:cNvPr id="5"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12/9/2024</a:t>
            </a:fld>
            <a:endParaRPr lang="en-US"/>
          </a:p>
        </p:txBody>
      </p:sp>
      <p:sp>
        <p:nvSpPr>
          <p:cNvPr id="7"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4100" b="1" i="0">
                <a:solidFill>
                  <a:srgbClr val="0C45A6"/>
                </a:solidFill>
                <a:latin typeface="Tahoma"/>
                <a:cs typeface="Tahoma"/>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12/9/2024</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12/9/2024</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663725" y="430191"/>
            <a:ext cx="9365948" cy="3067685"/>
          </a:xfrm>
          <a:prstGeom prst="rect">
            <a:avLst/>
          </a:prstGeom>
        </p:spPr>
        <p:txBody>
          <a:bodyPr wrap="square" lIns="0" tIns="0" rIns="0" bIns="0">
            <a:spAutoFit/>
          </a:bodyPr>
          <a:lstStyle>
            <a:lvl1pPr>
              <a:defRPr sz="4100" b="1" i="0">
                <a:solidFill>
                  <a:srgbClr val="0C45A6"/>
                </a:solidFill>
                <a:latin typeface="Tahoma"/>
                <a:cs typeface="Tahoma"/>
              </a:defRPr>
            </a:lvl1pPr>
          </a:lstStyle>
          <a:p>
            <a:pPr>
              <a:defRPr/>
            </a:pPr>
            <a:endParaRPr/>
          </a:p>
        </p:txBody>
      </p:sp>
      <p:sp>
        <p:nvSpPr>
          <p:cNvPr id="3" name="Holder 3"/>
          <p:cNvSpPr>
            <a:spLocks noGrp="1"/>
          </p:cNvSpPr>
          <p:nvPr>
            <p:ph type="body" idx="1"/>
          </p:nvPr>
        </p:nvSpPr>
        <p:spPr bwMode="auto">
          <a:xfrm>
            <a:off x="1011200" y="1924877"/>
            <a:ext cx="7828280" cy="4260215"/>
          </a:xfrm>
          <a:prstGeom prst="rect">
            <a:avLst/>
          </a:prstGeom>
        </p:spPr>
        <p:txBody>
          <a:bodyPr wrap="square" lIns="0" tIns="0" rIns="0" bIns="0">
            <a:spAutoFit/>
          </a:bodyPr>
          <a:lstStyle>
            <a:lvl1pPr>
              <a:defRPr sz="1550" b="0" i="0">
                <a:solidFill>
                  <a:srgbClr val="040606"/>
                </a:solidFill>
                <a:latin typeface="Verdana"/>
                <a:cs typeface="Verdana"/>
              </a:defRPr>
            </a:lvl1pPr>
          </a:lstStyle>
          <a:p>
            <a:pPr>
              <a:defRPr/>
            </a:pPr>
            <a:endParaRPr/>
          </a:p>
        </p:txBody>
      </p:sp>
      <p:sp>
        <p:nvSpPr>
          <p:cNvPr id="4" name="Holder 4"/>
          <p:cNvSpPr>
            <a:spLocks noGrp="1"/>
          </p:cNvSpPr>
          <p:nvPr>
            <p:ph type="ftr" sz="quarter" idx="5"/>
          </p:nvPr>
        </p:nvSpPr>
        <p:spPr bwMode="auto">
          <a:xfrm>
            <a:off x="3635755"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12/9/2024</a:t>
            </a:fld>
            <a:endParaRPr lang="en-US"/>
          </a:p>
        </p:txBody>
      </p:sp>
      <p:sp>
        <p:nvSpPr>
          <p:cNvPr id="6" name="Holder 6"/>
          <p:cNvSpPr>
            <a:spLocks noGrp="1"/>
          </p:cNvSpPr>
          <p:nvPr>
            <p:ph type="sldNum" sz="quarter" idx="7"/>
          </p:nvPr>
        </p:nvSpPr>
        <p:spPr bwMode="auto">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Layout" Target="../slideLayouts/slideLayout5.xml"/><Relationship Id="rId6" Type="http://schemas.openxmlformats.org/officeDocument/2006/relationships/hyperlink" Target="http://www.thegoodlobby.eu/wp-content/uploads/2019/07/Toolkit-EU.pd" TargetMode="External"/><Relationship Id="rId5" Type="http://schemas.openxmlformats.org/officeDocument/2006/relationships/hyperlink" Target="https://www.europarl.europa.eu/legislative-train/"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hyperlink" Target="https://aditus.org.mt/our-work/projects/training-kit-for-empowering-refugee-led-community-organisation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hegoodlobby.eu/w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hyperlink" Target="https://advocacyfocus.org.uk/wp-content/uploads/2022/04/The_Essential_Self_Advocacy_Toolkit_1119.pdf" TargetMode="External"/><Relationship Id="rId2" Type="http://schemas.openxmlformats.org/officeDocument/2006/relationships/hyperlink" Target="https://www.rethinkessexadvocacy.org/media/to0h313r/taking-control-a-guide-to-self-advocacy.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hyperlink" Target="https://www.transparency.de/fileadmin/Redaktion/Publikationen/2014/Lobb%20ying_in_Germany_TransparencyDeutschland_2014_EN.pdf" TargetMode="External"/><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ouse-of-resources.berlin/wp-content/uploads/2017/06/A4_MSO-netzwerkarbeit_web.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house-of-resources.berlin/wp-content/uploads/2017/06/A4_MSO-netzwerkarbeit_web.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house-of-resources.berlin/wp-content/uploads/2017/06/A4_MSO-netzwerkarbeit_web.pdf"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hyperlink" Target="http://www.house-of-resources.berlin/wp-content/uploads/2017/06/A4_MSO-netzwerkarbeit_web.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p:nvPr/>
        </p:nvSpPr>
        <p:spPr bwMode="auto">
          <a:xfrm>
            <a:off x="305999" y="7557921"/>
            <a:ext cx="10080625" cy="2540"/>
          </a:xfrm>
          <a:custGeom>
            <a:avLst/>
            <a:gdLst/>
            <a:ahLst/>
            <a:cxnLst/>
            <a:rect l="l" t="t" r="r" b="b"/>
            <a:pathLst>
              <a:path w="10080625" h="2540" extrusionOk="0">
                <a:moveTo>
                  <a:pt x="0" y="2078"/>
                </a:moveTo>
                <a:lnTo>
                  <a:pt x="10079999" y="2078"/>
                </a:lnTo>
                <a:lnTo>
                  <a:pt x="10079999" y="0"/>
                </a:lnTo>
                <a:lnTo>
                  <a:pt x="0" y="0"/>
                </a:lnTo>
                <a:lnTo>
                  <a:pt x="0" y="2078"/>
                </a:lnTo>
                <a:close/>
              </a:path>
            </a:pathLst>
          </a:custGeom>
          <a:solidFill>
            <a:srgbClr val="FDCF60"/>
          </a:solidFill>
        </p:spPr>
        <p:txBody>
          <a:bodyPr wrap="square" lIns="0" tIns="0" rIns="0" bIns="0" rtlCol="0"/>
          <a:lstStyle/>
          <a:p>
            <a:pPr>
              <a:defRPr/>
            </a:pPr>
            <a:endParaRPr/>
          </a:p>
        </p:txBody>
      </p:sp>
      <p:grpSp>
        <p:nvGrpSpPr>
          <p:cNvPr id="3" name="object 3"/>
          <p:cNvGrpSpPr/>
          <p:nvPr/>
        </p:nvGrpSpPr>
        <p:grpSpPr bwMode="auto">
          <a:xfrm>
            <a:off x="0" y="0"/>
            <a:ext cx="10833100" cy="6355125"/>
            <a:chOff x="0" y="-276225"/>
            <a:chExt cx="10693400" cy="6534784"/>
          </a:xfrm>
        </p:grpSpPr>
        <p:sp>
          <p:nvSpPr>
            <p:cNvPr id="4" name="object 4"/>
            <p:cNvSpPr/>
            <p:nvPr/>
          </p:nvSpPr>
          <p:spPr bwMode="auto">
            <a:xfrm>
              <a:off x="0" y="-276225"/>
              <a:ext cx="10693400" cy="6534784"/>
            </a:xfrm>
            <a:custGeom>
              <a:avLst/>
              <a:gdLst/>
              <a:ahLst/>
              <a:cxnLst/>
              <a:rect l="l" t="t" r="r" b="b"/>
              <a:pathLst>
                <a:path w="10080625" h="6534784" extrusionOk="0">
                  <a:moveTo>
                    <a:pt x="0" y="6534172"/>
                  </a:moveTo>
                  <a:lnTo>
                    <a:pt x="10079999" y="6534172"/>
                  </a:lnTo>
                  <a:lnTo>
                    <a:pt x="10079999" y="0"/>
                  </a:lnTo>
                  <a:lnTo>
                    <a:pt x="0" y="0"/>
                  </a:lnTo>
                  <a:lnTo>
                    <a:pt x="0" y="6534172"/>
                  </a:lnTo>
                  <a:close/>
                </a:path>
              </a:pathLst>
            </a:custGeom>
            <a:solidFill>
              <a:srgbClr val="FDCF60"/>
            </a:solidFill>
          </p:spPr>
          <p:txBody>
            <a:bodyPr wrap="square" lIns="0" tIns="0" rIns="0" bIns="0" rtlCol="0"/>
            <a:lstStyle/>
            <a:p>
              <a:pPr>
                <a:defRPr/>
              </a:pPr>
              <a:endParaRPr/>
            </a:p>
          </p:txBody>
        </p:sp>
        <p:sp>
          <p:nvSpPr>
            <p:cNvPr id="5" name="object 5"/>
            <p:cNvSpPr/>
            <p:nvPr/>
          </p:nvSpPr>
          <p:spPr bwMode="auto">
            <a:xfrm>
              <a:off x="6330454" y="3880936"/>
              <a:ext cx="1184910" cy="1899920"/>
            </a:xfrm>
            <a:custGeom>
              <a:avLst/>
              <a:gdLst/>
              <a:ahLst/>
              <a:cxnLst/>
              <a:rect l="l" t="t" r="r" b="b"/>
              <a:pathLst>
                <a:path w="1184909" h="1899920" extrusionOk="0">
                  <a:moveTo>
                    <a:pt x="968349" y="375831"/>
                  </a:moveTo>
                  <a:lnTo>
                    <a:pt x="965428" y="328676"/>
                  </a:lnTo>
                  <a:lnTo>
                    <a:pt x="956868" y="283273"/>
                  </a:lnTo>
                  <a:lnTo>
                    <a:pt x="943038" y="239966"/>
                  </a:lnTo>
                  <a:lnTo>
                    <a:pt x="924280" y="199123"/>
                  </a:lnTo>
                  <a:lnTo>
                    <a:pt x="900963" y="161086"/>
                  </a:lnTo>
                  <a:lnTo>
                    <a:pt x="873417" y="126199"/>
                  </a:lnTo>
                  <a:lnTo>
                    <a:pt x="842022" y="94830"/>
                  </a:lnTo>
                  <a:lnTo>
                    <a:pt x="807110" y="67322"/>
                  </a:lnTo>
                  <a:lnTo>
                    <a:pt x="769035" y="44018"/>
                  </a:lnTo>
                  <a:lnTo>
                    <a:pt x="728154" y="25285"/>
                  </a:lnTo>
                  <a:lnTo>
                    <a:pt x="684822" y="11468"/>
                  </a:lnTo>
                  <a:lnTo>
                    <a:pt x="639381" y="2921"/>
                  </a:lnTo>
                  <a:lnTo>
                    <a:pt x="592201" y="0"/>
                  </a:lnTo>
                  <a:lnTo>
                    <a:pt x="545020" y="2921"/>
                  </a:lnTo>
                  <a:lnTo>
                    <a:pt x="499579" y="11468"/>
                  </a:lnTo>
                  <a:lnTo>
                    <a:pt x="456247" y="25285"/>
                  </a:lnTo>
                  <a:lnTo>
                    <a:pt x="415378" y="44018"/>
                  </a:lnTo>
                  <a:lnTo>
                    <a:pt x="377304" y="67322"/>
                  </a:lnTo>
                  <a:lnTo>
                    <a:pt x="342392" y="94830"/>
                  </a:lnTo>
                  <a:lnTo>
                    <a:pt x="310984" y="126199"/>
                  </a:lnTo>
                  <a:lnTo>
                    <a:pt x="283451" y="161086"/>
                  </a:lnTo>
                  <a:lnTo>
                    <a:pt x="260121" y="199123"/>
                  </a:lnTo>
                  <a:lnTo>
                    <a:pt x="241363" y="239966"/>
                  </a:lnTo>
                  <a:lnTo>
                    <a:pt x="227533" y="283273"/>
                  </a:lnTo>
                  <a:lnTo>
                    <a:pt x="218986" y="328676"/>
                  </a:lnTo>
                  <a:lnTo>
                    <a:pt x="216052" y="375831"/>
                  </a:lnTo>
                  <a:lnTo>
                    <a:pt x="218986" y="422973"/>
                  </a:lnTo>
                  <a:lnTo>
                    <a:pt x="227533" y="468363"/>
                  </a:lnTo>
                  <a:lnTo>
                    <a:pt x="241363" y="511657"/>
                  </a:lnTo>
                  <a:lnTo>
                    <a:pt x="260121" y="552500"/>
                  </a:lnTo>
                  <a:lnTo>
                    <a:pt x="283451" y="590537"/>
                  </a:lnTo>
                  <a:lnTo>
                    <a:pt x="310984" y="625424"/>
                  </a:lnTo>
                  <a:lnTo>
                    <a:pt x="342392" y="656805"/>
                  </a:lnTo>
                  <a:lnTo>
                    <a:pt x="377304" y="684314"/>
                  </a:lnTo>
                  <a:lnTo>
                    <a:pt x="415378" y="707618"/>
                  </a:lnTo>
                  <a:lnTo>
                    <a:pt x="456247" y="726351"/>
                  </a:lnTo>
                  <a:lnTo>
                    <a:pt x="499579" y="740181"/>
                  </a:lnTo>
                  <a:lnTo>
                    <a:pt x="545020" y="748728"/>
                  </a:lnTo>
                  <a:lnTo>
                    <a:pt x="592201" y="751649"/>
                  </a:lnTo>
                  <a:lnTo>
                    <a:pt x="639381" y="748728"/>
                  </a:lnTo>
                  <a:lnTo>
                    <a:pt x="684822" y="740181"/>
                  </a:lnTo>
                  <a:lnTo>
                    <a:pt x="728154" y="726351"/>
                  </a:lnTo>
                  <a:lnTo>
                    <a:pt x="769035" y="707618"/>
                  </a:lnTo>
                  <a:lnTo>
                    <a:pt x="807110" y="684314"/>
                  </a:lnTo>
                  <a:lnTo>
                    <a:pt x="842022" y="656805"/>
                  </a:lnTo>
                  <a:lnTo>
                    <a:pt x="873417" y="625424"/>
                  </a:lnTo>
                  <a:lnTo>
                    <a:pt x="900963" y="590537"/>
                  </a:lnTo>
                  <a:lnTo>
                    <a:pt x="924280" y="552500"/>
                  </a:lnTo>
                  <a:lnTo>
                    <a:pt x="943038" y="511657"/>
                  </a:lnTo>
                  <a:lnTo>
                    <a:pt x="956868" y="468363"/>
                  </a:lnTo>
                  <a:lnTo>
                    <a:pt x="965428" y="422973"/>
                  </a:lnTo>
                  <a:lnTo>
                    <a:pt x="968349" y="375831"/>
                  </a:lnTo>
                  <a:close/>
                </a:path>
                <a:path w="1184909" h="1899920" extrusionOk="0">
                  <a:moveTo>
                    <a:pt x="1184414" y="1212062"/>
                  </a:moveTo>
                  <a:lnTo>
                    <a:pt x="1130554" y="1039507"/>
                  </a:lnTo>
                  <a:lnTo>
                    <a:pt x="1012088" y="928217"/>
                  </a:lnTo>
                  <a:lnTo>
                    <a:pt x="893610" y="868514"/>
                  </a:lnTo>
                  <a:lnTo>
                    <a:pt x="839762" y="850760"/>
                  </a:lnTo>
                  <a:lnTo>
                    <a:pt x="592201" y="975995"/>
                  </a:lnTo>
                  <a:lnTo>
                    <a:pt x="344639" y="850760"/>
                  </a:lnTo>
                  <a:lnTo>
                    <a:pt x="290791" y="868514"/>
                  </a:lnTo>
                  <a:lnTo>
                    <a:pt x="172326" y="928217"/>
                  </a:lnTo>
                  <a:lnTo>
                    <a:pt x="53848" y="1039507"/>
                  </a:lnTo>
                  <a:lnTo>
                    <a:pt x="0" y="1212062"/>
                  </a:lnTo>
                  <a:lnTo>
                    <a:pt x="0" y="1899450"/>
                  </a:lnTo>
                  <a:lnTo>
                    <a:pt x="1184414" y="1899450"/>
                  </a:lnTo>
                  <a:lnTo>
                    <a:pt x="1184414" y="1212062"/>
                  </a:lnTo>
                  <a:close/>
                </a:path>
              </a:pathLst>
            </a:custGeom>
            <a:solidFill>
              <a:srgbClr val="338B8C"/>
            </a:solidFill>
          </p:spPr>
          <p:txBody>
            <a:bodyPr wrap="square" lIns="0" tIns="0" rIns="0" bIns="0" rtlCol="0"/>
            <a:lstStyle/>
            <a:p>
              <a:pPr>
                <a:defRPr/>
              </a:pPr>
              <a:endParaRPr/>
            </a:p>
          </p:txBody>
        </p:sp>
        <p:sp>
          <p:nvSpPr>
            <p:cNvPr id="6" name="object 6"/>
            <p:cNvSpPr/>
            <p:nvPr/>
          </p:nvSpPr>
          <p:spPr bwMode="auto">
            <a:xfrm>
              <a:off x="7780921" y="2826633"/>
              <a:ext cx="799465" cy="1282065"/>
            </a:xfrm>
            <a:custGeom>
              <a:avLst/>
              <a:gdLst/>
              <a:ahLst/>
              <a:cxnLst/>
              <a:rect l="l" t="t" r="r" b="b"/>
              <a:pathLst>
                <a:path w="799465" h="1282064" extrusionOk="0">
                  <a:moveTo>
                    <a:pt x="653338" y="253555"/>
                  </a:moveTo>
                  <a:lnTo>
                    <a:pt x="649262" y="207975"/>
                  </a:lnTo>
                  <a:lnTo>
                    <a:pt x="637463" y="165074"/>
                  </a:lnTo>
                  <a:lnTo>
                    <a:pt x="618693" y="125577"/>
                  </a:lnTo>
                  <a:lnTo>
                    <a:pt x="593661" y="90182"/>
                  </a:lnTo>
                  <a:lnTo>
                    <a:pt x="563067" y="59626"/>
                  </a:lnTo>
                  <a:lnTo>
                    <a:pt x="527659" y="34607"/>
                  </a:lnTo>
                  <a:lnTo>
                    <a:pt x="488111" y="15862"/>
                  </a:lnTo>
                  <a:lnTo>
                    <a:pt x="445185" y="4076"/>
                  </a:lnTo>
                  <a:lnTo>
                    <a:pt x="399567" y="0"/>
                  </a:lnTo>
                  <a:lnTo>
                    <a:pt x="353949" y="4076"/>
                  </a:lnTo>
                  <a:lnTo>
                    <a:pt x="311010" y="15862"/>
                  </a:lnTo>
                  <a:lnTo>
                    <a:pt x="271475" y="34607"/>
                  </a:lnTo>
                  <a:lnTo>
                    <a:pt x="236054" y="59626"/>
                  </a:lnTo>
                  <a:lnTo>
                    <a:pt x="205473" y="90182"/>
                  </a:lnTo>
                  <a:lnTo>
                    <a:pt x="180428" y="125577"/>
                  </a:lnTo>
                  <a:lnTo>
                    <a:pt x="161658" y="165074"/>
                  </a:lnTo>
                  <a:lnTo>
                    <a:pt x="149872" y="207975"/>
                  </a:lnTo>
                  <a:lnTo>
                    <a:pt x="145783" y="253555"/>
                  </a:lnTo>
                  <a:lnTo>
                    <a:pt x="149872" y="299135"/>
                  </a:lnTo>
                  <a:lnTo>
                    <a:pt x="161658" y="342036"/>
                  </a:lnTo>
                  <a:lnTo>
                    <a:pt x="180428" y="381533"/>
                  </a:lnTo>
                  <a:lnTo>
                    <a:pt x="205473" y="416928"/>
                  </a:lnTo>
                  <a:lnTo>
                    <a:pt x="236054" y="447484"/>
                  </a:lnTo>
                  <a:lnTo>
                    <a:pt x="271475" y="472503"/>
                  </a:lnTo>
                  <a:lnTo>
                    <a:pt x="311010" y="491248"/>
                  </a:lnTo>
                  <a:lnTo>
                    <a:pt x="353949" y="503034"/>
                  </a:lnTo>
                  <a:lnTo>
                    <a:pt x="399567" y="507111"/>
                  </a:lnTo>
                  <a:lnTo>
                    <a:pt x="445185" y="503034"/>
                  </a:lnTo>
                  <a:lnTo>
                    <a:pt x="488111" y="491248"/>
                  </a:lnTo>
                  <a:lnTo>
                    <a:pt x="527659" y="472503"/>
                  </a:lnTo>
                  <a:lnTo>
                    <a:pt x="563067" y="447484"/>
                  </a:lnTo>
                  <a:lnTo>
                    <a:pt x="593661" y="416928"/>
                  </a:lnTo>
                  <a:lnTo>
                    <a:pt x="618693" y="381533"/>
                  </a:lnTo>
                  <a:lnTo>
                    <a:pt x="637463" y="342036"/>
                  </a:lnTo>
                  <a:lnTo>
                    <a:pt x="649262" y="299135"/>
                  </a:lnTo>
                  <a:lnTo>
                    <a:pt x="653338" y="253555"/>
                  </a:lnTo>
                  <a:close/>
                </a:path>
                <a:path w="799465" h="1282064" extrusionOk="0">
                  <a:moveTo>
                    <a:pt x="799122" y="817791"/>
                  </a:moveTo>
                  <a:lnTo>
                    <a:pt x="762787" y="701357"/>
                  </a:lnTo>
                  <a:lnTo>
                    <a:pt x="682866" y="626275"/>
                  </a:lnTo>
                  <a:lnTo>
                    <a:pt x="602932" y="586003"/>
                  </a:lnTo>
                  <a:lnTo>
                    <a:pt x="566597" y="574027"/>
                  </a:lnTo>
                  <a:lnTo>
                    <a:pt x="399567" y="658495"/>
                  </a:lnTo>
                  <a:lnTo>
                    <a:pt x="232524" y="574027"/>
                  </a:lnTo>
                  <a:lnTo>
                    <a:pt x="196189" y="586003"/>
                  </a:lnTo>
                  <a:lnTo>
                    <a:pt x="116268" y="626275"/>
                  </a:lnTo>
                  <a:lnTo>
                    <a:pt x="36334" y="701357"/>
                  </a:lnTo>
                  <a:lnTo>
                    <a:pt x="0" y="817791"/>
                  </a:lnTo>
                  <a:lnTo>
                    <a:pt x="0" y="1281557"/>
                  </a:lnTo>
                  <a:lnTo>
                    <a:pt x="799122" y="1281557"/>
                  </a:lnTo>
                  <a:lnTo>
                    <a:pt x="799122" y="817791"/>
                  </a:lnTo>
                  <a:close/>
                </a:path>
              </a:pathLst>
            </a:custGeom>
            <a:solidFill>
              <a:srgbClr val="EEF0BE"/>
            </a:solidFill>
          </p:spPr>
          <p:txBody>
            <a:bodyPr wrap="square" lIns="0" tIns="0" rIns="0" bIns="0" rtlCol="0"/>
            <a:lstStyle/>
            <a:p>
              <a:pPr>
                <a:defRPr/>
              </a:pPr>
              <a:endParaRPr/>
            </a:p>
          </p:txBody>
        </p:sp>
        <p:sp>
          <p:nvSpPr>
            <p:cNvPr id="7" name="object 7"/>
            <p:cNvSpPr/>
            <p:nvPr/>
          </p:nvSpPr>
          <p:spPr bwMode="auto">
            <a:xfrm>
              <a:off x="9117952" y="3991807"/>
              <a:ext cx="799465" cy="1282065"/>
            </a:xfrm>
            <a:custGeom>
              <a:avLst/>
              <a:gdLst/>
              <a:ahLst/>
              <a:cxnLst/>
              <a:rect l="l" t="t" r="r" b="b"/>
              <a:pathLst>
                <a:path w="799465" h="1282064" extrusionOk="0">
                  <a:moveTo>
                    <a:pt x="653338" y="253568"/>
                  </a:moveTo>
                  <a:lnTo>
                    <a:pt x="649249" y="207987"/>
                  </a:lnTo>
                  <a:lnTo>
                    <a:pt x="637463" y="165087"/>
                  </a:lnTo>
                  <a:lnTo>
                    <a:pt x="618693" y="125590"/>
                  </a:lnTo>
                  <a:lnTo>
                    <a:pt x="593648" y="90195"/>
                  </a:lnTo>
                  <a:lnTo>
                    <a:pt x="563067" y="59639"/>
                  </a:lnTo>
                  <a:lnTo>
                    <a:pt x="527646" y="34620"/>
                  </a:lnTo>
                  <a:lnTo>
                    <a:pt x="488111" y="15862"/>
                  </a:lnTo>
                  <a:lnTo>
                    <a:pt x="445173" y="4089"/>
                  </a:lnTo>
                  <a:lnTo>
                    <a:pt x="399554" y="0"/>
                  </a:lnTo>
                  <a:lnTo>
                    <a:pt x="353936" y="4089"/>
                  </a:lnTo>
                  <a:lnTo>
                    <a:pt x="311010" y="15862"/>
                  </a:lnTo>
                  <a:lnTo>
                    <a:pt x="271475" y="34620"/>
                  </a:lnTo>
                  <a:lnTo>
                    <a:pt x="236054" y="59639"/>
                  </a:lnTo>
                  <a:lnTo>
                    <a:pt x="205460" y="90195"/>
                  </a:lnTo>
                  <a:lnTo>
                    <a:pt x="180428" y="125590"/>
                  </a:lnTo>
                  <a:lnTo>
                    <a:pt x="161658" y="165087"/>
                  </a:lnTo>
                  <a:lnTo>
                    <a:pt x="149872" y="207987"/>
                  </a:lnTo>
                  <a:lnTo>
                    <a:pt x="145783" y="253568"/>
                  </a:lnTo>
                  <a:lnTo>
                    <a:pt x="149872" y="299148"/>
                  </a:lnTo>
                  <a:lnTo>
                    <a:pt x="161658" y="342036"/>
                  </a:lnTo>
                  <a:lnTo>
                    <a:pt x="180428" y="381546"/>
                  </a:lnTo>
                  <a:lnTo>
                    <a:pt x="205460" y="416928"/>
                  </a:lnTo>
                  <a:lnTo>
                    <a:pt x="236054" y="447497"/>
                  </a:lnTo>
                  <a:lnTo>
                    <a:pt x="271475" y="472503"/>
                  </a:lnTo>
                  <a:lnTo>
                    <a:pt x="311010" y="491261"/>
                  </a:lnTo>
                  <a:lnTo>
                    <a:pt x="353936" y="503034"/>
                  </a:lnTo>
                  <a:lnTo>
                    <a:pt x="399554" y="507123"/>
                  </a:lnTo>
                  <a:lnTo>
                    <a:pt x="445173" y="503034"/>
                  </a:lnTo>
                  <a:lnTo>
                    <a:pt x="488111" y="491261"/>
                  </a:lnTo>
                  <a:lnTo>
                    <a:pt x="527646" y="472503"/>
                  </a:lnTo>
                  <a:lnTo>
                    <a:pt x="563067" y="447497"/>
                  </a:lnTo>
                  <a:lnTo>
                    <a:pt x="593648" y="416928"/>
                  </a:lnTo>
                  <a:lnTo>
                    <a:pt x="618693" y="381546"/>
                  </a:lnTo>
                  <a:lnTo>
                    <a:pt x="637463" y="342036"/>
                  </a:lnTo>
                  <a:lnTo>
                    <a:pt x="649249" y="299148"/>
                  </a:lnTo>
                  <a:lnTo>
                    <a:pt x="653338" y="253568"/>
                  </a:lnTo>
                  <a:close/>
                </a:path>
                <a:path w="799465" h="1282064" extrusionOk="0">
                  <a:moveTo>
                    <a:pt x="799122" y="817753"/>
                  </a:moveTo>
                  <a:lnTo>
                    <a:pt x="762787" y="701332"/>
                  </a:lnTo>
                  <a:lnTo>
                    <a:pt x="682853" y="626249"/>
                  </a:lnTo>
                  <a:lnTo>
                    <a:pt x="602932" y="585965"/>
                  </a:lnTo>
                  <a:lnTo>
                    <a:pt x="566597" y="573976"/>
                  </a:lnTo>
                  <a:lnTo>
                    <a:pt x="399554" y="658507"/>
                  </a:lnTo>
                  <a:lnTo>
                    <a:pt x="232524" y="573976"/>
                  </a:lnTo>
                  <a:lnTo>
                    <a:pt x="196189" y="585965"/>
                  </a:lnTo>
                  <a:lnTo>
                    <a:pt x="116255" y="626249"/>
                  </a:lnTo>
                  <a:lnTo>
                    <a:pt x="36334" y="701332"/>
                  </a:lnTo>
                  <a:lnTo>
                    <a:pt x="0" y="817753"/>
                  </a:lnTo>
                  <a:lnTo>
                    <a:pt x="0" y="1281506"/>
                  </a:lnTo>
                  <a:lnTo>
                    <a:pt x="799122" y="1281506"/>
                  </a:lnTo>
                  <a:lnTo>
                    <a:pt x="799122" y="817753"/>
                  </a:lnTo>
                  <a:close/>
                </a:path>
              </a:pathLst>
            </a:custGeom>
            <a:solidFill>
              <a:srgbClr val="E0A11B"/>
            </a:solidFill>
          </p:spPr>
          <p:txBody>
            <a:bodyPr wrap="square" lIns="0" tIns="0" rIns="0" bIns="0" rtlCol="0"/>
            <a:lstStyle/>
            <a:p>
              <a:pPr>
                <a:defRPr/>
              </a:pPr>
              <a:endParaRPr/>
            </a:p>
          </p:txBody>
        </p:sp>
        <p:sp>
          <p:nvSpPr>
            <p:cNvPr id="8" name="object 8"/>
            <p:cNvSpPr/>
            <p:nvPr/>
          </p:nvSpPr>
          <p:spPr bwMode="auto">
            <a:xfrm>
              <a:off x="3922293" y="3991807"/>
              <a:ext cx="799465" cy="1282065"/>
            </a:xfrm>
            <a:custGeom>
              <a:avLst/>
              <a:gdLst/>
              <a:ahLst/>
              <a:cxnLst/>
              <a:rect l="l" t="t" r="r" b="b"/>
              <a:pathLst>
                <a:path w="799464" h="1282064" extrusionOk="0">
                  <a:moveTo>
                    <a:pt x="653338" y="253568"/>
                  </a:moveTo>
                  <a:lnTo>
                    <a:pt x="649249" y="207987"/>
                  </a:lnTo>
                  <a:lnTo>
                    <a:pt x="637463" y="165087"/>
                  </a:lnTo>
                  <a:lnTo>
                    <a:pt x="618680" y="125590"/>
                  </a:lnTo>
                  <a:lnTo>
                    <a:pt x="593636" y="90195"/>
                  </a:lnTo>
                  <a:lnTo>
                    <a:pt x="563041" y="59639"/>
                  </a:lnTo>
                  <a:lnTo>
                    <a:pt x="527621" y="34620"/>
                  </a:lnTo>
                  <a:lnTo>
                    <a:pt x="488086" y="15862"/>
                  </a:lnTo>
                  <a:lnTo>
                    <a:pt x="445160" y="4089"/>
                  </a:lnTo>
                  <a:lnTo>
                    <a:pt x="399554" y="0"/>
                  </a:lnTo>
                  <a:lnTo>
                    <a:pt x="353923" y="4089"/>
                  </a:lnTo>
                  <a:lnTo>
                    <a:pt x="310972" y="15862"/>
                  </a:lnTo>
                  <a:lnTo>
                    <a:pt x="271437" y="34620"/>
                  </a:lnTo>
                  <a:lnTo>
                    <a:pt x="236004" y="59639"/>
                  </a:lnTo>
                  <a:lnTo>
                    <a:pt x="205409" y="90195"/>
                  </a:lnTo>
                  <a:lnTo>
                    <a:pt x="180378" y="125590"/>
                  </a:lnTo>
                  <a:lnTo>
                    <a:pt x="161607" y="165087"/>
                  </a:lnTo>
                  <a:lnTo>
                    <a:pt x="149809" y="207987"/>
                  </a:lnTo>
                  <a:lnTo>
                    <a:pt x="145719" y="253568"/>
                  </a:lnTo>
                  <a:lnTo>
                    <a:pt x="149809" y="299148"/>
                  </a:lnTo>
                  <a:lnTo>
                    <a:pt x="161607" y="342036"/>
                  </a:lnTo>
                  <a:lnTo>
                    <a:pt x="180378" y="381546"/>
                  </a:lnTo>
                  <a:lnTo>
                    <a:pt x="205409" y="416928"/>
                  </a:lnTo>
                  <a:lnTo>
                    <a:pt x="236004" y="447497"/>
                  </a:lnTo>
                  <a:lnTo>
                    <a:pt x="271437" y="472503"/>
                  </a:lnTo>
                  <a:lnTo>
                    <a:pt x="310972" y="491261"/>
                  </a:lnTo>
                  <a:lnTo>
                    <a:pt x="353923" y="503034"/>
                  </a:lnTo>
                  <a:lnTo>
                    <a:pt x="399554" y="507123"/>
                  </a:lnTo>
                  <a:lnTo>
                    <a:pt x="445160" y="503034"/>
                  </a:lnTo>
                  <a:lnTo>
                    <a:pt x="488086" y="491261"/>
                  </a:lnTo>
                  <a:lnTo>
                    <a:pt x="527621" y="472503"/>
                  </a:lnTo>
                  <a:lnTo>
                    <a:pt x="563041" y="447497"/>
                  </a:lnTo>
                  <a:lnTo>
                    <a:pt x="593636" y="416928"/>
                  </a:lnTo>
                  <a:lnTo>
                    <a:pt x="618680" y="381546"/>
                  </a:lnTo>
                  <a:lnTo>
                    <a:pt x="637463" y="342036"/>
                  </a:lnTo>
                  <a:lnTo>
                    <a:pt x="649249" y="299148"/>
                  </a:lnTo>
                  <a:lnTo>
                    <a:pt x="653338" y="253568"/>
                  </a:lnTo>
                  <a:close/>
                </a:path>
                <a:path w="799464" h="1282064" extrusionOk="0">
                  <a:moveTo>
                    <a:pt x="799071" y="817753"/>
                  </a:moveTo>
                  <a:lnTo>
                    <a:pt x="762736" y="701332"/>
                  </a:lnTo>
                  <a:lnTo>
                    <a:pt x="682802" y="626249"/>
                  </a:lnTo>
                  <a:lnTo>
                    <a:pt x="602881" y="585965"/>
                  </a:lnTo>
                  <a:lnTo>
                    <a:pt x="566547" y="573976"/>
                  </a:lnTo>
                  <a:lnTo>
                    <a:pt x="399554" y="658507"/>
                  </a:lnTo>
                  <a:lnTo>
                    <a:pt x="232524" y="573976"/>
                  </a:lnTo>
                  <a:lnTo>
                    <a:pt x="196189" y="585965"/>
                  </a:lnTo>
                  <a:lnTo>
                    <a:pt x="116255" y="626249"/>
                  </a:lnTo>
                  <a:lnTo>
                    <a:pt x="36334" y="701332"/>
                  </a:lnTo>
                  <a:lnTo>
                    <a:pt x="0" y="817753"/>
                  </a:lnTo>
                  <a:lnTo>
                    <a:pt x="0" y="1281506"/>
                  </a:lnTo>
                  <a:lnTo>
                    <a:pt x="799071" y="1281506"/>
                  </a:lnTo>
                  <a:lnTo>
                    <a:pt x="799071" y="817753"/>
                  </a:lnTo>
                  <a:close/>
                </a:path>
              </a:pathLst>
            </a:custGeom>
            <a:solidFill>
              <a:srgbClr val="D73F23"/>
            </a:solidFill>
          </p:spPr>
          <p:txBody>
            <a:bodyPr wrap="square" lIns="0" tIns="0" rIns="0" bIns="0" rtlCol="0"/>
            <a:lstStyle/>
            <a:p>
              <a:pPr>
                <a:defRPr/>
              </a:pPr>
              <a:endParaRPr/>
            </a:p>
          </p:txBody>
        </p:sp>
        <p:sp>
          <p:nvSpPr>
            <p:cNvPr id="9" name="object 9"/>
            <p:cNvSpPr/>
            <p:nvPr/>
          </p:nvSpPr>
          <p:spPr bwMode="auto">
            <a:xfrm>
              <a:off x="5265268" y="2826633"/>
              <a:ext cx="799465" cy="1282065"/>
            </a:xfrm>
            <a:custGeom>
              <a:avLst/>
              <a:gdLst/>
              <a:ahLst/>
              <a:cxnLst/>
              <a:rect l="l" t="t" r="r" b="b"/>
              <a:pathLst>
                <a:path w="799464" h="1282064" extrusionOk="0">
                  <a:moveTo>
                    <a:pt x="653338" y="253555"/>
                  </a:moveTo>
                  <a:lnTo>
                    <a:pt x="649249" y="207975"/>
                  </a:lnTo>
                  <a:lnTo>
                    <a:pt x="637463" y="165074"/>
                  </a:lnTo>
                  <a:lnTo>
                    <a:pt x="618693" y="125577"/>
                  </a:lnTo>
                  <a:lnTo>
                    <a:pt x="593661" y="90182"/>
                  </a:lnTo>
                  <a:lnTo>
                    <a:pt x="563067" y="59626"/>
                  </a:lnTo>
                  <a:lnTo>
                    <a:pt x="527646" y="34607"/>
                  </a:lnTo>
                  <a:lnTo>
                    <a:pt x="488111" y="15862"/>
                  </a:lnTo>
                  <a:lnTo>
                    <a:pt x="445173" y="4076"/>
                  </a:lnTo>
                  <a:lnTo>
                    <a:pt x="399554" y="0"/>
                  </a:lnTo>
                  <a:lnTo>
                    <a:pt x="353936" y="4076"/>
                  </a:lnTo>
                  <a:lnTo>
                    <a:pt x="311010" y="15862"/>
                  </a:lnTo>
                  <a:lnTo>
                    <a:pt x="271475" y="34607"/>
                  </a:lnTo>
                  <a:lnTo>
                    <a:pt x="236054" y="59626"/>
                  </a:lnTo>
                  <a:lnTo>
                    <a:pt x="205460" y="90182"/>
                  </a:lnTo>
                  <a:lnTo>
                    <a:pt x="180428" y="125577"/>
                  </a:lnTo>
                  <a:lnTo>
                    <a:pt x="161658" y="165074"/>
                  </a:lnTo>
                  <a:lnTo>
                    <a:pt x="149872" y="207975"/>
                  </a:lnTo>
                  <a:lnTo>
                    <a:pt x="145783" y="253555"/>
                  </a:lnTo>
                  <a:lnTo>
                    <a:pt x="149872" y="299135"/>
                  </a:lnTo>
                  <a:lnTo>
                    <a:pt x="161658" y="342036"/>
                  </a:lnTo>
                  <a:lnTo>
                    <a:pt x="180428" y="381533"/>
                  </a:lnTo>
                  <a:lnTo>
                    <a:pt x="205460" y="416928"/>
                  </a:lnTo>
                  <a:lnTo>
                    <a:pt x="236054" y="447484"/>
                  </a:lnTo>
                  <a:lnTo>
                    <a:pt x="271475" y="472503"/>
                  </a:lnTo>
                  <a:lnTo>
                    <a:pt x="311010" y="491248"/>
                  </a:lnTo>
                  <a:lnTo>
                    <a:pt x="353936" y="503034"/>
                  </a:lnTo>
                  <a:lnTo>
                    <a:pt x="399554" y="507111"/>
                  </a:lnTo>
                  <a:lnTo>
                    <a:pt x="445173" y="503034"/>
                  </a:lnTo>
                  <a:lnTo>
                    <a:pt x="488111" y="491248"/>
                  </a:lnTo>
                  <a:lnTo>
                    <a:pt x="527646" y="472503"/>
                  </a:lnTo>
                  <a:lnTo>
                    <a:pt x="563067" y="447484"/>
                  </a:lnTo>
                  <a:lnTo>
                    <a:pt x="593661" y="416928"/>
                  </a:lnTo>
                  <a:lnTo>
                    <a:pt x="618693" y="381533"/>
                  </a:lnTo>
                  <a:lnTo>
                    <a:pt x="637463" y="342036"/>
                  </a:lnTo>
                  <a:lnTo>
                    <a:pt x="649249" y="299135"/>
                  </a:lnTo>
                  <a:lnTo>
                    <a:pt x="653338" y="253555"/>
                  </a:lnTo>
                  <a:close/>
                </a:path>
                <a:path w="799464" h="1282064" extrusionOk="0">
                  <a:moveTo>
                    <a:pt x="799122" y="817791"/>
                  </a:moveTo>
                  <a:lnTo>
                    <a:pt x="762787" y="701357"/>
                  </a:lnTo>
                  <a:lnTo>
                    <a:pt x="682853" y="626275"/>
                  </a:lnTo>
                  <a:lnTo>
                    <a:pt x="602932" y="586003"/>
                  </a:lnTo>
                  <a:lnTo>
                    <a:pt x="566597" y="574027"/>
                  </a:lnTo>
                  <a:lnTo>
                    <a:pt x="399554" y="658495"/>
                  </a:lnTo>
                  <a:lnTo>
                    <a:pt x="232524" y="574027"/>
                  </a:lnTo>
                  <a:lnTo>
                    <a:pt x="196189" y="586003"/>
                  </a:lnTo>
                  <a:lnTo>
                    <a:pt x="116255" y="626275"/>
                  </a:lnTo>
                  <a:lnTo>
                    <a:pt x="36334" y="701357"/>
                  </a:lnTo>
                  <a:lnTo>
                    <a:pt x="0" y="817791"/>
                  </a:lnTo>
                  <a:lnTo>
                    <a:pt x="0" y="1281557"/>
                  </a:lnTo>
                  <a:lnTo>
                    <a:pt x="799122" y="1281557"/>
                  </a:lnTo>
                  <a:lnTo>
                    <a:pt x="799122" y="817791"/>
                  </a:lnTo>
                  <a:close/>
                </a:path>
              </a:pathLst>
            </a:custGeom>
            <a:solidFill>
              <a:srgbClr val="4A3529"/>
            </a:solidFill>
          </p:spPr>
          <p:txBody>
            <a:bodyPr wrap="square" lIns="0" tIns="0" rIns="0" bIns="0" rtlCol="0"/>
            <a:lstStyle/>
            <a:p>
              <a:pPr>
                <a:defRPr/>
              </a:pPr>
              <a:endParaRPr/>
            </a:p>
          </p:txBody>
        </p:sp>
        <p:sp>
          <p:nvSpPr>
            <p:cNvPr id="10" name="object 10"/>
            <p:cNvSpPr/>
            <p:nvPr/>
          </p:nvSpPr>
          <p:spPr bwMode="auto">
            <a:xfrm>
              <a:off x="4842014" y="4075940"/>
              <a:ext cx="4161790" cy="2171700"/>
            </a:xfrm>
            <a:custGeom>
              <a:avLst/>
              <a:gdLst/>
              <a:ahLst/>
              <a:cxnLst/>
              <a:rect l="l" t="t" r="r" b="b"/>
              <a:pathLst>
                <a:path w="4161790" h="2171700" extrusionOk="0">
                  <a:moveTo>
                    <a:pt x="4161421" y="1036408"/>
                  </a:moveTo>
                  <a:lnTo>
                    <a:pt x="3364306" y="1036408"/>
                  </a:lnTo>
                  <a:lnTo>
                    <a:pt x="3364306" y="0"/>
                  </a:lnTo>
                  <a:lnTo>
                    <a:pt x="3302076" y="0"/>
                  </a:lnTo>
                  <a:lnTo>
                    <a:pt x="3302076" y="2108606"/>
                  </a:lnTo>
                  <a:lnTo>
                    <a:pt x="2106625" y="2108606"/>
                  </a:lnTo>
                  <a:lnTo>
                    <a:pt x="2106625" y="1686001"/>
                  </a:lnTo>
                  <a:lnTo>
                    <a:pt x="2043950" y="1686001"/>
                  </a:lnTo>
                  <a:lnTo>
                    <a:pt x="2043950" y="2108606"/>
                  </a:lnTo>
                  <a:lnTo>
                    <a:pt x="848436" y="2108606"/>
                  </a:lnTo>
                  <a:lnTo>
                    <a:pt x="848436" y="0"/>
                  </a:lnTo>
                  <a:lnTo>
                    <a:pt x="786206" y="0"/>
                  </a:lnTo>
                  <a:lnTo>
                    <a:pt x="786206" y="1036408"/>
                  </a:lnTo>
                  <a:lnTo>
                    <a:pt x="0" y="1036408"/>
                  </a:lnTo>
                  <a:lnTo>
                    <a:pt x="0" y="1099032"/>
                  </a:lnTo>
                  <a:lnTo>
                    <a:pt x="786206" y="1099032"/>
                  </a:lnTo>
                  <a:lnTo>
                    <a:pt x="786206" y="2171166"/>
                  </a:lnTo>
                  <a:lnTo>
                    <a:pt x="848436" y="2171166"/>
                  </a:lnTo>
                  <a:lnTo>
                    <a:pt x="3302076" y="2171166"/>
                  </a:lnTo>
                  <a:lnTo>
                    <a:pt x="3364306" y="2171166"/>
                  </a:lnTo>
                  <a:lnTo>
                    <a:pt x="3364306" y="1099032"/>
                  </a:lnTo>
                  <a:lnTo>
                    <a:pt x="4161421" y="1099032"/>
                  </a:lnTo>
                  <a:lnTo>
                    <a:pt x="4161421" y="1036408"/>
                  </a:lnTo>
                  <a:close/>
                </a:path>
              </a:pathLst>
            </a:custGeom>
            <a:solidFill>
              <a:srgbClr val="338B8C"/>
            </a:solidFill>
          </p:spPr>
          <p:txBody>
            <a:bodyPr wrap="square" lIns="0" tIns="0" rIns="0" bIns="0" rtlCol="0"/>
            <a:lstStyle/>
            <a:p>
              <a:pPr>
                <a:defRPr/>
              </a:pPr>
              <a:endParaRPr/>
            </a:p>
          </p:txBody>
        </p:sp>
        <p:pic>
          <p:nvPicPr>
            <p:cNvPr id="11" name="object 11"/>
            <p:cNvPicPr/>
            <p:nvPr/>
          </p:nvPicPr>
          <p:blipFill>
            <a:blip r:embed="rId2"/>
            <a:stretch/>
          </p:blipFill>
          <p:spPr bwMode="auto">
            <a:xfrm>
              <a:off x="8806883" y="126219"/>
              <a:ext cx="1460659" cy="1108990"/>
            </a:xfrm>
            <a:prstGeom prst="rect">
              <a:avLst/>
            </a:prstGeom>
          </p:spPr>
        </p:pic>
      </p:grpSp>
      <p:pic>
        <p:nvPicPr>
          <p:cNvPr id="12" name="object 12"/>
          <p:cNvPicPr/>
          <p:nvPr/>
        </p:nvPicPr>
        <p:blipFill>
          <a:blip r:embed="rId3"/>
          <a:stretch/>
        </p:blipFill>
        <p:spPr bwMode="auto">
          <a:xfrm>
            <a:off x="305999" y="6534784"/>
            <a:ext cx="1596922" cy="954843"/>
          </a:xfrm>
          <a:prstGeom prst="rect">
            <a:avLst/>
          </a:prstGeom>
        </p:spPr>
      </p:pic>
      <p:sp>
        <p:nvSpPr>
          <p:cNvPr id="13" name="object 13"/>
          <p:cNvSpPr txBox="1">
            <a:spLocks noGrp="1"/>
          </p:cNvSpPr>
          <p:nvPr>
            <p:ph type="title"/>
          </p:nvPr>
        </p:nvSpPr>
        <p:spPr bwMode="auto">
          <a:xfrm>
            <a:off x="935811" y="1331859"/>
            <a:ext cx="5741670" cy="3067685"/>
          </a:xfrm>
          <a:prstGeom prst="rect">
            <a:avLst/>
          </a:prstGeom>
        </p:spPr>
        <p:txBody>
          <a:bodyPr vert="horz" wrap="square" lIns="0" tIns="12700" rIns="0" bIns="0" rtlCol="0">
            <a:spAutoFit/>
          </a:bodyPr>
          <a:lstStyle/>
          <a:p>
            <a:pPr marL="12700" marR="5080">
              <a:lnSpc>
                <a:spcPct val="107300"/>
              </a:lnSpc>
              <a:spcBef>
                <a:spcPts val="100"/>
              </a:spcBef>
              <a:defRPr/>
            </a:pPr>
            <a:r>
              <a:rPr sz="6200" b="0" spc="-140" dirty="0">
                <a:latin typeface="+mn-lt"/>
                <a:cs typeface="Verdana"/>
              </a:rPr>
              <a:t>Module</a:t>
            </a:r>
            <a:r>
              <a:rPr lang="en-GB" sz="6200" b="0" spc="-140" dirty="0">
                <a:latin typeface="+mn-lt"/>
                <a:cs typeface="Verdana"/>
              </a:rPr>
              <a:t>:</a:t>
            </a:r>
            <a:r>
              <a:rPr sz="6200" b="0" spc="-135" dirty="0">
                <a:latin typeface="+mn-lt"/>
                <a:cs typeface="Verdana"/>
              </a:rPr>
              <a:t> </a:t>
            </a:r>
            <a:r>
              <a:rPr sz="6200" b="0" spc="-245" dirty="0">
                <a:latin typeface="+mn-lt"/>
                <a:cs typeface="Verdana"/>
              </a:rPr>
              <a:t>N</a:t>
            </a:r>
            <a:r>
              <a:rPr sz="6200" b="0" spc="-210" dirty="0">
                <a:latin typeface="+mn-lt"/>
                <a:cs typeface="Verdana"/>
              </a:rPr>
              <a:t>e</a:t>
            </a:r>
            <a:r>
              <a:rPr sz="6200" b="0" spc="-135" dirty="0">
                <a:latin typeface="+mn-lt"/>
                <a:cs typeface="Verdana"/>
              </a:rPr>
              <a:t>t</a:t>
            </a:r>
            <a:r>
              <a:rPr sz="6200" b="0" spc="-270" dirty="0">
                <a:latin typeface="+mn-lt"/>
                <a:cs typeface="Verdana"/>
              </a:rPr>
              <a:t>w</a:t>
            </a:r>
            <a:r>
              <a:rPr sz="6200" b="0" spc="-204" dirty="0">
                <a:latin typeface="+mn-lt"/>
                <a:cs typeface="Verdana"/>
              </a:rPr>
              <a:t>o</a:t>
            </a:r>
            <a:r>
              <a:rPr sz="6200" b="0" spc="-415" dirty="0">
                <a:latin typeface="+mn-lt"/>
                <a:cs typeface="Verdana"/>
              </a:rPr>
              <a:t>r</a:t>
            </a:r>
            <a:r>
              <a:rPr sz="6200" b="0" spc="-75" dirty="0">
                <a:latin typeface="+mn-lt"/>
                <a:cs typeface="Verdana"/>
              </a:rPr>
              <a:t>k</a:t>
            </a:r>
            <a:r>
              <a:rPr sz="6200" b="0" spc="-260" dirty="0">
                <a:latin typeface="+mn-lt"/>
                <a:cs typeface="Verdana"/>
              </a:rPr>
              <a:t>i</a:t>
            </a:r>
            <a:r>
              <a:rPr sz="6200" b="0" spc="-140" dirty="0">
                <a:latin typeface="+mn-lt"/>
                <a:cs typeface="Verdana"/>
              </a:rPr>
              <a:t>n</a:t>
            </a:r>
            <a:r>
              <a:rPr sz="6200" b="0" dirty="0">
                <a:latin typeface="+mn-lt"/>
                <a:cs typeface="Verdana"/>
              </a:rPr>
              <a:t>g</a:t>
            </a:r>
            <a:r>
              <a:rPr sz="6200" b="0" spc="-365" dirty="0">
                <a:latin typeface="+mn-lt"/>
                <a:cs typeface="Verdana"/>
              </a:rPr>
              <a:t> </a:t>
            </a:r>
            <a:r>
              <a:rPr sz="6200" b="0" spc="-500" dirty="0">
                <a:latin typeface="+mn-lt"/>
                <a:cs typeface="Verdana"/>
              </a:rPr>
              <a:t>&amp;  </a:t>
            </a:r>
            <a:r>
              <a:rPr sz="6200" b="0" spc="-160" dirty="0">
                <a:latin typeface="+mn-lt"/>
                <a:cs typeface="Verdana"/>
              </a:rPr>
              <a:t>Advocacy</a:t>
            </a:r>
            <a:endParaRPr sz="6200" b="0" dirty="0">
              <a:latin typeface="+mn-lt"/>
              <a:cs typeface="Verdana"/>
            </a:endParaRPr>
          </a:p>
        </p:txBody>
      </p:sp>
      <p:pic>
        <p:nvPicPr>
          <p:cNvPr id="14" name="Picture 13" descr="Text&#10;&#10;Description automatically generated"/>
          <p:cNvPicPr/>
          <p:nvPr/>
        </p:nvPicPr>
        <p:blipFill>
          <a:blip r:embed="rId4"/>
          <a:stretch/>
        </p:blipFill>
        <p:spPr bwMode="auto">
          <a:xfrm>
            <a:off x="361759" y="385140"/>
            <a:ext cx="2416167" cy="539387"/>
          </a:xfrm>
          <a:prstGeom prst="rect">
            <a:avLst/>
          </a:prstGeom>
        </p:spPr>
      </p:pic>
      <p:sp>
        <p:nvSpPr>
          <p:cNvPr id="15" name="Textfeld 7"/>
          <p:cNvSpPr txBox="1"/>
          <p:nvPr/>
        </p:nvSpPr>
        <p:spPr bwMode="auto">
          <a:xfrm>
            <a:off x="2787082" y="6658262"/>
            <a:ext cx="5360894" cy="707886"/>
          </a:xfrm>
          <a:prstGeom prst="rect">
            <a:avLst/>
          </a:prstGeom>
          <a:noFill/>
        </p:spPr>
        <p:txBody>
          <a:bodyPr wrap="square" rtlCol="0">
            <a:spAutoFit/>
          </a:bodyPr>
          <a:lstStyle/>
          <a:p>
            <a:pPr>
              <a:defRPr/>
            </a:pPr>
            <a:r>
              <a:rPr lang="de-DE" sz="1000" i="1"/>
              <a:t>The project is co-funded by the European Unions‘ Asylum, Migration and Integration Fund. </a:t>
            </a:r>
            <a:r>
              <a:rPr lang="en-US" sz="1000" b="0" i="1" u="none" strike="noStrike">
                <a:solidFill>
                  <a:schemeClr val="tx1"/>
                </a:solidFill>
                <a:latin typeface="+mn-lt"/>
                <a:ea typeface="+mn-ea"/>
                <a:cs typeface="+mn-cs"/>
              </a:rPr>
              <a:t>The content of this presentation represents the views of the EMVI project partnership only and is their sole responsibility. The European Commission does not accept any responsibility for use that may be made of the information it contains.</a:t>
            </a:r>
            <a:endParaRPr lang="de-AT" sz="1000" i="1"/>
          </a:p>
        </p:txBody>
      </p:sp>
      <p:pic>
        <p:nvPicPr>
          <p:cNvPr id="17" name="Picture 16">
            <a:extLst>
              <a:ext uri="{FF2B5EF4-FFF2-40B4-BE49-F238E27FC236}">
                <a16:creationId xmlns:a16="http://schemas.microsoft.com/office/drawing/2014/main" id="{69F7D2C4-CADA-4960-B351-8CC82A8067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5052" y="6463427"/>
            <a:ext cx="1719072" cy="917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3" name="object 3"/>
          <p:cNvGrpSpPr/>
          <p:nvPr/>
        </p:nvGrpSpPr>
        <p:grpSpPr bwMode="auto">
          <a:xfrm>
            <a:off x="5809824" y="1715492"/>
            <a:ext cx="1506220" cy="1506220"/>
            <a:chOff x="5809824" y="1715492"/>
            <a:chExt cx="1506220" cy="1506220"/>
          </a:xfrm>
        </p:grpSpPr>
        <p:sp>
          <p:nvSpPr>
            <p:cNvPr id="4" name="object 4"/>
            <p:cNvSpPr/>
            <p:nvPr/>
          </p:nvSpPr>
          <p:spPr bwMode="auto">
            <a:xfrm>
              <a:off x="5809824" y="1715492"/>
              <a:ext cx="1506220" cy="1506220"/>
            </a:xfrm>
            <a:custGeom>
              <a:avLst/>
              <a:gdLst/>
              <a:ahLst/>
              <a:cxnLst/>
              <a:rect l="l" t="t" r="r" b="b"/>
              <a:pathLst>
                <a:path w="1506220" h="1506220" extrusionOk="0">
                  <a:moveTo>
                    <a:pt x="0" y="753046"/>
                  </a:moveTo>
                  <a:lnTo>
                    <a:pt x="1481" y="800668"/>
                  </a:lnTo>
                  <a:lnTo>
                    <a:pt x="5867" y="847503"/>
                  </a:lnTo>
                  <a:lnTo>
                    <a:pt x="13069" y="893464"/>
                  </a:lnTo>
                  <a:lnTo>
                    <a:pt x="22999" y="938461"/>
                  </a:lnTo>
                  <a:lnTo>
                    <a:pt x="35569" y="982406"/>
                  </a:lnTo>
                  <a:lnTo>
                    <a:pt x="50690" y="1025211"/>
                  </a:lnTo>
                  <a:lnTo>
                    <a:pt x="68274" y="1066789"/>
                  </a:lnTo>
                  <a:lnTo>
                    <a:pt x="88234" y="1107050"/>
                  </a:lnTo>
                  <a:lnTo>
                    <a:pt x="110480" y="1145907"/>
                  </a:lnTo>
                  <a:lnTo>
                    <a:pt x="134925" y="1183271"/>
                  </a:lnTo>
                  <a:lnTo>
                    <a:pt x="161480" y="1219054"/>
                  </a:lnTo>
                  <a:lnTo>
                    <a:pt x="190057" y="1253168"/>
                  </a:lnTo>
                  <a:lnTo>
                    <a:pt x="220568" y="1285524"/>
                  </a:lnTo>
                  <a:lnTo>
                    <a:pt x="252924" y="1316035"/>
                  </a:lnTo>
                  <a:lnTo>
                    <a:pt x="287038" y="1344612"/>
                  </a:lnTo>
                  <a:lnTo>
                    <a:pt x="322821" y="1371167"/>
                  </a:lnTo>
                  <a:lnTo>
                    <a:pt x="360185" y="1395612"/>
                  </a:lnTo>
                  <a:lnTo>
                    <a:pt x="399042" y="1417858"/>
                  </a:lnTo>
                  <a:lnTo>
                    <a:pt x="439303" y="1437818"/>
                  </a:lnTo>
                  <a:lnTo>
                    <a:pt x="480881" y="1455402"/>
                  </a:lnTo>
                  <a:lnTo>
                    <a:pt x="523686" y="1470523"/>
                  </a:lnTo>
                  <a:lnTo>
                    <a:pt x="567631" y="1483093"/>
                  </a:lnTo>
                  <a:lnTo>
                    <a:pt x="612628" y="1493023"/>
                  </a:lnTo>
                  <a:lnTo>
                    <a:pt x="658589" y="1500225"/>
                  </a:lnTo>
                  <a:lnTo>
                    <a:pt x="705424" y="1504611"/>
                  </a:lnTo>
                  <a:lnTo>
                    <a:pt x="753046" y="1506092"/>
                  </a:lnTo>
                  <a:lnTo>
                    <a:pt x="800668" y="1504611"/>
                  </a:lnTo>
                  <a:lnTo>
                    <a:pt x="847503" y="1500225"/>
                  </a:lnTo>
                  <a:lnTo>
                    <a:pt x="893464" y="1493023"/>
                  </a:lnTo>
                  <a:lnTo>
                    <a:pt x="938461" y="1483093"/>
                  </a:lnTo>
                  <a:lnTo>
                    <a:pt x="982406" y="1470523"/>
                  </a:lnTo>
                  <a:lnTo>
                    <a:pt x="1025211" y="1455402"/>
                  </a:lnTo>
                  <a:lnTo>
                    <a:pt x="1066789" y="1437818"/>
                  </a:lnTo>
                  <a:lnTo>
                    <a:pt x="1107050" y="1417858"/>
                  </a:lnTo>
                  <a:lnTo>
                    <a:pt x="1145907" y="1395612"/>
                  </a:lnTo>
                  <a:lnTo>
                    <a:pt x="1183271" y="1371167"/>
                  </a:lnTo>
                  <a:lnTo>
                    <a:pt x="1219054" y="1344612"/>
                  </a:lnTo>
                  <a:lnTo>
                    <a:pt x="1253168" y="1316035"/>
                  </a:lnTo>
                  <a:lnTo>
                    <a:pt x="1285524" y="1285524"/>
                  </a:lnTo>
                  <a:lnTo>
                    <a:pt x="1316035" y="1253168"/>
                  </a:lnTo>
                  <a:lnTo>
                    <a:pt x="1344612" y="1219054"/>
                  </a:lnTo>
                  <a:lnTo>
                    <a:pt x="1371167" y="1183271"/>
                  </a:lnTo>
                  <a:lnTo>
                    <a:pt x="1395612" y="1145907"/>
                  </a:lnTo>
                  <a:lnTo>
                    <a:pt x="1417858" y="1107050"/>
                  </a:lnTo>
                  <a:lnTo>
                    <a:pt x="1437818" y="1066789"/>
                  </a:lnTo>
                  <a:lnTo>
                    <a:pt x="1455402" y="1025211"/>
                  </a:lnTo>
                  <a:lnTo>
                    <a:pt x="1470523" y="982406"/>
                  </a:lnTo>
                  <a:lnTo>
                    <a:pt x="1483093" y="938461"/>
                  </a:lnTo>
                  <a:lnTo>
                    <a:pt x="1493023" y="893464"/>
                  </a:lnTo>
                  <a:lnTo>
                    <a:pt x="1500225" y="847503"/>
                  </a:lnTo>
                  <a:lnTo>
                    <a:pt x="1504611" y="800668"/>
                  </a:lnTo>
                  <a:lnTo>
                    <a:pt x="1506092" y="753046"/>
                  </a:lnTo>
                  <a:lnTo>
                    <a:pt x="1504611" y="705424"/>
                  </a:lnTo>
                  <a:lnTo>
                    <a:pt x="1500225" y="658589"/>
                  </a:lnTo>
                  <a:lnTo>
                    <a:pt x="1493023" y="612628"/>
                  </a:lnTo>
                  <a:lnTo>
                    <a:pt x="1483093" y="567631"/>
                  </a:lnTo>
                  <a:lnTo>
                    <a:pt x="1470523" y="523686"/>
                  </a:lnTo>
                  <a:lnTo>
                    <a:pt x="1455402" y="480881"/>
                  </a:lnTo>
                  <a:lnTo>
                    <a:pt x="1437818" y="439303"/>
                  </a:lnTo>
                  <a:lnTo>
                    <a:pt x="1417858" y="399042"/>
                  </a:lnTo>
                  <a:lnTo>
                    <a:pt x="1395612" y="360185"/>
                  </a:lnTo>
                  <a:lnTo>
                    <a:pt x="1371167" y="322821"/>
                  </a:lnTo>
                  <a:lnTo>
                    <a:pt x="1344612" y="287038"/>
                  </a:lnTo>
                  <a:lnTo>
                    <a:pt x="1316035" y="252924"/>
                  </a:lnTo>
                  <a:lnTo>
                    <a:pt x="1285524" y="220568"/>
                  </a:lnTo>
                  <a:lnTo>
                    <a:pt x="1253168" y="190057"/>
                  </a:lnTo>
                  <a:lnTo>
                    <a:pt x="1219054" y="161480"/>
                  </a:lnTo>
                  <a:lnTo>
                    <a:pt x="1183271" y="134925"/>
                  </a:lnTo>
                  <a:lnTo>
                    <a:pt x="1145907" y="110480"/>
                  </a:lnTo>
                  <a:lnTo>
                    <a:pt x="1107050" y="88234"/>
                  </a:lnTo>
                  <a:lnTo>
                    <a:pt x="1066789" y="68274"/>
                  </a:lnTo>
                  <a:lnTo>
                    <a:pt x="1025211" y="50690"/>
                  </a:lnTo>
                  <a:lnTo>
                    <a:pt x="982406" y="35569"/>
                  </a:lnTo>
                  <a:lnTo>
                    <a:pt x="938461" y="22999"/>
                  </a:lnTo>
                  <a:lnTo>
                    <a:pt x="893464" y="13069"/>
                  </a:lnTo>
                  <a:lnTo>
                    <a:pt x="847503" y="5867"/>
                  </a:lnTo>
                  <a:lnTo>
                    <a:pt x="800668" y="1481"/>
                  </a:lnTo>
                  <a:lnTo>
                    <a:pt x="753046" y="0"/>
                  </a:lnTo>
                  <a:lnTo>
                    <a:pt x="705424" y="1481"/>
                  </a:lnTo>
                  <a:lnTo>
                    <a:pt x="658589" y="5867"/>
                  </a:lnTo>
                  <a:lnTo>
                    <a:pt x="612628" y="13069"/>
                  </a:lnTo>
                  <a:lnTo>
                    <a:pt x="567631" y="22999"/>
                  </a:lnTo>
                  <a:lnTo>
                    <a:pt x="523686" y="35569"/>
                  </a:lnTo>
                  <a:lnTo>
                    <a:pt x="480881" y="50690"/>
                  </a:lnTo>
                  <a:lnTo>
                    <a:pt x="439303" y="68274"/>
                  </a:lnTo>
                  <a:lnTo>
                    <a:pt x="399042" y="88234"/>
                  </a:lnTo>
                  <a:lnTo>
                    <a:pt x="360185" y="110480"/>
                  </a:lnTo>
                  <a:lnTo>
                    <a:pt x="322821" y="134925"/>
                  </a:lnTo>
                  <a:lnTo>
                    <a:pt x="287038" y="161480"/>
                  </a:lnTo>
                  <a:lnTo>
                    <a:pt x="252924" y="190057"/>
                  </a:lnTo>
                  <a:lnTo>
                    <a:pt x="220568" y="220568"/>
                  </a:lnTo>
                  <a:lnTo>
                    <a:pt x="190057" y="252924"/>
                  </a:lnTo>
                  <a:lnTo>
                    <a:pt x="161480" y="287038"/>
                  </a:lnTo>
                  <a:lnTo>
                    <a:pt x="134925" y="322821"/>
                  </a:lnTo>
                  <a:lnTo>
                    <a:pt x="110480" y="360185"/>
                  </a:lnTo>
                  <a:lnTo>
                    <a:pt x="88234" y="399042"/>
                  </a:lnTo>
                  <a:lnTo>
                    <a:pt x="68274" y="439303"/>
                  </a:lnTo>
                  <a:lnTo>
                    <a:pt x="50690" y="480881"/>
                  </a:lnTo>
                  <a:lnTo>
                    <a:pt x="35569" y="523686"/>
                  </a:lnTo>
                  <a:lnTo>
                    <a:pt x="22999" y="567631"/>
                  </a:lnTo>
                  <a:lnTo>
                    <a:pt x="13069" y="612628"/>
                  </a:lnTo>
                  <a:lnTo>
                    <a:pt x="5867" y="658589"/>
                  </a:lnTo>
                  <a:lnTo>
                    <a:pt x="1481" y="705424"/>
                  </a:lnTo>
                  <a:lnTo>
                    <a:pt x="0" y="753046"/>
                  </a:lnTo>
                  <a:close/>
                </a:path>
              </a:pathLst>
            </a:custGeom>
            <a:solidFill>
              <a:srgbClr val="47A1AD">
                <a:alpha val="69799"/>
              </a:srgbClr>
            </a:solidFill>
          </p:spPr>
          <p:txBody>
            <a:bodyPr wrap="square" lIns="0" tIns="0" rIns="0" bIns="0" rtlCol="0"/>
            <a:lstStyle/>
            <a:p>
              <a:pPr>
                <a:defRPr/>
              </a:pPr>
              <a:endParaRPr dirty="0"/>
            </a:p>
          </p:txBody>
        </p:sp>
        <p:sp>
          <p:nvSpPr>
            <p:cNvPr id="5" name="object 5"/>
            <p:cNvSpPr/>
            <p:nvPr/>
          </p:nvSpPr>
          <p:spPr bwMode="auto">
            <a:xfrm>
              <a:off x="6155906" y="2029225"/>
              <a:ext cx="600075" cy="737870"/>
            </a:xfrm>
            <a:custGeom>
              <a:avLst/>
              <a:gdLst/>
              <a:ahLst/>
              <a:cxnLst/>
              <a:rect l="l" t="t" r="r" b="b"/>
              <a:pathLst>
                <a:path w="600075" h="737869" extrusionOk="0">
                  <a:moveTo>
                    <a:pt x="440461" y="529221"/>
                  </a:moveTo>
                  <a:lnTo>
                    <a:pt x="439991" y="518693"/>
                  </a:lnTo>
                  <a:lnTo>
                    <a:pt x="428002" y="506691"/>
                  </a:lnTo>
                  <a:lnTo>
                    <a:pt x="418426" y="507199"/>
                  </a:lnTo>
                  <a:lnTo>
                    <a:pt x="412165" y="512902"/>
                  </a:lnTo>
                  <a:lnTo>
                    <a:pt x="406933" y="517664"/>
                  </a:lnTo>
                  <a:lnTo>
                    <a:pt x="396671" y="527392"/>
                  </a:lnTo>
                  <a:lnTo>
                    <a:pt x="390563" y="533323"/>
                  </a:lnTo>
                  <a:lnTo>
                    <a:pt x="390753" y="543509"/>
                  </a:lnTo>
                  <a:lnTo>
                    <a:pt x="402780" y="555536"/>
                  </a:lnTo>
                  <a:lnTo>
                    <a:pt x="412597" y="555320"/>
                  </a:lnTo>
                  <a:lnTo>
                    <a:pt x="423786" y="544537"/>
                  </a:lnTo>
                  <a:lnTo>
                    <a:pt x="428967" y="539699"/>
                  </a:lnTo>
                  <a:lnTo>
                    <a:pt x="440461" y="529221"/>
                  </a:lnTo>
                  <a:close/>
                </a:path>
                <a:path w="600075" h="737869" extrusionOk="0">
                  <a:moveTo>
                    <a:pt x="599503" y="282930"/>
                  </a:moveTo>
                  <a:lnTo>
                    <a:pt x="598360" y="237832"/>
                  </a:lnTo>
                  <a:lnTo>
                    <a:pt x="591096" y="194106"/>
                  </a:lnTo>
                  <a:lnTo>
                    <a:pt x="577215" y="153517"/>
                  </a:lnTo>
                  <a:lnTo>
                    <a:pt x="556272" y="116484"/>
                  </a:lnTo>
                  <a:lnTo>
                    <a:pt x="529196" y="83604"/>
                  </a:lnTo>
                  <a:lnTo>
                    <a:pt x="496925" y="55460"/>
                  </a:lnTo>
                  <a:lnTo>
                    <a:pt x="458482" y="32118"/>
                  </a:lnTo>
                  <a:lnTo>
                    <a:pt x="416725" y="15506"/>
                  </a:lnTo>
                  <a:lnTo>
                    <a:pt x="373151" y="5080"/>
                  </a:lnTo>
                  <a:lnTo>
                    <a:pt x="328244" y="0"/>
                  </a:lnTo>
                  <a:lnTo>
                    <a:pt x="286943" y="406"/>
                  </a:lnTo>
                  <a:lnTo>
                    <a:pt x="234454" y="7200"/>
                  </a:lnTo>
                  <a:lnTo>
                    <a:pt x="189471" y="20307"/>
                  </a:lnTo>
                  <a:lnTo>
                    <a:pt x="146888" y="39878"/>
                  </a:lnTo>
                  <a:lnTo>
                    <a:pt x="107543" y="66027"/>
                  </a:lnTo>
                  <a:lnTo>
                    <a:pt x="74231" y="97383"/>
                  </a:lnTo>
                  <a:lnTo>
                    <a:pt x="46761" y="133705"/>
                  </a:lnTo>
                  <a:lnTo>
                    <a:pt x="25184" y="173888"/>
                  </a:lnTo>
                  <a:lnTo>
                    <a:pt x="15011" y="201891"/>
                  </a:lnTo>
                  <a:lnTo>
                    <a:pt x="9575" y="216839"/>
                  </a:lnTo>
                  <a:lnTo>
                    <a:pt x="0" y="261442"/>
                  </a:lnTo>
                  <a:lnTo>
                    <a:pt x="152" y="268897"/>
                  </a:lnTo>
                  <a:lnTo>
                    <a:pt x="2832" y="274878"/>
                  </a:lnTo>
                  <a:lnTo>
                    <a:pt x="7848" y="279069"/>
                  </a:lnTo>
                  <a:lnTo>
                    <a:pt x="15011" y="281152"/>
                  </a:lnTo>
                  <a:lnTo>
                    <a:pt x="154152" y="297116"/>
                  </a:lnTo>
                  <a:lnTo>
                    <a:pt x="159689" y="288124"/>
                  </a:lnTo>
                  <a:lnTo>
                    <a:pt x="160591" y="280479"/>
                  </a:lnTo>
                  <a:lnTo>
                    <a:pt x="169291" y="242658"/>
                  </a:lnTo>
                  <a:lnTo>
                    <a:pt x="186194" y="207937"/>
                  </a:lnTo>
                  <a:lnTo>
                    <a:pt x="211035" y="178765"/>
                  </a:lnTo>
                  <a:lnTo>
                    <a:pt x="243522" y="157568"/>
                  </a:lnTo>
                  <a:lnTo>
                    <a:pt x="318757" y="147243"/>
                  </a:lnTo>
                  <a:lnTo>
                    <a:pt x="356539" y="156603"/>
                  </a:lnTo>
                  <a:lnTo>
                    <a:pt x="389140" y="175145"/>
                  </a:lnTo>
                  <a:lnTo>
                    <a:pt x="414388" y="203885"/>
                  </a:lnTo>
                  <a:lnTo>
                    <a:pt x="428726" y="238556"/>
                  </a:lnTo>
                  <a:lnTo>
                    <a:pt x="432993" y="276301"/>
                  </a:lnTo>
                  <a:lnTo>
                    <a:pt x="427977" y="314286"/>
                  </a:lnTo>
                  <a:lnTo>
                    <a:pt x="415886" y="343090"/>
                  </a:lnTo>
                  <a:lnTo>
                    <a:pt x="397230" y="368173"/>
                  </a:lnTo>
                  <a:lnTo>
                    <a:pt x="374967" y="390766"/>
                  </a:lnTo>
                  <a:lnTo>
                    <a:pt x="352018" y="412089"/>
                  </a:lnTo>
                  <a:lnTo>
                    <a:pt x="315950" y="446201"/>
                  </a:lnTo>
                  <a:lnTo>
                    <a:pt x="281470" y="481888"/>
                  </a:lnTo>
                  <a:lnTo>
                    <a:pt x="251548" y="520966"/>
                  </a:lnTo>
                  <a:lnTo>
                    <a:pt x="245719" y="532498"/>
                  </a:lnTo>
                  <a:lnTo>
                    <a:pt x="230327" y="562965"/>
                  </a:lnTo>
                  <a:lnTo>
                    <a:pt x="229146" y="565302"/>
                  </a:lnTo>
                  <a:lnTo>
                    <a:pt x="219100" y="603402"/>
                  </a:lnTo>
                  <a:lnTo>
                    <a:pt x="215011" y="642683"/>
                  </a:lnTo>
                  <a:lnTo>
                    <a:pt x="214388" y="682421"/>
                  </a:lnTo>
                  <a:lnTo>
                    <a:pt x="214731" y="721893"/>
                  </a:lnTo>
                  <a:lnTo>
                    <a:pt x="214731" y="730377"/>
                  </a:lnTo>
                  <a:lnTo>
                    <a:pt x="221830" y="737476"/>
                  </a:lnTo>
                  <a:lnTo>
                    <a:pt x="366090" y="737476"/>
                  </a:lnTo>
                  <a:lnTo>
                    <a:pt x="373151" y="730377"/>
                  </a:lnTo>
                  <a:lnTo>
                    <a:pt x="373151" y="721893"/>
                  </a:lnTo>
                  <a:lnTo>
                    <a:pt x="372745" y="686663"/>
                  </a:lnTo>
                  <a:lnTo>
                    <a:pt x="373570" y="651052"/>
                  </a:lnTo>
                  <a:lnTo>
                    <a:pt x="378739" y="616267"/>
                  </a:lnTo>
                  <a:lnTo>
                    <a:pt x="391337" y="583526"/>
                  </a:lnTo>
                  <a:lnTo>
                    <a:pt x="392633" y="571182"/>
                  </a:lnTo>
                  <a:lnTo>
                    <a:pt x="385216" y="562483"/>
                  </a:lnTo>
                  <a:lnTo>
                    <a:pt x="374142" y="560362"/>
                  </a:lnTo>
                  <a:lnTo>
                    <a:pt x="372745" y="561441"/>
                  </a:lnTo>
                  <a:lnTo>
                    <a:pt x="364439" y="567778"/>
                  </a:lnTo>
                  <a:lnTo>
                    <a:pt x="357593" y="585025"/>
                  </a:lnTo>
                  <a:lnTo>
                    <a:pt x="349872" y="604456"/>
                  </a:lnTo>
                  <a:lnTo>
                    <a:pt x="343395" y="642988"/>
                  </a:lnTo>
                  <a:lnTo>
                    <a:pt x="341833" y="682434"/>
                  </a:lnTo>
                  <a:lnTo>
                    <a:pt x="341934" y="706297"/>
                  </a:lnTo>
                  <a:lnTo>
                    <a:pt x="245872" y="706297"/>
                  </a:lnTo>
                  <a:lnTo>
                    <a:pt x="245783" y="662381"/>
                  </a:lnTo>
                  <a:lnTo>
                    <a:pt x="247561" y="623862"/>
                  </a:lnTo>
                  <a:lnTo>
                    <a:pt x="256374" y="581647"/>
                  </a:lnTo>
                  <a:lnTo>
                    <a:pt x="274497" y="542010"/>
                  </a:lnTo>
                  <a:lnTo>
                    <a:pt x="300888" y="506653"/>
                  </a:lnTo>
                  <a:lnTo>
                    <a:pt x="332854" y="473011"/>
                  </a:lnTo>
                  <a:lnTo>
                    <a:pt x="385978" y="422846"/>
                  </a:lnTo>
                  <a:lnTo>
                    <a:pt x="411975" y="396963"/>
                  </a:lnTo>
                  <a:lnTo>
                    <a:pt x="434695" y="369316"/>
                  </a:lnTo>
                  <a:lnTo>
                    <a:pt x="452005" y="338480"/>
                  </a:lnTo>
                  <a:lnTo>
                    <a:pt x="461784" y="303060"/>
                  </a:lnTo>
                  <a:lnTo>
                    <a:pt x="463804" y="269062"/>
                  </a:lnTo>
                  <a:lnTo>
                    <a:pt x="459955" y="235381"/>
                  </a:lnTo>
                  <a:lnTo>
                    <a:pt x="449541" y="203327"/>
                  </a:lnTo>
                  <a:lnTo>
                    <a:pt x="432993" y="176123"/>
                  </a:lnTo>
                  <a:lnTo>
                    <a:pt x="431850" y="174244"/>
                  </a:lnTo>
                  <a:lnTo>
                    <a:pt x="407720" y="150368"/>
                  </a:lnTo>
                  <a:lnTo>
                    <a:pt x="379387" y="132994"/>
                  </a:lnTo>
                  <a:lnTo>
                    <a:pt x="347929" y="121793"/>
                  </a:lnTo>
                  <a:lnTo>
                    <a:pt x="314490" y="116420"/>
                  </a:lnTo>
                  <a:lnTo>
                    <a:pt x="280797" y="116852"/>
                  </a:lnTo>
                  <a:lnTo>
                    <a:pt x="217576" y="136169"/>
                  </a:lnTo>
                  <a:lnTo>
                    <a:pt x="166052" y="181749"/>
                  </a:lnTo>
                  <a:lnTo>
                    <a:pt x="145008" y="221068"/>
                  </a:lnTo>
                  <a:lnTo>
                    <a:pt x="136105" y="245630"/>
                  </a:lnTo>
                  <a:lnTo>
                    <a:pt x="132676" y="263499"/>
                  </a:lnTo>
                  <a:lnTo>
                    <a:pt x="129413" y="263131"/>
                  </a:lnTo>
                  <a:lnTo>
                    <a:pt x="33769" y="252158"/>
                  </a:lnTo>
                  <a:lnTo>
                    <a:pt x="39179" y="226707"/>
                  </a:lnTo>
                  <a:lnTo>
                    <a:pt x="54089" y="185851"/>
                  </a:lnTo>
                  <a:lnTo>
                    <a:pt x="75006" y="147802"/>
                  </a:lnTo>
                  <a:lnTo>
                    <a:pt x="102209" y="113220"/>
                  </a:lnTo>
                  <a:lnTo>
                    <a:pt x="135204" y="83972"/>
                  </a:lnTo>
                  <a:lnTo>
                    <a:pt x="172516" y="61315"/>
                  </a:lnTo>
                  <a:lnTo>
                    <a:pt x="213106" y="44970"/>
                  </a:lnTo>
                  <a:lnTo>
                    <a:pt x="255943" y="34645"/>
                  </a:lnTo>
                  <a:lnTo>
                    <a:pt x="299720" y="30327"/>
                  </a:lnTo>
                  <a:lnTo>
                    <a:pt x="344157" y="32029"/>
                  </a:lnTo>
                  <a:lnTo>
                    <a:pt x="387946" y="39865"/>
                  </a:lnTo>
                  <a:lnTo>
                    <a:pt x="429818" y="53898"/>
                  </a:lnTo>
                  <a:lnTo>
                    <a:pt x="468452" y="74244"/>
                  </a:lnTo>
                  <a:lnTo>
                    <a:pt x="502577" y="100977"/>
                  </a:lnTo>
                  <a:lnTo>
                    <a:pt x="530885" y="134200"/>
                  </a:lnTo>
                  <a:lnTo>
                    <a:pt x="552081" y="173990"/>
                  </a:lnTo>
                  <a:lnTo>
                    <a:pt x="564108" y="215252"/>
                  </a:lnTo>
                  <a:lnTo>
                    <a:pt x="568794" y="258762"/>
                  </a:lnTo>
                  <a:lnTo>
                    <a:pt x="566356" y="302501"/>
                  </a:lnTo>
                  <a:lnTo>
                    <a:pt x="557009" y="344436"/>
                  </a:lnTo>
                  <a:lnTo>
                    <a:pt x="537616" y="386549"/>
                  </a:lnTo>
                  <a:lnTo>
                    <a:pt x="510171" y="423011"/>
                  </a:lnTo>
                  <a:lnTo>
                    <a:pt x="477583" y="455599"/>
                  </a:lnTo>
                  <a:lnTo>
                    <a:pt x="442722" y="486117"/>
                  </a:lnTo>
                  <a:lnTo>
                    <a:pt x="437591" y="496925"/>
                  </a:lnTo>
                  <a:lnTo>
                    <a:pt x="442328" y="506933"/>
                  </a:lnTo>
                  <a:lnTo>
                    <a:pt x="452767" y="512051"/>
                  </a:lnTo>
                  <a:lnTo>
                    <a:pt x="464756" y="508152"/>
                  </a:lnTo>
                  <a:lnTo>
                    <a:pt x="499186" y="477748"/>
                  </a:lnTo>
                  <a:lnTo>
                    <a:pt x="531152" y="445706"/>
                  </a:lnTo>
                  <a:lnTo>
                    <a:pt x="558927" y="410324"/>
                  </a:lnTo>
                  <a:lnTo>
                    <a:pt x="580745" y="369912"/>
                  </a:lnTo>
                  <a:lnTo>
                    <a:pt x="593852" y="327558"/>
                  </a:lnTo>
                  <a:lnTo>
                    <a:pt x="599503" y="282930"/>
                  </a:lnTo>
                  <a:close/>
                </a:path>
              </a:pathLst>
            </a:custGeom>
            <a:solidFill>
              <a:srgbClr val="FFFFFF">
                <a:alpha val="69799"/>
              </a:srgbClr>
            </a:solidFill>
          </p:spPr>
          <p:txBody>
            <a:bodyPr wrap="square" lIns="0" tIns="0" rIns="0" bIns="0" rtlCol="0"/>
            <a:lstStyle/>
            <a:p>
              <a:pPr>
                <a:defRPr/>
              </a:pPr>
              <a:endParaRPr/>
            </a:p>
          </p:txBody>
        </p:sp>
        <p:pic>
          <p:nvPicPr>
            <p:cNvPr id="6" name="object 6"/>
            <p:cNvPicPr/>
            <p:nvPr/>
          </p:nvPicPr>
          <p:blipFill>
            <a:blip r:embed="rId2"/>
            <a:stretch/>
          </p:blipFill>
          <p:spPr bwMode="auto">
            <a:xfrm>
              <a:off x="6350564" y="2838500"/>
              <a:ext cx="212370" cy="208033"/>
            </a:xfrm>
            <a:prstGeom prst="rect">
              <a:avLst/>
            </a:prstGeom>
          </p:spPr>
        </p:pic>
      </p:grpSp>
      <p:sp>
        <p:nvSpPr>
          <p:cNvPr id="7" name="object 7"/>
          <p:cNvSpPr/>
          <p:nvPr/>
        </p:nvSpPr>
        <p:spPr bwMode="auto">
          <a:xfrm>
            <a:off x="2009292" y="3631864"/>
            <a:ext cx="1094105" cy="1177925"/>
          </a:xfrm>
          <a:custGeom>
            <a:avLst/>
            <a:gdLst/>
            <a:ahLst/>
            <a:cxnLst/>
            <a:rect l="l" t="t" r="r" b="b"/>
            <a:pathLst>
              <a:path w="1094105" h="1177925" extrusionOk="0">
                <a:moveTo>
                  <a:pt x="481291" y="967955"/>
                </a:moveTo>
                <a:lnTo>
                  <a:pt x="449503" y="887183"/>
                </a:lnTo>
                <a:lnTo>
                  <a:pt x="414489" y="840371"/>
                </a:lnTo>
                <a:lnTo>
                  <a:pt x="372440" y="794296"/>
                </a:lnTo>
                <a:lnTo>
                  <a:pt x="327647" y="752741"/>
                </a:lnTo>
                <a:lnTo>
                  <a:pt x="284416" y="719518"/>
                </a:lnTo>
                <a:lnTo>
                  <a:pt x="247027" y="698385"/>
                </a:lnTo>
                <a:lnTo>
                  <a:pt x="219773" y="693140"/>
                </a:lnTo>
                <a:lnTo>
                  <a:pt x="165379" y="729716"/>
                </a:lnTo>
                <a:lnTo>
                  <a:pt x="99682" y="799706"/>
                </a:lnTo>
                <a:lnTo>
                  <a:pt x="44373" y="867664"/>
                </a:lnTo>
                <a:lnTo>
                  <a:pt x="21107" y="898194"/>
                </a:lnTo>
                <a:lnTo>
                  <a:pt x="0" y="965784"/>
                </a:lnTo>
                <a:lnTo>
                  <a:pt x="11607" y="1035862"/>
                </a:lnTo>
                <a:lnTo>
                  <a:pt x="71780" y="1117295"/>
                </a:lnTo>
                <a:lnTo>
                  <a:pt x="156679" y="1169098"/>
                </a:lnTo>
                <a:lnTo>
                  <a:pt x="226606" y="1177366"/>
                </a:lnTo>
                <a:lnTo>
                  <a:pt x="274066" y="1165326"/>
                </a:lnTo>
                <a:lnTo>
                  <a:pt x="320763" y="1138859"/>
                </a:lnTo>
                <a:lnTo>
                  <a:pt x="385279" y="1094359"/>
                </a:lnTo>
                <a:lnTo>
                  <a:pt x="450367" y="1033703"/>
                </a:lnTo>
                <a:lnTo>
                  <a:pt x="481291" y="967955"/>
                </a:lnTo>
                <a:close/>
              </a:path>
              <a:path w="1094105" h="1177925" extrusionOk="0">
                <a:moveTo>
                  <a:pt x="1093698" y="257517"/>
                </a:moveTo>
                <a:lnTo>
                  <a:pt x="1089914" y="213118"/>
                </a:lnTo>
                <a:lnTo>
                  <a:pt x="1075918" y="166662"/>
                </a:lnTo>
                <a:lnTo>
                  <a:pt x="1049820" y="118579"/>
                </a:lnTo>
                <a:lnTo>
                  <a:pt x="1009738" y="69303"/>
                </a:lnTo>
                <a:lnTo>
                  <a:pt x="961567" y="29425"/>
                </a:lnTo>
                <a:lnTo>
                  <a:pt x="913282" y="7302"/>
                </a:lnTo>
                <a:lnTo>
                  <a:pt x="865873" y="0"/>
                </a:lnTo>
                <a:lnTo>
                  <a:pt x="820331" y="4572"/>
                </a:lnTo>
                <a:lnTo>
                  <a:pt x="777646" y="18072"/>
                </a:lnTo>
                <a:lnTo>
                  <a:pt x="738809" y="37566"/>
                </a:lnTo>
                <a:lnTo>
                  <a:pt x="704811" y="60109"/>
                </a:lnTo>
                <a:lnTo>
                  <a:pt x="655294" y="102577"/>
                </a:lnTo>
                <a:lnTo>
                  <a:pt x="338696" y="479882"/>
                </a:lnTo>
                <a:lnTo>
                  <a:pt x="311632" y="546595"/>
                </a:lnTo>
                <a:lnTo>
                  <a:pt x="314375" y="582587"/>
                </a:lnTo>
                <a:lnTo>
                  <a:pt x="355815" y="659218"/>
                </a:lnTo>
                <a:lnTo>
                  <a:pt x="385572" y="700074"/>
                </a:lnTo>
                <a:lnTo>
                  <a:pt x="417525" y="739432"/>
                </a:lnTo>
                <a:lnTo>
                  <a:pt x="451624" y="777341"/>
                </a:lnTo>
                <a:lnTo>
                  <a:pt x="487756" y="813854"/>
                </a:lnTo>
                <a:lnTo>
                  <a:pt x="525856" y="849033"/>
                </a:lnTo>
                <a:lnTo>
                  <a:pt x="570166" y="865479"/>
                </a:lnTo>
                <a:lnTo>
                  <a:pt x="593242" y="860882"/>
                </a:lnTo>
                <a:lnTo>
                  <a:pt x="779640" y="688378"/>
                </a:lnTo>
                <a:lnTo>
                  <a:pt x="872515" y="597992"/>
                </a:lnTo>
                <a:lnTo>
                  <a:pt x="914006" y="557034"/>
                </a:lnTo>
                <a:lnTo>
                  <a:pt x="949388" y="521525"/>
                </a:lnTo>
                <a:lnTo>
                  <a:pt x="976528" y="493433"/>
                </a:lnTo>
                <a:lnTo>
                  <a:pt x="1007999" y="456742"/>
                </a:lnTo>
                <a:lnTo>
                  <a:pt x="1044600" y="405993"/>
                </a:lnTo>
                <a:lnTo>
                  <a:pt x="1078217" y="338442"/>
                </a:lnTo>
                <a:lnTo>
                  <a:pt x="1089177" y="299440"/>
                </a:lnTo>
                <a:lnTo>
                  <a:pt x="1093698" y="257517"/>
                </a:lnTo>
                <a:close/>
              </a:path>
            </a:pathLst>
          </a:custGeom>
          <a:solidFill>
            <a:srgbClr val="6FCEAE">
              <a:alpha val="69799"/>
            </a:srgbClr>
          </a:solidFill>
        </p:spPr>
        <p:txBody>
          <a:bodyPr wrap="square" lIns="0" tIns="0" rIns="0" bIns="0" rtlCol="0"/>
          <a:lstStyle/>
          <a:p>
            <a:pPr>
              <a:defRPr/>
            </a:pPr>
            <a:endParaRPr/>
          </a:p>
        </p:txBody>
      </p:sp>
      <p:sp>
        <p:nvSpPr>
          <p:cNvPr id="8" name="object 8"/>
          <p:cNvSpPr/>
          <p:nvPr/>
        </p:nvSpPr>
        <p:spPr bwMode="auto">
          <a:xfrm>
            <a:off x="1076970" y="4178224"/>
            <a:ext cx="554355" cy="1011555"/>
          </a:xfrm>
          <a:custGeom>
            <a:avLst/>
            <a:gdLst/>
            <a:ahLst/>
            <a:cxnLst/>
            <a:rect l="l" t="t" r="r" b="b"/>
            <a:pathLst>
              <a:path w="554355" h="1011554" extrusionOk="0">
                <a:moveTo>
                  <a:pt x="0" y="371331"/>
                </a:moveTo>
                <a:lnTo>
                  <a:pt x="2577" y="447664"/>
                </a:lnTo>
                <a:lnTo>
                  <a:pt x="5083" y="497949"/>
                </a:lnTo>
                <a:lnTo>
                  <a:pt x="11758" y="613417"/>
                </a:lnTo>
                <a:lnTo>
                  <a:pt x="19625" y="736299"/>
                </a:lnTo>
                <a:lnTo>
                  <a:pt x="34011" y="944530"/>
                </a:lnTo>
                <a:lnTo>
                  <a:pt x="56322" y="991874"/>
                </a:lnTo>
                <a:lnTo>
                  <a:pt x="104844" y="1011478"/>
                </a:lnTo>
                <a:lnTo>
                  <a:pt x="154068" y="1011077"/>
                </a:lnTo>
                <a:lnTo>
                  <a:pt x="202821" y="1008818"/>
                </a:lnTo>
                <a:lnTo>
                  <a:pt x="251090" y="1004617"/>
                </a:lnTo>
                <a:lnTo>
                  <a:pt x="298862" y="998394"/>
                </a:lnTo>
                <a:lnTo>
                  <a:pt x="346125" y="990066"/>
                </a:lnTo>
                <a:lnTo>
                  <a:pt x="392867" y="979551"/>
                </a:lnTo>
                <a:lnTo>
                  <a:pt x="439076" y="966768"/>
                </a:lnTo>
                <a:lnTo>
                  <a:pt x="475991" y="948871"/>
                </a:lnTo>
                <a:lnTo>
                  <a:pt x="505013" y="921034"/>
                </a:lnTo>
                <a:lnTo>
                  <a:pt x="524404" y="885691"/>
                </a:lnTo>
                <a:lnTo>
                  <a:pt x="532426" y="845278"/>
                </a:lnTo>
                <a:lnTo>
                  <a:pt x="554238" y="323738"/>
                </a:lnTo>
                <a:lnTo>
                  <a:pt x="551864" y="270323"/>
                </a:lnTo>
                <a:lnTo>
                  <a:pt x="525741" y="154319"/>
                </a:lnTo>
                <a:lnTo>
                  <a:pt x="447372" y="42090"/>
                </a:lnTo>
                <a:lnTo>
                  <a:pt x="288261" y="0"/>
                </a:lnTo>
                <a:lnTo>
                  <a:pt x="224091" y="9500"/>
                </a:lnTo>
                <a:lnTo>
                  <a:pt x="170386" y="27137"/>
                </a:lnTo>
                <a:lnTo>
                  <a:pt x="126199" y="51538"/>
                </a:lnTo>
                <a:lnTo>
                  <a:pt x="90580" y="81331"/>
                </a:lnTo>
                <a:lnTo>
                  <a:pt x="62581" y="115142"/>
                </a:lnTo>
                <a:lnTo>
                  <a:pt x="41252" y="151598"/>
                </a:lnTo>
                <a:lnTo>
                  <a:pt x="25646" y="189328"/>
                </a:lnTo>
                <a:lnTo>
                  <a:pt x="14812" y="226957"/>
                </a:lnTo>
                <a:lnTo>
                  <a:pt x="3670" y="296425"/>
                </a:lnTo>
                <a:lnTo>
                  <a:pt x="235" y="349020"/>
                </a:lnTo>
                <a:lnTo>
                  <a:pt x="0" y="371331"/>
                </a:lnTo>
                <a:close/>
              </a:path>
            </a:pathLst>
          </a:custGeom>
          <a:solidFill>
            <a:srgbClr val="6FCEAE">
              <a:alpha val="69799"/>
            </a:srgbClr>
          </a:solidFill>
        </p:spPr>
        <p:txBody>
          <a:bodyPr wrap="square" lIns="0" tIns="0" rIns="0" bIns="0" rtlCol="0"/>
          <a:lstStyle/>
          <a:p>
            <a:pPr>
              <a:defRPr/>
            </a:pPr>
            <a:endParaRPr/>
          </a:p>
        </p:txBody>
      </p:sp>
      <p:sp>
        <p:nvSpPr>
          <p:cNvPr id="9" name="object 9"/>
          <p:cNvSpPr/>
          <p:nvPr/>
        </p:nvSpPr>
        <p:spPr bwMode="auto">
          <a:xfrm>
            <a:off x="1106473" y="5258337"/>
            <a:ext cx="461009" cy="495934"/>
          </a:xfrm>
          <a:custGeom>
            <a:avLst/>
            <a:gdLst/>
            <a:ahLst/>
            <a:cxnLst/>
            <a:rect l="l" t="t" r="r" b="b"/>
            <a:pathLst>
              <a:path w="461009" h="495935" extrusionOk="0">
                <a:moveTo>
                  <a:pt x="0" y="141474"/>
                </a:moveTo>
                <a:lnTo>
                  <a:pt x="8201" y="240854"/>
                </a:lnTo>
                <a:lnTo>
                  <a:pt x="27925" y="326408"/>
                </a:lnTo>
                <a:lnTo>
                  <a:pt x="46436" y="383521"/>
                </a:lnTo>
                <a:lnTo>
                  <a:pt x="76250" y="429146"/>
                </a:lnTo>
                <a:lnTo>
                  <a:pt x="139618" y="474770"/>
                </a:lnTo>
                <a:lnTo>
                  <a:pt x="247734" y="495508"/>
                </a:lnTo>
                <a:lnTo>
                  <a:pt x="357429" y="473014"/>
                </a:lnTo>
                <a:lnTo>
                  <a:pt x="419013" y="423528"/>
                </a:lnTo>
                <a:lnTo>
                  <a:pt x="446030" y="374041"/>
                </a:lnTo>
                <a:lnTo>
                  <a:pt x="455690" y="308695"/>
                </a:lnTo>
                <a:lnTo>
                  <a:pt x="460938" y="210628"/>
                </a:lnTo>
                <a:lnTo>
                  <a:pt x="459150" y="103081"/>
                </a:lnTo>
                <a:lnTo>
                  <a:pt x="441705" y="31788"/>
                </a:lnTo>
                <a:lnTo>
                  <a:pt x="380848" y="6985"/>
                </a:lnTo>
                <a:lnTo>
                  <a:pt x="330208" y="1235"/>
                </a:lnTo>
                <a:lnTo>
                  <a:pt x="272023" y="0"/>
                </a:lnTo>
                <a:lnTo>
                  <a:pt x="210737" y="3338"/>
                </a:lnTo>
                <a:lnTo>
                  <a:pt x="150796" y="11309"/>
                </a:lnTo>
                <a:lnTo>
                  <a:pt x="96647" y="23974"/>
                </a:lnTo>
                <a:lnTo>
                  <a:pt x="52735" y="41392"/>
                </a:lnTo>
                <a:lnTo>
                  <a:pt x="0" y="141474"/>
                </a:lnTo>
                <a:close/>
              </a:path>
            </a:pathLst>
          </a:custGeom>
          <a:solidFill>
            <a:srgbClr val="6FCEAE">
              <a:alpha val="69799"/>
            </a:srgbClr>
          </a:solidFill>
        </p:spPr>
        <p:txBody>
          <a:bodyPr wrap="square" lIns="0" tIns="0" rIns="0" bIns="0" rtlCol="0"/>
          <a:lstStyle/>
          <a:p>
            <a:pPr>
              <a:defRPr/>
            </a:pPr>
            <a:endParaRPr/>
          </a:p>
        </p:txBody>
      </p:sp>
      <p:sp>
        <p:nvSpPr>
          <p:cNvPr id="10" name="object 10"/>
          <p:cNvSpPr/>
          <p:nvPr/>
        </p:nvSpPr>
        <p:spPr bwMode="auto">
          <a:xfrm>
            <a:off x="1914499" y="5130948"/>
            <a:ext cx="504190" cy="895350"/>
          </a:xfrm>
          <a:custGeom>
            <a:avLst/>
            <a:gdLst/>
            <a:ahLst/>
            <a:cxnLst/>
            <a:rect l="l" t="t" r="r" b="b"/>
            <a:pathLst>
              <a:path w="504189" h="895350" extrusionOk="0">
                <a:moveTo>
                  <a:pt x="0" y="251955"/>
                </a:moveTo>
                <a:lnTo>
                  <a:pt x="43" y="299628"/>
                </a:lnTo>
                <a:lnTo>
                  <a:pt x="41325" y="763350"/>
                </a:lnTo>
                <a:lnTo>
                  <a:pt x="69207" y="829595"/>
                </a:lnTo>
                <a:lnTo>
                  <a:pt x="130687" y="867751"/>
                </a:lnTo>
                <a:lnTo>
                  <a:pt x="180096" y="878518"/>
                </a:lnTo>
                <a:lnTo>
                  <a:pt x="230032" y="886547"/>
                </a:lnTo>
                <a:lnTo>
                  <a:pt x="280476" y="891950"/>
                </a:lnTo>
                <a:lnTo>
                  <a:pt x="331409" y="894836"/>
                </a:lnTo>
                <a:lnTo>
                  <a:pt x="382810" y="895316"/>
                </a:lnTo>
                <a:lnTo>
                  <a:pt x="434662" y="893500"/>
                </a:lnTo>
                <a:lnTo>
                  <a:pt x="477877" y="874013"/>
                </a:lnTo>
                <a:lnTo>
                  <a:pt x="496113" y="831000"/>
                </a:lnTo>
                <a:lnTo>
                  <a:pt x="501319" y="601084"/>
                </a:lnTo>
                <a:lnTo>
                  <a:pt x="503358" y="471603"/>
                </a:lnTo>
                <a:lnTo>
                  <a:pt x="503858" y="413344"/>
                </a:lnTo>
                <a:lnTo>
                  <a:pt x="503866" y="363257"/>
                </a:lnTo>
                <a:lnTo>
                  <a:pt x="503275" y="324233"/>
                </a:lnTo>
                <a:lnTo>
                  <a:pt x="499693" y="276084"/>
                </a:lnTo>
                <a:lnTo>
                  <a:pt x="489820" y="214367"/>
                </a:lnTo>
                <a:lnTo>
                  <a:pt x="465953" y="142806"/>
                </a:lnTo>
                <a:lnTo>
                  <a:pt x="446176" y="107427"/>
                </a:lnTo>
                <a:lnTo>
                  <a:pt x="419785" y="74496"/>
                </a:lnTo>
                <a:lnTo>
                  <a:pt x="385743" y="45651"/>
                </a:lnTo>
                <a:lnTo>
                  <a:pt x="343010" y="22529"/>
                </a:lnTo>
                <a:lnTo>
                  <a:pt x="290549" y="6766"/>
                </a:lnTo>
                <a:lnTo>
                  <a:pt x="227321" y="0"/>
                </a:lnTo>
                <a:lnTo>
                  <a:pt x="85141" y="44249"/>
                </a:lnTo>
                <a:lnTo>
                  <a:pt x="18866" y="147532"/>
                </a:lnTo>
                <a:lnTo>
                  <a:pt x="0" y="251955"/>
                </a:lnTo>
                <a:close/>
              </a:path>
            </a:pathLst>
          </a:custGeom>
          <a:solidFill>
            <a:srgbClr val="6FCEAE">
              <a:alpha val="69799"/>
            </a:srgbClr>
          </a:solidFill>
        </p:spPr>
        <p:txBody>
          <a:bodyPr wrap="square" lIns="0" tIns="0" rIns="0" bIns="0" rtlCol="0"/>
          <a:lstStyle/>
          <a:p>
            <a:pPr>
              <a:defRPr/>
            </a:pPr>
            <a:endParaRPr/>
          </a:p>
        </p:txBody>
      </p:sp>
      <p:sp>
        <p:nvSpPr>
          <p:cNvPr id="11" name="object 11"/>
          <p:cNvSpPr/>
          <p:nvPr/>
        </p:nvSpPr>
        <p:spPr bwMode="auto">
          <a:xfrm>
            <a:off x="2009330" y="6093532"/>
            <a:ext cx="417195" cy="441325"/>
          </a:xfrm>
          <a:custGeom>
            <a:avLst/>
            <a:gdLst/>
            <a:ahLst/>
            <a:cxnLst/>
            <a:rect l="l" t="t" r="r" b="b"/>
            <a:pathLst>
              <a:path w="417194" h="441325" extrusionOk="0">
                <a:moveTo>
                  <a:pt x="0" y="99887"/>
                </a:moveTo>
                <a:lnTo>
                  <a:pt x="2785" y="195723"/>
                </a:lnTo>
                <a:lnTo>
                  <a:pt x="11551" y="282869"/>
                </a:lnTo>
                <a:lnTo>
                  <a:pt x="16623" y="320900"/>
                </a:lnTo>
                <a:lnTo>
                  <a:pt x="49431" y="383635"/>
                </a:lnTo>
                <a:lnTo>
                  <a:pt x="107163" y="425185"/>
                </a:lnTo>
                <a:lnTo>
                  <a:pt x="207311" y="440751"/>
                </a:lnTo>
                <a:lnTo>
                  <a:pt x="304246" y="417731"/>
                </a:lnTo>
                <a:lnTo>
                  <a:pt x="359709" y="374388"/>
                </a:lnTo>
                <a:lnTo>
                  <a:pt x="384828" y="332451"/>
                </a:lnTo>
                <a:lnTo>
                  <a:pt x="399231" y="280799"/>
                </a:lnTo>
                <a:lnTo>
                  <a:pt x="413538" y="203799"/>
                </a:lnTo>
                <a:lnTo>
                  <a:pt x="416850" y="114950"/>
                </a:lnTo>
                <a:lnTo>
                  <a:pt x="392369" y="46553"/>
                </a:lnTo>
                <a:lnTo>
                  <a:pt x="360526" y="26034"/>
                </a:lnTo>
                <a:lnTo>
                  <a:pt x="312788" y="11656"/>
                </a:lnTo>
                <a:lnTo>
                  <a:pt x="254874" y="3089"/>
                </a:lnTo>
                <a:lnTo>
                  <a:pt x="192505" y="0"/>
                </a:lnTo>
                <a:lnTo>
                  <a:pt x="131400" y="2056"/>
                </a:lnTo>
                <a:lnTo>
                  <a:pt x="77279" y="8928"/>
                </a:lnTo>
                <a:lnTo>
                  <a:pt x="35863" y="20281"/>
                </a:lnTo>
                <a:lnTo>
                  <a:pt x="12870" y="35785"/>
                </a:lnTo>
                <a:lnTo>
                  <a:pt x="0" y="99887"/>
                </a:lnTo>
                <a:close/>
              </a:path>
            </a:pathLst>
          </a:custGeom>
          <a:solidFill>
            <a:srgbClr val="6FCEAE">
              <a:alpha val="69799"/>
            </a:srgbClr>
          </a:solidFill>
        </p:spPr>
        <p:txBody>
          <a:bodyPr wrap="square" lIns="0" tIns="0" rIns="0" bIns="0" rtlCol="0"/>
          <a:lstStyle/>
          <a:p>
            <a:pPr>
              <a:defRPr/>
            </a:pPr>
            <a:endParaRPr/>
          </a:p>
        </p:txBody>
      </p:sp>
      <p:sp>
        <p:nvSpPr>
          <p:cNvPr id="12" name="object 12"/>
          <p:cNvSpPr txBox="1">
            <a:spLocks noGrp="1"/>
          </p:cNvSpPr>
          <p:nvPr>
            <p:ph type="title"/>
          </p:nvPr>
        </p:nvSpPr>
        <p:spPr bwMode="auto">
          <a:xfrm>
            <a:off x="1093058" y="852349"/>
            <a:ext cx="4845685" cy="477053"/>
          </a:xfrm>
          <a:prstGeom prst="rect">
            <a:avLst/>
          </a:prstGeom>
        </p:spPr>
        <p:txBody>
          <a:bodyPr vert="horz" wrap="square" lIns="0" tIns="27939" rIns="0" bIns="0" rtlCol="0">
            <a:spAutoFit/>
          </a:bodyPr>
          <a:lstStyle/>
          <a:p>
            <a:pPr marL="12700" marR="5080">
              <a:lnSpc>
                <a:spcPts val="3510"/>
              </a:lnSpc>
              <a:spcBef>
                <a:spcPts val="219"/>
              </a:spcBef>
              <a:tabLst>
                <a:tab pos="4279265" algn="l"/>
              </a:tabLst>
              <a:defRPr/>
            </a:pPr>
            <a:r>
              <a:rPr lang="de-DE" sz="2950" spc="-250">
                <a:latin typeface="+mn-lt"/>
                <a:cs typeface="Verdana"/>
              </a:rPr>
              <a:t>Strategic Planning of Networking (3)</a:t>
            </a:r>
            <a:endParaRPr sz="2950">
              <a:latin typeface="+mn-lt"/>
              <a:cs typeface="Verdana"/>
            </a:endParaRPr>
          </a:p>
        </p:txBody>
      </p:sp>
      <p:sp>
        <p:nvSpPr>
          <p:cNvPr id="13" name="object 13"/>
          <p:cNvSpPr txBox="1"/>
          <p:nvPr/>
        </p:nvSpPr>
        <p:spPr bwMode="auto">
          <a:xfrm>
            <a:off x="1519594" y="2211641"/>
            <a:ext cx="7429716" cy="4498860"/>
          </a:xfrm>
          <a:prstGeom prst="rect">
            <a:avLst/>
          </a:prstGeom>
        </p:spPr>
        <p:txBody>
          <a:bodyPr vert="horz" wrap="square" lIns="0" tIns="12700" rIns="0" bIns="0" rtlCol="0">
            <a:spAutoFit/>
          </a:bodyPr>
          <a:lstStyle/>
          <a:p>
            <a:pPr marL="12700" marR="3121660">
              <a:lnSpc>
                <a:spcPct val="116700"/>
              </a:lnSpc>
              <a:spcBef>
                <a:spcPts val="100"/>
              </a:spcBef>
              <a:defRPr/>
            </a:pPr>
            <a:r>
              <a:rPr sz="1550" spc="20" dirty="0">
                <a:solidFill>
                  <a:srgbClr val="040606"/>
                </a:solidFill>
                <a:cs typeface="Verdana"/>
              </a:rPr>
              <a:t>Evaluation of </a:t>
            </a:r>
            <a:r>
              <a:rPr sz="1550" spc="-25" dirty="0">
                <a:solidFill>
                  <a:srgbClr val="040606"/>
                </a:solidFill>
                <a:cs typeface="Verdana"/>
              </a:rPr>
              <a:t>success: </a:t>
            </a:r>
            <a:r>
              <a:rPr sz="1550" spc="55" dirty="0">
                <a:solidFill>
                  <a:srgbClr val="040606"/>
                </a:solidFill>
                <a:cs typeface="Verdana"/>
              </a:rPr>
              <a:t>Were </a:t>
            </a:r>
            <a:r>
              <a:rPr sz="1550" dirty="0">
                <a:solidFill>
                  <a:srgbClr val="040606"/>
                </a:solidFill>
                <a:cs typeface="Verdana"/>
              </a:rPr>
              <a:t>all </a:t>
            </a:r>
            <a:r>
              <a:rPr sz="1550" spc="40" dirty="0">
                <a:solidFill>
                  <a:srgbClr val="040606"/>
                </a:solidFill>
                <a:cs typeface="Verdana"/>
              </a:rPr>
              <a:t>the </a:t>
            </a:r>
            <a:r>
              <a:rPr sz="1550" spc="20" dirty="0">
                <a:solidFill>
                  <a:srgbClr val="040606"/>
                </a:solidFill>
                <a:cs typeface="Verdana"/>
              </a:rPr>
              <a:t>goals </a:t>
            </a:r>
            <a:r>
              <a:rPr sz="1550" spc="30" dirty="0">
                <a:solidFill>
                  <a:srgbClr val="040606"/>
                </a:solidFill>
                <a:cs typeface="Verdana"/>
              </a:rPr>
              <a:t>that </a:t>
            </a:r>
            <a:r>
              <a:rPr sz="1550" spc="-530" dirty="0">
                <a:solidFill>
                  <a:srgbClr val="040606"/>
                </a:solidFill>
                <a:cs typeface="Verdana"/>
              </a:rPr>
              <a:t> </a:t>
            </a:r>
            <a:r>
              <a:rPr sz="1550" spc="35" dirty="0">
                <a:solidFill>
                  <a:srgbClr val="040606"/>
                </a:solidFill>
                <a:cs typeface="Verdana"/>
              </a:rPr>
              <a:t>were</a:t>
            </a:r>
            <a:r>
              <a:rPr sz="1550" spc="-135" dirty="0">
                <a:solidFill>
                  <a:srgbClr val="040606"/>
                </a:solidFill>
                <a:cs typeface="Verdana"/>
              </a:rPr>
              <a:t> </a:t>
            </a:r>
            <a:r>
              <a:rPr sz="1550" spc="35" dirty="0">
                <a:solidFill>
                  <a:srgbClr val="040606"/>
                </a:solidFill>
                <a:cs typeface="Verdana"/>
              </a:rPr>
              <a:t>to</a:t>
            </a:r>
            <a:r>
              <a:rPr sz="1550" spc="-130" dirty="0">
                <a:solidFill>
                  <a:srgbClr val="040606"/>
                </a:solidFill>
                <a:cs typeface="Verdana"/>
              </a:rPr>
              <a:t> </a:t>
            </a:r>
            <a:r>
              <a:rPr sz="1550" spc="55" dirty="0">
                <a:solidFill>
                  <a:srgbClr val="040606"/>
                </a:solidFill>
                <a:cs typeface="Verdana"/>
              </a:rPr>
              <a:t>be</a:t>
            </a:r>
            <a:r>
              <a:rPr sz="1550" spc="-130" dirty="0">
                <a:solidFill>
                  <a:srgbClr val="040606"/>
                </a:solidFill>
                <a:cs typeface="Verdana"/>
              </a:rPr>
              <a:t> </a:t>
            </a:r>
            <a:r>
              <a:rPr sz="1550" spc="30" dirty="0">
                <a:solidFill>
                  <a:srgbClr val="040606"/>
                </a:solidFill>
                <a:cs typeface="Verdana"/>
              </a:rPr>
              <a:t>achieved</a:t>
            </a:r>
            <a:r>
              <a:rPr sz="1550" spc="-135" dirty="0">
                <a:solidFill>
                  <a:srgbClr val="040606"/>
                </a:solidFill>
                <a:cs typeface="Verdana"/>
              </a:rPr>
              <a:t> </a:t>
            </a:r>
            <a:r>
              <a:rPr sz="1550" spc="55" dirty="0">
                <a:solidFill>
                  <a:srgbClr val="040606"/>
                </a:solidFill>
                <a:cs typeface="Verdana"/>
              </a:rPr>
              <a:t>with</a:t>
            </a:r>
            <a:r>
              <a:rPr sz="1550" spc="-130" dirty="0">
                <a:solidFill>
                  <a:srgbClr val="040606"/>
                </a:solidFill>
                <a:cs typeface="Verdana"/>
              </a:rPr>
              <a:t> </a:t>
            </a:r>
            <a:r>
              <a:rPr sz="1550" spc="40" dirty="0">
                <a:solidFill>
                  <a:srgbClr val="040606"/>
                </a:solidFill>
                <a:cs typeface="Verdana"/>
              </a:rPr>
              <a:t>the</a:t>
            </a:r>
            <a:r>
              <a:rPr sz="1550" spc="-130" dirty="0">
                <a:solidFill>
                  <a:srgbClr val="040606"/>
                </a:solidFill>
                <a:cs typeface="Verdana"/>
              </a:rPr>
              <a:t> </a:t>
            </a:r>
            <a:r>
              <a:rPr sz="1550" spc="35" dirty="0">
                <a:solidFill>
                  <a:srgbClr val="040606"/>
                </a:solidFill>
                <a:cs typeface="Verdana"/>
              </a:rPr>
              <a:t>cooperation</a:t>
            </a:r>
            <a:r>
              <a:rPr sz="1550" spc="-135" dirty="0">
                <a:solidFill>
                  <a:srgbClr val="040606"/>
                </a:solidFill>
                <a:cs typeface="Verdana"/>
              </a:rPr>
              <a:t> </a:t>
            </a:r>
            <a:r>
              <a:rPr sz="1550" spc="25" dirty="0">
                <a:solidFill>
                  <a:srgbClr val="040606"/>
                </a:solidFill>
                <a:cs typeface="Verdana"/>
              </a:rPr>
              <a:t>fulfilled?</a:t>
            </a:r>
            <a:endParaRPr sz="1550" dirty="0">
              <a:cs typeface="Verdana"/>
            </a:endParaRPr>
          </a:p>
          <a:p>
            <a:pPr>
              <a:lnSpc>
                <a:spcPct val="100000"/>
              </a:lnSpc>
              <a:defRPr/>
            </a:pPr>
            <a:endParaRPr sz="1900" dirty="0">
              <a:cs typeface="Verdana"/>
            </a:endParaRPr>
          </a:p>
          <a:p>
            <a:pPr marL="12700">
              <a:lnSpc>
                <a:spcPct val="100000"/>
              </a:lnSpc>
              <a:spcBef>
                <a:spcPts val="1610"/>
              </a:spcBef>
              <a:defRPr/>
            </a:pPr>
            <a:r>
              <a:rPr sz="1550" b="1" spc="-130" dirty="0">
                <a:cs typeface="Verdana"/>
              </a:rPr>
              <a:t>S</a:t>
            </a:r>
            <a:r>
              <a:rPr sz="1550" b="1" spc="-125" dirty="0">
                <a:cs typeface="Verdana"/>
              </a:rPr>
              <a:t>T</a:t>
            </a:r>
            <a:r>
              <a:rPr sz="1550" b="1" spc="-25" dirty="0">
                <a:cs typeface="Verdana"/>
              </a:rPr>
              <a:t>E</a:t>
            </a:r>
            <a:r>
              <a:rPr sz="1550" b="1" spc="-15" dirty="0">
                <a:cs typeface="Verdana"/>
              </a:rPr>
              <a:t>P</a:t>
            </a:r>
            <a:r>
              <a:rPr sz="1550" b="1" spc="-130" dirty="0">
                <a:cs typeface="Verdana"/>
              </a:rPr>
              <a:t>S</a:t>
            </a:r>
            <a:r>
              <a:rPr sz="1550" b="1" spc="-105" dirty="0">
                <a:cs typeface="Verdana"/>
              </a:rPr>
              <a:t> </a:t>
            </a:r>
            <a:r>
              <a:rPr sz="1550" b="1" spc="-25" dirty="0">
                <a:cs typeface="Verdana"/>
              </a:rPr>
              <a:t>F</a:t>
            </a:r>
            <a:r>
              <a:rPr sz="1550" b="1" spc="-15" dirty="0">
                <a:cs typeface="Verdana"/>
              </a:rPr>
              <a:t>O</a:t>
            </a:r>
            <a:r>
              <a:rPr sz="1550" b="1" spc="-80" dirty="0">
                <a:cs typeface="Verdana"/>
              </a:rPr>
              <a:t>R</a:t>
            </a:r>
            <a:r>
              <a:rPr sz="1550" b="1" spc="-105" dirty="0">
                <a:cs typeface="Verdana"/>
              </a:rPr>
              <a:t> </a:t>
            </a:r>
            <a:r>
              <a:rPr sz="1550" b="1" spc="-125" dirty="0">
                <a:cs typeface="Verdana"/>
              </a:rPr>
              <a:t>T</a:t>
            </a:r>
            <a:r>
              <a:rPr sz="1550" b="1" spc="-45" dirty="0">
                <a:cs typeface="Verdana"/>
              </a:rPr>
              <a:t>H</a:t>
            </a:r>
            <a:r>
              <a:rPr sz="1550" b="1" spc="-25" dirty="0">
                <a:cs typeface="Verdana"/>
              </a:rPr>
              <a:t>E</a:t>
            </a:r>
            <a:r>
              <a:rPr sz="1550" b="1" spc="-105" dirty="0">
                <a:cs typeface="Verdana"/>
              </a:rPr>
              <a:t> </a:t>
            </a:r>
            <a:r>
              <a:rPr sz="1550" b="1" spc="-25" dirty="0">
                <a:cs typeface="Verdana"/>
              </a:rPr>
              <a:t>E</a:t>
            </a:r>
            <a:r>
              <a:rPr sz="1550" b="1" spc="-55" dirty="0">
                <a:cs typeface="Verdana"/>
              </a:rPr>
              <a:t>V</a:t>
            </a:r>
            <a:r>
              <a:rPr sz="1550" b="1" spc="-45" dirty="0">
                <a:cs typeface="Verdana"/>
              </a:rPr>
              <a:t>A</a:t>
            </a:r>
            <a:r>
              <a:rPr sz="1550" b="1" spc="-60" dirty="0">
                <a:cs typeface="Verdana"/>
              </a:rPr>
              <a:t>L</a:t>
            </a:r>
            <a:r>
              <a:rPr sz="1550" b="1" spc="-40" dirty="0">
                <a:cs typeface="Verdana"/>
              </a:rPr>
              <a:t>U</a:t>
            </a:r>
            <a:r>
              <a:rPr sz="1550" b="1" spc="-45" dirty="0">
                <a:cs typeface="Verdana"/>
              </a:rPr>
              <a:t>A</a:t>
            </a:r>
            <a:r>
              <a:rPr sz="1550" b="1" spc="-125" dirty="0">
                <a:cs typeface="Verdana"/>
              </a:rPr>
              <a:t>T</a:t>
            </a:r>
            <a:r>
              <a:rPr sz="1550" b="1" spc="-355" dirty="0">
                <a:cs typeface="Verdana"/>
              </a:rPr>
              <a:t>I</a:t>
            </a:r>
            <a:r>
              <a:rPr sz="1550" b="1" spc="-15" dirty="0">
                <a:cs typeface="Verdana"/>
              </a:rPr>
              <a:t>O</a:t>
            </a:r>
            <a:r>
              <a:rPr sz="1550" b="1" spc="-60" dirty="0">
                <a:cs typeface="Verdana"/>
              </a:rPr>
              <a:t>N</a:t>
            </a:r>
            <a:r>
              <a:rPr sz="1550" b="1" spc="-250" dirty="0">
                <a:cs typeface="Verdana"/>
              </a:rPr>
              <a:t>:</a:t>
            </a:r>
            <a:endParaRPr sz="1550" dirty="0">
              <a:cs typeface="Verdana"/>
            </a:endParaRPr>
          </a:p>
          <a:p>
            <a:pPr>
              <a:lnSpc>
                <a:spcPct val="100000"/>
              </a:lnSpc>
              <a:spcBef>
                <a:spcPts val="35"/>
              </a:spcBef>
              <a:defRPr/>
            </a:pPr>
            <a:endParaRPr sz="1950" dirty="0">
              <a:cs typeface="Verdana"/>
            </a:endParaRPr>
          </a:p>
          <a:p>
            <a:pPr marL="1681480" marR="5080" algn="just">
              <a:lnSpc>
                <a:spcPct val="116700"/>
              </a:lnSpc>
              <a:defRPr/>
            </a:pPr>
            <a:r>
              <a:rPr sz="1550" spc="45" dirty="0">
                <a:cs typeface="Verdana"/>
              </a:rPr>
              <a:t>Concerning </a:t>
            </a:r>
            <a:r>
              <a:rPr sz="1550" spc="40" dirty="0">
                <a:cs typeface="Verdana"/>
              </a:rPr>
              <a:t>the </a:t>
            </a:r>
            <a:r>
              <a:rPr sz="1550" spc="-25" dirty="0">
                <a:cs typeface="Verdana"/>
              </a:rPr>
              <a:t>partners: </a:t>
            </a:r>
            <a:r>
              <a:rPr sz="1550" dirty="0">
                <a:cs typeface="Verdana"/>
              </a:rPr>
              <a:t>Have </a:t>
            </a:r>
            <a:r>
              <a:rPr sz="1550" spc="50" dirty="0">
                <a:cs typeface="Verdana"/>
              </a:rPr>
              <a:t>we </a:t>
            </a:r>
            <a:r>
              <a:rPr sz="1550" spc="35" dirty="0">
                <a:cs typeface="Verdana"/>
              </a:rPr>
              <a:t>contacted </a:t>
            </a:r>
            <a:r>
              <a:rPr sz="1550" spc="30" dirty="0">
                <a:cs typeface="Verdana"/>
              </a:rPr>
              <a:t>the </a:t>
            </a:r>
            <a:r>
              <a:rPr sz="1550" spc="25" dirty="0">
                <a:cs typeface="Verdana"/>
              </a:rPr>
              <a:t>right </a:t>
            </a:r>
            <a:r>
              <a:rPr sz="1550" spc="35" dirty="0">
                <a:cs typeface="Verdana"/>
              </a:rPr>
              <a:t>people? </a:t>
            </a:r>
            <a:r>
              <a:rPr sz="1550" spc="40" dirty="0">
                <a:cs typeface="Verdana"/>
              </a:rPr>
              <a:t> </a:t>
            </a:r>
            <a:r>
              <a:rPr sz="1550" spc="75" dirty="0">
                <a:cs typeface="Verdana"/>
              </a:rPr>
              <a:t>Which</a:t>
            </a:r>
            <a:r>
              <a:rPr sz="1550" dirty="0">
                <a:cs typeface="Verdana"/>
              </a:rPr>
              <a:t> </a:t>
            </a:r>
            <a:r>
              <a:rPr sz="1550" spc="15" dirty="0">
                <a:cs typeface="Verdana"/>
              </a:rPr>
              <a:t>ones</a:t>
            </a:r>
            <a:r>
              <a:rPr sz="1550" spc="5" dirty="0">
                <a:cs typeface="Verdana"/>
              </a:rPr>
              <a:t> </a:t>
            </a:r>
            <a:r>
              <a:rPr sz="1550" spc="-15" dirty="0">
                <a:cs typeface="Verdana"/>
              </a:rPr>
              <a:t>are</a:t>
            </a:r>
            <a:r>
              <a:rPr sz="1550" dirty="0">
                <a:cs typeface="Verdana"/>
              </a:rPr>
              <a:t> </a:t>
            </a:r>
            <a:r>
              <a:rPr sz="1550" spc="-15" dirty="0">
                <a:cs typeface="Verdana"/>
              </a:rPr>
              <a:t>still</a:t>
            </a:r>
            <a:r>
              <a:rPr sz="1550" spc="5" dirty="0">
                <a:cs typeface="Verdana"/>
              </a:rPr>
              <a:t> </a:t>
            </a:r>
            <a:r>
              <a:rPr sz="1550" spc="25" dirty="0">
                <a:cs typeface="Verdana"/>
              </a:rPr>
              <a:t>missing?</a:t>
            </a:r>
            <a:r>
              <a:rPr sz="1550" spc="5" dirty="0">
                <a:cs typeface="Verdana"/>
              </a:rPr>
              <a:t> </a:t>
            </a:r>
            <a:r>
              <a:rPr sz="1550" spc="70" dirty="0">
                <a:cs typeface="Verdana"/>
              </a:rPr>
              <a:t>How</a:t>
            </a:r>
            <a:r>
              <a:rPr sz="1550" dirty="0">
                <a:cs typeface="Verdana"/>
              </a:rPr>
              <a:t> </a:t>
            </a:r>
            <a:r>
              <a:rPr sz="1550" spc="35" dirty="0">
                <a:cs typeface="Verdana"/>
              </a:rPr>
              <a:t>can</a:t>
            </a:r>
            <a:r>
              <a:rPr sz="1550" spc="5" dirty="0">
                <a:cs typeface="Verdana"/>
              </a:rPr>
              <a:t> </a:t>
            </a:r>
            <a:r>
              <a:rPr sz="1550" spc="50" dirty="0">
                <a:cs typeface="Verdana"/>
              </a:rPr>
              <a:t>we</a:t>
            </a:r>
            <a:r>
              <a:rPr sz="1550" dirty="0">
                <a:cs typeface="Verdana"/>
              </a:rPr>
              <a:t> </a:t>
            </a:r>
            <a:r>
              <a:rPr sz="1550" spc="15" dirty="0">
                <a:cs typeface="Verdana"/>
              </a:rPr>
              <a:t>reach</a:t>
            </a:r>
            <a:r>
              <a:rPr sz="1550" spc="5" dirty="0">
                <a:cs typeface="Verdana"/>
              </a:rPr>
              <a:t> </a:t>
            </a:r>
            <a:r>
              <a:rPr sz="1550" spc="50" dirty="0">
                <a:cs typeface="Verdana"/>
              </a:rPr>
              <a:t>them?</a:t>
            </a:r>
            <a:r>
              <a:rPr sz="1550" spc="5" dirty="0">
                <a:cs typeface="Verdana"/>
              </a:rPr>
              <a:t> </a:t>
            </a:r>
            <a:r>
              <a:rPr sz="1550" spc="-60" dirty="0">
                <a:cs typeface="Verdana"/>
              </a:rPr>
              <a:t>In</a:t>
            </a:r>
            <a:r>
              <a:rPr sz="1550" dirty="0">
                <a:cs typeface="Verdana"/>
              </a:rPr>
              <a:t> </a:t>
            </a:r>
            <a:r>
              <a:rPr sz="1550" spc="55" dirty="0">
                <a:cs typeface="Verdana"/>
              </a:rPr>
              <a:t>which </a:t>
            </a:r>
            <a:r>
              <a:rPr sz="1550" spc="-530" dirty="0">
                <a:cs typeface="Verdana"/>
              </a:rPr>
              <a:t> </a:t>
            </a:r>
            <a:r>
              <a:rPr sz="1550" spc="35" dirty="0">
                <a:cs typeface="Verdana"/>
              </a:rPr>
              <a:t>committees</a:t>
            </a:r>
            <a:r>
              <a:rPr sz="1550" spc="-140" dirty="0">
                <a:cs typeface="Verdana"/>
              </a:rPr>
              <a:t> </a:t>
            </a:r>
            <a:r>
              <a:rPr sz="1550" spc="30" dirty="0">
                <a:cs typeface="Verdana"/>
              </a:rPr>
              <a:t>should</a:t>
            </a:r>
            <a:r>
              <a:rPr sz="1550" spc="-140" dirty="0">
                <a:cs typeface="Verdana"/>
              </a:rPr>
              <a:t> </a:t>
            </a:r>
            <a:r>
              <a:rPr sz="1550" spc="50" dirty="0">
                <a:cs typeface="Verdana"/>
              </a:rPr>
              <a:t>we</a:t>
            </a:r>
            <a:r>
              <a:rPr sz="1550" spc="-140" dirty="0">
                <a:cs typeface="Verdana"/>
              </a:rPr>
              <a:t> </a:t>
            </a:r>
            <a:r>
              <a:rPr sz="1550" spc="15" dirty="0">
                <a:cs typeface="Verdana"/>
              </a:rPr>
              <a:t>participate</a:t>
            </a:r>
            <a:r>
              <a:rPr lang="de-DE" sz="1550" spc="15" dirty="0">
                <a:cs typeface="Verdana"/>
              </a:rPr>
              <a:t> </a:t>
            </a:r>
            <a:r>
              <a:rPr lang="en-US" sz="1550" spc="10" dirty="0">
                <a:cs typeface="Verdana"/>
              </a:rPr>
              <a:t>additionally</a:t>
            </a:r>
            <a:r>
              <a:rPr sz="1550" spc="15" dirty="0">
                <a:cs typeface="Verdana"/>
              </a:rPr>
              <a:t>?</a:t>
            </a:r>
            <a:endParaRPr sz="1550" dirty="0">
              <a:cs typeface="Verdana"/>
            </a:endParaRPr>
          </a:p>
          <a:p>
            <a:pPr marL="1681480" marR="1581150">
              <a:lnSpc>
                <a:spcPct val="116700"/>
              </a:lnSpc>
              <a:spcBef>
                <a:spcPts val="1045"/>
              </a:spcBef>
              <a:defRPr/>
            </a:pPr>
            <a:r>
              <a:rPr sz="1550" spc="80" dirty="0">
                <a:cs typeface="Verdana"/>
              </a:rPr>
              <a:t>With</a:t>
            </a:r>
            <a:r>
              <a:rPr sz="1550" spc="-130" dirty="0">
                <a:cs typeface="Verdana"/>
              </a:rPr>
              <a:t> </a:t>
            </a:r>
            <a:r>
              <a:rPr sz="1550" spc="25" dirty="0">
                <a:cs typeface="Verdana"/>
              </a:rPr>
              <a:t>regard</a:t>
            </a:r>
            <a:r>
              <a:rPr sz="1550" spc="-130" dirty="0">
                <a:cs typeface="Verdana"/>
              </a:rPr>
              <a:t> </a:t>
            </a:r>
            <a:r>
              <a:rPr sz="1550" spc="35" dirty="0">
                <a:cs typeface="Verdana"/>
              </a:rPr>
              <a:t>to</a:t>
            </a:r>
            <a:r>
              <a:rPr sz="1550" spc="-130" dirty="0">
                <a:cs typeface="Verdana"/>
              </a:rPr>
              <a:t> </a:t>
            </a:r>
            <a:r>
              <a:rPr sz="1550" spc="40" dirty="0">
                <a:cs typeface="Verdana"/>
              </a:rPr>
              <a:t>the</a:t>
            </a:r>
            <a:r>
              <a:rPr sz="1550" spc="-130" dirty="0">
                <a:cs typeface="Verdana"/>
              </a:rPr>
              <a:t> </a:t>
            </a:r>
            <a:r>
              <a:rPr sz="1550" spc="-45" dirty="0">
                <a:cs typeface="Verdana"/>
              </a:rPr>
              <a:t>goal:</a:t>
            </a:r>
            <a:r>
              <a:rPr sz="1550" spc="-140" dirty="0">
                <a:cs typeface="Verdana"/>
              </a:rPr>
              <a:t> </a:t>
            </a:r>
            <a:r>
              <a:rPr sz="1550" spc="-120" dirty="0">
                <a:cs typeface="Verdana"/>
              </a:rPr>
              <a:t>Is</a:t>
            </a:r>
            <a:r>
              <a:rPr sz="1550" spc="-140" dirty="0">
                <a:cs typeface="Verdana"/>
              </a:rPr>
              <a:t> </a:t>
            </a:r>
            <a:r>
              <a:rPr sz="1550" spc="30" dirty="0">
                <a:cs typeface="Verdana"/>
              </a:rPr>
              <a:t>the</a:t>
            </a:r>
            <a:r>
              <a:rPr sz="1550" spc="-140" dirty="0">
                <a:cs typeface="Verdana"/>
              </a:rPr>
              <a:t> </a:t>
            </a:r>
            <a:r>
              <a:rPr sz="1550" spc="25" dirty="0">
                <a:cs typeface="Verdana"/>
              </a:rPr>
              <a:t>achievement</a:t>
            </a:r>
            <a:r>
              <a:rPr sz="1550" spc="-140" dirty="0">
                <a:cs typeface="Verdana"/>
              </a:rPr>
              <a:t> </a:t>
            </a:r>
            <a:r>
              <a:rPr sz="1550" spc="5" dirty="0">
                <a:cs typeface="Verdana"/>
              </a:rPr>
              <a:t>of</a:t>
            </a:r>
            <a:r>
              <a:rPr sz="1550" spc="-135" dirty="0">
                <a:cs typeface="Verdana"/>
              </a:rPr>
              <a:t> </a:t>
            </a:r>
            <a:r>
              <a:rPr sz="1550" spc="30" dirty="0">
                <a:cs typeface="Verdana"/>
              </a:rPr>
              <a:t>the </a:t>
            </a:r>
            <a:r>
              <a:rPr sz="1550" spc="-530" dirty="0">
                <a:cs typeface="Verdana"/>
              </a:rPr>
              <a:t> </a:t>
            </a:r>
            <a:r>
              <a:rPr sz="1550" spc="95" dirty="0">
                <a:cs typeface="Verdana"/>
              </a:rPr>
              <a:t>g</a:t>
            </a:r>
            <a:r>
              <a:rPr sz="1550" spc="30" dirty="0">
                <a:cs typeface="Verdana"/>
              </a:rPr>
              <a:t>o</a:t>
            </a:r>
            <a:r>
              <a:rPr sz="1550" spc="-20" dirty="0">
                <a:cs typeface="Verdana"/>
              </a:rPr>
              <a:t>a</a:t>
            </a:r>
            <a:r>
              <a:rPr sz="1550" spc="-10" dirty="0">
                <a:cs typeface="Verdana"/>
              </a:rPr>
              <a:t>l</a:t>
            </a:r>
            <a:r>
              <a:rPr sz="1550" spc="-140" dirty="0">
                <a:cs typeface="Verdana"/>
              </a:rPr>
              <a:t> </a:t>
            </a:r>
            <a:r>
              <a:rPr sz="1550" spc="-40" dirty="0">
                <a:cs typeface="Verdana"/>
              </a:rPr>
              <a:t>r</a:t>
            </a:r>
            <a:r>
              <a:rPr sz="1550" spc="10" dirty="0">
                <a:cs typeface="Verdana"/>
              </a:rPr>
              <a:t>e</a:t>
            </a:r>
            <a:r>
              <a:rPr sz="1550" spc="-20" dirty="0">
                <a:cs typeface="Verdana"/>
              </a:rPr>
              <a:t>a</a:t>
            </a:r>
            <a:r>
              <a:rPr sz="1550" spc="-10" dirty="0">
                <a:cs typeface="Verdana"/>
              </a:rPr>
              <a:t>li</a:t>
            </a:r>
            <a:r>
              <a:rPr sz="1550" spc="-50" dirty="0">
                <a:cs typeface="Verdana"/>
              </a:rPr>
              <a:t>s</a:t>
            </a:r>
            <a:r>
              <a:rPr sz="1550" spc="15" dirty="0">
                <a:cs typeface="Verdana"/>
              </a:rPr>
              <a:t>t</a:t>
            </a:r>
            <a:r>
              <a:rPr sz="1550" spc="-10" dirty="0">
                <a:cs typeface="Verdana"/>
              </a:rPr>
              <a:t>i</a:t>
            </a:r>
            <a:r>
              <a:rPr sz="1550" spc="65" dirty="0">
                <a:cs typeface="Verdana"/>
              </a:rPr>
              <a:t>c</a:t>
            </a:r>
            <a:r>
              <a:rPr sz="1550" spc="-140" dirty="0">
                <a:cs typeface="Verdana"/>
              </a:rPr>
              <a:t> </a:t>
            </a:r>
            <a:r>
              <a:rPr sz="1550" spc="-10" dirty="0">
                <a:cs typeface="Verdana"/>
              </a:rPr>
              <a:t>i</a:t>
            </a:r>
            <a:r>
              <a:rPr sz="1550" spc="65" dirty="0">
                <a:cs typeface="Verdana"/>
              </a:rPr>
              <a:t>n</a:t>
            </a:r>
            <a:r>
              <a:rPr sz="1550" spc="-140" dirty="0">
                <a:cs typeface="Verdana"/>
              </a:rPr>
              <a:t> </a:t>
            </a:r>
            <a:r>
              <a:rPr sz="1550" spc="15" dirty="0">
                <a:cs typeface="Verdana"/>
              </a:rPr>
              <a:t>t</a:t>
            </a:r>
            <a:r>
              <a:rPr sz="1550" spc="10" dirty="0">
                <a:cs typeface="Verdana"/>
              </a:rPr>
              <a:t>e</a:t>
            </a:r>
            <a:r>
              <a:rPr sz="1550" spc="-40" dirty="0">
                <a:cs typeface="Verdana"/>
              </a:rPr>
              <a:t>r</a:t>
            </a:r>
            <a:r>
              <a:rPr sz="1550" spc="135" dirty="0">
                <a:cs typeface="Verdana"/>
              </a:rPr>
              <a:t>m</a:t>
            </a:r>
            <a:r>
              <a:rPr sz="1550" spc="-50" dirty="0">
                <a:cs typeface="Verdana"/>
              </a:rPr>
              <a:t>s</a:t>
            </a:r>
            <a:r>
              <a:rPr sz="1550" spc="-140" dirty="0">
                <a:cs typeface="Verdana"/>
              </a:rPr>
              <a:t> </a:t>
            </a:r>
            <a:r>
              <a:rPr sz="1550" spc="30" dirty="0">
                <a:cs typeface="Verdana"/>
              </a:rPr>
              <a:t>o</a:t>
            </a:r>
            <a:r>
              <a:rPr sz="1550" spc="-20" dirty="0">
                <a:cs typeface="Verdana"/>
              </a:rPr>
              <a:t>f</a:t>
            </a:r>
            <a:r>
              <a:rPr sz="1550" spc="-140" dirty="0">
                <a:cs typeface="Verdana"/>
              </a:rPr>
              <a:t> </a:t>
            </a:r>
            <a:r>
              <a:rPr sz="1550" spc="65" dirty="0">
                <a:cs typeface="Verdana"/>
              </a:rPr>
              <a:t>c</a:t>
            </a:r>
            <a:r>
              <a:rPr sz="1550" spc="30" dirty="0">
                <a:cs typeface="Verdana"/>
              </a:rPr>
              <a:t>o</a:t>
            </a:r>
            <a:r>
              <a:rPr sz="1550" spc="-50" dirty="0">
                <a:cs typeface="Verdana"/>
              </a:rPr>
              <a:t>s</a:t>
            </a:r>
            <a:r>
              <a:rPr sz="1550" spc="15" dirty="0">
                <a:cs typeface="Verdana"/>
              </a:rPr>
              <a:t>t</a:t>
            </a:r>
            <a:r>
              <a:rPr sz="1550" spc="-50" dirty="0">
                <a:cs typeface="Verdana"/>
              </a:rPr>
              <a:t>s</a:t>
            </a:r>
            <a:r>
              <a:rPr sz="1550" spc="-140" dirty="0">
                <a:cs typeface="Verdana"/>
              </a:rPr>
              <a:t> </a:t>
            </a:r>
            <a:r>
              <a:rPr sz="1550" spc="-20" dirty="0">
                <a:cs typeface="Verdana"/>
              </a:rPr>
              <a:t>a</a:t>
            </a:r>
            <a:r>
              <a:rPr sz="1550" spc="65" dirty="0">
                <a:cs typeface="Verdana"/>
              </a:rPr>
              <a:t>n</a:t>
            </a:r>
            <a:r>
              <a:rPr sz="1550" spc="85" dirty="0">
                <a:cs typeface="Verdana"/>
              </a:rPr>
              <a:t>d</a:t>
            </a:r>
            <a:r>
              <a:rPr sz="1550" spc="-140" dirty="0">
                <a:cs typeface="Verdana"/>
              </a:rPr>
              <a:t> </a:t>
            </a:r>
            <a:r>
              <a:rPr sz="1550" spc="85" dirty="0">
                <a:cs typeface="Verdana"/>
              </a:rPr>
              <a:t>b</a:t>
            </a:r>
            <a:r>
              <a:rPr sz="1550" spc="10" dirty="0">
                <a:cs typeface="Verdana"/>
              </a:rPr>
              <a:t>e</a:t>
            </a:r>
            <a:r>
              <a:rPr sz="1550" spc="65" dirty="0">
                <a:cs typeface="Verdana"/>
              </a:rPr>
              <a:t>n</a:t>
            </a:r>
            <a:r>
              <a:rPr sz="1550" spc="10" dirty="0">
                <a:cs typeface="Verdana"/>
              </a:rPr>
              <a:t>e</a:t>
            </a:r>
            <a:r>
              <a:rPr sz="1550" spc="-20" dirty="0">
                <a:cs typeface="Verdana"/>
              </a:rPr>
              <a:t>f</a:t>
            </a:r>
            <a:r>
              <a:rPr sz="1550" spc="-10" dirty="0">
                <a:cs typeface="Verdana"/>
              </a:rPr>
              <a:t>i</a:t>
            </a:r>
            <a:r>
              <a:rPr sz="1550" spc="15" dirty="0">
                <a:cs typeface="Verdana"/>
              </a:rPr>
              <a:t>t</a:t>
            </a:r>
            <a:r>
              <a:rPr sz="1550" spc="-50" dirty="0">
                <a:cs typeface="Verdana"/>
              </a:rPr>
              <a:t>s</a:t>
            </a:r>
            <a:r>
              <a:rPr sz="1550" spc="30" dirty="0">
                <a:cs typeface="Verdana"/>
              </a:rPr>
              <a:t>?</a:t>
            </a:r>
            <a:r>
              <a:rPr sz="1550" spc="-140" dirty="0">
                <a:cs typeface="Verdana"/>
              </a:rPr>
              <a:t> </a:t>
            </a:r>
            <a:r>
              <a:rPr sz="1550" spc="-185" dirty="0">
                <a:cs typeface="Verdana"/>
              </a:rPr>
              <a:t>I</a:t>
            </a:r>
            <a:r>
              <a:rPr sz="1550" spc="-50" dirty="0">
                <a:cs typeface="Verdana"/>
              </a:rPr>
              <a:t>s</a:t>
            </a:r>
            <a:r>
              <a:rPr sz="1550" spc="-140" dirty="0">
                <a:cs typeface="Verdana"/>
              </a:rPr>
              <a:t> </a:t>
            </a:r>
            <a:r>
              <a:rPr sz="1550" spc="-15" dirty="0">
                <a:cs typeface="Verdana"/>
              </a:rPr>
              <a:t>a  </a:t>
            </a:r>
            <a:r>
              <a:rPr sz="1550" spc="-40" dirty="0">
                <a:cs typeface="Verdana"/>
              </a:rPr>
              <a:t>r</a:t>
            </a:r>
            <a:r>
              <a:rPr sz="1550" spc="10" dirty="0">
                <a:cs typeface="Verdana"/>
              </a:rPr>
              <a:t>e</a:t>
            </a:r>
            <a:r>
              <a:rPr sz="1550" spc="30" dirty="0">
                <a:cs typeface="Verdana"/>
              </a:rPr>
              <a:t>o</a:t>
            </a:r>
            <a:r>
              <a:rPr sz="1550" spc="-40" dirty="0">
                <a:cs typeface="Verdana"/>
              </a:rPr>
              <a:t>r</a:t>
            </a:r>
            <a:r>
              <a:rPr sz="1550" spc="-10" dirty="0">
                <a:cs typeface="Verdana"/>
              </a:rPr>
              <a:t>i</a:t>
            </a:r>
            <a:r>
              <a:rPr sz="1550" spc="10" dirty="0">
                <a:cs typeface="Verdana"/>
              </a:rPr>
              <a:t>e</a:t>
            </a:r>
            <a:r>
              <a:rPr sz="1550" spc="65" dirty="0">
                <a:cs typeface="Verdana"/>
              </a:rPr>
              <a:t>n</a:t>
            </a:r>
            <a:r>
              <a:rPr sz="1550" spc="15" dirty="0">
                <a:cs typeface="Verdana"/>
              </a:rPr>
              <a:t>t</a:t>
            </a:r>
            <a:r>
              <a:rPr sz="1550" spc="-20" dirty="0">
                <a:cs typeface="Verdana"/>
              </a:rPr>
              <a:t>a</a:t>
            </a:r>
            <a:r>
              <a:rPr sz="1550" spc="15" dirty="0">
                <a:cs typeface="Verdana"/>
              </a:rPr>
              <a:t>t</a:t>
            </a:r>
            <a:r>
              <a:rPr sz="1550" spc="-10" dirty="0">
                <a:cs typeface="Verdana"/>
              </a:rPr>
              <a:t>i</a:t>
            </a:r>
            <a:r>
              <a:rPr sz="1550" spc="30" dirty="0">
                <a:cs typeface="Verdana"/>
              </a:rPr>
              <a:t>o</a:t>
            </a:r>
            <a:r>
              <a:rPr sz="1550" spc="65" dirty="0">
                <a:cs typeface="Verdana"/>
              </a:rPr>
              <a:t>n</a:t>
            </a:r>
            <a:r>
              <a:rPr sz="1550" spc="-140" dirty="0">
                <a:cs typeface="Verdana"/>
              </a:rPr>
              <a:t> </a:t>
            </a:r>
            <a:r>
              <a:rPr sz="1550" spc="65" dirty="0">
                <a:cs typeface="Verdana"/>
              </a:rPr>
              <a:t>n</a:t>
            </a:r>
            <a:r>
              <a:rPr sz="1550" spc="10" dirty="0">
                <a:cs typeface="Verdana"/>
              </a:rPr>
              <a:t>e</a:t>
            </a:r>
            <a:r>
              <a:rPr sz="1550" spc="65" dirty="0">
                <a:cs typeface="Verdana"/>
              </a:rPr>
              <a:t>c</a:t>
            </a:r>
            <a:r>
              <a:rPr sz="1550" spc="10" dirty="0">
                <a:cs typeface="Verdana"/>
              </a:rPr>
              <a:t>e</a:t>
            </a:r>
            <a:r>
              <a:rPr sz="1550" spc="-50" dirty="0">
                <a:cs typeface="Verdana"/>
              </a:rPr>
              <a:t>ss</a:t>
            </a:r>
            <a:r>
              <a:rPr sz="1550" spc="-20" dirty="0">
                <a:cs typeface="Verdana"/>
              </a:rPr>
              <a:t>a</a:t>
            </a:r>
            <a:r>
              <a:rPr sz="1550" spc="-40" dirty="0">
                <a:cs typeface="Verdana"/>
              </a:rPr>
              <a:t>r</a:t>
            </a:r>
            <a:r>
              <a:rPr sz="1550" spc="-80" dirty="0">
                <a:cs typeface="Verdana"/>
              </a:rPr>
              <a:t>y</a:t>
            </a:r>
            <a:r>
              <a:rPr sz="1550" spc="30" dirty="0">
                <a:cs typeface="Verdana"/>
              </a:rPr>
              <a:t>?</a:t>
            </a:r>
            <a:endParaRPr sz="1550" dirty="0">
              <a:cs typeface="Verdana"/>
            </a:endParaRPr>
          </a:p>
          <a:p>
            <a:pPr>
              <a:lnSpc>
                <a:spcPct val="100000"/>
              </a:lnSpc>
              <a:defRPr/>
            </a:pPr>
            <a:endParaRPr sz="1750" dirty="0">
              <a:cs typeface="Verdana"/>
            </a:endParaRPr>
          </a:p>
          <a:p>
            <a:pPr marL="1681480" marR="2362835">
              <a:lnSpc>
                <a:spcPct val="116700"/>
              </a:lnSpc>
              <a:defRPr/>
            </a:pPr>
            <a:r>
              <a:rPr sz="1550" spc="-50" dirty="0">
                <a:solidFill>
                  <a:srgbClr val="040606"/>
                </a:solidFill>
                <a:cs typeface="Verdana"/>
              </a:rPr>
              <a:t>In</a:t>
            </a:r>
            <a:r>
              <a:rPr sz="1550" spc="-130" dirty="0">
                <a:solidFill>
                  <a:srgbClr val="040606"/>
                </a:solidFill>
                <a:cs typeface="Verdana"/>
              </a:rPr>
              <a:t> </a:t>
            </a:r>
            <a:r>
              <a:rPr sz="1550" spc="15" dirty="0">
                <a:solidFill>
                  <a:srgbClr val="040606"/>
                </a:solidFill>
                <a:cs typeface="Verdana"/>
              </a:rPr>
              <a:t>relation</a:t>
            </a:r>
            <a:r>
              <a:rPr sz="1550" spc="-130" dirty="0">
                <a:solidFill>
                  <a:srgbClr val="040606"/>
                </a:solidFill>
                <a:cs typeface="Verdana"/>
              </a:rPr>
              <a:t> </a:t>
            </a:r>
            <a:r>
              <a:rPr sz="1550" spc="35" dirty="0">
                <a:solidFill>
                  <a:srgbClr val="040606"/>
                </a:solidFill>
                <a:cs typeface="Verdana"/>
              </a:rPr>
              <a:t>to</a:t>
            </a:r>
            <a:r>
              <a:rPr sz="1550" spc="-125" dirty="0">
                <a:solidFill>
                  <a:srgbClr val="040606"/>
                </a:solidFill>
                <a:cs typeface="Verdana"/>
              </a:rPr>
              <a:t> </a:t>
            </a:r>
            <a:r>
              <a:rPr sz="1550" spc="5" dirty="0">
                <a:solidFill>
                  <a:srgbClr val="040606"/>
                </a:solidFill>
                <a:cs typeface="Verdana"/>
              </a:rPr>
              <a:t>your</a:t>
            </a:r>
            <a:r>
              <a:rPr sz="1550" spc="-130" dirty="0">
                <a:solidFill>
                  <a:srgbClr val="040606"/>
                </a:solidFill>
                <a:cs typeface="Verdana"/>
              </a:rPr>
              <a:t> </a:t>
            </a:r>
            <a:r>
              <a:rPr sz="1550" spc="80" dirty="0">
                <a:solidFill>
                  <a:srgbClr val="040606"/>
                </a:solidFill>
                <a:cs typeface="Verdana"/>
              </a:rPr>
              <a:t>own</a:t>
            </a:r>
            <a:r>
              <a:rPr sz="1550" spc="-125" dirty="0">
                <a:solidFill>
                  <a:srgbClr val="040606"/>
                </a:solidFill>
                <a:cs typeface="Verdana"/>
              </a:rPr>
              <a:t> </a:t>
            </a:r>
            <a:r>
              <a:rPr sz="1550" spc="-5" dirty="0" err="1">
                <a:solidFill>
                  <a:srgbClr val="040606"/>
                </a:solidFill>
                <a:cs typeface="Verdana"/>
              </a:rPr>
              <a:t>organisation</a:t>
            </a:r>
            <a:r>
              <a:rPr sz="1550" spc="-5" dirty="0">
                <a:solidFill>
                  <a:srgbClr val="040606"/>
                </a:solidFill>
                <a:cs typeface="Verdana"/>
              </a:rPr>
              <a:t>:</a:t>
            </a:r>
            <a:r>
              <a:rPr sz="1550" spc="-140" dirty="0">
                <a:solidFill>
                  <a:srgbClr val="040606"/>
                </a:solidFill>
                <a:cs typeface="Verdana"/>
              </a:rPr>
              <a:t> </a:t>
            </a:r>
            <a:r>
              <a:rPr sz="1550" dirty="0">
                <a:solidFill>
                  <a:srgbClr val="040606"/>
                </a:solidFill>
                <a:cs typeface="Verdana"/>
              </a:rPr>
              <a:t>Have </a:t>
            </a:r>
            <a:r>
              <a:rPr sz="1550" spc="-530" dirty="0">
                <a:solidFill>
                  <a:srgbClr val="040606"/>
                </a:solidFill>
                <a:cs typeface="Verdana"/>
              </a:rPr>
              <a:t> </a:t>
            </a:r>
            <a:r>
              <a:rPr sz="1550" spc="90" dirty="0">
                <a:solidFill>
                  <a:srgbClr val="040606"/>
                </a:solidFill>
                <a:cs typeface="Verdana"/>
              </a:rPr>
              <a:t>w</a:t>
            </a:r>
            <a:r>
              <a:rPr sz="1550" spc="10" dirty="0">
                <a:solidFill>
                  <a:srgbClr val="040606"/>
                </a:solidFill>
                <a:cs typeface="Verdana"/>
              </a:rPr>
              <a:t>e</a:t>
            </a:r>
            <a:r>
              <a:rPr sz="1550" spc="-140" dirty="0">
                <a:solidFill>
                  <a:srgbClr val="040606"/>
                </a:solidFill>
                <a:cs typeface="Verdana"/>
              </a:rPr>
              <a:t> </a:t>
            </a:r>
            <a:r>
              <a:rPr sz="1550" spc="60" dirty="0">
                <a:solidFill>
                  <a:srgbClr val="040606"/>
                </a:solidFill>
                <a:cs typeface="Verdana"/>
              </a:rPr>
              <a:t>u</a:t>
            </a:r>
            <a:r>
              <a:rPr sz="1550" spc="-50" dirty="0">
                <a:solidFill>
                  <a:srgbClr val="040606"/>
                </a:solidFill>
                <a:cs typeface="Verdana"/>
              </a:rPr>
              <a:t>s</a:t>
            </a:r>
            <a:r>
              <a:rPr sz="1550" spc="10" dirty="0">
                <a:solidFill>
                  <a:srgbClr val="040606"/>
                </a:solidFill>
                <a:cs typeface="Verdana"/>
              </a:rPr>
              <a:t>e</a:t>
            </a:r>
            <a:r>
              <a:rPr sz="1550" spc="85" dirty="0">
                <a:solidFill>
                  <a:srgbClr val="040606"/>
                </a:solidFill>
                <a:cs typeface="Verdana"/>
              </a:rPr>
              <a:t>d</a:t>
            </a:r>
            <a:r>
              <a:rPr sz="1550" spc="-140" dirty="0">
                <a:solidFill>
                  <a:srgbClr val="040606"/>
                </a:solidFill>
                <a:cs typeface="Verdana"/>
              </a:rPr>
              <a:t> </a:t>
            </a:r>
            <a:r>
              <a:rPr sz="1550" spc="30" dirty="0">
                <a:solidFill>
                  <a:srgbClr val="040606"/>
                </a:solidFill>
                <a:cs typeface="Verdana"/>
              </a:rPr>
              <a:t>o</a:t>
            </a:r>
            <a:r>
              <a:rPr sz="1550" spc="60" dirty="0">
                <a:solidFill>
                  <a:srgbClr val="040606"/>
                </a:solidFill>
                <a:cs typeface="Verdana"/>
              </a:rPr>
              <a:t>u</a:t>
            </a:r>
            <a:r>
              <a:rPr sz="1550" spc="-40" dirty="0">
                <a:solidFill>
                  <a:srgbClr val="040606"/>
                </a:solidFill>
                <a:cs typeface="Verdana"/>
              </a:rPr>
              <a:t>r</a:t>
            </a:r>
            <a:r>
              <a:rPr sz="1550" spc="-140" dirty="0">
                <a:solidFill>
                  <a:srgbClr val="040606"/>
                </a:solidFill>
                <a:cs typeface="Verdana"/>
              </a:rPr>
              <a:t> </a:t>
            </a:r>
            <a:r>
              <a:rPr sz="1550" spc="-50" dirty="0">
                <a:solidFill>
                  <a:srgbClr val="040606"/>
                </a:solidFill>
                <a:cs typeface="Verdana"/>
              </a:rPr>
              <a:t>s</a:t>
            </a:r>
            <a:r>
              <a:rPr sz="1550" spc="15" dirty="0">
                <a:solidFill>
                  <a:srgbClr val="040606"/>
                </a:solidFill>
                <a:cs typeface="Verdana"/>
              </a:rPr>
              <a:t>t</a:t>
            </a:r>
            <a:r>
              <a:rPr sz="1550" spc="-40" dirty="0">
                <a:solidFill>
                  <a:srgbClr val="040606"/>
                </a:solidFill>
                <a:cs typeface="Verdana"/>
              </a:rPr>
              <a:t>r</a:t>
            </a:r>
            <a:r>
              <a:rPr sz="1550" spc="10" dirty="0">
                <a:solidFill>
                  <a:srgbClr val="040606"/>
                </a:solidFill>
                <a:cs typeface="Verdana"/>
              </a:rPr>
              <a:t>e</a:t>
            </a:r>
            <a:r>
              <a:rPr sz="1550" spc="65" dirty="0">
                <a:solidFill>
                  <a:srgbClr val="040606"/>
                </a:solidFill>
                <a:cs typeface="Verdana"/>
              </a:rPr>
              <a:t>n</a:t>
            </a:r>
            <a:r>
              <a:rPr sz="1550" spc="95" dirty="0">
                <a:solidFill>
                  <a:srgbClr val="040606"/>
                </a:solidFill>
                <a:cs typeface="Verdana"/>
              </a:rPr>
              <a:t>g</a:t>
            </a:r>
            <a:r>
              <a:rPr sz="1550" spc="15" dirty="0">
                <a:solidFill>
                  <a:srgbClr val="040606"/>
                </a:solidFill>
                <a:cs typeface="Verdana"/>
              </a:rPr>
              <a:t>t</a:t>
            </a:r>
            <a:r>
              <a:rPr sz="1550" spc="65" dirty="0">
                <a:solidFill>
                  <a:srgbClr val="040606"/>
                </a:solidFill>
                <a:cs typeface="Verdana"/>
              </a:rPr>
              <a:t>h</a:t>
            </a:r>
            <a:r>
              <a:rPr sz="1550" spc="-50" dirty="0">
                <a:solidFill>
                  <a:srgbClr val="040606"/>
                </a:solidFill>
                <a:cs typeface="Verdana"/>
              </a:rPr>
              <a:t>s</a:t>
            </a:r>
            <a:r>
              <a:rPr sz="1550" spc="-140" dirty="0">
                <a:solidFill>
                  <a:srgbClr val="040606"/>
                </a:solidFill>
                <a:cs typeface="Verdana"/>
              </a:rPr>
              <a:t> </a:t>
            </a:r>
            <a:r>
              <a:rPr sz="1550" spc="10" dirty="0">
                <a:solidFill>
                  <a:srgbClr val="040606"/>
                </a:solidFill>
                <a:cs typeface="Verdana"/>
              </a:rPr>
              <a:t>e</a:t>
            </a:r>
            <a:r>
              <a:rPr sz="1550" spc="65" dirty="0">
                <a:solidFill>
                  <a:srgbClr val="040606"/>
                </a:solidFill>
                <a:cs typeface="Verdana"/>
              </a:rPr>
              <a:t>n</a:t>
            </a:r>
            <a:r>
              <a:rPr sz="1550" spc="30" dirty="0">
                <a:solidFill>
                  <a:srgbClr val="040606"/>
                </a:solidFill>
                <a:cs typeface="Verdana"/>
              </a:rPr>
              <a:t>o</a:t>
            </a:r>
            <a:r>
              <a:rPr sz="1550" spc="60" dirty="0">
                <a:solidFill>
                  <a:srgbClr val="040606"/>
                </a:solidFill>
                <a:cs typeface="Verdana"/>
              </a:rPr>
              <a:t>u</a:t>
            </a:r>
            <a:r>
              <a:rPr sz="1550" spc="95" dirty="0">
                <a:solidFill>
                  <a:srgbClr val="040606"/>
                </a:solidFill>
                <a:cs typeface="Verdana"/>
              </a:rPr>
              <a:t>g</a:t>
            </a:r>
            <a:r>
              <a:rPr sz="1550" spc="65" dirty="0">
                <a:solidFill>
                  <a:srgbClr val="040606"/>
                </a:solidFill>
                <a:cs typeface="Verdana"/>
              </a:rPr>
              <a:t>h</a:t>
            </a:r>
            <a:r>
              <a:rPr sz="1550" spc="30" dirty="0">
                <a:solidFill>
                  <a:srgbClr val="040606"/>
                </a:solidFill>
                <a:cs typeface="Verdana"/>
              </a:rPr>
              <a:t>?</a:t>
            </a:r>
            <a:r>
              <a:rPr sz="1550" spc="-140" dirty="0">
                <a:solidFill>
                  <a:srgbClr val="040606"/>
                </a:solidFill>
                <a:cs typeface="Verdana"/>
              </a:rPr>
              <a:t> </a:t>
            </a:r>
            <a:r>
              <a:rPr sz="1550" spc="95" dirty="0">
                <a:solidFill>
                  <a:srgbClr val="040606"/>
                </a:solidFill>
                <a:cs typeface="Verdana"/>
              </a:rPr>
              <a:t>H</a:t>
            </a:r>
            <a:r>
              <a:rPr sz="1550" spc="-20" dirty="0">
                <a:solidFill>
                  <a:srgbClr val="040606"/>
                </a:solidFill>
                <a:cs typeface="Verdana"/>
              </a:rPr>
              <a:t>a</a:t>
            </a:r>
            <a:r>
              <a:rPr sz="1550" spc="-80" dirty="0">
                <a:solidFill>
                  <a:srgbClr val="040606"/>
                </a:solidFill>
                <a:cs typeface="Verdana"/>
              </a:rPr>
              <a:t>v</a:t>
            </a:r>
            <a:r>
              <a:rPr sz="1550" spc="10" dirty="0">
                <a:solidFill>
                  <a:srgbClr val="040606"/>
                </a:solidFill>
                <a:cs typeface="Verdana"/>
              </a:rPr>
              <a:t>e</a:t>
            </a:r>
            <a:r>
              <a:rPr sz="1550" spc="-140" dirty="0">
                <a:solidFill>
                  <a:srgbClr val="040606"/>
                </a:solidFill>
                <a:cs typeface="Verdana"/>
              </a:rPr>
              <a:t> </a:t>
            </a:r>
            <a:r>
              <a:rPr lang="de-DE" sz="1550" spc="30" dirty="0">
                <a:solidFill>
                  <a:srgbClr val="040606"/>
                </a:solidFill>
                <a:cs typeface="Verdana"/>
              </a:rPr>
              <a:t>we reduced our</a:t>
            </a:r>
            <a:r>
              <a:rPr sz="1550" spc="-40" dirty="0">
                <a:solidFill>
                  <a:srgbClr val="040606"/>
                </a:solidFill>
                <a:cs typeface="Verdana"/>
              </a:rPr>
              <a:t> </a:t>
            </a:r>
            <a:r>
              <a:rPr sz="1550" spc="90" dirty="0">
                <a:solidFill>
                  <a:srgbClr val="040606"/>
                </a:solidFill>
                <a:cs typeface="Verdana"/>
              </a:rPr>
              <a:t>w</a:t>
            </a:r>
            <a:r>
              <a:rPr sz="1550" spc="10" dirty="0">
                <a:solidFill>
                  <a:srgbClr val="040606"/>
                </a:solidFill>
                <a:cs typeface="Verdana"/>
              </a:rPr>
              <a:t>e</a:t>
            </a:r>
            <a:r>
              <a:rPr sz="1550" spc="-20" dirty="0">
                <a:solidFill>
                  <a:srgbClr val="040606"/>
                </a:solidFill>
                <a:cs typeface="Verdana"/>
              </a:rPr>
              <a:t>a</a:t>
            </a:r>
            <a:r>
              <a:rPr sz="1550" spc="10" dirty="0">
                <a:solidFill>
                  <a:srgbClr val="040606"/>
                </a:solidFill>
                <a:cs typeface="Verdana"/>
              </a:rPr>
              <a:t>k</a:t>
            </a:r>
            <a:r>
              <a:rPr sz="1550" spc="65" dirty="0">
                <a:solidFill>
                  <a:srgbClr val="040606"/>
                </a:solidFill>
                <a:cs typeface="Verdana"/>
              </a:rPr>
              <a:t>n</a:t>
            </a:r>
            <a:r>
              <a:rPr sz="1550" spc="10" dirty="0">
                <a:solidFill>
                  <a:srgbClr val="040606"/>
                </a:solidFill>
                <a:cs typeface="Verdana"/>
              </a:rPr>
              <a:t>e</a:t>
            </a:r>
            <a:r>
              <a:rPr sz="1550" spc="-50" dirty="0">
                <a:solidFill>
                  <a:srgbClr val="040606"/>
                </a:solidFill>
                <a:cs typeface="Verdana"/>
              </a:rPr>
              <a:t>ss</a:t>
            </a:r>
            <a:r>
              <a:rPr sz="1550" spc="10" dirty="0">
                <a:solidFill>
                  <a:srgbClr val="040606"/>
                </a:solidFill>
                <a:cs typeface="Verdana"/>
              </a:rPr>
              <a:t>e</a:t>
            </a:r>
            <a:r>
              <a:rPr sz="1550" spc="-50" dirty="0">
                <a:solidFill>
                  <a:srgbClr val="040606"/>
                </a:solidFill>
                <a:cs typeface="Verdana"/>
              </a:rPr>
              <a:t>s</a:t>
            </a:r>
            <a:r>
              <a:rPr sz="1550" spc="30" dirty="0">
                <a:solidFill>
                  <a:srgbClr val="040606"/>
                </a:solidFill>
                <a:cs typeface="Verdana"/>
              </a:rPr>
              <a:t>?</a:t>
            </a:r>
            <a:endParaRPr sz="1550" dirty="0">
              <a:cs typeface="Verdana"/>
            </a:endParaRPr>
          </a:p>
        </p:txBody>
      </p:sp>
      <p:sp>
        <p:nvSpPr>
          <p:cNvPr id="14" name="object 14"/>
          <p:cNvSpPr txBox="1"/>
          <p:nvPr/>
        </p:nvSpPr>
        <p:spPr bwMode="auto">
          <a:xfrm>
            <a:off x="2623339" y="6837062"/>
            <a:ext cx="5461000" cy="471668"/>
          </a:xfrm>
          <a:prstGeom prst="rect">
            <a:avLst/>
          </a:prstGeom>
        </p:spPr>
        <p:txBody>
          <a:bodyPr vert="horz" wrap="square" lIns="0" tIns="12700" rIns="0" bIns="0" rtlCol="0">
            <a:spAutoFit/>
          </a:bodyPr>
          <a:lstStyle/>
          <a:p>
            <a:pPr marL="12700" marR="5080">
              <a:lnSpc>
                <a:spcPct val="111100"/>
              </a:lnSpc>
              <a:spcBef>
                <a:spcPts val="100"/>
              </a:spcBef>
              <a:defRPr/>
            </a:pPr>
            <a:r>
              <a:rPr sz="900" spc="-30">
                <a:cs typeface="Verdana"/>
              </a:rPr>
              <a:t>Source:</a:t>
            </a:r>
            <a:r>
              <a:rPr sz="900" spc="-60">
                <a:cs typeface="Verdana"/>
              </a:rPr>
              <a:t> </a:t>
            </a:r>
            <a:r>
              <a:rPr sz="900">
                <a:cs typeface="Verdana"/>
              </a:rPr>
              <a:t>Strategische</a:t>
            </a:r>
            <a:r>
              <a:rPr sz="900" spc="-60">
                <a:cs typeface="Verdana"/>
              </a:rPr>
              <a:t> </a:t>
            </a:r>
            <a:r>
              <a:rPr sz="900" spc="35">
                <a:cs typeface="Verdana"/>
              </a:rPr>
              <a:t>Planung</a:t>
            </a:r>
            <a:r>
              <a:rPr sz="900" spc="-60">
                <a:cs typeface="Verdana"/>
              </a:rPr>
              <a:t> </a:t>
            </a:r>
            <a:r>
              <a:rPr sz="900" spc="5">
                <a:cs typeface="Verdana"/>
              </a:rPr>
              <a:t>erfolgreicher</a:t>
            </a:r>
            <a:r>
              <a:rPr sz="900" spc="-60">
                <a:cs typeface="Verdana"/>
              </a:rPr>
              <a:t> </a:t>
            </a:r>
            <a:r>
              <a:rPr sz="900">
                <a:cs typeface="Verdana"/>
              </a:rPr>
              <a:t>Netzwerkarbeit-</a:t>
            </a:r>
            <a:r>
              <a:rPr sz="900" spc="-60">
                <a:cs typeface="Verdana"/>
              </a:rPr>
              <a:t> </a:t>
            </a:r>
            <a:r>
              <a:rPr sz="900" spc="20">
                <a:cs typeface="Verdana"/>
              </a:rPr>
              <a:t>Ein</a:t>
            </a:r>
            <a:r>
              <a:rPr sz="900" spc="-60">
                <a:cs typeface="Verdana"/>
              </a:rPr>
              <a:t> </a:t>
            </a:r>
            <a:r>
              <a:rPr sz="900" spc="10">
                <a:cs typeface="Verdana"/>
              </a:rPr>
              <a:t>Leitfaden</a:t>
            </a:r>
            <a:r>
              <a:rPr sz="900" spc="-60">
                <a:cs typeface="Verdana"/>
              </a:rPr>
              <a:t> </a:t>
            </a:r>
            <a:r>
              <a:rPr sz="900">
                <a:cs typeface="Verdana"/>
              </a:rPr>
              <a:t>für</a:t>
            </a:r>
            <a:r>
              <a:rPr sz="900" spc="-60">
                <a:cs typeface="Verdana"/>
              </a:rPr>
              <a:t> </a:t>
            </a:r>
            <a:r>
              <a:rPr sz="900" spc="10">
                <a:cs typeface="Verdana"/>
              </a:rPr>
              <a:t>Migrantenorganisation </a:t>
            </a:r>
            <a:r>
              <a:rPr sz="900" spc="-285">
                <a:cs typeface="Verdana"/>
              </a:rPr>
              <a:t> </a:t>
            </a:r>
            <a:r>
              <a:rPr sz="900" spc="-10">
                <a:cs typeface="Verdana"/>
              </a:rPr>
              <a:t>Herausgeber:</a:t>
            </a:r>
            <a:r>
              <a:rPr sz="900" spc="-80">
                <a:cs typeface="Verdana"/>
              </a:rPr>
              <a:t> </a:t>
            </a:r>
            <a:r>
              <a:rPr sz="900" spc="10">
                <a:cs typeface="Verdana"/>
              </a:rPr>
              <a:t>Der</a:t>
            </a:r>
            <a:r>
              <a:rPr sz="900" spc="-80">
                <a:cs typeface="Verdana"/>
              </a:rPr>
              <a:t> </a:t>
            </a:r>
            <a:r>
              <a:rPr sz="900" spc="10">
                <a:cs typeface="Verdana"/>
              </a:rPr>
              <a:t>Paritätische</a:t>
            </a:r>
            <a:r>
              <a:rPr sz="900" spc="-80">
                <a:cs typeface="Verdana"/>
              </a:rPr>
              <a:t> </a:t>
            </a:r>
            <a:r>
              <a:rPr sz="900" spc="-5">
                <a:cs typeface="Verdana"/>
              </a:rPr>
              <a:t>Gesamtverband,</a:t>
            </a:r>
            <a:r>
              <a:rPr sz="900" spc="-80">
                <a:cs typeface="Verdana"/>
              </a:rPr>
              <a:t> </a:t>
            </a:r>
            <a:r>
              <a:rPr sz="900" spc="-185">
                <a:cs typeface="Verdana"/>
              </a:rPr>
              <a:t>1.</a:t>
            </a:r>
            <a:r>
              <a:rPr sz="900" spc="-80">
                <a:cs typeface="Verdana"/>
              </a:rPr>
              <a:t> </a:t>
            </a:r>
            <a:r>
              <a:rPr sz="900" spc="10">
                <a:cs typeface="Verdana"/>
              </a:rPr>
              <a:t>Auflage</a:t>
            </a:r>
            <a:r>
              <a:rPr sz="900" spc="-80">
                <a:cs typeface="Verdana"/>
              </a:rPr>
              <a:t> </a:t>
            </a:r>
            <a:r>
              <a:rPr sz="900" spc="-130">
                <a:cs typeface="Verdana"/>
              </a:rPr>
              <a:t>2011</a:t>
            </a:r>
            <a:endParaRPr sz="900">
              <a:cs typeface="Verdana"/>
            </a:endParaRPr>
          </a:p>
          <a:p>
            <a:pPr marL="12700">
              <a:lnSpc>
                <a:spcPct val="100000"/>
              </a:lnSpc>
              <a:spcBef>
                <a:spcPts val="110"/>
              </a:spcBef>
              <a:defRPr/>
            </a:pPr>
            <a:r>
              <a:rPr sz="900" spc="-15">
                <a:cs typeface="Verdana"/>
              </a:rPr>
              <a:t>https://</a:t>
            </a:r>
            <a:r>
              <a:rPr sz="900" u="sng" spc="-15">
                <a:cs typeface="Verdana"/>
                <a:hlinkClick r:id="rId3" tooltip="http://www.house-of-resources.berlin/wp-content/uploads/2017/06/A4_MSO-netzwerkarbeit_web.p"/>
              </a:rPr>
              <a:t>www.house-of-resources.berlin/wp-content/uploads/2017/06/A4_MSO-netzwerkarbeit_web.p</a:t>
            </a:r>
            <a:endParaRPr sz="900">
              <a:cs typeface="Verdana"/>
            </a:endParaRPr>
          </a:p>
        </p:txBody>
      </p:sp>
      <p:cxnSp>
        <p:nvCxnSpPr>
          <p:cNvPr id="15" name="Straight Connector 14"/>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p:blipFill>
        <p:spPr bwMode="auto">
          <a:xfrm>
            <a:off x="7645400" y="5933208"/>
            <a:ext cx="3048000" cy="16287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0" y="577341"/>
            <a:ext cx="7016491" cy="7560308"/>
            <a:chOff x="188" y="0"/>
            <a:chExt cx="7016491" cy="7560308"/>
          </a:xfrm>
        </p:grpSpPr>
        <p:sp>
          <p:nvSpPr>
            <p:cNvPr id="3" name="object 3"/>
            <p:cNvSpPr/>
            <p:nvPr/>
          </p:nvSpPr>
          <p:spPr bwMode="auto">
            <a:xfrm>
              <a:off x="188" y="0"/>
              <a:ext cx="7016491" cy="7560308"/>
            </a:xfrm>
            <a:custGeom>
              <a:avLst/>
              <a:gdLst/>
              <a:ahLst/>
              <a:cxnLst/>
              <a:rect l="l" t="t" r="r" b="b"/>
              <a:pathLst>
                <a:path w="6710680" h="7560309" extrusionOk="0">
                  <a:moveTo>
                    <a:pt x="0" y="7560000"/>
                  </a:moveTo>
                  <a:lnTo>
                    <a:pt x="6710442" y="7560000"/>
                  </a:lnTo>
                  <a:lnTo>
                    <a:pt x="6710442" y="0"/>
                  </a:lnTo>
                  <a:lnTo>
                    <a:pt x="0" y="0"/>
                  </a:lnTo>
                  <a:lnTo>
                    <a:pt x="0" y="7560000"/>
                  </a:lnTo>
                  <a:close/>
                </a:path>
              </a:pathLst>
            </a:custGeom>
            <a:solidFill>
              <a:srgbClr val="0C45A6"/>
            </a:solidFill>
          </p:spPr>
          <p:txBody>
            <a:bodyPr wrap="square" lIns="0" tIns="0" rIns="0" bIns="0" rtlCol="0"/>
            <a:lstStyle/>
            <a:p>
              <a:pPr>
                <a:defRPr/>
              </a:pPr>
              <a:endParaRPr/>
            </a:p>
          </p:txBody>
        </p:sp>
        <p:sp>
          <p:nvSpPr>
            <p:cNvPr id="4" name="object 4"/>
            <p:cNvSpPr/>
            <p:nvPr/>
          </p:nvSpPr>
          <p:spPr bwMode="auto">
            <a:xfrm flipV="1">
              <a:off x="1014421" y="5116826"/>
              <a:ext cx="429976" cy="45719"/>
            </a:xfrm>
            <a:custGeom>
              <a:avLst/>
              <a:gdLst/>
              <a:ahLst/>
              <a:cxnLst/>
              <a:rect l="l" t="t" r="r" b="b"/>
              <a:pathLst>
                <a:path w="581025" h="69214" extrusionOk="0">
                  <a:moveTo>
                    <a:pt x="0" y="0"/>
                  </a:moveTo>
                  <a:lnTo>
                    <a:pt x="0" y="68906"/>
                  </a:lnTo>
                  <a:lnTo>
                    <a:pt x="580781" y="68906"/>
                  </a:lnTo>
                  <a:lnTo>
                    <a:pt x="580781" y="0"/>
                  </a:lnTo>
                  <a:lnTo>
                    <a:pt x="0" y="0"/>
                  </a:lnTo>
                  <a:close/>
                </a:path>
              </a:pathLst>
            </a:custGeom>
            <a:solidFill>
              <a:srgbClr val="FFFFFF"/>
            </a:solidFill>
          </p:spPr>
          <p:txBody>
            <a:bodyPr wrap="square" lIns="0" tIns="0" rIns="0" bIns="0" rtlCol="0"/>
            <a:lstStyle/>
            <a:p>
              <a:pPr>
                <a:defRPr/>
              </a:pPr>
              <a:endParaRPr/>
            </a:p>
          </p:txBody>
        </p:sp>
      </p:grpSp>
      <p:sp>
        <p:nvSpPr>
          <p:cNvPr id="5" name="object 5"/>
          <p:cNvSpPr txBox="1"/>
          <p:nvPr/>
        </p:nvSpPr>
        <p:spPr bwMode="auto">
          <a:xfrm>
            <a:off x="1058244" y="5978676"/>
            <a:ext cx="4481830" cy="930383"/>
          </a:xfrm>
          <a:prstGeom prst="rect">
            <a:avLst/>
          </a:prstGeom>
        </p:spPr>
        <p:txBody>
          <a:bodyPr vert="horz" wrap="square" lIns="0" tIns="65405" rIns="0" bIns="0" rtlCol="0">
            <a:spAutoFit/>
          </a:bodyPr>
          <a:lstStyle/>
          <a:p>
            <a:pPr marL="196850" indent="-141605">
              <a:lnSpc>
                <a:spcPct val="100000"/>
              </a:lnSpc>
              <a:spcBef>
                <a:spcPts val="515"/>
              </a:spcBef>
              <a:buAutoNum type="arabicPeriod"/>
              <a:tabLst>
                <a:tab pos="197485" algn="l"/>
              </a:tabLst>
              <a:defRPr/>
            </a:pPr>
            <a:r>
              <a:rPr sz="1650" spc="195" dirty="0">
                <a:solidFill>
                  <a:srgbClr val="FFFFFF"/>
                </a:solidFill>
                <a:cs typeface="Verdana"/>
              </a:rPr>
              <a:t>W</a:t>
            </a:r>
            <a:r>
              <a:rPr sz="1650" spc="65" dirty="0">
                <a:solidFill>
                  <a:srgbClr val="FFFFFF"/>
                </a:solidFill>
                <a:cs typeface="Verdana"/>
              </a:rPr>
              <a:t>h</a:t>
            </a:r>
            <a:r>
              <a:rPr sz="1650" spc="-85" dirty="0">
                <a:solidFill>
                  <a:srgbClr val="FFFFFF"/>
                </a:solidFill>
                <a:cs typeface="Verdana"/>
              </a:rPr>
              <a:t>y</a:t>
            </a:r>
            <a:r>
              <a:rPr sz="1650" spc="-150" dirty="0">
                <a:solidFill>
                  <a:srgbClr val="FFFFFF"/>
                </a:solidFill>
                <a:cs typeface="Verdana"/>
              </a:rPr>
              <a:t> </a:t>
            </a:r>
            <a:r>
              <a:rPr sz="1650" spc="85" dirty="0">
                <a:solidFill>
                  <a:srgbClr val="FFFFFF"/>
                </a:solidFill>
                <a:cs typeface="Verdana"/>
              </a:rPr>
              <a:t>d</a:t>
            </a:r>
            <a:r>
              <a:rPr sz="1650" spc="30" dirty="0">
                <a:solidFill>
                  <a:srgbClr val="FFFFFF"/>
                </a:solidFill>
                <a:cs typeface="Verdana"/>
              </a:rPr>
              <a:t>o</a:t>
            </a:r>
            <a:r>
              <a:rPr sz="1650" spc="-150" dirty="0">
                <a:solidFill>
                  <a:srgbClr val="FFFFFF"/>
                </a:solidFill>
                <a:cs typeface="Verdana"/>
              </a:rPr>
              <a:t> </a:t>
            </a:r>
            <a:r>
              <a:rPr sz="1650" spc="25" dirty="0" err="1">
                <a:solidFill>
                  <a:srgbClr val="FFFFFF"/>
                </a:solidFill>
                <a:cs typeface="Verdana"/>
              </a:rPr>
              <a:t>o</a:t>
            </a:r>
            <a:r>
              <a:rPr sz="1650" spc="-50" dirty="0" err="1">
                <a:solidFill>
                  <a:srgbClr val="FFFFFF"/>
                </a:solidFill>
                <a:cs typeface="Verdana"/>
              </a:rPr>
              <a:t>r</a:t>
            </a:r>
            <a:r>
              <a:rPr sz="1650" spc="100" dirty="0" err="1">
                <a:solidFill>
                  <a:srgbClr val="FFFFFF"/>
                </a:solidFill>
                <a:cs typeface="Verdana"/>
              </a:rPr>
              <a:t>g</a:t>
            </a:r>
            <a:r>
              <a:rPr sz="1650" spc="-25" dirty="0" err="1">
                <a:solidFill>
                  <a:srgbClr val="FFFFFF"/>
                </a:solidFill>
                <a:cs typeface="Verdana"/>
              </a:rPr>
              <a:t>a</a:t>
            </a:r>
            <a:r>
              <a:rPr sz="1650" spc="65" dirty="0" err="1">
                <a:solidFill>
                  <a:srgbClr val="FFFFFF"/>
                </a:solidFill>
                <a:cs typeface="Verdana"/>
              </a:rPr>
              <a:t>n</a:t>
            </a:r>
            <a:r>
              <a:rPr sz="1650" spc="-15" dirty="0" err="1">
                <a:solidFill>
                  <a:srgbClr val="FFFFFF"/>
                </a:solidFill>
                <a:cs typeface="Verdana"/>
              </a:rPr>
              <a:t>i</a:t>
            </a:r>
            <a:r>
              <a:rPr sz="1650" spc="-60" dirty="0" err="1">
                <a:solidFill>
                  <a:srgbClr val="FFFFFF"/>
                </a:solidFill>
                <a:cs typeface="Verdana"/>
              </a:rPr>
              <a:t>s</a:t>
            </a:r>
            <a:r>
              <a:rPr sz="1650" spc="-25" dirty="0" err="1">
                <a:solidFill>
                  <a:srgbClr val="FFFFFF"/>
                </a:solidFill>
                <a:cs typeface="Verdana"/>
              </a:rPr>
              <a:t>a</a:t>
            </a:r>
            <a:r>
              <a:rPr sz="1650" spc="15" dirty="0" err="1">
                <a:solidFill>
                  <a:srgbClr val="FFFFFF"/>
                </a:solidFill>
                <a:cs typeface="Verdana"/>
              </a:rPr>
              <a:t>t</a:t>
            </a:r>
            <a:r>
              <a:rPr sz="1650" spc="-15" dirty="0" err="1">
                <a:solidFill>
                  <a:srgbClr val="FFFFFF"/>
                </a:solidFill>
                <a:cs typeface="Verdana"/>
              </a:rPr>
              <a:t>i</a:t>
            </a:r>
            <a:r>
              <a:rPr sz="1650" spc="25" dirty="0" err="1">
                <a:solidFill>
                  <a:srgbClr val="FFFFFF"/>
                </a:solidFill>
                <a:cs typeface="Verdana"/>
              </a:rPr>
              <a:t>o</a:t>
            </a:r>
            <a:r>
              <a:rPr sz="1650" spc="65" dirty="0" err="1">
                <a:solidFill>
                  <a:srgbClr val="FFFFFF"/>
                </a:solidFill>
                <a:cs typeface="Verdana"/>
              </a:rPr>
              <a:t>n</a:t>
            </a:r>
            <a:r>
              <a:rPr sz="1650" spc="-55" dirty="0" err="1">
                <a:solidFill>
                  <a:srgbClr val="FFFFFF"/>
                </a:solidFill>
                <a:cs typeface="Verdana"/>
              </a:rPr>
              <a:t>s</a:t>
            </a:r>
            <a:r>
              <a:rPr sz="1650" spc="-150" dirty="0">
                <a:solidFill>
                  <a:srgbClr val="FFFFFF"/>
                </a:solidFill>
                <a:cs typeface="Verdana"/>
              </a:rPr>
              <a:t> </a:t>
            </a:r>
            <a:r>
              <a:rPr sz="1650" spc="85" dirty="0">
                <a:solidFill>
                  <a:srgbClr val="FFFFFF"/>
                </a:solidFill>
                <a:cs typeface="Verdana"/>
              </a:rPr>
              <a:t>d</a:t>
            </a:r>
            <a:r>
              <a:rPr sz="1650" spc="30" dirty="0">
                <a:solidFill>
                  <a:srgbClr val="FFFFFF"/>
                </a:solidFill>
                <a:cs typeface="Verdana"/>
              </a:rPr>
              <a:t>o</a:t>
            </a:r>
            <a:r>
              <a:rPr sz="1650" spc="-150" dirty="0">
                <a:solidFill>
                  <a:srgbClr val="FFFFFF"/>
                </a:solidFill>
                <a:cs typeface="Verdana"/>
              </a:rPr>
              <a:t> </a:t>
            </a:r>
            <a:r>
              <a:rPr sz="1650" spc="-25" dirty="0">
                <a:solidFill>
                  <a:srgbClr val="FFFFFF"/>
                </a:solidFill>
                <a:cs typeface="Verdana"/>
              </a:rPr>
              <a:t>a</a:t>
            </a:r>
            <a:r>
              <a:rPr sz="1650" spc="85" dirty="0">
                <a:solidFill>
                  <a:srgbClr val="FFFFFF"/>
                </a:solidFill>
                <a:cs typeface="Verdana"/>
              </a:rPr>
              <a:t>d</a:t>
            </a:r>
            <a:r>
              <a:rPr sz="1650" spc="-90" dirty="0">
                <a:solidFill>
                  <a:srgbClr val="FFFFFF"/>
                </a:solidFill>
                <a:cs typeface="Verdana"/>
              </a:rPr>
              <a:t>v</a:t>
            </a:r>
            <a:r>
              <a:rPr sz="1650" spc="25" dirty="0">
                <a:solidFill>
                  <a:srgbClr val="FFFFFF"/>
                </a:solidFill>
                <a:cs typeface="Verdana"/>
              </a:rPr>
              <a:t>o</a:t>
            </a:r>
            <a:r>
              <a:rPr sz="1650" spc="65" dirty="0">
                <a:solidFill>
                  <a:srgbClr val="FFFFFF"/>
                </a:solidFill>
                <a:cs typeface="Verdana"/>
              </a:rPr>
              <a:t>c</a:t>
            </a:r>
            <a:r>
              <a:rPr sz="1650" spc="-25" dirty="0">
                <a:solidFill>
                  <a:srgbClr val="FFFFFF"/>
                </a:solidFill>
                <a:cs typeface="Verdana"/>
              </a:rPr>
              <a:t>a</a:t>
            </a:r>
            <a:r>
              <a:rPr sz="1650" spc="65" dirty="0">
                <a:solidFill>
                  <a:srgbClr val="FFFFFF"/>
                </a:solidFill>
                <a:cs typeface="Verdana"/>
              </a:rPr>
              <a:t>c</a:t>
            </a:r>
            <a:r>
              <a:rPr sz="1650" spc="-90" dirty="0">
                <a:solidFill>
                  <a:srgbClr val="FFFFFF"/>
                </a:solidFill>
                <a:cs typeface="Verdana"/>
              </a:rPr>
              <a:t>y</a:t>
            </a:r>
            <a:r>
              <a:rPr sz="1650" spc="35" dirty="0">
                <a:solidFill>
                  <a:srgbClr val="FFFFFF"/>
                </a:solidFill>
                <a:cs typeface="Verdana"/>
              </a:rPr>
              <a:t>?</a:t>
            </a:r>
            <a:endParaRPr sz="1650" dirty="0">
              <a:cs typeface="Verdana"/>
            </a:endParaRPr>
          </a:p>
          <a:p>
            <a:pPr marL="196850" indent="-184785">
              <a:lnSpc>
                <a:spcPct val="100000"/>
              </a:lnSpc>
              <a:spcBef>
                <a:spcPts val="415"/>
              </a:spcBef>
              <a:buAutoNum type="arabicPeriod"/>
              <a:tabLst>
                <a:tab pos="197485" algn="l"/>
              </a:tabLst>
              <a:defRPr/>
            </a:pPr>
            <a:r>
              <a:rPr sz="1650" spc="95" dirty="0">
                <a:solidFill>
                  <a:srgbClr val="FFFFFF"/>
                </a:solidFill>
                <a:cs typeface="Verdana"/>
              </a:rPr>
              <a:t>H</a:t>
            </a:r>
            <a:r>
              <a:rPr sz="1650" spc="25" dirty="0">
                <a:solidFill>
                  <a:srgbClr val="FFFFFF"/>
                </a:solidFill>
                <a:cs typeface="Verdana"/>
              </a:rPr>
              <a:t>o</a:t>
            </a:r>
            <a:r>
              <a:rPr sz="1650" spc="100" dirty="0">
                <a:solidFill>
                  <a:srgbClr val="FFFFFF"/>
                </a:solidFill>
                <a:cs typeface="Verdana"/>
              </a:rPr>
              <a:t>w</a:t>
            </a:r>
            <a:r>
              <a:rPr sz="1650" spc="-150" dirty="0">
                <a:solidFill>
                  <a:srgbClr val="FFFFFF"/>
                </a:solidFill>
                <a:cs typeface="Verdana"/>
              </a:rPr>
              <a:t> </a:t>
            </a:r>
            <a:r>
              <a:rPr sz="1650" spc="15" dirty="0">
                <a:solidFill>
                  <a:srgbClr val="FFFFFF"/>
                </a:solidFill>
                <a:cs typeface="Verdana"/>
              </a:rPr>
              <a:t>t</a:t>
            </a:r>
            <a:r>
              <a:rPr sz="1650" spc="30" dirty="0">
                <a:solidFill>
                  <a:srgbClr val="FFFFFF"/>
                </a:solidFill>
                <a:cs typeface="Verdana"/>
              </a:rPr>
              <a:t>o</a:t>
            </a:r>
            <a:r>
              <a:rPr sz="1650" spc="-150" dirty="0">
                <a:solidFill>
                  <a:srgbClr val="FFFFFF"/>
                </a:solidFill>
                <a:cs typeface="Verdana"/>
              </a:rPr>
              <a:t> </a:t>
            </a:r>
            <a:r>
              <a:rPr lang="hr-HR" sz="1650" spc="-15" dirty="0">
                <a:solidFill>
                  <a:srgbClr val="FFFFFF"/>
                </a:solidFill>
                <a:cs typeface="Verdana"/>
              </a:rPr>
              <a:t>advocate </a:t>
            </a:r>
            <a:r>
              <a:rPr sz="1650" spc="-60" dirty="0">
                <a:solidFill>
                  <a:srgbClr val="FFFFFF"/>
                </a:solidFill>
                <a:cs typeface="Verdana"/>
              </a:rPr>
              <a:t>s</a:t>
            </a:r>
            <a:r>
              <a:rPr sz="1650" spc="60" dirty="0">
                <a:solidFill>
                  <a:srgbClr val="FFFFFF"/>
                </a:solidFill>
                <a:cs typeface="Verdana"/>
              </a:rPr>
              <a:t>u</a:t>
            </a:r>
            <a:r>
              <a:rPr sz="1650" spc="65" dirty="0">
                <a:solidFill>
                  <a:srgbClr val="FFFFFF"/>
                </a:solidFill>
                <a:cs typeface="Verdana"/>
              </a:rPr>
              <a:t>cc</a:t>
            </a:r>
            <a:r>
              <a:rPr sz="1650" spc="10" dirty="0">
                <a:solidFill>
                  <a:srgbClr val="FFFFFF"/>
                </a:solidFill>
                <a:cs typeface="Verdana"/>
              </a:rPr>
              <a:t>e</a:t>
            </a:r>
            <a:r>
              <a:rPr sz="1650" spc="-60" dirty="0">
                <a:solidFill>
                  <a:srgbClr val="FFFFFF"/>
                </a:solidFill>
                <a:cs typeface="Verdana"/>
              </a:rPr>
              <a:t>ss</a:t>
            </a:r>
            <a:r>
              <a:rPr sz="1650" spc="-25" dirty="0">
                <a:solidFill>
                  <a:srgbClr val="FFFFFF"/>
                </a:solidFill>
                <a:cs typeface="Verdana"/>
              </a:rPr>
              <a:t>f</a:t>
            </a:r>
            <a:r>
              <a:rPr sz="1650" spc="60" dirty="0">
                <a:solidFill>
                  <a:srgbClr val="FFFFFF"/>
                </a:solidFill>
                <a:cs typeface="Verdana"/>
              </a:rPr>
              <a:t>u</a:t>
            </a:r>
            <a:r>
              <a:rPr sz="1650" spc="-15" dirty="0">
                <a:solidFill>
                  <a:srgbClr val="FFFFFF"/>
                </a:solidFill>
                <a:cs typeface="Verdana"/>
              </a:rPr>
              <a:t>ll</a:t>
            </a:r>
            <a:r>
              <a:rPr sz="1650" spc="-90" dirty="0">
                <a:solidFill>
                  <a:srgbClr val="FFFFFF"/>
                </a:solidFill>
                <a:cs typeface="Verdana"/>
              </a:rPr>
              <a:t>y</a:t>
            </a:r>
            <a:r>
              <a:rPr sz="1650" spc="35" dirty="0">
                <a:solidFill>
                  <a:srgbClr val="FFFFFF"/>
                </a:solidFill>
                <a:cs typeface="Verdana"/>
              </a:rPr>
              <a:t>?</a:t>
            </a:r>
            <a:endParaRPr sz="1650" dirty="0">
              <a:cs typeface="Verdana"/>
            </a:endParaRPr>
          </a:p>
          <a:p>
            <a:pPr marL="196850" indent="-184150">
              <a:lnSpc>
                <a:spcPct val="100000"/>
              </a:lnSpc>
              <a:spcBef>
                <a:spcPts val="420"/>
              </a:spcBef>
              <a:buAutoNum type="arabicPeriod"/>
              <a:tabLst>
                <a:tab pos="197485" algn="l"/>
              </a:tabLst>
              <a:defRPr/>
            </a:pPr>
            <a:r>
              <a:rPr sz="1650" spc="95" dirty="0">
                <a:solidFill>
                  <a:srgbClr val="FFFFFF"/>
                </a:solidFill>
                <a:cs typeface="Verdana"/>
              </a:rPr>
              <a:t>H</a:t>
            </a:r>
            <a:r>
              <a:rPr sz="1650" spc="25" dirty="0">
                <a:solidFill>
                  <a:srgbClr val="FFFFFF"/>
                </a:solidFill>
                <a:cs typeface="Verdana"/>
              </a:rPr>
              <a:t>o</a:t>
            </a:r>
            <a:r>
              <a:rPr sz="1650" spc="100" dirty="0">
                <a:solidFill>
                  <a:srgbClr val="FFFFFF"/>
                </a:solidFill>
                <a:cs typeface="Verdana"/>
              </a:rPr>
              <a:t>w</a:t>
            </a:r>
            <a:r>
              <a:rPr sz="1650" spc="-150" dirty="0">
                <a:solidFill>
                  <a:srgbClr val="FFFFFF"/>
                </a:solidFill>
                <a:cs typeface="Verdana"/>
              </a:rPr>
              <a:t> </a:t>
            </a:r>
            <a:r>
              <a:rPr sz="1650" spc="15" dirty="0">
                <a:solidFill>
                  <a:srgbClr val="FFFFFF"/>
                </a:solidFill>
                <a:cs typeface="Verdana"/>
              </a:rPr>
              <a:t>t</a:t>
            </a:r>
            <a:r>
              <a:rPr sz="1650" spc="30" dirty="0">
                <a:solidFill>
                  <a:srgbClr val="FFFFFF"/>
                </a:solidFill>
                <a:cs typeface="Verdana"/>
              </a:rPr>
              <a:t>o</a:t>
            </a:r>
            <a:r>
              <a:rPr sz="1650" spc="-150" dirty="0">
                <a:solidFill>
                  <a:srgbClr val="FFFFFF"/>
                </a:solidFill>
                <a:cs typeface="Verdana"/>
              </a:rPr>
              <a:t> </a:t>
            </a:r>
            <a:r>
              <a:rPr sz="1650" spc="65" dirty="0">
                <a:solidFill>
                  <a:srgbClr val="FFFFFF"/>
                </a:solidFill>
                <a:cs typeface="Verdana"/>
              </a:rPr>
              <a:t>c</a:t>
            </a:r>
            <a:r>
              <a:rPr sz="1650" spc="25" dirty="0">
                <a:solidFill>
                  <a:srgbClr val="FFFFFF"/>
                </a:solidFill>
                <a:cs typeface="Verdana"/>
              </a:rPr>
              <a:t>o</a:t>
            </a:r>
            <a:r>
              <a:rPr sz="1650" spc="140" dirty="0">
                <a:solidFill>
                  <a:srgbClr val="FFFFFF"/>
                </a:solidFill>
                <a:cs typeface="Verdana"/>
              </a:rPr>
              <a:t>mm</a:t>
            </a:r>
            <a:r>
              <a:rPr sz="1650" spc="60" dirty="0">
                <a:solidFill>
                  <a:srgbClr val="FFFFFF"/>
                </a:solidFill>
                <a:cs typeface="Verdana"/>
              </a:rPr>
              <a:t>u</a:t>
            </a:r>
            <a:r>
              <a:rPr sz="1650" spc="65" dirty="0">
                <a:solidFill>
                  <a:srgbClr val="FFFFFF"/>
                </a:solidFill>
                <a:cs typeface="Verdana"/>
              </a:rPr>
              <a:t>n</a:t>
            </a:r>
            <a:r>
              <a:rPr sz="1650" spc="-15" dirty="0">
                <a:solidFill>
                  <a:srgbClr val="FFFFFF"/>
                </a:solidFill>
                <a:cs typeface="Verdana"/>
              </a:rPr>
              <a:t>i</a:t>
            </a:r>
            <a:r>
              <a:rPr sz="1650" spc="65" dirty="0">
                <a:solidFill>
                  <a:srgbClr val="FFFFFF"/>
                </a:solidFill>
                <a:cs typeface="Verdana"/>
              </a:rPr>
              <a:t>c</a:t>
            </a:r>
            <a:r>
              <a:rPr sz="1650" spc="-25" dirty="0">
                <a:solidFill>
                  <a:srgbClr val="FFFFFF"/>
                </a:solidFill>
                <a:cs typeface="Verdana"/>
              </a:rPr>
              <a:t>a</a:t>
            </a:r>
            <a:r>
              <a:rPr sz="1650" spc="15" dirty="0">
                <a:solidFill>
                  <a:srgbClr val="FFFFFF"/>
                </a:solidFill>
                <a:cs typeface="Verdana"/>
              </a:rPr>
              <a:t>t</a:t>
            </a:r>
            <a:r>
              <a:rPr sz="1650" spc="10" dirty="0">
                <a:solidFill>
                  <a:srgbClr val="FFFFFF"/>
                </a:solidFill>
                <a:cs typeface="Verdana"/>
              </a:rPr>
              <a:t>e</a:t>
            </a:r>
            <a:r>
              <a:rPr sz="1650" spc="35" dirty="0">
                <a:solidFill>
                  <a:srgbClr val="FFFFFF"/>
                </a:solidFill>
                <a:cs typeface="Verdana"/>
              </a:rPr>
              <a:t>?</a:t>
            </a:r>
            <a:r>
              <a:rPr sz="1650" spc="-150" dirty="0">
                <a:solidFill>
                  <a:srgbClr val="FFFFFF"/>
                </a:solidFill>
                <a:cs typeface="Verdana"/>
              </a:rPr>
              <a:t> </a:t>
            </a:r>
            <a:r>
              <a:rPr sz="1650" spc="-215" dirty="0">
                <a:solidFill>
                  <a:srgbClr val="FFFFFF"/>
                </a:solidFill>
                <a:cs typeface="Verdana"/>
              </a:rPr>
              <a:t>(</a:t>
            </a:r>
            <a:r>
              <a:rPr sz="1650" spc="40" dirty="0">
                <a:solidFill>
                  <a:srgbClr val="FFFFFF"/>
                </a:solidFill>
                <a:cs typeface="Verdana"/>
              </a:rPr>
              <a:t>R</a:t>
            </a:r>
            <a:r>
              <a:rPr sz="1650" spc="65" dirty="0">
                <a:solidFill>
                  <a:srgbClr val="FFFFFF"/>
                </a:solidFill>
                <a:cs typeface="Verdana"/>
              </a:rPr>
              <a:t>h</a:t>
            </a:r>
            <a:r>
              <a:rPr sz="1650" spc="10" dirty="0">
                <a:solidFill>
                  <a:srgbClr val="FFFFFF"/>
                </a:solidFill>
                <a:cs typeface="Verdana"/>
              </a:rPr>
              <a:t>e</a:t>
            </a:r>
            <a:r>
              <a:rPr sz="1650" spc="15" dirty="0">
                <a:solidFill>
                  <a:srgbClr val="FFFFFF"/>
                </a:solidFill>
                <a:cs typeface="Verdana"/>
              </a:rPr>
              <a:t>t</a:t>
            </a:r>
            <a:r>
              <a:rPr sz="1650" spc="25" dirty="0">
                <a:solidFill>
                  <a:srgbClr val="FFFFFF"/>
                </a:solidFill>
                <a:cs typeface="Verdana"/>
              </a:rPr>
              <a:t>o</a:t>
            </a:r>
            <a:r>
              <a:rPr sz="1650" spc="-50" dirty="0">
                <a:solidFill>
                  <a:srgbClr val="FFFFFF"/>
                </a:solidFill>
                <a:cs typeface="Verdana"/>
              </a:rPr>
              <a:t>r</a:t>
            </a:r>
            <a:r>
              <a:rPr sz="1650" spc="-15" dirty="0">
                <a:solidFill>
                  <a:srgbClr val="FFFFFF"/>
                </a:solidFill>
                <a:cs typeface="Verdana"/>
              </a:rPr>
              <a:t>i</a:t>
            </a:r>
            <a:r>
              <a:rPr sz="1650" spc="65" dirty="0">
                <a:solidFill>
                  <a:srgbClr val="FFFFFF"/>
                </a:solidFill>
                <a:cs typeface="Verdana"/>
              </a:rPr>
              <a:t>c</a:t>
            </a:r>
            <a:r>
              <a:rPr sz="1650" spc="-25" dirty="0">
                <a:solidFill>
                  <a:srgbClr val="FFFFFF"/>
                </a:solidFill>
                <a:cs typeface="Verdana"/>
              </a:rPr>
              <a:t>a</a:t>
            </a:r>
            <a:r>
              <a:rPr sz="1650" spc="-10" dirty="0">
                <a:solidFill>
                  <a:srgbClr val="FFFFFF"/>
                </a:solidFill>
                <a:cs typeface="Verdana"/>
              </a:rPr>
              <a:t>l</a:t>
            </a:r>
            <a:r>
              <a:rPr sz="1650" spc="-150" dirty="0">
                <a:solidFill>
                  <a:srgbClr val="FFFFFF"/>
                </a:solidFill>
                <a:cs typeface="Verdana"/>
              </a:rPr>
              <a:t> </a:t>
            </a:r>
            <a:r>
              <a:rPr sz="1650" spc="-120" dirty="0">
                <a:solidFill>
                  <a:srgbClr val="FFFFFF"/>
                </a:solidFill>
                <a:cs typeface="Verdana"/>
              </a:rPr>
              <a:t>S</a:t>
            </a:r>
            <a:r>
              <a:rPr sz="1650" spc="10" dirty="0">
                <a:solidFill>
                  <a:srgbClr val="FFFFFF"/>
                </a:solidFill>
                <a:cs typeface="Verdana"/>
              </a:rPr>
              <a:t>k</a:t>
            </a:r>
            <a:r>
              <a:rPr sz="1650" spc="-15" dirty="0">
                <a:solidFill>
                  <a:srgbClr val="FFFFFF"/>
                </a:solidFill>
                <a:cs typeface="Verdana"/>
              </a:rPr>
              <a:t>ill</a:t>
            </a:r>
            <a:r>
              <a:rPr sz="1650" spc="-60" dirty="0">
                <a:solidFill>
                  <a:srgbClr val="FFFFFF"/>
                </a:solidFill>
                <a:cs typeface="Verdana"/>
              </a:rPr>
              <a:t>s</a:t>
            </a:r>
            <a:r>
              <a:rPr sz="1650" spc="-210" dirty="0">
                <a:solidFill>
                  <a:srgbClr val="FFFFFF"/>
                </a:solidFill>
                <a:latin typeface="Montserrat"/>
                <a:cs typeface="Verdana"/>
              </a:rPr>
              <a:t>)</a:t>
            </a:r>
            <a:endParaRPr sz="1650" dirty="0">
              <a:latin typeface="Montserrat"/>
              <a:cs typeface="Verdana"/>
            </a:endParaRPr>
          </a:p>
        </p:txBody>
      </p:sp>
      <p:pic>
        <p:nvPicPr>
          <p:cNvPr id="6" name="object 6"/>
          <p:cNvPicPr/>
          <p:nvPr/>
        </p:nvPicPr>
        <p:blipFill>
          <a:blip r:embed="rId2"/>
          <a:stretch/>
        </p:blipFill>
        <p:spPr bwMode="auto">
          <a:xfrm>
            <a:off x="7016491" y="0"/>
            <a:ext cx="3369508" cy="7560000"/>
          </a:xfrm>
          <a:prstGeom prst="rect">
            <a:avLst/>
          </a:prstGeom>
        </p:spPr>
      </p:pic>
      <p:sp>
        <p:nvSpPr>
          <p:cNvPr id="7" name="object 7"/>
          <p:cNvSpPr txBox="1">
            <a:spLocks noGrp="1"/>
          </p:cNvSpPr>
          <p:nvPr>
            <p:ph type="title"/>
          </p:nvPr>
        </p:nvSpPr>
        <p:spPr bwMode="auto">
          <a:xfrm>
            <a:off x="1049300" y="1128023"/>
            <a:ext cx="4297400" cy="1443985"/>
          </a:xfrm>
          <a:prstGeom prst="rect">
            <a:avLst/>
          </a:prstGeom>
        </p:spPr>
        <p:txBody>
          <a:bodyPr vert="horz" wrap="square" lIns="0" tIns="12700" rIns="0" bIns="0" rtlCol="0">
            <a:spAutoFit/>
          </a:bodyPr>
          <a:lstStyle/>
          <a:p>
            <a:pPr marL="12700" marR="5080">
              <a:lnSpc>
                <a:spcPct val="100000"/>
              </a:lnSpc>
              <a:spcBef>
                <a:spcPts val="100"/>
              </a:spcBef>
              <a:defRPr/>
            </a:pPr>
            <a:r>
              <a:rPr sz="4650" spc="50" dirty="0">
                <a:solidFill>
                  <a:srgbClr val="FFFFFF"/>
                </a:solidFill>
                <a:latin typeface="+mn-lt"/>
              </a:rPr>
              <a:t>EXCURSUS: </a:t>
            </a:r>
            <a:r>
              <a:rPr sz="4650" spc="-1350" dirty="0">
                <a:solidFill>
                  <a:srgbClr val="FFFFFF"/>
                </a:solidFill>
                <a:latin typeface="+mn-lt"/>
              </a:rPr>
              <a:t> </a:t>
            </a:r>
            <a:r>
              <a:rPr sz="4650" spc="295" dirty="0">
                <a:solidFill>
                  <a:srgbClr val="FFFFFF"/>
                </a:solidFill>
                <a:latin typeface="+mn-lt"/>
              </a:rPr>
              <a:t>A</a:t>
            </a:r>
            <a:r>
              <a:rPr sz="4650" spc="315" dirty="0">
                <a:solidFill>
                  <a:srgbClr val="FFFFFF"/>
                </a:solidFill>
                <a:latin typeface="+mn-lt"/>
              </a:rPr>
              <a:t>D</a:t>
            </a:r>
            <a:r>
              <a:rPr sz="4650" spc="250" dirty="0">
                <a:solidFill>
                  <a:srgbClr val="FFFFFF"/>
                </a:solidFill>
                <a:latin typeface="+mn-lt"/>
              </a:rPr>
              <a:t>V</a:t>
            </a:r>
            <a:r>
              <a:rPr sz="4650" spc="330" dirty="0">
                <a:solidFill>
                  <a:srgbClr val="FFFFFF"/>
                </a:solidFill>
                <a:latin typeface="+mn-lt"/>
              </a:rPr>
              <a:t>O</a:t>
            </a:r>
            <a:r>
              <a:rPr sz="4650" spc="275" dirty="0">
                <a:solidFill>
                  <a:srgbClr val="FFFFFF"/>
                </a:solidFill>
                <a:latin typeface="+mn-lt"/>
              </a:rPr>
              <a:t>C</a:t>
            </a:r>
            <a:r>
              <a:rPr sz="4650" spc="295" dirty="0">
                <a:solidFill>
                  <a:srgbClr val="FFFFFF"/>
                </a:solidFill>
                <a:latin typeface="+mn-lt"/>
              </a:rPr>
              <a:t>A</a:t>
            </a:r>
            <a:r>
              <a:rPr sz="4650" spc="275" dirty="0">
                <a:solidFill>
                  <a:srgbClr val="FFFFFF"/>
                </a:solidFill>
                <a:latin typeface="+mn-lt"/>
              </a:rPr>
              <a:t>C</a:t>
            </a:r>
            <a:r>
              <a:rPr sz="4650" spc="-45" dirty="0">
                <a:solidFill>
                  <a:srgbClr val="FFFFFF"/>
                </a:solidFill>
                <a:latin typeface="+mn-lt"/>
              </a:rPr>
              <a:t>Y</a:t>
            </a:r>
            <a:r>
              <a:rPr lang="de-DE" sz="4650" spc="-45" dirty="0">
                <a:solidFill>
                  <a:srgbClr val="FFFFFF"/>
                </a:solidFill>
                <a:latin typeface="+mn-lt"/>
              </a:rPr>
              <a:t> </a:t>
            </a:r>
            <a:endParaRPr sz="4650" dirty="0">
              <a:latin typeface="+mn-lt"/>
            </a:endParaRPr>
          </a:p>
        </p:txBody>
      </p:sp>
      <p:cxnSp>
        <p:nvCxnSpPr>
          <p:cNvPr id="8" name="Straight Connector 7"/>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5" name="object 5"/>
          <p:cNvGrpSpPr/>
          <p:nvPr/>
        </p:nvGrpSpPr>
        <p:grpSpPr bwMode="auto">
          <a:xfrm>
            <a:off x="8191692" y="3061345"/>
            <a:ext cx="1745059" cy="1721634"/>
            <a:chOff x="6934879" y="1555735"/>
            <a:chExt cx="2677160" cy="3021965"/>
          </a:xfrm>
        </p:grpSpPr>
        <p:sp>
          <p:nvSpPr>
            <p:cNvPr id="6" name="object 6"/>
            <p:cNvSpPr/>
            <p:nvPr/>
          </p:nvSpPr>
          <p:spPr bwMode="auto">
            <a:xfrm>
              <a:off x="6934879" y="2479284"/>
              <a:ext cx="774700" cy="1080770"/>
            </a:xfrm>
            <a:custGeom>
              <a:avLst/>
              <a:gdLst/>
              <a:ahLst/>
              <a:cxnLst/>
              <a:rect l="l" t="t" r="r" b="b"/>
              <a:pathLst>
                <a:path w="774700" h="1080770" extrusionOk="0">
                  <a:moveTo>
                    <a:pt x="0" y="539697"/>
                  </a:moveTo>
                  <a:lnTo>
                    <a:pt x="4557" y="567028"/>
                  </a:lnTo>
                  <a:lnTo>
                    <a:pt x="18604" y="590838"/>
                  </a:lnTo>
                  <a:lnTo>
                    <a:pt x="41014" y="608347"/>
                  </a:lnTo>
                  <a:lnTo>
                    <a:pt x="54524" y="651973"/>
                  </a:lnTo>
                  <a:lnTo>
                    <a:pt x="75794" y="693113"/>
                  </a:lnTo>
                  <a:lnTo>
                    <a:pt x="102734" y="731554"/>
                  </a:lnTo>
                  <a:lnTo>
                    <a:pt x="133251" y="767086"/>
                  </a:lnTo>
                  <a:lnTo>
                    <a:pt x="161125" y="795805"/>
                  </a:lnTo>
                  <a:lnTo>
                    <a:pt x="189693" y="824121"/>
                  </a:lnTo>
                  <a:lnTo>
                    <a:pt x="217821" y="852878"/>
                  </a:lnTo>
                  <a:lnTo>
                    <a:pt x="244371" y="882921"/>
                  </a:lnTo>
                  <a:lnTo>
                    <a:pt x="224202" y="1080688"/>
                  </a:lnTo>
                  <a:lnTo>
                    <a:pt x="761844" y="1080688"/>
                  </a:lnTo>
                  <a:lnTo>
                    <a:pt x="742071" y="869189"/>
                  </a:lnTo>
                  <a:lnTo>
                    <a:pt x="744481" y="862912"/>
                  </a:lnTo>
                  <a:lnTo>
                    <a:pt x="758032" y="841403"/>
                  </a:lnTo>
                  <a:lnTo>
                    <a:pt x="774333" y="814327"/>
                  </a:lnTo>
                  <a:lnTo>
                    <a:pt x="240542" y="814327"/>
                  </a:lnTo>
                  <a:lnTo>
                    <a:pt x="240542" y="693918"/>
                  </a:lnTo>
                  <a:lnTo>
                    <a:pt x="376033" y="751833"/>
                  </a:lnTo>
                  <a:lnTo>
                    <a:pt x="405362" y="757920"/>
                  </a:lnTo>
                  <a:lnTo>
                    <a:pt x="433760" y="752470"/>
                  </a:lnTo>
                  <a:lnTo>
                    <a:pt x="458045" y="736764"/>
                  </a:lnTo>
                  <a:lnTo>
                    <a:pt x="475031" y="712083"/>
                  </a:lnTo>
                  <a:lnTo>
                    <a:pt x="481116" y="682742"/>
                  </a:lnTo>
                  <a:lnTo>
                    <a:pt x="475669" y="654329"/>
                  </a:lnTo>
                  <a:lnTo>
                    <a:pt x="459970" y="630030"/>
                  </a:lnTo>
                  <a:lnTo>
                    <a:pt x="435295" y="613033"/>
                  </a:lnTo>
                  <a:lnTo>
                    <a:pt x="240542" y="529787"/>
                  </a:lnTo>
                  <a:lnTo>
                    <a:pt x="240542" y="511786"/>
                  </a:lnTo>
                  <a:lnTo>
                    <a:pt x="447876" y="600403"/>
                  </a:lnTo>
                  <a:lnTo>
                    <a:pt x="477208" y="606490"/>
                  </a:lnTo>
                  <a:lnTo>
                    <a:pt x="505609" y="601040"/>
                  </a:lnTo>
                  <a:lnTo>
                    <a:pt x="529895" y="585335"/>
                  </a:lnTo>
                  <a:lnTo>
                    <a:pt x="546881" y="560654"/>
                  </a:lnTo>
                  <a:lnTo>
                    <a:pt x="552965" y="531305"/>
                  </a:lnTo>
                  <a:lnTo>
                    <a:pt x="547520" y="502887"/>
                  </a:lnTo>
                  <a:lnTo>
                    <a:pt x="531822" y="478586"/>
                  </a:lnTo>
                  <a:lnTo>
                    <a:pt x="507152" y="461590"/>
                  </a:lnTo>
                  <a:lnTo>
                    <a:pt x="240542" y="347634"/>
                  </a:lnTo>
                  <a:lnTo>
                    <a:pt x="240542" y="331858"/>
                  </a:lnTo>
                  <a:lnTo>
                    <a:pt x="547849" y="463222"/>
                  </a:lnTo>
                  <a:lnTo>
                    <a:pt x="577177" y="469305"/>
                  </a:lnTo>
                  <a:lnTo>
                    <a:pt x="605575" y="463852"/>
                  </a:lnTo>
                  <a:lnTo>
                    <a:pt x="629859" y="448141"/>
                  </a:lnTo>
                  <a:lnTo>
                    <a:pt x="646845" y="423452"/>
                  </a:lnTo>
                  <a:lnTo>
                    <a:pt x="652927" y="394111"/>
                  </a:lnTo>
                  <a:lnTo>
                    <a:pt x="647479" y="365697"/>
                  </a:lnTo>
                  <a:lnTo>
                    <a:pt x="631781" y="341398"/>
                  </a:lnTo>
                  <a:lnTo>
                    <a:pt x="607110" y="324402"/>
                  </a:lnTo>
                  <a:lnTo>
                    <a:pt x="240542" y="167727"/>
                  </a:lnTo>
                  <a:lnTo>
                    <a:pt x="240542" y="148680"/>
                  </a:lnTo>
                  <a:lnTo>
                    <a:pt x="556545" y="283747"/>
                  </a:lnTo>
                  <a:lnTo>
                    <a:pt x="585873" y="289836"/>
                  </a:lnTo>
                  <a:lnTo>
                    <a:pt x="614271" y="284389"/>
                  </a:lnTo>
                  <a:lnTo>
                    <a:pt x="638556" y="268684"/>
                  </a:lnTo>
                  <a:lnTo>
                    <a:pt x="655542" y="243997"/>
                  </a:lnTo>
                  <a:lnTo>
                    <a:pt x="661626" y="214656"/>
                  </a:lnTo>
                  <a:lnTo>
                    <a:pt x="656178" y="186242"/>
                  </a:lnTo>
                  <a:lnTo>
                    <a:pt x="615805" y="144948"/>
                  </a:lnTo>
                  <a:lnTo>
                    <a:pt x="290599" y="5937"/>
                  </a:lnTo>
                  <a:lnTo>
                    <a:pt x="265393" y="0"/>
                  </a:lnTo>
                  <a:lnTo>
                    <a:pt x="252797" y="337"/>
                  </a:lnTo>
                  <a:lnTo>
                    <a:pt x="211618" y="18260"/>
                  </a:lnTo>
                  <a:lnTo>
                    <a:pt x="185517" y="75046"/>
                  </a:lnTo>
                  <a:lnTo>
                    <a:pt x="190963" y="103458"/>
                  </a:lnTo>
                  <a:lnTo>
                    <a:pt x="206662" y="127755"/>
                  </a:lnTo>
                  <a:lnTo>
                    <a:pt x="231337" y="144750"/>
                  </a:lnTo>
                  <a:lnTo>
                    <a:pt x="235513" y="146524"/>
                  </a:lnTo>
                  <a:lnTo>
                    <a:pt x="231408" y="151061"/>
                  </a:lnTo>
                  <a:lnTo>
                    <a:pt x="223849" y="160836"/>
                  </a:lnTo>
                  <a:lnTo>
                    <a:pt x="195543" y="156473"/>
                  </a:lnTo>
                  <a:lnTo>
                    <a:pt x="168428" y="162659"/>
                  </a:lnTo>
                  <a:lnTo>
                    <a:pt x="145346" y="178269"/>
                  </a:lnTo>
                  <a:lnTo>
                    <a:pt x="129140" y="202177"/>
                  </a:lnTo>
                  <a:lnTo>
                    <a:pt x="123284" y="225951"/>
                  </a:lnTo>
                  <a:lnTo>
                    <a:pt x="125171" y="249503"/>
                  </a:lnTo>
                  <a:lnTo>
                    <a:pt x="134119" y="271137"/>
                  </a:lnTo>
                  <a:lnTo>
                    <a:pt x="149442" y="289154"/>
                  </a:lnTo>
                  <a:lnTo>
                    <a:pt x="138746" y="309460"/>
                  </a:lnTo>
                  <a:lnTo>
                    <a:pt x="95755" y="320665"/>
                  </a:lnTo>
                  <a:lnTo>
                    <a:pt x="66099" y="355147"/>
                  </a:lnTo>
                  <a:lnTo>
                    <a:pt x="60608" y="375373"/>
                  </a:lnTo>
                  <a:lnTo>
                    <a:pt x="60810" y="395617"/>
                  </a:lnTo>
                  <a:lnTo>
                    <a:pt x="66283" y="414838"/>
                  </a:lnTo>
                  <a:lnTo>
                    <a:pt x="76603" y="431990"/>
                  </a:lnTo>
                  <a:lnTo>
                    <a:pt x="68390" y="449525"/>
                  </a:lnTo>
                  <a:lnTo>
                    <a:pt x="60702" y="467272"/>
                  </a:lnTo>
                  <a:lnTo>
                    <a:pt x="43650" y="472850"/>
                  </a:lnTo>
                  <a:lnTo>
                    <a:pt x="28351" y="482302"/>
                  </a:lnTo>
                  <a:lnTo>
                    <a:pt x="15567" y="495327"/>
                  </a:lnTo>
                  <a:lnTo>
                    <a:pt x="6061" y="511624"/>
                  </a:lnTo>
                  <a:lnTo>
                    <a:pt x="0" y="539697"/>
                  </a:lnTo>
                  <a:close/>
                </a:path>
              </a:pathLst>
            </a:custGeom>
            <a:solidFill>
              <a:srgbClr val="B4795A">
                <a:alpha val="29798"/>
              </a:srgbClr>
            </a:solidFill>
          </p:spPr>
          <p:txBody>
            <a:bodyPr wrap="square" lIns="0" tIns="0" rIns="0" bIns="0" rtlCol="0"/>
            <a:lstStyle/>
            <a:p>
              <a:pPr>
                <a:defRPr/>
              </a:pPr>
              <a:endParaRPr/>
            </a:p>
          </p:txBody>
        </p:sp>
        <p:sp>
          <p:nvSpPr>
            <p:cNvPr id="7" name="object 7"/>
            <p:cNvSpPr/>
            <p:nvPr/>
          </p:nvSpPr>
          <p:spPr bwMode="auto">
            <a:xfrm>
              <a:off x="7076870" y="3559973"/>
              <a:ext cx="726440" cy="406400"/>
            </a:xfrm>
            <a:custGeom>
              <a:avLst/>
              <a:gdLst/>
              <a:ahLst/>
              <a:cxnLst/>
              <a:rect l="l" t="t" r="r" b="b"/>
              <a:pathLst>
                <a:path w="726440" h="406400" extrusionOk="0">
                  <a:moveTo>
                    <a:pt x="0" y="406276"/>
                  </a:moveTo>
                  <a:lnTo>
                    <a:pt x="726191" y="406276"/>
                  </a:lnTo>
                  <a:lnTo>
                    <a:pt x="701875" y="0"/>
                  </a:lnTo>
                  <a:lnTo>
                    <a:pt x="26624" y="0"/>
                  </a:lnTo>
                  <a:lnTo>
                    <a:pt x="0" y="406276"/>
                  </a:lnTo>
                  <a:close/>
                </a:path>
              </a:pathLst>
            </a:custGeom>
            <a:solidFill>
              <a:srgbClr val="FCD384">
                <a:alpha val="29798"/>
              </a:srgbClr>
            </a:solidFill>
          </p:spPr>
          <p:txBody>
            <a:bodyPr wrap="square" lIns="0" tIns="0" rIns="0" bIns="0" rtlCol="0"/>
            <a:lstStyle/>
            <a:p>
              <a:pPr>
                <a:defRPr/>
              </a:pPr>
              <a:endParaRPr/>
            </a:p>
          </p:txBody>
        </p:sp>
        <p:sp>
          <p:nvSpPr>
            <p:cNvPr id="8" name="object 8"/>
            <p:cNvSpPr/>
            <p:nvPr/>
          </p:nvSpPr>
          <p:spPr bwMode="auto">
            <a:xfrm>
              <a:off x="6966186" y="3966250"/>
              <a:ext cx="930275" cy="611504"/>
            </a:xfrm>
            <a:custGeom>
              <a:avLst/>
              <a:gdLst/>
              <a:ahLst/>
              <a:cxnLst/>
              <a:rect l="l" t="t" r="r" b="b"/>
              <a:pathLst>
                <a:path w="930275" h="611504" extrusionOk="0">
                  <a:moveTo>
                    <a:pt x="0" y="387179"/>
                  </a:moveTo>
                  <a:lnTo>
                    <a:pt x="338" y="546453"/>
                  </a:lnTo>
                  <a:lnTo>
                    <a:pt x="5786" y="611445"/>
                  </a:lnTo>
                  <a:lnTo>
                    <a:pt x="930121" y="611445"/>
                  </a:lnTo>
                  <a:lnTo>
                    <a:pt x="929448" y="400506"/>
                  </a:lnTo>
                  <a:lnTo>
                    <a:pt x="895850" y="203144"/>
                  </a:lnTo>
                  <a:lnTo>
                    <a:pt x="856076" y="57071"/>
                  </a:lnTo>
                  <a:lnTo>
                    <a:pt x="836874" y="0"/>
                  </a:lnTo>
                  <a:lnTo>
                    <a:pt x="110683" y="0"/>
                  </a:lnTo>
                  <a:lnTo>
                    <a:pt x="28778" y="187177"/>
                  </a:lnTo>
                  <a:lnTo>
                    <a:pt x="0" y="387179"/>
                  </a:lnTo>
                  <a:close/>
                </a:path>
              </a:pathLst>
            </a:custGeom>
            <a:solidFill>
              <a:srgbClr val="F9B129">
                <a:alpha val="29798"/>
              </a:srgbClr>
            </a:solidFill>
          </p:spPr>
          <p:txBody>
            <a:bodyPr wrap="square" lIns="0" tIns="0" rIns="0" bIns="0" rtlCol="0"/>
            <a:lstStyle/>
            <a:p>
              <a:pPr>
                <a:defRPr/>
              </a:pPr>
              <a:endParaRPr/>
            </a:p>
          </p:txBody>
        </p:sp>
        <p:sp>
          <p:nvSpPr>
            <p:cNvPr id="9" name="object 9"/>
            <p:cNvSpPr/>
            <p:nvPr/>
          </p:nvSpPr>
          <p:spPr bwMode="auto">
            <a:xfrm>
              <a:off x="7175429" y="1555735"/>
              <a:ext cx="2174240" cy="1737995"/>
            </a:xfrm>
            <a:custGeom>
              <a:avLst/>
              <a:gdLst/>
              <a:ahLst/>
              <a:cxnLst/>
              <a:rect l="l" t="t" r="r" b="b"/>
              <a:pathLst>
                <a:path w="2174240" h="1737995" extrusionOk="0">
                  <a:moveTo>
                    <a:pt x="0" y="0"/>
                  </a:moveTo>
                  <a:lnTo>
                    <a:pt x="0" y="926277"/>
                  </a:lnTo>
                  <a:lnTo>
                    <a:pt x="12254" y="923876"/>
                  </a:lnTo>
                  <a:lnTo>
                    <a:pt x="24850" y="923538"/>
                  </a:lnTo>
                  <a:lnTo>
                    <a:pt x="375263" y="1068476"/>
                  </a:lnTo>
                  <a:lnTo>
                    <a:pt x="415635" y="1109775"/>
                  </a:lnTo>
                  <a:lnTo>
                    <a:pt x="421082" y="1138194"/>
                  </a:lnTo>
                  <a:lnTo>
                    <a:pt x="414999" y="1167540"/>
                  </a:lnTo>
                  <a:lnTo>
                    <a:pt x="398012" y="1192227"/>
                  </a:lnTo>
                  <a:lnTo>
                    <a:pt x="373728" y="1207932"/>
                  </a:lnTo>
                  <a:lnTo>
                    <a:pt x="345329" y="1213378"/>
                  </a:lnTo>
                  <a:lnTo>
                    <a:pt x="316001" y="1207289"/>
                  </a:lnTo>
                  <a:lnTo>
                    <a:pt x="0" y="1072221"/>
                  </a:lnTo>
                  <a:lnTo>
                    <a:pt x="0" y="1091276"/>
                  </a:lnTo>
                  <a:lnTo>
                    <a:pt x="366567" y="1247937"/>
                  </a:lnTo>
                  <a:lnTo>
                    <a:pt x="391238" y="1264934"/>
                  </a:lnTo>
                  <a:lnTo>
                    <a:pt x="406936" y="1289236"/>
                  </a:lnTo>
                  <a:lnTo>
                    <a:pt x="412383" y="1317655"/>
                  </a:lnTo>
                  <a:lnTo>
                    <a:pt x="406303" y="1347001"/>
                  </a:lnTo>
                  <a:lnTo>
                    <a:pt x="389316" y="1371686"/>
                  </a:lnTo>
                  <a:lnTo>
                    <a:pt x="365029" y="1387393"/>
                  </a:lnTo>
                  <a:lnTo>
                    <a:pt x="336628" y="1392841"/>
                  </a:lnTo>
                  <a:lnTo>
                    <a:pt x="307299" y="1386751"/>
                  </a:lnTo>
                  <a:lnTo>
                    <a:pt x="0" y="1255407"/>
                  </a:lnTo>
                  <a:lnTo>
                    <a:pt x="0" y="1271176"/>
                  </a:lnTo>
                  <a:lnTo>
                    <a:pt x="266608" y="1385131"/>
                  </a:lnTo>
                  <a:lnTo>
                    <a:pt x="291276" y="1402127"/>
                  </a:lnTo>
                  <a:lnTo>
                    <a:pt x="306974" y="1426426"/>
                  </a:lnTo>
                  <a:lnTo>
                    <a:pt x="312421" y="1454844"/>
                  </a:lnTo>
                  <a:lnTo>
                    <a:pt x="306337" y="1484195"/>
                  </a:lnTo>
                  <a:lnTo>
                    <a:pt x="289350" y="1508876"/>
                  </a:lnTo>
                  <a:lnTo>
                    <a:pt x="265063" y="1524582"/>
                  </a:lnTo>
                  <a:lnTo>
                    <a:pt x="236662" y="1530032"/>
                  </a:lnTo>
                  <a:lnTo>
                    <a:pt x="207333" y="1523945"/>
                  </a:lnTo>
                  <a:lnTo>
                    <a:pt x="0" y="1435328"/>
                  </a:lnTo>
                  <a:lnTo>
                    <a:pt x="0" y="1453330"/>
                  </a:lnTo>
                  <a:lnTo>
                    <a:pt x="194751" y="1536576"/>
                  </a:lnTo>
                  <a:lnTo>
                    <a:pt x="219423" y="1553572"/>
                  </a:lnTo>
                  <a:lnTo>
                    <a:pt x="235121" y="1577871"/>
                  </a:lnTo>
                  <a:lnTo>
                    <a:pt x="240568" y="1606284"/>
                  </a:lnTo>
                  <a:lnTo>
                    <a:pt x="234487" y="1635625"/>
                  </a:lnTo>
                  <a:lnTo>
                    <a:pt x="217500" y="1660306"/>
                  </a:lnTo>
                  <a:lnTo>
                    <a:pt x="193213" y="1676012"/>
                  </a:lnTo>
                  <a:lnTo>
                    <a:pt x="164813" y="1681462"/>
                  </a:lnTo>
                  <a:lnTo>
                    <a:pt x="135483" y="1675375"/>
                  </a:lnTo>
                  <a:lnTo>
                    <a:pt x="0" y="1617461"/>
                  </a:lnTo>
                  <a:lnTo>
                    <a:pt x="0" y="1737876"/>
                  </a:lnTo>
                  <a:lnTo>
                    <a:pt x="2173876" y="1737876"/>
                  </a:lnTo>
                  <a:lnTo>
                    <a:pt x="2173876" y="1593430"/>
                  </a:lnTo>
                  <a:lnTo>
                    <a:pt x="2060023" y="1642099"/>
                  </a:lnTo>
                  <a:lnTo>
                    <a:pt x="2030705" y="1648177"/>
                  </a:lnTo>
                  <a:lnTo>
                    <a:pt x="2002308" y="1642726"/>
                  </a:lnTo>
                  <a:lnTo>
                    <a:pt x="1978020" y="1627019"/>
                  </a:lnTo>
                  <a:lnTo>
                    <a:pt x="1961032" y="1602328"/>
                  </a:lnTo>
                  <a:lnTo>
                    <a:pt x="1954948" y="1572988"/>
                  </a:lnTo>
                  <a:lnTo>
                    <a:pt x="1960397" y="1544577"/>
                  </a:lnTo>
                  <a:lnTo>
                    <a:pt x="1976099" y="1520281"/>
                  </a:lnTo>
                  <a:lnTo>
                    <a:pt x="2000775" y="1503286"/>
                  </a:lnTo>
                  <a:lnTo>
                    <a:pt x="2173876" y="1429299"/>
                  </a:lnTo>
                  <a:lnTo>
                    <a:pt x="2173876" y="1411297"/>
                  </a:lnTo>
                  <a:lnTo>
                    <a:pt x="1988173" y="1490656"/>
                  </a:lnTo>
                  <a:lnTo>
                    <a:pt x="1958852" y="1496745"/>
                  </a:lnTo>
                  <a:lnTo>
                    <a:pt x="1930454" y="1491298"/>
                  </a:lnTo>
                  <a:lnTo>
                    <a:pt x="1906167" y="1475593"/>
                  </a:lnTo>
                  <a:lnTo>
                    <a:pt x="1889175" y="1450906"/>
                  </a:lnTo>
                  <a:lnTo>
                    <a:pt x="1883102" y="1421564"/>
                  </a:lnTo>
                  <a:lnTo>
                    <a:pt x="1888552" y="1393148"/>
                  </a:lnTo>
                  <a:lnTo>
                    <a:pt x="1904251" y="1368846"/>
                  </a:lnTo>
                  <a:lnTo>
                    <a:pt x="1928925" y="1351848"/>
                  </a:lnTo>
                  <a:lnTo>
                    <a:pt x="2173876" y="1247160"/>
                  </a:lnTo>
                  <a:lnTo>
                    <a:pt x="2173876" y="1231370"/>
                  </a:lnTo>
                  <a:lnTo>
                    <a:pt x="1888208" y="1353468"/>
                  </a:lnTo>
                  <a:lnTo>
                    <a:pt x="1858889" y="1359556"/>
                  </a:lnTo>
                  <a:lnTo>
                    <a:pt x="1830492" y="1354108"/>
                  </a:lnTo>
                  <a:lnTo>
                    <a:pt x="1806206" y="1338404"/>
                  </a:lnTo>
                  <a:lnTo>
                    <a:pt x="1789217" y="1313724"/>
                  </a:lnTo>
                  <a:lnTo>
                    <a:pt x="1783133" y="1284375"/>
                  </a:lnTo>
                  <a:lnTo>
                    <a:pt x="1788580" y="1255957"/>
                  </a:lnTo>
                  <a:lnTo>
                    <a:pt x="1804275" y="1231661"/>
                  </a:lnTo>
                  <a:lnTo>
                    <a:pt x="1828939" y="1214676"/>
                  </a:lnTo>
                  <a:lnTo>
                    <a:pt x="2173876" y="1067231"/>
                  </a:lnTo>
                  <a:lnTo>
                    <a:pt x="2173876" y="1048184"/>
                  </a:lnTo>
                  <a:lnTo>
                    <a:pt x="1879518" y="1174007"/>
                  </a:lnTo>
                  <a:lnTo>
                    <a:pt x="1850188" y="1180096"/>
                  </a:lnTo>
                  <a:lnTo>
                    <a:pt x="1821787" y="1174649"/>
                  </a:lnTo>
                  <a:lnTo>
                    <a:pt x="1797504" y="1158944"/>
                  </a:lnTo>
                  <a:lnTo>
                    <a:pt x="1780528" y="1134257"/>
                  </a:lnTo>
                  <a:lnTo>
                    <a:pt x="1774444" y="1104911"/>
                  </a:lnTo>
                  <a:lnTo>
                    <a:pt x="1779891" y="1076492"/>
                  </a:lnTo>
                  <a:lnTo>
                    <a:pt x="1820250" y="1035193"/>
                  </a:lnTo>
                  <a:lnTo>
                    <a:pt x="2145471" y="896189"/>
                  </a:lnTo>
                  <a:lnTo>
                    <a:pt x="2173876" y="890153"/>
                  </a:lnTo>
                  <a:lnTo>
                    <a:pt x="2173876" y="0"/>
                  </a:lnTo>
                  <a:lnTo>
                    <a:pt x="0" y="0"/>
                  </a:lnTo>
                  <a:close/>
                </a:path>
              </a:pathLst>
            </a:custGeom>
            <a:solidFill>
              <a:srgbClr val="AEE5FA">
                <a:alpha val="29798"/>
              </a:srgbClr>
            </a:solidFill>
          </p:spPr>
          <p:txBody>
            <a:bodyPr wrap="square" lIns="0" tIns="0" rIns="0" bIns="0" rtlCol="0"/>
            <a:lstStyle/>
            <a:p>
              <a:pPr>
                <a:defRPr/>
              </a:pPr>
              <a:endParaRPr/>
            </a:p>
          </p:txBody>
        </p:sp>
        <p:sp>
          <p:nvSpPr>
            <p:cNvPr id="10" name="object 10"/>
            <p:cNvSpPr/>
            <p:nvPr/>
          </p:nvSpPr>
          <p:spPr bwMode="auto">
            <a:xfrm>
              <a:off x="8743290" y="3559981"/>
              <a:ext cx="726440" cy="406400"/>
            </a:xfrm>
            <a:custGeom>
              <a:avLst/>
              <a:gdLst/>
              <a:ahLst/>
              <a:cxnLst/>
              <a:rect l="l" t="t" r="r" b="b"/>
              <a:pathLst>
                <a:path w="726440" h="406400" extrusionOk="0">
                  <a:moveTo>
                    <a:pt x="0" y="406276"/>
                  </a:moveTo>
                  <a:lnTo>
                    <a:pt x="726199" y="406276"/>
                  </a:lnTo>
                  <a:lnTo>
                    <a:pt x="699581" y="0"/>
                  </a:lnTo>
                  <a:lnTo>
                    <a:pt x="24323" y="0"/>
                  </a:lnTo>
                  <a:lnTo>
                    <a:pt x="0" y="406276"/>
                  </a:lnTo>
                  <a:close/>
                </a:path>
              </a:pathLst>
            </a:custGeom>
            <a:solidFill>
              <a:srgbClr val="FCD384">
                <a:alpha val="29798"/>
              </a:srgbClr>
            </a:solidFill>
          </p:spPr>
          <p:txBody>
            <a:bodyPr wrap="square" lIns="0" tIns="0" rIns="0" bIns="0" rtlCol="0"/>
            <a:lstStyle/>
            <a:p>
              <a:pPr>
                <a:defRPr/>
              </a:pPr>
              <a:endParaRPr/>
            </a:p>
          </p:txBody>
        </p:sp>
        <p:sp>
          <p:nvSpPr>
            <p:cNvPr id="11" name="object 11"/>
            <p:cNvSpPr/>
            <p:nvPr/>
          </p:nvSpPr>
          <p:spPr bwMode="auto">
            <a:xfrm>
              <a:off x="8650057" y="3966257"/>
              <a:ext cx="930275" cy="611504"/>
            </a:xfrm>
            <a:custGeom>
              <a:avLst/>
              <a:gdLst/>
              <a:ahLst/>
              <a:cxnLst/>
              <a:rect l="l" t="t" r="r" b="b"/>
              <a:pathLst>
                <a:path w="930275" h="611504" extrusionOk="0">
                  <a:moveTo>
                    <a:pt x="0" y="611444"/>
                  </a:moveTo>
                  <a:lnTo>
                    <a:pt x="924328" y="611444"/>
                  </a:lnTo>
                  <a:lnTo>
                    <a:pt x="929775" y="546451"/>
                  </a:lnTo>
                  <a:lnTo>
                    <a:pt x="930113" y="387176"/>
                  </a:lnTo>
                  <a:lnTo>
                    <a:pt x="901336" y="187173"/>
                  </a:lnTo>
                  <a:lnTo>
                    <a:pt x="819439" y="0"/>
                  </a:lnTo>
                  <a:lnTo>
                    <a:pt x="93240" y="0"/>
                  </a:lnTo>
                  <a:lnTo>
                    <a:pt x="74039" y="57071"/>
                  </a:lnTo>
                  <a:lnTo>
                    <a:pt x="34267" y="203143"/>
                  </a:lnTo>
                  <a:lnTo>
                    <a:pt x="672" y="400505"/>
                  </a:lnTo>
                  <a:lnTo>
                    <a:pt x="0" y="611444"/>
                  </a:lnTo>
                  <a:close/>
                </a:path>
              </a:pathLst>
            </a:custGeom>
            <a:solidFill>
              <a:srgbClr val="F9B129">
                <a:alpha val="29798"/>
              </a:srgbClr>
            </a:solidFill>
          </p:spPr>
          <p:txBody>
            <a:bodyPr wrap="square" lIns="0" tIns="0" rIns="0" bIns="0" rtlCol="0"/>
            <a:lstStyle/>
            <a:p>
              <a:pPr>
                <a:defRPr/>
              </a:pPr>
              <a:endParaRPr/>
            </a:p>
          </p:txBody>
        </p:sp>
        <p:sp>
          <p:nvSpPr>
            <p:cNvPr id="12" name="object 12"/>
            <p:cNvSpPr/>
            <p:nvPr/>
          </p:nvSpPr>
          <p:spPr bwMode="auto">
            <a:xfrm>
              <a:off x="8837152" y="2445910"/>
              <a:ext cx="774700" cy="1114425"/>
            </a:xfrm>
            <a:custGeom>
              <a:avLst/>
              <a:gdLst/>
              <a:ahLst/>
              <a:cxnLst/>
              <a:rect l="l" t="t" r="r" b="b"/>
              <a:pathLst>
                <a:path w="774700" h="1114425" extrusionOk="0">
                  <a:moveTo>
                    <a:pt x="0" y="847702"/>
                  </a:moveTo>
                  <a:lnTo>
                    <a:pt x="16301" y="874777"/>
                  </a:lnTo>
                  <a:lnTo>
                    <a:pt x="29853" y="896287"/>
                  </a:lnTo>
                  <a:lnTo>
                    <a:pt x="32277" y="902563"/>
                  </a:lnTo>
                  <a:lnTo>
                    <a:pt x="12482" y="1114063"/>
                  </a:lnTo>
                  <a:lnTo>
                    <a:pt x="550144" y="1114063"/>
                  </a:lnTo>
                  <a:lnTo>
                    <a:pt x="529969" y="916296"/>
                  </a:lnTo>
                  <a:lnTo>
                    <a:pt x="556517" y="886253"/>
                  </a:lnTo>
                  <a:lnTo>
                    <a:pt x="584643" y="857495"/>
                  </a:lnTo>
                  <a:lnTo>
                    <a:pt x="613209" y="829180"/>
                  </a:lnTo>
                  <a:lnTo>
                    <a:pt x="641075" y="800460"/>
                  </a:lnTo>
                  <a:lnTo>
                    <a:pt x="676874" y="758116"/>
                  </a:lnTo>
                  <a:lnTo>
                    <a:pt x="707153" y="711757"/>
                  </a:lnTo>
                  <a:lnTo>
                    <a:pt x="728418" y="661723"/>
                  </a:lnTo>
                  <a:lnTo>
                    <a:pt x="737176" y="606333"/>
                  </a:lnTo>
                  <a:lnTo>
                    <a:pt x="757754" y="588513"/>
                  </a:lnTo>
                  <a:lnTo>
                    <a:pt x="770467" y="565153"/>
                  </a:lnTo>
                  <a:lnTo>
                    <a:pt x="774313" y="538729"/>
                  </a:lnTo>
                  <a:lnTo>
                    <a:pt x="768287" y="511722"/>
                  </a:lnTo>
                  <a:lnTo>
                    <a:pt x="756255" y="492304"/>
                  </a:lnTo>
                  <a:lnTo>
                    <a:pt x="739615" y="477831"/>
                  </a:lnTo>
                  <a:lnTo>
                    <a:pt x="719742" y="468850"/>
                  </a:lnTo>
                  <a:lnTo>
                    <a:pt x="698006" y="465908"/>
                  </a:lnTo>
                  <a:lnTo>
                    <a:pt x="686766" y="443156"/>
                  </a:lnTo>
                  <a:lnTo>
                    <a:pt x="702660" y="425104"/>
                  </a:lnTo>
                  <a:lnTo>
                    <a:pt x="712019" y="403250"/>
                  </a:lnTo>
                  <a:lnTo>
                    <a:pt x="714117" y="379369"/>
                  </a:lnTo>
                  <a:lnTo>
                    <a:pt x="708227" y="355239"/>
                  </a:lnTo>
                  <a:lnTo>
                    <a:pt x="693059" y="332366"/>
                  </a:lnTo>
                  <a:lnTo>
                    <a:pt x="671563" y="316908"/>
                  </a:lnTo>
                  <a:lnTo>
                    <a:pt x="646173" y="309822"/>
                  </a:lnTo>
                  <a:lnTo>
                    <a:pt x="619318" y="312068"/>
                  </a:lnTo>
                  <a:lnTo>
                    <a:pt x="611907" y="298179"/>
                  </a:lnTo>
                  <a:lnTo>
                    <a:pt x="633533" y="280514"/>
                  </a:lnTo>
                  <a:lnTo>
                    <a:pt x="647005" y="256866"/>
                  </a:lnTo>
                  <a:lnTo>
                    <a:pt x="651251" y="229897"/>
                  </a:lnTo>
                  <a:lnTo>
                    <a:pt x="645201" y="202269"/>
                  </a:lnTo>
                  <a:lnTo>
                    <a:pt x="628215" y="177584"/>
                  </a:lnTo>
                  <a:lnTo>
                    <a:pt x="603932" y="161879"/>
                  </a:lnTo>
                  <a:lnTo>
                    <a:pt x="575532" y="156431"/>
                  </a:lnTo>
                  <a:lnTo>
                    <a:pt x="546196" y="162519"/>
                  </a:lnTo>
                  <a:lnTo>
                    <a:pt x="528988" y="169876"/>
                  </a:lnTo>
                  <a:lnTo>
                    <a:pt x="524099" y="165346"/>
                  </a:lnTo>
                  <a:lnTo>
                    <a:pt x="518808" y="161274"/>
                  </a:lnTo>
                  <a:lnTo>
                    <a:pt x="513278" y="157528"/>
                  </a:lnTo>
                  <a:lnTo>
                    <a:pt x="543010" y="144842"/>
                  </a:lnTo>
                  <a:lnTo>
                    <a:pt x="567678" y="127844"/>
                  </a:lnTo>
                  <a:lnTo>
                    <a:pt x="583376" y="103543"/>
                  </a:lnTo>
                  <a:lnTo>
                    <a:pt x="588823" y="75126"/>
                  </a:lnTo>
                  <a:lnTo>
                    <a:pt x="582739" y="45784"/>
                  </a:lnTo>
                  <a:lnTo>
                    <a:pt x="570655" y="26308"/>
                  </a:lnTo>
                  <a:lnTo>
                    <a:pt x="553935" y="11818"/>
                  </a:lnTo>
                  <a:lnTo>
                    <a:pt x="533967" y="2865"/>
                  </a:lnTo>
                  <a:lnTo>
                    <a:pt x="512140" y="0"/>
                  </a:lnTo>
                  <a:lnTo>
                    <a:pt x="504999" y="444"/>
                  </a:lnTo>
                  <a:lnTo>
                    <a:pt x="158527" y="145040"/>
                  </a:lnTo>
                  <a:lnTo>
                    <a:pt x="118154" y="186330"/>
                  </a:lnTo>
                  <a:lnTo>
                    <a:pt x="112702" y="214745"/>
                  </a:lnTo>
                  <a:lnTo>
                    <a:pt x="118784" y="244096"/>
                  </a:lnTo>
                  <a:lnTo>
                    <a:pt x="135772" y="268780"/>
                  </a:lnTo>
                  <a:lnTo>
                    <a:pt x="160061" y="284485"/>
                  </a:lnTo>
                  <a:lnTo>
                    <a:pt x="188468" y="289934"/>
                  </a:lnTo>
                  <a:lnTo>
                    <a:pt x="217810" y="283846"/>
                  </a:lnTo>
                  <a:lnTo>
                    <a:pt x="512140" y="158031"/>
                  </a:lnTo>
                  <a:lnTo>
                    <a:pt x="512140" y="177071"/>
                  </a:lnTo>
                  <a:lnTo>
                    <a:pt x="167223" y="324493"/>
                  </a:lnTo>
                  <a:lnTo>
                    <a:pt x="142555" y="341491"/>
                  </a:lnTo>
                  <a:lnTo>
                    <a:pt x="126858" y="365792"/>
                  </a:lnTo>
                  <a:lnTo>
                    <a:pt x="121411" y="394208"/>
                  </a:lnTo>
                  <a:lnTo>
                    <a:pt x="127495" y="423550"/>
                  </a:lnTo>
                  <a:lnTo>
                    <a:pt x="144471" y="448231"/>
                  </a:lnTo>
                  <a:lnTo>
                    <a:pt x="168753" y="463937"/>
                  </a:lnTo>
                  <a:lnTo>
                    <a:pt x="197151" y="469386"/>
                  </a:lnTo>
                  <a:lnTo>
                    <a:pt x="226477" y="463299"/>
                  </a:lnTo>
                  <a:lnTo>
                    <a:pt x="512140" y="341209"/>
                  </a:lnTo>
                  <a:lnTo>
                    <a:pt x="512140" y="356985"/>
                  </a:lnTo>
                  <a:lnTo>
                    <a:pt x="267188" y="461674"/>
                  </a:lnTo>
                  <a:lnTo>
                    <a:pt x="242521" y="478671"/>
                  </a:lnTo>
                  <a:lnTo>
                    <a:pt x="226823" y="502974"/>
                  </a:lnTo>
                  <a:lnTo>
                    <a:pt x="221376" y="531392"/>
                  </a:lnTo>
                  <a:lnTo>
                    <a:pt x="227460" y="560738"/>
                  </a:lnTo>
                  <a:lnTo>
                    <a:pt x="244445" y="585424"/>
                  </a:lnTo>
                  <a:lnTo>
                    <a:pt x="268727" y="601130"/>
                  </a:lnTo>
                  <a:lnTo>
                    <a:pt x="297123" y="606576"/>
                  </a:lnTo>
                  <a:lnTo>
                    <a:pt x="326450" y="600487"/>
                  </a:lnTo>
                  <a:lnTo>
                    <a:pt x="512140" y="521122"/>
                  </a:lnTo>
                  <a:lnTo>
                    <a:pt x="512140" y="539131"/>
                  </a:lnTo>
                  <a:lnTo>
                    <a:pt x="339031" y="613119"/>
                  </a:lnTo>
                  <a:lnTo>
                    <a:pt x="314361" y="630113"/>
                  </a:lnTo>
                  <a:lnTo>
                    <a:pt x="298663" y="654410"/>
                  </a:lnTo>
                  <a:lnTo>
                    <a:pt x="293218" y="682821"/>
                  </a:lnTo>
                  <a:lnTo>
                    <a:pt x="299303" y="712161"/>
                  </a:lnTo>
                  <a:lnTo>
                    <a:pt x="316291" y="736851"/>
                  </a:lnTo>
                  <a:lnTo>
                    <a:pt x="340580" y="752558"/>
                  </a:lnTo>
                  <a:lnTo>
                    <a:pt x="368981" y="758010"/>
                  </a:lnTo>
                  <a:lnTo>
                    <a:pt x="398307" y="751932"/>
                  </a:lnTo>
                  <a:lnTo>
                    <a:pt x="512140" y="703262"/>
                  </a:lnTo>
                  <a:lnTo>
                    <a:pt x="512140" y="847702"/>
                  </a:lnTo>
                  <a:lnTo>
                    <a:pt x="0" y="847702"/>
                  </a:lnTo>
                  <a:close/>
                </a:path>
              </a:pathLst>
            </a:custGeom>
            <a:solidFill>
              <a:srgbClr val="B4795A">
                <a:alpha val="29798"/>
              </a:srgbClr>
            </a:solidFill>
          </p:spPr>
          <p:txBody>
            <a:bodyPr wrap="square" lIns="0" tIns="0" rIns="0" bIns="0" rtlCol="0"/>
            <a:lstStyle/>
            <a:p>
              <a:pPr>
                <a:defRPr/>
              </a:pPr>
              <a:endParaRPr/>
            </a:p>
          </p:txBody>
        </p:sp>
      </p:grpSp>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20" name="Title 19">
            <a:extLst>
              <a:ext uri="{FF2B5EF4-FFF2-40B4-BE49-F238E27FC236}">
                <a16:creationId xmlns:a16="http://schemas.microsoft.com/office/drawing/2014/main" id="{63C8C6D0-7A4A-4B5B-A77C-66DE3E69124B}"/>
              </a:ext>
            </a:extLst>
          </p:cNvPr>
          <p:cNvSpPr>
            <a:spLocks noGrp="1"/>
          </p:cNvSpPr>
          <p:nvPr>
            <p:ph type="title"/>
          </p:nvPr>
        </p:nvSpPr>
        <p:spPr>
          <a:xfrm>
            <a:off x="663725" y="430191"/>
            <a:ext cx="8571404" cy="630942"/>
          </a:xfrm>
        </p:spPr>
        <p:txBody>
          <a:bodyPr/>
          <a:lstStyle/>
          <a:p>
            <a:r>
              <a:rPr lang="hr-HR" dirty="0"/>
              <a:t>Advocacy...</a:t>
            </a:r>
          </a:p>
        </p:txBody>
      </p:sp>
      <p:sp>
        <p:nvSpPr>
          <p:cNvPr id="22" name="Rectangle 21">
            <a:extLst>
              <a:ext uri="{FF2B5EF4-FFF2-40B4-BE49-F238E27FC236}">
                <a16:creationId xmlns:a16="http://schemas.microsoft.com/office/drawing/2014/main" id="{1C62D62F-FEBA-4734-978B-5CAD1D4A4E11}"/>
              </a:ext>
            </a:extLst>
          </p:cNvPr>
          <p:cNvSpPr/>
          <p:nvPr/>
        </p:nvSpPr>
        <p:spPr>
          <a:xfrm>
            <a:off x="537573" y="3291759"/>
            <a:ext cx="7654119" cy="830997"/>
          </a:xfrm>
          <a:prstGeom prst="rect">
            <a:avLst/>
          </a:prstGeom>
        </p:spPr>
        <p:txBody>
          <a:bodyPr wrap="square">
            <a:spAutoFit/>
          </a:bodyPr>
          <a:lstStyle/>
          <a:p>
            <a:r>
              <a:rPr lang="en-GB" sz="2400" dirty="0">
                <a:solidFill>
                  <a:schemeClr val="tx1">
                    <a:lumMod val="75000"/>
                    <a:lumOff val="25000"/>
                  </a:schemeClr>
                </a:solidFill>
                <a:latin typeface="Corbel" panose="020B0503020204020204" pitchFamily="34" charset="0"/>
              </a:rPr>
              <a:t>Advocacy is a strategy to influence decision-makers for them to change the way they decide on a specific issue.</a:t>
            </a:r>
          </a:p>
        </p:txBody>
      </p:sp>
      <p:sp>
        <p:nvSpPr>
          <p:cNvPr id="23" name="TextBox 22">
            <a:extLst>
              <a:ext uri="{FF2B5EF4-FFF2-40B4-BE49-F238E27FC236}">
                <a16:creationId xmlns:a16="http://schemas.microsoft.com/office/drawing/2014/main" id="{888398E3-032E-4933-B2CD-1C2AA3F061BC}"/>
              </a:ext>
            </a:extLst>
          </p:cNvPr>
          <p:cNvSpPr txBox="1"/>
          <p:nvPr/>
        </p:nvSpPr>
        <p:spPr>
          <a:xfrm>
            <a:off x="991393" y="1405161"/>
            <a:ext cx="7371206" cy="1477328"/>
          </a:xfrm>
          <a:prstGeom prst="rect">
            <a:avLst/>
          </a:prstGeom>
          <a:noFill/>
        </p:spPr>
        <p:txBody>
          <a:bodyPr wrap="square" rtlCol="0">
            <a:spAutoFit/>
          </a:bodyPr>
          <a:lstStyle/>
          <a:p>
            <a:r>
              <a:rPr lang="hr-HR" i="1" dirty="0"/>
              <a:t>Short intro exercise with group: </a:t>
            </a:r>
          </a:p>
          <a:p>
            <a:pPr marL="285750" indent="-285750">
              <a:buFont typeface="Arial" panose="020B0604020202020204" pitchFamily="34" charset="0"/>
              <a:buChar char="•"/>
            </a:pPr>
            <a:r>
              <a:rPr lang="hr-HR" i="1" dirty="0"/>
              <a:t>discuss the definitions and understandings of advocacy.</a:t>
            </a:r>
          </a:p>
          <a:p>
            <a:pPr marL="285750" indent="-285750">
              <a:buFont typeface="Arial" panose="020B0604020202020204" pitchFamily="34" charset="0"/>
              <a:buChar char="•"/>
            </a:pPr>
            <a:r>
              <a:rPr lang="hr-HR" i="1" dirty="0"/>
              <a:t>gather examples of successful advocacy campaigns from your group and discuss what was good, what changes happened due to the advocacy efforts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141446" y="798262"/>
            <a:ext cx="9365948" cy="1663492"/>
          </a:xfrm>
          <a:prstGeom prst="rect">
            <a:avLst/>
          </a:prstGeom>
        </p:spPr>
        <p:txBody>
          <a:bodyPr vert="horz" wrap="square" lIns="0" tIns="1098764" rIns="0" bIns="0" rtlCol="0">
            <a:spAutoFit/>
          </a:bodyPr>
          <a:lstStyle/>
          <a:p>
            <a:pPr marL="2809240" marR="5080" indent="-2065020">
              <a:lnSpc>
                <a:spcPct val="100499"/>
              </a:lnSpc>
              <a:spcBef>
                <a:spcPts val="95"/>
              </a:spcBef>
              <a:defRPr/>
            </a:pPr>
            <a:r>
              <a:rPr sz="3600" spc="190">
                <a:latin typeface="+mn-lt"/>
              </a:rPr>
              <a:t>W</a:t>
            </a:r>
            <a:r>
              <a:rPr lang="de-DE" sz="3600" spc="190">
                <a:latin typeface="+mn-lt"/>
              </a:rPr>
              <a:t>hy do organisations do advocacy?</a:t>
            </a:r>
            <a:r>
              <a:rPr sz="3600" spc="190">
                <a:latin typeface="+mn-lt"/>
              </a:rPr>
              <a:t> </a:t>
            </a:r>
            <a:endParaRPr sz="3600">
              <a:latin typeface="+mn-lt"/>
            </a:endParaRPr>
          </a:p>
        </p:txBody>
      </p:sp>
      <p:sp>
        <p:nvSpPr>
          <p:cNvPr id="3" name="object 3"/>
          <p:cNvSpPr/>
          <p:nvPr/>
        </p:nvSpPr>
        <p:spPr bwMode="auto">
          <a:xfrm>
            <a:off x="4660522" y="3073136"/>
            <a:ext cx="650240" cy="69215"/>
          </a:xfrm>
          <a:custGeom>
            <a:avLst/>
            <a:gdLst/>
            <a:ahLst/>
            <a:cxnLst/>
            <a:rect l="l" t="t" r="r" b="b"/>
            <a:pathLst>
              <a:path w="650239" h="69214" extrusionOk="0">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pPr>
              <a:defRPr/>
            </a:pPr>
            <a:endParaRPr/>
          </a:p>
        </p:txBody>
      </p:sp>
      <p:grpSp>
        <p:nvGrpSpPr>
          <p:cNvPr id="5" name="object 5"/>
          <p:cNvGrpSpPr/>
          <p:nvPr/>
        </p:nvGrpSpPr>
        <p:grpSpPr bwMode="auto">
          <a:xfrm>
            <a:off x="6934879" y="1555735"/>
            <a:ext cx="2677160" cy="3021965"/>
            <a:chOff x="6934879" y="1555735"/>
            <a:chExt cx="2677160" cy="3021965"/>
          </a:xfrm>
        </p:grpSpPr>
        <p:sp>
          <p:nvSpPr>
            <p:cNvPr id="6" name="object 6"/>
            <p:cNvSpPr/>
            <p:nvPr/>
          </p:nvSpPr>
          <p:spPr bwMode="auto">
            <a:xfrm>
              <a:off x="6934879" y="2479284"/>
              <a:ext cx="774700" cy="1080770"/>
            </a:xfrm>
            <a:custGeom>
              <a:avLst/>
              <a:gdLst/>
              <a:ahLst/>
              <a:cxnLst/>
              <a:rect l="l" t="t" r="r" b="b"/>
              <a:pathLst>
                <a:path w="774700" h="1080770" extrusionOk="0">
                  <a:moveTo>
                    <a:pt x="0" y="539697"/>
                  </a:moveTo>
                  <a:lnTo>
                    <a:pt x="4557" y="567028"/>
                  </a:lnTo>
                  <a:lnTo>
                    <a:pt x="18604" y="590838"/>
                  </a:lnTo>
                  <a:lnTo>
                    <a:pt x="41014" y="608347"/>
                  </a:lnTo>
                  <a:lnTo>
                    <a:pt x="54524" y="651973"/>
                  </a:lnTo>
                  <a:lnTo>
                    <a:pt x="75794" y="693113"/>
                  </a:lnTo>
                  <a:lnTo>
                    <a:pt x="102734" y="731554"/>
                  </a:lnTo>
                  <a:lnTo>
                    <a:pt x="133251" y="767086"/>
                  </a:lnTo>
                  <a:lnTo>
                    <a:pt x="161125" y="795805"/>
                  </a:lnTo>
                  <a:lnTo>
                    <a:pt x="189693" y="824121"/>
                  </a:lnTo>
                  <a:lnTo>
                    <a:pt x="217821" y="852878"/>
                  </a:lnTo>
                  <a:lnTo>
                    <a:pt x="244371" y="882921"/>
                  </a:lnTo>
                  <a:lnTo>
                    <a:pt x="224202" y="1080688"/>
                  </a:lnTo>
                  <a:lnTo>
                    <a:pt x="761844" y="1080688"/>
                  </a:lnTo>
                  <a:lnTo>
                    <a:pt x="742071" y="869189"/>
                  </a:lnTo>
                  <a:lnTo>
                    <a:pt x="744481" y="862912"/>
                  </a:lnTo>
                  <a:lnTo>
                    <a:pt x="758032" y="841403"/>
                  </a:lnTo>
                  <a:lnTo>
                    <a:pt x="774333" y="814327"/>
                  </a:lnTo>
                  <a:lnTo>
                    <a:pt x="240542" y="814327"/>
                  </a:lnTo>
                  <a:lnTo>
                    <a:pt x="240542" y="693918"/>
                  </a:lnTo>
                  <a:lnTo>
                    <a:pt x="376033" y="751833"/>
                  </a:lnTo>
                  <a:lnTo>
                    <a:pt x="405362" y="757920"/>
                  </a:lnTo>
                  <a:lnTo>
                    <a:pt x="433760" y="752470"/>
                  </a:lnTo>
                  <a:lnTo>
                    <a:pt x="458045" y="736764"/>
                  </a:lnTo>
                  <a:lnTo>
                    <a:pt x="475031" y="712083"/>
                  </a:lnTo>
                  <a:lnTo>
                    <a:pt x="481116" y="682742"/>
                  </a:lnTo>
                  <a:lnTo>
                    <a:pt x="475669" y="654329"/>
                  </a:lnTo>
                  <a:lnTo>
                    <a:pt x="459970" y="630030"/>
                  </a:lnTo>
                  <a:lnTo>
                    <a:pt x="435295" y="613033"/>
                  </a:lnTo>
                  <a:lnTo>
                    <a:pt x="240542" y="529787"/>
                  </a:lnTo>
                  <a:lnTo>
                    <a:pt x="240542" y="511786"/>
                  </a:lnTo>
                  <a:lnTo>
                    <a:pt x="447876" y="600403"/>
                  </a:lnTo>
                  <a:lnTo>
                    <a:pt x="477208" y="606490"/>
                  </a:lnTo>
                  <a:lnTo>
                    <a:pt x="505609" y="601040"/>
                  </a:lnTo>
                  <a:lnTo>
                    <a:pt x="529895" y="585335"/>
                  </a:lnTo>
                  <a:lnTo>
                    <a:pt x="546881" y="560654"/>
                  </a:lnTo>
                  <a:lnTo>
                    <a:pt x="552965" y="531305"/>
                  </a:lnTo>
                  <a:lnTo>
                    <a:pt x="547520" y="502887"/>
                  </a:lnTo>
                  <a:lnTo>
                    <a:pt x="531822" y="478586"/>
                  </a:lnTo>
                  <a:lnTo>
                    <a:pt x="507152" y="461590"/>
                  </a:lnTo>
                  <a:lnTo>
                    <a:pt x="240542" y="347634"/>
                  </a:lnTo>
                  <a:lnTo>
                    <a:pt x="240542" y="331858"/>
                  </a:lnTo>
                  <a:lnTo>
                    <a:pt x="547849" y="463222"/>
                  </a:lnTo>
                  <a:lnTo>
                    <a:pt x="577177" y="469305"/>
                  </a:lnTo>
                  <a:lnTo>
                    <a:pt x="605575" y="463852"/>
                  </a:lnTo>
                  <a:lnTo>
                    <a:pt x="629859" y="448141"/>
                  </a:lnTo>
                  <a:lnTo>
                    <a:pt x="646845" y="423452"/>
                  </a:lnTo>
                  <a:lnTo>
                    <a:pt x="652927" y="394111"/>
                  </a:lnTo>
                  <a:lnTo>
                    <a:pt x="647479" y="365697"/>
                  </a:lnTo>
                  <a:lnTo>
                    <a:pt x="631781" y="341398"/>
                  </a:lnTo>
                  <a:lnTo>
                    <a:pt x="607110" y="324402"/>
                  </a:lnTo>
                  <a:lnTo>
                    <a:pt x="240542" y="167727"/>
                  </a:lnTo>
                  <a:lnTo>
                    <a:pt x="240542" y="148680"/>
                  </a:lnTo>
                  <a:lnTo>
                    <a:pt x="556545" y="283747"/>
                  </a:lnTo>
                  <a:lnTo>
                    <a:pt x="585873" y="289836"/>
                  </a:lnTo>
                  <a:lnTo>
                    <a:pt x="614271" y="284389"/>
                  </a:lnTo>
                  <a:lnTo>
                    <a:pt x="638556" y="268684"/>
                  </a:lnTo>
                  <a:lnTo>
                    <a:pt x="655542" y="243997"/>
                  </a:lnTo>
                  <a:lnTo>
                    <a:pt x="661626" y="214656"/>
                  </a:lnTo>
                  <a:lnTo>
                    <a:pt x="656178" y="186242"/>
                  </a:lnTo>
                  <a:lnTo>
                    <a:pt x="615805" y="144948"/>
                  </a:lnTo>
                  <a:lnTo>
                    <a:pt x="290599" y="5937"/>
                  </a:lnTo>
                  <a:lnTo>
                    <a:pt x="265393" y="0"/>
                  </a:lnTo>
                  <a:lnTo>
                    <a:pt x="252797" y="337"/>
                  </a:lnTo>
                  <a:lnTo>
                    <a:pt x="211618" y="18260"/>
                  </a:lnTo>
                  <a:lnTo>
                    <a:pt x="185517" y="75046"/>
                  </a:lnTo>
                  <a:lnTo>
                    <a:pt x="190963" y="103458"/>
                  </a:lnTo>
                  <a:lnTo>
                    <a:pt x="206662" y="127755"/>
                  </a:lnTo>
                  <a:lnTo>
                    <a:pt x="231337" y="144750"/>
                  </a:lnTo>
                  <a:lnTo>
                    <a:pt x="235513" y="146524"/>
                  </a:lnTo>
                  <a:lnTo>
                    <a:pt x="231408" y="151061"/>
                  </a:lnTo>
                  <a:lnTo>
                    <a:pt x="223849" y="160836"/>
                  </a:lnTo>
                  <a:lnTo>
                    <a:pt x="195543" y="156473"/>
                  </a:lnTo>
                  <a:lnTo>
                    <a:pt x="168428" y="162659"/>
                  </a:lnTo>
                  <a:lnTo>
                    <a:pt x="145346" y="178269"/>
                  </a:lnTo>
                  <a:lnTo>
                    <a:pt x="129140" y="202177"/>
                  </a:lnTo>
                  <a:lnTo>
                    <a:pt x="123284" y="225951"/>
                  </a:lnTo>
                  <a:lnTo>
                    <a:pt x="125171" y="249503"/>
                  </a:lnTo>
                  <a:lnTo>
                    <a:pt x="134119" y="271137"/>
                  </a:lnTo>
                  <a:lnTo>
                    <a:pt x="149442" y="289154"/>
                  </a:lnTo>
                  <a:lnTo>
                    <a:pt x="138746" y="309460"/>
                  </a:lnTo>
                  <a:lnTo>
                    <a:pt x="95755" y="320665"/>
                  </a:lnTo>
                  <a:lnTo>
                    <a:pt x="66099" y="355147"/>
                  </a:lnTo>
                  <a:lnTo>
                    <a:pt x="60608" y="375373"/>
                  </a:lnTo>
                  <a:lnTo>
                    <a:pt x="60810" y="395617"/>
                  </a:lnTo>
                  <a:lnTo>
                    <a:pt x="66283" y="414838"/>
                  </a:lnTo>
                  <a:lnTo>
                    <a:pt x="76603" y="431990"/>
                  </a:lnTo>
                  <a:lnTo>
                    <a:pt x="68390" y="449525"/>
                  </a:lnTo>
                  <a:lnTo>
                    <a:pt x="60702" y="467272"/>
                  </a:lnTo>
                  <a:lnTo>
                    <a:pt x="43650" y="472850"/>
                  </a:lnTo>
                  <a:lnTo>
                    <a:pt x="28351" y="482302"/>
                  </a:lnTo>
                  <a:lnTo>
                    <a:pt x="15567" y="495327"/>
                  </a:lnTo>
                  <a:lnTo>
                    <a:pt x="6061" y="511624"/>
                  </a:lnTo>
                  <a:lnTo>
                    <a:pt x="0" y="539697"/>
                  </a:lnTo>
                  <a:close/>
                </a:path>
              </a:pathLst>
            </a:custGeom>
            <a:solidFill>
              <a:srgbClr val="B4795A">
                <a:alpha val="29798"/>
              </a:srgbClr>
            </a:solidFill>
          </p:spPr>
          <p:txBody>
            <a:bodyPr wrap="square" lIns="0" tIns="0" rIns="0" bIns="0" rtlCol="0"/>
            <a:lstStyle/>
            <a:p>
              <a:pPr>
                <a:defRPr/>
              </a:pPr>
              <a:endParaRPr/>
            </a:p>
          </p:txBody>
        </p:sp>
        <p:sp>
          <p:nvSpPr>
            <p:cNvPr id="7" name="object 7"/>
            <p:cNvSpPr/>
            <p:nvPr/>
          </p:nvSpPr>
          <p:spPr bwMode="auto">
            <a:xfrm>
              <a:off x="7076870" y="3559973"/>
              <a:ext cx="726440" cy="406400"/>
            </a:xfrm>
            <a:custGeom>
              <a:avLst/>
              <a:gdLst/>
              <a:ahLst/>
              <a:cxnLst/>
              <a:rect l="l" t="t" r="r" b="b"/>
              <a:pathLst>
                <a:path w="726440" h="406400" extrusionOk="0">
                  <a:moveTo>
                    <a:pt x="0" y="406276"/>
                  </a:moveTo>
                  <a:lnTo>
                    <a:pt x="726191" y="406276"/>
                  </a:lnTo>
                  <a:lnTo>
                    <a:pt x="701875" y="0"/>
                  </a:lnTo>
                  <a:lnTo>
                    <a:pt x="26624" y="0"/>
                  </a:lnTo>
                  <a:lnTo>
                    <a:pt x="0" y="406276"/>
                  </a:lnTo>
                  <a:close/>
                </a:path>
              </a:pathLst>
            </a:custGeom>
            <a:solidFill>
              <a:srgbClr val="FCD384">
                <a:alpha val="29798"/>
              </a:srgbClr>
            </a:solidFill>
          </p:spPr>
          <p:txBody>
            <a:bodyPr wrap="square" lIns="0" tIns="0" rIns="0" bIns="0" rtlCol="0"/>
            <a:lstStyle/>
            <a:p>
              <a:pPr>
                <a:defRPr/>
              </a:pPr>
              <a:endParaRPr/>
            </a:p>
          </p:txBody>
        </p:sp>
        <p:sp>
          <p:nvSpPr>
            <p:cNvPr id="8" name="object 8"/>
            <p:cNvSpPr/>
            <p:nvPr/>
          </p:nvSpPr>
          <p:spPr bwMode="auto">
            <a:xfrm>
              <a:off x="6966186" y="3966250"/>
              <a:ext cx="930275" cy="611504"/>
            </a:xfrm>
            <a:custGeom>
              <a:avLst/>
              <a:gdLst/>
              <a:ahLst/>
              <a:cxnLst/>
              <a:rect l="l" t="t" r="r" b="b"/>
              <a:pathLst>
                <a:path w="930275" h="611504" extrusionOk="0">
                  <a:moveTo>
                    <a:pt x="0" y="387179"/>
                  </a:moveTo>
                  <a:lnTo>
                    <a:pt x="338" y="546453"/>
                  </a:lnTo>
                  <a:lnTo>
                    <a:pt x="5786" y="611445"/>
                  </a:lnTo>
                  <a:lnTo>
                    <a:pt x="930121" y="611445"/>
                  </a:lnTo>
                  <a:lnTo>
                    <a:pt x="929448" y="400506"/>
                  </a:lnTo>
                  <a:lnTo>
                    <a:pt x="895850" y="203144"/>
                  </a:lnTo>
                  <a:lnTo>
                    <a:pt x="856076" y="57071"/>
                  </a:lnTo>
                  <a:lnTo>
                    <a:pt x="836874" y="0"/>
                  </a:lnTo>
                  <a:lnTo>
                    <a:pt x="110683" y="0"/>
                  </a:lnTo>
                  <a:lnTo>
                    <a:pt x="28778" y="187177"/>
                  </a:lnTo>
                  <a:lnTo>
                    <a:pt x="0" y="387179"/>
                  </a:lnTo>
                  <a:close/>
                </a:path>
              </a:pathLst>
            </a:custGeom>
            <a:solidFill>
              <a:srgbClr val="F9B129">
                <a:alpha val="29798"/>
              </a:srgbClr>
            </a:solidFill>
          </p:spPr>
          <p:txBody>
            <a:bodyPr wrap="square" lIns="0" tIns="0" rIns="0" bIns="0" rtlCol="0"/>
            <a:lstStyle/>
            <a:p>
              <a:pPr>
                <a:defRPr/>
              </a:pPr>
              <a:endParaRPr/>
            </a:p>
          </p:txBody>
        </p:sp>
        <p:sp>
          <p:nvSpPr>
            <p:cNvPr id="9" name="object 9"/>
            <p:cNvSpPr/>
            <p:nvPr/>
          </p:nvSpPr>
          <p:spPr bwMode="auto">
            <a:xfrm>
              <a:off x="7175429" y="1555735"/>
              <a:ext cx="2174240" cy="1737995"/>
            </a:xfrm>
            <a:custGeom>
              <a:avLst/>
              <a:gdLst/>
              <a:ahLst/>
              <a:cxnLst/>
              <a:rect l="l" t="t" r="r" b="b"/>
              <a:pathLst>
                <a:path w="2174240" h="1737995" extrusionOk="0">
                  <a:moveTo>
                    <a:pt x="0" y="0"/>
                  </a:moveTo>
                  <a:lnTo>
                    <a:pt x="0" y="926277"/>
                  </a:lnTo>
                  <a:lnTo>
                    <a:pt x="12254" y="923876"/>
                  </a:lnTo>
                  <a:lnTo>
                    <a:pt x="24850" y="923538"/>
                  </a:lnTo>
                  <a:lnTo>
                    <a:pt x="375263" y="1068476"/>
                  </a:lnTo>
                  <a:lnTo>
                    <a:pt x="415635" y="1109775"/>
                  </a:lnTo>
                  <a:lnTo>
                    <a:pt x="421082" y="1138194"/>
                  </a:lnTo>
                  <a:lnTo>
                    <a:pt x="414999" y="1167540"/>
                  </a:lnTo>
                  <a:lnTo>
                    <a:pt x="398012" y="1192227"/>
                  </a:lnTo>
                  <a:lnTo>
                    <a:pt x="373728" y="1207932"/>
                  </a:lnTo>
                  <a:lnTo>
                    <a:pt x="345329" y="1213378"/>
                  </a:lnTo>
                  <a:lnTo>
                    <a:pt x="316001" y="1207289"/>
                  </a:lnTo>
                  <a:lnTo>
                    <a:pt x="0" y="1072221"/>
                  </a:lnTo>
                  <a:lnTo>
                    <a:pt x="0" y="1091276"/>
                  </a:lnTo>
                  <a:lnTo>
                    <a:pt x="366567" y="1247937"/>
                  </a:lnTo>
                  <a:lnTo>
                    <a:pt x="391238" y="1264934"/>
                  </a:lnTo>
                  <a:lnTo>
                    <a:pt x="406936" y="1289236"/>
                  </a:lnTo>
                  <a:lnTo>
                    <a:pt x="412383" y="1317655"/>
                  </a:lnTo>
                  <a:lnTo>
                    <a:pt x="406303" y="1347001"/>
                  </a:lnTo>
                  <a:lnTo>
                    <a:pt x="389316" y="1371686"/>
                  </a:lnTo>
                  <a:lnTo>
                    <a:pt x="365029" y="1387393"/>
                  </a:lnTo>
                  <a:lnTo>
                    <a:pt x="336628" y="1392841"/>
                  </a:lnTo>
                  <a:lnTo>
                    <a:pt x="307299" y="1386751"/>
                  </a:lnTo>
                  <a:lnTo>
                    <a:pt x="0" y="1255407"/>
                  </a:lnTo>
                  <a:lnTo>
                    <a:pt x="0" y="1271176"/>
                  </a:lnTo>
                  <a:lnTo>
                    <a:pt x="266608" y="1385131"/>
                  </a:lnTo>
                  <a:lnTo>
                    <a:pt x="291276" y="1402127"/>
                  </a:lnTo>
                  <a:lnTo>
                    <a:pt x="306974" y="1426426"/>
                  </a:lnTo>
                  <a:lnTo>
                    <a:pt x="312421" y="1454844"/>
                  </a:lnTo>
                  <a:lnTo>
                    <a:pt x="306337" y="1484195"/>
                  </a:lnTo>
                  <a:lnTo>
                    <a:pt x="289350" y="1508876"/>
                  </a:lnTo>
                  <a:lnTo>
                    <a:pt x="265063" y="1524582"/>
                  </a:lnTo>
                  <a:lnTo>
                    <a:pt x="236662" y="1530032"/>
                  </a:lnTo>
                  <a:lnTo>
                    <a:pt x="207333" y="1523945"/>
                  </a:lnTo>
                  <a:lnTo>
                    <a:pt x="0" y="1435328"/>
                  </a:lnTo>
                  <a:lnTo>
                    <a:pt x="0" y="1453330"/>
                  </a:lnTo>
                  <a:lnTo>
                    <a:pt x="194751" y="1536576"/>
                  </a:lnTo>
                  <a:lnTo>
                    <a:pt x="219423" y="1553572"/>
                  </a:lnTo>
                  <a:lnTo>
                    <a:pt x="235121" y="1577871"/>
                  </a:lnTo>
                  <a:lnTo>
                    <a:pt x="240568" y="1606284"/>
                  </a:lnTo>
                  <a:lnTo>
                    <a:pt x="234487" y="1635625"/>
                  </a:lnTo>
                  <a:lnTo>
                    <a:pt x="217500" y="1660306"/>
                  </a:lnTo>
                  <a:lnTo>
                    <a:pt x="193213" y="1676012"/>
                  </a:lnTo>
                  <a:lnTo>
                    <a:pt x="164813" y="1681462"/>
                  </a:lnTo>
                  <a:lnTo>
                    <a:pt x="135483" y="1675375"/>
                  </a:lnTo>
                  <a:lnTo>
                    <a:pt x="0" y="1617461"/>
                  </a:lnTo>
                  <a:lnTo>
                    <a:pt x="0" y="1737876"/>
                  </a:lnTo>
                  <a:lnTo>
                    <a:pt x="2173876" y="1737876"/>
                  </a:lnTo>
                  <a:lnTo>
                    <a:pt x="2173876" y="1593430"/>
                  </a:lnTo>
                  <a:lnTo>
                    <a:pt x="2060023" y="1642099"/>
                  </a:lnTo>
                  <a:lnTo>
                    <a:pt x="2030705" y="1648177"/>
                  </a:lnTo>
                  <a:lnTo>
                    <a:pt x="2002308" y="1642726"/>
                  </a:lnTo>
                  <a:lnTo>
                    <a:pt x="1978020" y="1627019"/>
                  </a:lnTo>
                  <a:lnTo>
                    <a:pt x="1961032" y="1602328"/>
                  </a:lnTo>
                  <a:lnTo>
                    <a:pt x="1954948" y="1572988"/>
                  </a:lnTo>
                  <a:lnTo>
                    <a:pt x="1960397" y="1544577"/>
                  </a:lnTo>
                  <a:lnTo>
                    <a:pt x="1976099" y="1520281"/>
                  </a:lnTo>
                  <a:lnTo>
                    <a:pt x="2000775" y="1503286"/>
                  </a:lnTo>
                  <a:lnTo>
                    <a:pt x="2173876" y="1429299"/>
                  </a:lnTo>
                  <a:lnTo>
                    <a:pt x="2173876" y="1411297"/>
                  </a:lnTo>
                  <a:lnTo>
                    <a:pt x="1988173" y="1490656"/>
                  </a:lnTo>
                  <a:lnTo>
                    <a:pt x="1958852" y="1496745"/>
                  </a:lnTo>
                  <a:lnTo>
                    <a:pt x="1930454" y="1491298"/>
                  </a:lnTo>
                  <a:lnTo>
                    <a:pt x="1906167" y="1475593"/>
                  </a:lnTo>
                  <a:lnTo>
                    <a:pt x="1889175" y="1450906"/>
                  </a:lnTo>
                  <a:lnTo>
                    <a:pt x="1883102" y="1421564"/>
                  </a:lnTo>
                  <a:lnTo>
                    <a:pt x="1888552" y="1393148"/>
                  </a:lnTo>
                  <a:lnTo>
                    <a:pt x="1904251" y="1368846"/>
                  </a:lnTo>
                  <a:lnTo>
                    <a:pt x="1928925" y="1351848"/>
                  </a:lnTo>
                  <a:lnTo>
                    <a:pt x="2173876" y="1247160"/>
                  </a:lnTo>
                  <a:lnTo>
                    <a:pt x="2173876" y="1231370"/>
                  </a:lnTo>
                  <a:lnTo>
                    <a:pt x="1888208" y="1353468"/>
                  </a:lnTo>
                  <a:lnTo>
                    <a:pt x="1858889" y="1359556"/>
                  </a:lnTo>
                  <a:lnTo>
                    <a:pt x="1830492" y="1354108"/>
                  </a:lnTo>
                  <a:lnTo>
                    <a:pt x="1806206" y="1338404"/>
                  </a:lnTo>
                  <a:lnTo>
                    <a:pt x="1789217" y="1313724"/>
                  </a:lnTo>
                  <a:lnTo>
                    <a:pt x="1783133" y="1284375"/>
                  </a:lnTo>
                  <a:lnTo>
                    <a:pt x="1788580" y="1255957"/>
                  </a:lnTo>
                  <a:lnTo>
                    <a:pt x="1804275" y="1231661"/>
                  </a:lnTo>
                  <a:lnTo>
                    <a:pt x="1828939" y="1214676"/>
                  </a:lnTo>
                  <a:lnTo>
                    <a:pt x="2173876" y="1067231"/>
                  </a:lnTo>
                  <a:lnTo>
                    <a:pt x="2173876" y="1048184"/>
                  </a:lnTo>
                  <a:lnTo>
                    <a:pt x="1879518" y="1174007"/>
                  </a:lnTo>
                  <a:lnTo>
                    <a:pt x="1850188" y="1180096"/>
                  </a:lnTo>
                  <a:lnTo>
                    <a:pt x="1821787" y="1174649"/>
                  </a:lnTo>
                  <a:lnTo>
                    <a:pt x="1797504" y="1158944"/>
                  </a:lnTo>
                  <a:lnTo>
                    <a:pt x="1780528" y="1134257"/>
                  </a:lnTo>
                  <a:lnTo>
                    <a:pt x="1774444" y="1104911"/>
                  </a:lnTo>
                  <a:lnTo>
                    <a:pt x="1779891" y="1076492"/>
                  </a:lnTo>
                  <a:lnTo>
                    <a:pt x="1820250" y="1035193"/>
                  </a:lnTo>
                  <a:lnTo>
                    <a:pt x="2145471" y="896189"/>
                  </a:lnTo>
                  <a:lnTo>
                    <a:pt x="2173876" y="890153"/>
                  </a:lnTo>
                  <a:lnTo>
                    <a:pt x="2173876" y="0"/>
                  </a:lnTo>
                  <a:lnTo>
                    <a:pt x="0" y="0"/>
                  </a:lnTo>
                  <a:close/>
                </a:path>
              </a:pathLst>
            </a:custGeom>
            <a:solidFill>
              <a:srgbClr val="AEE5FA">
                <a:alpha val="29798"/>
              </a:srgbClr>
            </a:solidFill>
          </p:spPr>
          <p:txBody>
            <a:bodyPr wrap="square" lIns="0" tIns="0" rIns="0" bIns="0" rtlCol="0"/>
            <a:lstStyle/>
            <a:p>
              <a:pPr>
                <a:defRPr/>
              </a:pPr>
              <a:endParaRPr/>
            </a:p>
          </p:txBody>
        </p:sp>
        <p:sp>
          <p:nvSpPr>
            <p:cNvPr id="10" name="object 10"/>
            <p:cNvSpPr/>
            <p:nvPr/>
          </p:nvSpPr>
          <p:spPr bwMode="auto">
            <a:xfrm>
              <a:off x="8743290" y="3559981"/>
              <a:ext cx="726440" cy="406400"/>
            </a:xfrm>
            <a:custGeom>
              <a:avLst/>
              <a:gdLst/>
              <a:ahLst/>
              <a:cxnLst/>
              <a:rect l="l" t="t" r="r" b="b"/>
              <a:pathLst>
                <a:path w="726440" h="406400" extrusionOk="0">
                  <a:moveTo>
                    <a:pt x="0" y="406276"/>
                  </a:moveTo>
                  <a:lnTo>
                    <a:pt x="726199" y="406276"/>
                  </a:lnTo>
                  <a:lnTo>
                    <a:pt x="699581" y="0"/>
                  </a:lnTo>
                  <a:lnTo>
                    <a:pt x="24323" y="0"/>
                  </a:lnTo>
                  <a:lnTo>
                    <a:pt x="0" y="406276"/>
                  </a:lnTo>
                  <a:close/>
                </a:path>
              </a:pathLst>
            </a:custGeom>
            <a:solidFill>
              <a:srgbClr val="FCD384">
                <a:alpha val="29798"/>
              </a:srgbClr>
            </a:solidFill>
          </p:spPr>
          <p:txBody>
            <a:bodyPr wrap="square" lIns="0" tIns="0" rIns="0" bIns="0" rtlCol="0"/>
            <a:lstStyle/>
            <a:p>
              <a:pPr>
                <a:defRPr/>
              </a:pPr>
              <a:endParaRPr/>
            </a:p>
          </p:txBody>
        </p:sp>
        <p:sp>
          <p:nvSpPr>
            <p:cNvPr id="11" name="object 11"/>
            <p:cNvSpPr/>
            <p:nvPr/>
          </p:nvSpPr>
          <p:spPr bwMode="auto">
            <a:xfrm>
              <a:off x="8650057" y="3966257"/>
              <a:ext cx="930275" cy="611504"/>
            </a:xfrm>
            <a:custGeom>
              <a:avLst/>
              <a:gdLst/>
              <a:ahLst/>
              <a:cxnLst/>
              <a:rect l="l" t="t" r="r" b="b"/>
              <a:pathLst>
                <a:path w="930275" h="611504" extrusionOk="0">
                  <a:moveTo>
                    <a:pt x="0" y="611444"/>
                  </a:moveTo>
                  <a:lnTo>
                    <a:pt x="924328" y="611444"/>
                  </a:lnTo>
                  <a:lnTo>
                    <a:pt x="929775" y="546451"/>
                  </a:lnTo>
                  <a:lnTo>
                    <a:pt x="930113" y="387176"/>
                  </a:lnTo>
                  <a:lnTo>
                    <a:pt x="901336" y="187173"/>
                  </a:lnTo>
                  <a:lnTo>
                    <a:pt x="819439" y="0"/>
                  </a:lnTo>
                  <a:lnTo>
                    <a:pt x="93240" y="0"/>
                  </a:lnTo>
                  <a:lnTo>
                    <a:pt x="74039" y="57071"/>
                  </a:lnTo>
                  <a:lnTo>
                    <a:pt x="34267" y="203143"/>
                  </a:lnTo>
                  <a:lnTo>
                    <a:pt x="672" y="400505"/>
                  </a:lnTo>
                  <a:lnTo>
                    <a:pt x="0" y="611444"/>
                  </a:lnTo>
                  <a:close/>
                </a:path>
              </a:pathLst>
            </a:custGeom>
            <a:solidFill>
              <a:srgbClr val="F9B129">
                <a:alpha val="29798"/>
              </a:srgbClr>
            </a:solidFill>
          </p:spPr>
          <p:txBody>
            <a:bodyPr wrap="square" lIns="0" tIns="0" rIns="0" bIns="0" rtlCol="0"/>
            <a:lstStyle/>
            <a:p>
              <a:pPr>
                <a:defRPr/>
              </a:pPr>
              <a:endParaRPr/>
            </a:p>
          </p:txBody>
        </p:sp>
        <p:sp>
          <p:nvSpPr>
            <p:cNvPr id="12" name="object 12"/>
            <p:cNvSpPr/>
            <p:nvPr/>
          </p:nvSpPr>
          <p:spPr bwMode="auto">
            <a:xfrm>
              <a:off x="8837152" y="2445910"/>
              <a:ext cx="774700" cy="1114425"/>
            </a:xfrm>
            <a:custGeom>
              <a:avLst/>
              <a:gdLst/>
              <a:ahLst/>
              <a:cxnLst/>
              <a:rect l="l" t="t" r="r" b="b"/>
              <a:pathLst>
                <a:path w="774700" h="1114425" extrusionOk="0">
                  <a:moveTo>
                    <a:pt x="0" y="847702"/>
                  </a:moveTo>
                  <a:lnTo>
                    <a:pt x="16301" y="874777"/>
                  </a:lnTo>
                  <a:lnTo>
                    <a:pt x="29853" y="896287"/>
                  </a:lnTo>
                  <a:lnTo>
                    <a:pt x="32277" y="902563"/>
                  </a:lnTo>
                  <a:lnTo>
                    <a:pt x="12482" y="1114063"/>
                  </a:lnTo>
                  <a:lnTo>
                    <a:pt x="550144" y="1114063"/>
                  </a:lnTo>
                  <a:lnTo>
                    <a:pt x="529969" y="916296"/>
                  </a:lnTo>
                  <a:lnTo>
                    <a:pt x="556517" y="886253"/>
                  </a:lnTo>
                  <a:lnTo>
                    <a:pt x="584643" y="857495"/>
                  </a:lnTo>
                  <a:lnTo>
                    <a:pt x="613209" y="829180"/>
                  </a:lnTo>
                  <a:lnTo>
                    <a:pt x="641075" y="800460"/>
                  </a:lnTo>
                  <a:lnTo>
                    <a:pt x="676874" y="758116"/>
                  </a:lnTo>
                  <a:lnTo>
                    <a:pt x="707153" y="711757"/>
                  </a:lnTo>
                  <a:lnTo>
                    <a:pt x="728418" y="661723"/>
                  </a:lnTo>
                  <a:lnTo>
                    <a:pt x="737176" y="606333"/>
                  </a:lnTo>
                  <a:lnTo>
                    <a:pt x="757754" y="588513"/>
                  </a:lnTo>
                  <a:lnTo>
                    <a:pt x="770467" y="565153"/>
                  </a:lnTo>
                  <a:lnTo>
                    <a:pt x="774313" y="538729"/>
                  </a:lnTo>
                  <a:lnTo>
                    <a:pt x="768287" y="511722"/>
                  </a:lnTo>
                  <a:lnTo>
                    <a:pt x="756255" y="492304"/>
                  </a:lnTo>
                  <a:lnTo>
                    <a:pt x="739615" y="477831"/>
                  </a:lnTo>
                  <a:lnTo>
                    <a:pt x="719742" y="468850"/>
                  </a:lnTo>
                  <a:lnTo>
                    <a:pt x="698006" y="465908"/>
                  </a:lnTo>
                  <a:lnTo>
                    <a:pt x="686766" y="443156"/>
                  </a:lnTo>
                  <a:lnTo>
                    <a:pt x="702660" y="425104"/>
                  </a:lnTo>
                  <a:lnTo>
                    <a:pt x="712019" y="403250"/>
                  </a:lnTo>
                  <a:lnTo>
                    <a:pt x="714117" y="379369"/>
                  </a:lnTo>
                  <a:lnTo>
                    <a:pt x="708227" y="355239"/>
                  </a:lnTo>
                  <a:lnTo>
                    <a:pt x="693059" y="332366"/>
                  </a:lnTo>
                  <a:lnTo>
                    <a:pt x="671563" y="316908"/>
                  </a:lnTo>
                  <a:lnTo>
                    <a:pt x="646173" y="309822"/>
                  </a:lnTo>
                  <a:lnTo>
                    <a:pt x="619318" y="312068"/>
                  </a:lnTo>
                  <a:lnTo>
                    <a:pt x="611907" y="298179"/>
                  </a:lnTo>
                  <a:lnTo>
                    <a:pt x="633533" y="280514"/>
                  </a:lnTo>
                  <a:lnTo>
                    <a:pt x="647005" y="256866"/>
                  </a:lnTo>
                  <a:lnTo>
                    <a:pt x="651251" y="229897"/>
                  </a:lnTo>
                  <a:lnTo>
                    <a:pt x="645201" y="202269"/>
                  </a:lnTo>
                  <a:lnTo>
                    <a:pt x="628215" y="177584"/>
                  </a:lnTo>
                  <a:lnTo>
                    <a:pt x="603932" y="161879"/>
                  </a:lnTo>
                  <a:lnTo>
                    <a:pt x="575532" y="156431"/>
                  </a:lnTo>
                  <a:lnTo>
                    <a:pt x="546196" y="162519"/>
                  </a:lnTo>
                  <a:lnTo>
                    <a:pt x="528988" y="169876"/>
                  </a:lnTo>
                  <a:lnTo>
                    <a:pt x="524099" y="165346"/>
                  </a:lnTo>
                  <a:lnTo>
                    <a:pt x="518808" y="161274"/>
                  </a:lnTo>
                  <a:lnTo>
                    <a:pt x="513278" y="157528"/>
                  </a:lnTo>
                  <a:lnTo>
                    <a:pt x="543010" y="144842"/>
                  </a:lnTo>
                  <a:lnTo>
                    <a:pt x="567678" y="127844"/>
                  </a:lnTo>
                  <a:lnTo>
                    <a:pt x="583376" y="103543"/>
                  </a:lnTo>
                  <a:lnTo>
                    <a:pt x="588823" y="75126"/>
                  </a:lnTo>
                  <a:lnTo>
                    <a:pt x="582739" y="45784"/>
                  </a:lnTo>
                  <a:lnTo>
                    <a:pt x="570655" y="26308"/>
                  </a:lnTo>
                  <a:lnTo>
                    <a:pt x="553935" y="11818"/>
                  </a:lnTo>
                  <a:lnTo>
                    <a:pt x="533967" y="2865"/>
                  </a:lnTo>
                  <a:lnTo>
                    <a:pt x="512140" y="0"/>
                  </a:lnTo>
                  <a:lnTo>
                    <a:pt x="504999" y="444"/>
                  </a:lnTo>
                  <a:lnTo>
                    <a:pt x="158527" y="145040"/>
                  </a:lnTo>
                  <a:lnTo>
                    <a:pt x="118154" y="186330"/>
                  </a:lnTo>
                  <a:lnTo>
                    <a:pt x="112702" y="214745"/>
                  </a:lnTo>
                  <a:lnTo>
                    <a:pt x="118784" y="244096"/>
                  </a:lnTo>
                  <a:lnTo>
                    <a:pt x="135772" y="268780"/>
                  </a:lnTo>
                  <a:lnTo>
                    <a:pt x="160061" y="284485"/>
                  </a:lnTo>
                  <a:lnTo>
                    <a:pt x="188468" y="289934"/>
                  </a:lnTo>
                  <a:lnTo>
                    <a:pt x="217810" y="283846"/>
                  </a:lnTo>
                  <a:lnTo>
                    <a:pt x="512140" y="158031"/>
                  </a:lnTo>
                  <a:lnTo>
                    <a:pt x="512140" y="177071"/>
                  </a:lnTo>
                  <a:lnTo>
                    <a:pt x="167223" y="324493"/>
                  </a:lnTo>
                  <a:lnTo>
                    <a:pt x="142555" y="341491"/>
                  </a:lnTo>
                  <a:lnTo>
                    <a:pt x="126858" y="365792"/>
                  </a:lnTo>
                  <a:lnTo>
                    <a:pt x="121411" y="394208"/>
                  </a:lnTo>
                  <a:lnTo>
                    <a:pt x="127495" y="423550"/>
                  </a:lnTo>
                  <a:lnTo>
                    <a:pt x="144471" y="448231"/>
                  </a:lnTo>
                  <a:lnTo>
                    <a:pt x="168753" y="463937"/>
                  </a:lnTo>
                  <a:lnTo>
                    <a:pt x="197151" y="469386"/>
                  </a:lnTo>
                  <a:lnTo>
                    <a:pt x="226477" y="463299"/>
                  </a:lnTo>
                  <a:lnTo>
                    <a:pt x="512140" y="341209"/>
                  </a:lnTo>
                  <a:lnTo>
                    <a:pt x="512140" y="356985"/>
                  </a:lnTo>
                  <a:lnTo>
                    <a:pt x="267188" y="461674"/>
                  </a:lnTo>
                  <a:lnTo>
                    <a:pt x="242521" y="478671"/>
                  </a:lnTo>
                  <a:lnTo>
                    <a:pt x="226823" y="502974"/>
                  </a:lnTo>
                  <a:lnTo>
                    <a:pt x="221376" y="531392"/>
                  </a:lnTo>
                  <a:lnTo>
                    <a:pt x="227460" y="560738"/>
                  </a:lnTo>
                  <a:lnTo>
                    <a:pt x="244445" y="585424"/>
                  </a:lnTo>
                  <a:lnTo>
                    <a:pt x="268727" y="601130"/>
                  </a:lnTo>
                  <a:lnTo>
                    <a:pt x="297123" y="606576"/>
                  </a:lnTo>
                  <a:lnTo>
                    <a:pt x="326450" y="600487"/>
                  </a:lnTo>
                  <a:lnTo>
                    <a:pt x="512140" y="521122"/>
                  </a:lnTo>
                  <a:lnTo>
                    <a:pt x="512140" y="539131"/>
                  </a:lnTo>
                  <a:lnTo>
                    <a:pt x="339031" y="613119"/>
                  </a:lnTo>
                  <a:lnTo>
                    <a:pt x="314361" y="630113"/>
                  </a:lnTo>
                  <a:lnTo>
                    <a:pt x="298663" y="654410"/>
                  </a:lnTo>
                  <a:lnTo>
                    <a:pt x="293218" y="682821"/>
                  </a:lnTo>
                  <a:lnTo>
                    <a:pt x="299303" y="712161"/>
                  </a:lnTo>
                  <a:lnTo>
                    <a:pt x="316291" y="736851"/>
                  </a:lnTo>
                  <a:lnTo>
                    <a:pt x="340580" y="752558"/>
                  </a:lnTo>
                  <a:lnTo>
                    <a:pt x="368981" y="758010"/>
                  </a:lnTo>
                  <a:lnTo>
                    <a:pt x="398307" y="751932"/>
                  </a:lnTo>
                  <a:lnTo>
                    <a:pt x="512140" y="703262"/>
                  </a:lnTo>
                  <a:lnTo>
                    <a:pt x="512140" y="847702"/>
                  </a:lnTo>
                  <a:lnTo>
                    <a:pt x="0" y="847702"/>
                  </a:lnTo>
                  <a:close/>
                </a:path>
              </a:pathLst>
            </a:custGeom>
            <a:solidFill>
              <a:srgbClr val="B4795A">
                <a:alpha val="29798"/>
              </a:srgbClr>
            </a:solidFill>
          </p:spPr>
          <p:txBody>
            <a:bodyPr wrap="square" lIns="0" tIns="0" rIns="0" bIns="0" rtlCol="0"/>
            <a:lstStyle/>
            <a:p>
              <a:pPr>
                <a:defRPr/>
              </a:pPr>
              <a:endParaRPr/>
            </a:p>
          </p:txBody>
        </p:sp>
      </p:grpSp>
      <p:sp>
        <p:nvSpPr>
          <p:cNvPr id="13" name="object 13"/>
          <p:cNvSpPr/>
          <p:nvPr/>
        </p:nvSpPr>
        <p:spPr bwMode="auto">
          <a:xfrm>
            <a:off x="2025657" y="3367268"/>
            <a:ext cx="59690" cy="59690"/>
          </a:xfrm>
          <a:custGeom>
            <a:avLst/>
            <a:gdLst/>
            <a:ahLst/>
            <a:cxnLst/>
            <a:rect l="l" t="t" r="r" b="b"/>
            <a:pathLst>
              <a:path w="59689" h="59689" extrusionOk="0">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9"/>
                </a:lnTo>
                <a:lnTo>
                  <a:pt x="0" y="25615"/>
                </a:lnTo>
                <a:close/>
              </a:path>
            </a:pathLst>
          </a:custGeom>
          <a:solidFill>
            <a:srgbClr val="040606"/>
          </a:solidFill>
        </p:spPr>
        <p:txBody>
          <a:bodyPr wrap="square" lIns="0" tIns="0" rIns="0" bIns="0" rtlCol="0"/>
          <a:lstStyle/>
          <a:p>
            <a:pPr>
              <a:defRPr/>
            </a:pPr>
            <a:endParaRPr/>
          </a:p>
        </p:txBody>
      </p:sp>
      <p:sp>
        <p:nvSpPr>
          <p:cNvPr id="14" name="object 14"/>
          <p:cNvSpPr txBox="1"/>
          <p:nvPr/>
        </p:nvSpPr>
        <p:spPr bwMode="auto">
          <a:xfrm>
            <a:off x="2199988" y="3206913"/>
            <a:ext cx="5971540" cy="2227918"/>
          </a:xfrm>
          <a:prstGeom prst="rect">
            <a:avLst/>
          </a:prstGeom>
        </p:spPr>
        <p:txBody>
          <a:bodyPr vert="horz" wrap="square" lIns="0" tIns="12700" rIns="0" bIns="0" rtlCol="0">
            <a:spAutoFit/>
          </a:bodyPr>
          <a:lstStyle/>
          <a:p>
            <a:pPr marL="12700" marR="6985" algn="just">
              <a:lnSpc>
                <a:spcPct val="116700"/>
              </a:lnSpc>
              <a:spcBef>
                <a:spcPts val="100"/>
              </a:spcBef>
              <a:defRPr/>
            </a:pPr>
            <a:r>
              <a:rPr lang="hr-HR" sz="1550" spc="40" dirty="0">
                <a:solidFill>
                  <a:srgbClr val="040606"/>
                </a:solidFill>
                <a:cs typeface="Verdana"/>
              </a:rPr>
              <a:t>Advocat</a:t>
            </a:r>
            <a:r>
              <a:rPr sz="1550" spc="40" dirty="0" err="1">
                <a:solidFill>
                  <a:srgbClr val="040606"/>
                </a:solidFill>
                <a:cs typeface="Verdana"/>
              </a:rPr>
              <a:t>ing</a:t>
            </a:r>
            <a:r>
              <a:rPr sz="1550" spc="40" dirty="0">
                <a:solidFill>
                  <a:srgbClr val="040606"/>
                </a:solidFill>
                <a:cs typeface="Verdana"/>
              </a:rPr>
              <a:t> </a:t>
            </a:r>
            <a:r>
              <a:rPr sz="1550" spc="-30" dirty="0">
                <a:solidFill>
                  <a:srgbClr val="040606"/>
                </a:solidFill>
                <a:cs typeface="Verdana"/>
              </a:rPr>
              <a:t>is </a:t>
            </a:r>
            <a:r>
              <a:rPr sz="1550" spc="35" dirty="0">
                <a:solidFill>
                  <a:srgbClr val="040606"/>
                </a:solidFill>
                <a:cs typeface="Verdana"/>
              </a:rPr>
              <a:t>one </a:t>
            </a:r>
            <a:r>
              <a:rPr sz="1550" spc="5" dirty="0">
                <a:solidFill>
                  <a:srgbClr val="040606"/>
                </a:solidFill>
                <a:cs typeface="Verdana"/>
              </a:rPr>
              <a:t>of </a:t>
            </a:r>
            <a:r>
              <a:rPr sz="1550" spc="30" dirty="0">
                <a:solidFill>
                  <a:srgbClr val="040606"/>
                </a:solidFill>
                <a:cs typeface="Verdana"/>
              </a:rPr>
              <a:t>the most </a:t>
            </a:r>
            <a:r>
              <a:rPr sz="1550" spc="-5" dirty="0">
                <a:solidFill>
                  <a:srgbClr val="040606"/>
                </a:solidFill>
                <a:cs typeface="Verdana"/>
              </a:rPr>
              <a:t>effective </a:t>
            </a:r>
            <a:r>
              <a:rPr sz="1550" spc="-15" dirty="0">
                <a:solidFill>
                  <a:srgbClr val="040606"/>
                </a:solidFill>
                <a:cs typeface="Verdana"/>
              </a:rPr>
              <a:t>ways </a:t>
            </a:r>
            <a:r>
              <a:rPr sz="1550" spc="20" dirty="0">
                <a:solidFill>
                  <a:srgbClr val="040606"/>
                </a:solidFill>
                <a:cs typeface="Verdana"/>
              </a:rPr>
              <a:t>to </a:t>
            </a:r>
            <a:r>
              <a:rPr sz="1550" spc="50" dirty="0">
                <a:solidFill>
                  <a:srgbClr val="040606"/>
                </a:solidFill>
                <a:cs typeface="Verdana"/>
              </a:rPr>
              <a:t>implement </a:t>
            </a:r>
            <a:r>
              <a:rPr sz="1550" spc="55" dirty="0">
                <a:solidFill>
                  <a:srgbClr val="040606"/>
                </a:solidFill>
                <a:cs typeface="Verdana"/>
              </a:rPr>
              <a:t> </a:t>
            </a:r>
            <a:r>
              <a:rPr sz="1550" spc="-50" dirty="0">
                <a:solidFill>
                  <a:srgbClr val="040606"/>
                </a:solidFill>
                <a:cs typeface="Verdana"/>
              </a:rPr>
              <a:t>s</a:t>
            </a:r>
            <a:r>
              <a:rPr sz="1550" spc="30" dirty="0">
                <a:solidFill>
                  <a:srgbClr val="040606"/>
                </a:solidFill>
                <a:cs typeface="Verdana"/>
              </a:rPr>
              <a:t>o</a:t>
            </a:r>
            <a:r>
              <a:rPr sz="1550" spc="65" dirty="0">
                <a:solidFill>
                  <a:srgbClr val="040606"/>
                </a:solidFill>
                <a:cs typeface="Verdana"/>
              </a:rPr>
              <a:t>c</a:t>
            </a:r>
            <a:r>
              <a:rPr sz="1550" spc="-10" dirty="0">
                <a:solidFill>
                  <a:srgbClr val="040606"/>
                </a:solidFill>
                <a:cs typeface="Verdana"/>
              </a:rPr>
              <a:t>i</a:t>
            </a:r>
            <a:r>
              <a:rPr sz="1550" spc="-20" dirty="0">
                <a:solidFill>
                  <a:srgbClr val="040606"/>
                </a:solidFill>
                <a:cs typeface="Verdana"/>
              </a:rPr>
              <a:t>a</a:t>
            </a:r>
            <a:r>
              <a:rPr sz="1550" spc="-10" dirty="0">
                <a:solidFill>
                  <a:srgbClr val="040606"/>
                </a:solidFill>
                <a:cs typeface="Verdana"/>
              </a:rPr>
              <a:t>l</a:t>
            </a:r>
            <a:r>
              <a:rPr sz="1550" spc="-140" dirty="0">
                <a:solidFill>
                  <a:srgbClr val="040606"/>
                </a:solidFill>
                <a:cs typeface="Verdana"/>
              </a:rPr>
              <a:t> </a:t>
            </a:r>
            <a:r>
              <a:rPr sz="1550" spc="65" dirty="0">
                <a:solidFill>
                  <a:srgbClr val="040606"/>
                </a:solidFill>
                <a:cs typeface="Verdana"/>
              </a:rPr>
              <a:t>ch</a:t>
            </a:r>
            <a:r>
              <a:rPr sz="1550" spc="-20" dirty="0">
                <a:solidFill>
                  <a:srgbClr val="040606"/>
                </a:solidFill>
                <a:cs typeface="Verdana"/>
              </a:rPr>
              <a:t>a</a:t>
            </a:r>
            <a:r>
              <a:rPr sz="1550" spc="65" dirty="0">
                <a:solidFill>
                  <a:srgbClr val="040606"/>
                </a:solidFill>
                <a:cs typeface="Verdana"/>
              </a:rPr>
              <a:t>n</a:t>
            </a:r>
            <a:r>
              <a:rPr sz="1550" spc="95" dirty="0">
                <a:solidFill>
                  <a:srgbClr val="040606"/>
                </a:solidFill>
                <a:cs typeface="Verdana"/>
              </a:rPr>
              <a:t>g</a:t>
            </a:r>
            <a:r>
              <a:rPr sz="1550" spc="10" dirty="0">
                <a:solidFill>
                  <a:srgbClr val="040606"/>
                </a:solidFill>
                <a:cs typeface="Verdana"/>
              </a:rPr>
              <a:t>e</a:t>
            </a:r>
            <a:r>
              <a:rPr sz="1550" spc="-140" dirty="0">
                <a:solidFill>
                  <a:srgbClr val="040606"/>
                </a:solidFill>
                <a:cs typeface="Verdana"/>
              </a:rPr>
              <a:t> </a:t>
            </a:r>
            <a:r>
              <a:rPr sz="1550" spc="85" dirty="0">
                <a:solidFill>
                  <a:srgbClr val="040606"/>
                </a:solidFill>
                <a:cs typeface="Verdana"/>
              </a:rPr>
              <a:t>p</a:t>
            </a:r>
            <a:r>
              <a:rPr sz="1550" spc="30" dirty="0">
                <a:solidFill>
                  <a:srgbClr val="040606"/>
                </a:solidFill>
                <a:cs typeface="Verdana"/>
              </a:rPr>
              <a:t>o</a:t>
            </a:r>
            <a:r>
              <a:rPr sz="1550" spc="-10" dirty="0">
                <a:solidFill>
                  <a:srgbClr val="040606"/>
                </a:solidFill>
                <a:cs typeface="Verdana"/>
              </a:rPr>
              <a:t>li</a:t>
            </a:r>
            <a:r>
              <a:rPr sz="1550" spc="15" dirty="0">
                <a:solidFill>
                  <a:srgbClr val="040606"/>
                </a:solidFill>
                <a:cs typeface="Verdana"/>
              </a:rPr>
              <a:t>t</a:t>
            </a:r>
            <a:r>
              <a:rPr sz="1550" spc="-10" dirty="0">
                <a:solidFill>
                  <a:srgbClr val="040606"/>
                </a:solidFill>
                <a:cs typeface="Verdana"/>
              </a:rPr>
              <a:t>i</a:t>
            </a:r>
            <a:r>
              <a:rPr sz="1550" spc="65" dirty="0">
                <a:solidFill>
                  <a:srgbClr val="040606"/>
                </a:solidFill>
                <a:cs typeface="Verdana"/>
              </a:rPr>
              <a:t>c</a:t>
            </a:r>
            <a:r>
              <a:rPr sz="1550" spc="-20" dirty="0">
                <a:solidFill>
                  <a:srgbClr val="040606"/>
                </a:solidFill>
                <a:cs typeface="Verdana"/>
              </a:rPr>
              <a:t>a</a:t>
            </a:r>
            <a:r>
              <a:rPr sz="1550" spc="-10" dirty="0">
                <a:solidFill>
                  <a:srgbClr val="040606"/>
                </a:solidFill>
                <a:cs typeface="Verdana"/>
              </a:rPr>
              <a:t>ll</a:t>
            </a:r>
            <a:r>
              <a:rPr sz="1550" spc="-80" dirty="0">
                <a:solidFill>
                  <a:srgbClr val="040606"/>
                </a:solidFill>
                <a:cs typeface="Verdana"/>
              </a:rPr>
              <a:t>y</a:t>
            </a:r>
            <a:r>
              <a:rPr sz="1550" spc="-240" dirty="0">
                <a:solidFill>
                  <a:srgbClr val="040606"/>
                </a:solidFill>
                <a:cs typeface="Verdana"/>
              </a:rPr>
              <a:t>.</a:t>
            </a:r>
            <a:endParaRPr sz="1550" dirty="0">
              <a:cs typeface="Verdana"/>
            </a:endParaRPr>
          </a:p>
          <a:p>
            <a:pPr marL="12700" marR="9525" indent="71120" algn="just">
              <a:lnSpc>
                <a:spcPct val="116700"/>
              </a:lnSpc>
              <a:defRPr/>
            </a:pPr>
            <a:r>
              <a:rPr sz="1550" spc="10" dirty="0">
                <a:solidFill>
                  <a:srgbClr val="040606"/>
                </a:solidFill>
                <a:cs typeface="Verdana"/>
              </a:rPr>
              <a:t>By </a:t>
            </a:r>
            <a:r>
              <a:rPr sz="1550" spc="55" dirty="0">
                <a:solidFill>
                  <a:srgbClr val="040606"/>
                </a:solidFill>
                <a:cs typeface="Verdana"/>
              </a:rPr>
              <a:t>demanding new </a:t>
            </a:r>
            <a:r>
              <a:rPr sz="1550" spc="-5" dirty="0">
                <a:solidFill>
                  <a:srgbClr val="040606"/>
                </a:solidFill>
                <a:cs typeface="Verdana"/>
              </a:rPr>
              <a:t>rules </a:t>
            </a:r>
            <a:r>
              <a:rPr sz="1550" spc="5" dirty="0">
                <a:solidFill>
                  <a:srgbClr val="040606"/>
                </a:solidFill>
                <a:cs typeface="Verdana"/>
              </a:rPr>
              <a:t>of </a:t>
            </a:r>
            <a:r>
              <a:rPr sz="1550" spc="30" dirty="0">
                <a:solidFill>
                  <a:srgbClr val="040606"/>
                </a:solidFill>
                <a:cs typeface="Verdana"/>
              </a:rPr>
              <a:t>the </a:t>
            </a:r>
            <a:r>
              <a:rPr sz="1550" spc="-5" dirty="0">
                <a:solidFill>
                  <a:srgbClr val="040606"/>
                </a:solidFill>
                <a:cs typeface="Verdana"/>
              </a:rPr>
              <a:t>game, </a:t>
            </a:r>
            <a:r>
              <a:rPr sz="1550" spc="-10" dirty="0">
                <a:solidFill>
                  <a:srgbClr val="040606"/>
                </a:solidFill>
                <a:cs typeface="Verdana"/>
              </a:rPr>
              <a:t>civil </a:t>
            </a:r>
            <a:r>
              <a:rPr sz="1550" spc="-5" dirty="0">
                <a:solidFill>
                  <a:srgbClr val="040606"/>
                </a:solidFill>
                <a:cs typeface="Verdana"/>
              </a:rPr>
              <a:t>society </a:t>
            </a:r>
            <a:r>
              <a:rPr sz="1550" dirty="0">
                <a:solidFill>
                  <a:srgbClr val="040606"/>
                </a:solidFill>
                <a:cs typeface="Verdana"/>
              </a:rPr>
              <a:t>actors </a:t>
            </a:r>
            <a:r>
              <a:rPr sz="1550" spc="35" dirty="0">
                <a:solidFill>
                  <a:srgbClr val="040606"/>
                </a:solidFill>
                <a:cs typeface="Verdana"/>
              </a:rPr>
              <a:t>can</a:t>
            </a:r>
            <a:r>
              <a:rPr sz="1550" spc="-30" dirty="0">
                <a:solidFill>
                  <a:srgbClr val="040606"/>
                </a:solidFill>
                <a:cs typeface="Verdana"/>
              </a:rPr>
              <a:t> </a:t>
            </a:r>
            <a:r>
              <a:rPr sz="1550" dirty="0">
                <a:solidFill>
                  <a:srgbClr val="040606"/>
                </a:solidFill>
                <a:cs typeface="Verdana"/>
              </a:rPr>
              <a:t>address</a:t>
            </a:r>
            <a:r>
              <a:rPr sz="1550" spc="-25" dirty="0">
                <a:solidFill>
                  <a:srgbClr val="040606"/>
                </a:solidFill>
                <a:cs typeface="Verdana"/>
              </a:rPr>
              <a:t> </a:t>
            </a:r>
            <a:r>
              <a:rPr sz="1550" spc="30" dirty="0">
                <a:solidFill>
                  <a:srgbClr val="040606"/>
                </a:solidFill>
                <a:cs typeface="Verdana"/>
              </a:rPr>
              <a:t>the</a:t>
            </a:r>
            <a:r>
              <a:rPr sz="1550" spc="-25" dirty="0">
                <a:solidFill>
                  <a:srgbClr val="040606"/>
                </a:solidFill>
                <a:cs typeface="Verdana"/>
              </a:rPr>
              <a:t> </a:t>
            </a:r>
            <a:r>
              <a:rPr sz="1550" dirty="0">
                <a:solidFill>
                  <a:srgbClr val="040606"/>
                </a:solidFill>
                <a:cs typeface="Verdana"/>
              </a:rPr>
              <a:t>causes</a:t>
            </a:r>
            <a:r>
              <a:rPr sz="1550" spc="-30" dirty="0">
                <a:solidFill>
                  <a:srgbClr val="040606"/>
                </a:solidFill>
                <a:cs typeface="Verdana"/>
              </a:rPr>
              <a:t> </a:t>
            </a:r>
            <a:r>
              <a:rPr sz="1550" spc="5" dirty="0">
                <a:solidFill>
                  <a:srgbClr val="040606"/>
                </a:solidFill>
                <a:cs typeface="Verdana"/>
              </a:rPr>
              <a:t>of</a:t>
            </a:r>
            <a:r>
              <a:rPr sz="1550" spc="-25" dirty="0">
                <a:solidFill>
                  <a:srgbClr val="040606"/>
                </a:solidFill>
                <a:cs typeface="Verdana"/>
              </a:rPr>
              <a:t> </a:t>
            </a:r>
            <a:r>
              <a:rPr sz="1550" spc="30" dirty="0">
                <a:solidFill>
                  <a:srgbClr val="040606"/>
                </a:solidFill>
                <a:cs typeface="Verdana"/>
              </a:rPr>
              <a:t>the</a:t>
            </a:r>
            <a:r>
              <a:rPr sz="1550" spc="-25" dirty="0">
                <a:solidFill>
                  <a:srgbClr val="040606"/>
                </a:solidFill>
                <a:cs typeface="Verdana"/>
              </a:rPr>
              <a:t> </a:t>
            </a:r>
            <a:r>
              <a:rPr sz="1550" spc="10" dirty="0">
                <a:solidFill>
                  <a:srgbClr val="040606"/>
                </a:solidFill>
                <a:cs typeface="Verdana"/>
              </a:rPr>
              <a:t>great</a:t>
            </a:r>
            <a:r>
              <a:rPr sz="1550" spc="-30" dirty="0">
                <a:solidFill>
                  <a:srgbClr val="040606"/>
                </a:solidFill>
                <a:cs typeface="Verdana"/>
              </a:rPr>
              <a:t> </a:t>
            </a:r>
            <a:r>
              <a:rPr sz="1550" spc="20" dirty="0">
                <a:solidFill>
                  <a:srgbClr val="040606"/>
                </a:solidFill>
                <a:cs typeface="Verdana"/>
              </a:rPr>
              <a:t>challenges</a:t>
            </a:r>
            <a:r>
              <a:rPr sz="1550" spc="-25" dirty="0">
                <a:solidFill>
                  <a:srgbClr val="040606"/>
                </a:solidFill>
                <a:cs typeface="Verdana"/>
              </a:rPr>
              <a:t> </a:t>
            </a:r>
            <a:r>
              <a:rPr sz="1550" spc="5" dirty="0">
                <a:solidFill>
                  <a:srgbClr val="040606"/>
                </a:solidFill>
                <a:cs typeface="Verdana"/>
              </a:rPr>
              <a:t>of</a:t>
            </a:r>
            <a:r>
              <a:rPr sz="1550" spc="-25" dirty="0">
                <a:solidFill>
                  <a:srgbClr val="040606"/>
                </a:solidFill>
                <a:cs typeface="Verdana"/>
              </a:rPr>
              <a:t> </a:t>
            </a:r>
            <a:r>
              <a:rPr sz="1550" spc="15" dirty="0">
                <a:solidFill>
                  <a:srgbClr val="040606"/>
                </a:solidFill>
                <a:cs typeface="Verdana"/>
              </a:rPr>
              <a:t>our</a:t>
            </a:r>
            <a:r>
              <a:rPr sz="1550" spc="-30" dirty="0">
                <a:solidFill>
                  <a:srgbClr val="040606"/>
                </a:solidFill>
                <a:cs typeface="Verdana"/>
              </a:rPr>
              <a:t> </a:t>
            </a:r>
            <a:r>
              <a:rPr sz="1550" spc="-20" dirty="0">
                <a:solidFill>
                  <a:srgbClr val="040606"/>
                </a:solidFill>
                <a:cs typeface="Verdana"/>
              </a:rPr>
              <a:t>time, </a:t>
            </a:r>
            <a:r>
              <a:rPr sz="1550" spc="-530" dirty="0">
                <a:solidFill>
                  <a:srgbClr val="040606"/>
                </a:solidFill>
                <a:cs typeface="Verdana"/>
              </a:rPr>
              <a:t> </a:t>
            </a:r>
            <a:r>
              <a:rPr sz="1550" spc="65" dirty="0">
                <a:solidFill>
                  <a:srgbClr val="040606"/>
                </a:solidFill>
                <a:cs typeface="Verdana"/>
              </a:rPr>
              <a:t>n</a:t>
            </a:r>
            <a:r>
              <a:rPr sz="1550" spc="30" dirty="0">
                <a:solidFill>
                  <a:srgbClr val="040606"/>
                </a:solidFill>
                <a:cs typeface="Verdana"/>
              </a:rPr>
              <a:t>o</a:t>
            </a:r>
            <a:r>
              <a:rPr sz="1550" spc="15" dirty="0">
                <a:solidFill>
                  <a:srgbClr val="040606"/>
                </a:solidFill>
                <a:cs typeface="Verdana"/>
              </a:rPr>
              <a:t>t</a:t>
            </a:r>
            <a:r>
              <a:rPr sz="1550" spc="-140" dirty="0">
                <a:solidFill>
                  <a:srgbClr val="040606"/>
                </a:solidFill>
                <a:cs typeface="Verdana"/>
              </a:rPr>
              <a:t> </a:t>
            </a:r>
            <a:r>
              <a:rPr sz="1550" spc="-110" dirty="0">
                <a:solidFill>
                  <a:srgbClr val="040606"/>
                </a:solidFill>
                <a:cs typeface="Verdana"/>
              </a:rPr>
              <a:t>j</a:t>
            </a:r>
            <a:r>
              <a:rPr sz="1550" spc="60" dirty="0">
                <a:solidFill>
                  <a:srgbClr val="040606"/>
                </a:solidFill>
                <a:cs typeface="Verdana"/>
              </a:rPr>
              <a:t>u</a:t>
            </a:r>
            <a:r>
              <a:rPr sz="1550" spc="-50" dirty="0">
                <a:solidFill>
                  <a:srgbClr val="040606"/>
                </a:solidFill>
                <a:cs typeface="Verdana"/>
              </a:rPr>
              <a:t>s</a:t>
            </a:r>
            <a:r>
              <a:rPr sz="1550" spc="15" dirty="0">
                <a:solidFill>
                  <a:srgbClr val="040606"/>
                </a:solidFill>
                <a:cs typeface="Verdana"/>
              </a:rPr>
              <a:t>t</a:t>
            </a:r>
            <a:r>
              <a:rPr sz="1550" spc="-140" dirty="0">
                <a:solidFill>
                  <a:srgbClr val="040606"/>
                </a:solidFill>
                <a:cs typeface="Verdana"/>
              </a:rPr>
              <a:t> </a:t>
            </a:r>
            <a:r>
              <a:rPr sz="1550" spc="15" dirty="0">
                <a:solidFill>
                  <a:srgbClr val="040606"/>
                </a:solidFill>
                <a:cs typeface="Verdana"/>
              </a:rPr>
              <a:t>t</a:t>
            </a:r>
            <a:r>
              <a:rPr sz="1550" spc="65" dirty="0">
                <a:solidFill>
                  <a:srgbClr val="040606"/>
                </a:solidFill>
                <a:cs typeface="Verdana"/>
              </a:rPr>
              <a:t>h</a:t>
            </a:r>
            <a:r>
              <a:rPr sz="1550" spc="10" dirty="0">
                <a:solidFill>
                  <a:srgbClr val="040606"/>
                </a:solidFill>
                <a:cs typeface="Verdana"/>
              </a:rPr>
              <a:t>e</a:t>
            </a:r>
            <a:r>
              <a:rPr sz="1550" spc="-10" dirty="0">
                <a:solidFill>
                  <a:srgbClr val="040606"/>
                </a:solidFill>
                <a:cs typeface="Verdana"/>
              </a:rPr>
              <a:t>i</a:t>
            </a:r>
            <a:r>
              <a:rPr sz="1550" spc="-40" dirty="0">
                <a:solidFill>
                  <a:srgbClr val="040606"/>
                </a:solidFill>
                <a:cs typeface="Verdana"/>
              </a:rPr>
              <a:t>r</a:t>
            </a:r>
            <a:r>
              <a:rPr sz="1550" spc="-140" dirty="0">
                <a:solidFill>
                  <a:srgbClr val="040606"/>
                </a:solidFill>
                <a:cs typeface="Verdana"/>
              </a:rPr>
              <a:t> </a:t>
            </a:r>
            <a:r>
              <a:rPr sz="1550" spc="-50" dirty="0">
                <a:solidFill>
                  <a:srgbClr val="040606"/>
                </a:solidFill>
                <a:cs typeface="Verdana"/>
              </a:rPr>
              <a:t>s</a:t>
            </a:r>
            <a:r>
              <a:rPr sz="1550" spc="-80" dirty="0">
                <a:solidFill>
                  <a:srgbClr val="040606"/>
                </a:solidFill>
                <a:cs typeface="Verdana"/>
              </a:rPr>
              <a:t>y</a:t>
            </a:r>
            <a:r>
              <a:rPr sz="1550" spc="135" dirty="0">
                <a:solidFill>
                  <a:srgbClr val="040606"/>
                </a:solidFill>
                <a:cs typeface="Verdana"/>
              </a:rPr>
              <a:t>m</a:t>
            </a:r>
            <a:r>
              <a:rPr sz="1550" spc="85" dirty="0">
                <a:solidFill>
                  <a:srgbClr val="040606"/>
                </a:solidFill>
                <a:cs typeface="Verdana"/>
              </a:rPr>
              <a:t>p</a:t>
            </a:r>
            <a:r>
              <a:rPr sz="1550" spc="15" dirty="0">
                <a:solidFill>
                  <a:srgbClr val="040606"/>
                </a:solidFill>
                <a:cs typeface="Verdana"/>
              </a:rPr>
              <a:t>t</a:t>
            </a:r>
            <a:r>
              <a:rPr sz="1550" spc="30" dirty="0">
                <a:solidFill>
                  <a:srgbClr val="040606"/>
                </a:solidFill>
                <a:cs typeface="Verdana"/>
              </a:rPr>
              <a:t>o</a:t>
            </a:r>
            <a:r>
              <a:rPr sz="1550" spc="135" dirty="0">
                <a:solidFill>
                  <a:srgbClr val="040606"/>
                </a:solidFill>
                <a:cs typeface="Verdana"/>
              </a:rPr>
              <a:t>m</a:t>
            </a:r>
            <a:r>
              <a:rPr sz="1550" spc="-50" dirty="0">
                <a:solidFill>
                  <a:srgbClr val="040606"/>
                </a:solidFill>
                <a:cs typeface="Verdana"/>
              </a:rPr>
              <a:t>s</a:t>
            </a:r>
            <a:r>
              <a:rPr sz="1550" spc="-240" dirty="0">
                <a:solidFill>
                  <a:srgbClr val="040606"/>
                </a:solidFill>
                <a:cs typeface="Verdana"/>
              </a:rPr>
              <a:t>.</a:t>
            </a:r>
            <a:endParaRPr sz="1550" dirty="0">
              <a:cs typeface="Verdana"/>
            </a:endParaRPr>
          </a:p>
          <a:p>
            <a:pPr marL="12700" marR="5080" algn="just">
              <a:lnSpc>
                <a:spcPct val="116700"/>
              </a:lnSpc>
              <a:defRPr/>
            </a:pPr>
            <a:r>
              <a:rPr sz="1550" spc="-85" dirty="0">
                <a:solidFill>
                  <a:srgbClr val="040606"/>
                </a:solidFill>
                <a:cs typeface="Verdana"/>
              </a:rPr>
              <a:t>It</a:t>
            </a:r>
            <a:r>
              <a:rPr sz="1550" spc="-80" dirty="0">
                <a:solidFill>
                  <a:srgbClr val="040606"/>
                </a:solidFill>
                <a:cs typeface="Verdana"/>
              </a:rPr>
              <a:t> </a:t>
            </a:r>
            <a:r>
              <a:rPr sz="1550" spc="-30" dirty="0">
                <a:solidFill>
                  <a:srgbClr val="040606"/>
                </a:solidFill>
                <a:cs typeface="Verdana"/>
              </a:rPr>
              <a:t>is </a:t>
            </a:r>
            <a:r>
              <a:rPr sz="1550" spc="10" dirty="0">
                <a:solidFill>
                  <a:srgbClr val="040606"/>
                </a:solidFill>
                <a:cs typeface="Verdana"/>
              </a:rPr>
              <a:t>true </a:t>
            </a:r>
            <a:r>
              <a:rPr sz="1550" spc="20" dirty="0">
                <a:solidFill>
                  <a:srgbClr val="040606"/>
                </a:solidFill>
                <a:cs typeface="Verdana"/>
              </a:rPr>
              <a:t>that </a:t>
            </a:r>
            <a:r>
              <a:rPr sz="1550" spc="35" dirty="0">
                <a:solidFill>
                  <a:srgbClr val="040606"/>
                </a:solidFill>
                <a:cs typeface="Verdana"/>
              </a:rPr>
              <a:t>migrant </a:t>
            </a:r>
            <a:r>
              <a:rPr sz="1550" spc="45" dirty="0">
                <a:solidFill>
                  <a:srgbClr val="040606"/>
                </a:solidFill>
                <a:cs typeface="Verdana"/>
              </a:rPr>
              <a:t>and </a:t>
            </a:r>
            <a:r>
              <a:rPr sz="1550" spc="-10" dirty="0">
                <a:solidFill>
                  <a:srgbClr val="040606"/>
                </a:solidFill>
                <a:cs typeface="Verdana"/>
              </a:rPr>
              <a:t>civil </a:t>
            </a:r>
            <a:r>
              <a:rPr sz="1550" spc="-5" dirty="0">
                <a:solidFill>
                  <a:srgbClr val="040606"/>
                </a:solidFill>
                <a:cs typeface="Verdana"/>
              </a:rPr>
              <a:t>society </a:t>
            </a:r>
            <a:r>
              <a:rPr sz="1550" spc="5" dirty="0" err="1">
                <a:solidFill>
                  <a:srgbClr val="040606"/>
                </a:solidFill>
                <a:cs typeface="Verdana"/>
              </a:rPr>
              <a:t>organisations</a:t>
            </a:r>
            <a:r>
              <a:rPr sz="1550" spc="5" dirty="0">
                <a:solidFill>
                  <a:srgbClr val="040606"/>
                </a:solidFill>
                <a:cs typeface="Verdana"/>
              </a:rPr>
              <a:t> </a:t>
            </a:r>
            <a:r>
              <a:rPr sz="1550" spc="30" dirty="0">
                <a:solidFill>
                  <a:srgbClr val="040606"/>
                </a:solidFill>
                <a:cs typeface="Verdana"/>
              </a:rPr>
              <a:t>in </a:t>
            </a:r>
            <a:r>
              <a:rPr sz="1550" spc="35" dirty="0">
                <a:solidFill>
                  <a:srgbClr val="040606"/>
                </a:solidFill>
                <a:cs typeface="Verdana"/>
              </a:rPr>
              <a:t> </a:t>
            </a:r>
            <a:r>
              <a:rPr sz="1550" spc="15" dirty="0">
                <a:solidFill>
                  <a:srgbClr val="040606"/>
                </a:solidFill>
                <a:cs typeface="Verdana"/>
              </a:rPr>
              <a:t>general</a:t>
            </a:r>
            <a:r>
              <a:rPr sz="1550" spc="20" dirty="0">
                <a:solidFill>
                  <a:srgbClr val="040606"/>
                </a:solidFill>
                <a:cs typeface="Verdana"/>
              </a:rPr>
              <a:t> </a:t>
            </a:r>
            <a:r>
              <a:rPr sz="1550" spc="-5" dirty="0">
                <a:solidFill>
                  <a:srgbClr val="040606"/>
                </a:solidFill>
                <a:cs typeface="Verdana"/>
              </a:rPr>
              <a:t>have</a:t>
            </a:r>
            <a:r>
              <a:rPr sz="1550" dirty="0">
                <a:solidFill>
                  <a:srgbClr val="040606"/>
                </a:solidFill>
                <a:cs typeface="Verdana"/>
              </a:rPr>
              <a:t> </a:t>
            </a:r>
            <a:r>
              <a:rPr sz="1550" spc="10" dirty="0">
                <a:solidFill>
                  <a:srgbClr val="040606"/>
                </a:solidFill>
                <a:cs typeface="Verdana"/>
              </a:rPr>
              <a:t>fewer</a:t>
            </a:r>
            <a:r>
              <a:rPr sz="1550" spc="15" dirty="0">
                <a:solidFill>
                  <a:srgbClr val="040606"/>
                </a:solidFill>
                <a:cs typeface="Verdana"/>
              </a:rPr>
              <a:t> </a:t>
            </a:r>
            <a:r>
              <a:rPr sz="1550" dirty="0">
                <a:solidFill>
                  <a:srgbClr val="040606"/>
                </a:solidFill>
                <a:cs typeface="Verdana"/>
              </a:rPr>
              <a:t>resources</a:t>
            </a:r>
            <a:r>
              <a:rPr sz="1550" spc="5" dirty="0">
                <a:solidFill>
                  <a:srgbClr val="040606"/>
                </a:solidFill>
                <a:cs typeface="Verdana"/>
              </a:rPr>
              <a:t> </a:t>
            </a:r>
            <a:r>
              <a:rPr sz="1550" spc="-10" dirty="0">
                <a:solidFill>
                  <a:srgbClr val="040606"/>
                </a:solidFill>
                <a:cs typeface="Verdana"/>
              </a:rPr>
              <a:t>for</a:t>
            </a:r>
            <a:r>
              <a:rPr sz="1550" spc="-5" dirty="0">
                <a:solidFill>
                  <a:srgbClr val="040606"/>
                </a:solidFill>
                <a:cs typeface="Verdana"/>
              </a:rPr>
              <a:t> </a:t>
            </a:r>
            <a:r>
              <a:rPr sz="1550" spc="10" dirty="0">
                <a:solidFill>
                  <a:srgbClr val="040606"/>
                </a:solidFill>
                <a:cs typeface="Verdana"/>
              </a:rPr>
              <a:t>their</a:t>
            </a:r>
            <a:r>
              <a:rPr sz="1550" spc="50" dirty="0">
                <a:solidFill>
                  <a:srgbClr val="040606"/>
                </a:solidFill>
                <a:cs typeface="Verdana"/>
              </a:rPr>
              <a:t> </a:t>
            </a:r>
            <a:r>
              <a:rPr sz="1550" spc="5" dirty="0">
                <a:solidFill>
                  <a:srgbClr val="040606"/>
                </a:solidFill>
                <a:cs typeface="Verdana"/>
              </a:rPr>
              <a:t>advocacy</a:t>
            </a:r>
            <a:r>
              <a:rPr sz="1550" spc="10" dirty="0">
                <a:solidFill>
                  <a:srgbClr val="040606"/>
                </a:solidFill>
                <a:cs typeface="Verdana"/>
              </a:rPr>
              <a:t> </a:t>
            </a:r>
            <a:r>
              <a:rPr sz="1550" spc="20" dirty="0">
                <a:solidFill>
                  <a:srgbClr val="040606"/>
                </a:solidFill>
                <a:cs typeface="Verdana"/>
              </a:rPr>
              <a:t>work</a:t>
            </a:r>
            <a:r>
              <a:rPr sz="1550" spc="25" dirty="0">
                <a:solidFill>
                  <a:srgbClr val="040606"/>
                </a:solidFill>
                <a:cs typeface="Verdana"/>
              </a:rPr>
              <a:t> </a:t>
            </a:r>
            <a:r>
              <a:rPr sz="1550" spc="45" dirty="0">
                <a:solidFill>
                  <a:srgbClr val="040606"/>
                </a:solidFill>
                <a:cs typeface="Verdana"/>
              </a:rPr>
              <a:t>compared</a:t>
            </a:r>
            <a:r>
              <a:rPr sz="1550" spc="50" dirty="0">
                <a:solidFill>
                  <a:srgbClr val="040606"/>
                </a:solidFill>
                <a:cs typeface="Verdana"/>
              </a:rPr>
              <a:t> </a:t>
            </a:r>
            <a:r>
              <a:rPr sz="1550" spc="20" dirty="0">
                <a:solidFill>
                  <a:srgbClr val="040606"/>
                </a:solidFill>
                <a:cs typeface="Verdana"/>
              </a:rPr>
              <a:t>to</a:t>
            </a:r>
            <a:r>
              <a:rPr sz="1550" spc="25" dirty="0">
                <a:solidFill>
                  <a:srgbClr val="040606"/>
                </a:solidFill>
                <a:cs typeface="Verdana"/>
              </a:rPr>
              <a:t> </a:t>
            </a:r>
            <a:r>
              <a:rPr sz="1550" spc="-5" dirty="0">
                <a:solidFill>
                  <a:srgbClr val="040606"/>
                </a:solidFill>
                <a:cs typeface="Verdana"/>
              </a:rPr>
              <a:t>private</a:t>
            </a:r>
            <a:r>
              <a:rPr sz="1550" dirty="0">
                <a:solidFill>
                  <a:srgbClr val="040606"/>
                </a:solidFill>
                <a:cs typeface="Verdana"/>
              </a:rPr>
              <a:t> </a:t>
            </a:r>
            <a:r>
              <a:rPr sz="1550" spc="-5" dirty="0">
                <a:solidFill>
                  <a:srgbClr val="040606"/>
                </a:solidFill>
                <a:cs typeface="Verdana"/>
              </a:rPr>
              <a:t>corporations.</a:t>
            </a:r>
            <a:r>
              <a:rPr sz="1550" dirty="0">
                <a:solidFill>
                  <a:srgbClr val="040606"/>
                </a:solidFill>
                <a:cs typeface="Verdana"/>
              </a:rPr>
              <a:t> </a:t>
            </a:r>
            <a:r>
              <a:rPr sz="1550" spc="60" dirty="0">
                <a:solidFill>
                  <a:srgbClr val="040606"/>
                </a:solidFill>
                <a:cs typeface="Verdana"/>
              </a:rPr>
              <a:t>But </a:t>
            </a:r>
            <a:r>
              <a:rPr sz="1550" spc="65" dirty="0">
                <a:solidFill>
                  <a:srgbClr val="040606"/>
                </a:solidFill>
                <a:cs typeface="Verdana"/>
              </a:rPr>
              <a:t> </a:t>
            </a:r>
            <a:r>
              <a:rPr sz="1550" spc="15" dirty="0">
                <a:solidFill>
                  <a:srgbClr val="040606"/>
                </a:solidFill>
                <a:cs typeface="Verdana"/>
              </a:rPr>
              <a:t>(according </a:t>
            </a:r>
            <a:r>
              <a:rPr sz="1550" spc="20" dirty="0">
                <a:solidFill>
                  <a:srgbClr val="040606"/>
                </a:solidFill>
                <a:cs typeface="Verdana"/>
              </a:rPr>
              <a:t>to </a:t>
            </a:r>
            <a:r>
              <a:rPr sz="1550" spc="-20" dirty="0">
                <a:solidFill>
                  <a:srgbClr val="040606"/>
                </a:solidFill>
                <a:cs typeface="Verdana"/>
              </a:rPr>
              <a:t>Prof. </a:t>
            </a:r>
            <a:r>
              <a:rPr sz="1550" spc="20" dirty="0">
                <a:solidFill>
                  <a:srgbClr val="040606"/>
                </a:solidFill>
                <a:cs typeface="Verdana"/>
              </a:rPr>
              <a:t>Alberto </a:t>
            </a:r>
            <a:r>
              <a:rPr sz="1550" spc="15" dirty="0" err="1">
                <a:solidFill>
                  <a:srgbClr val="040606"/>
                </a:solidFill>
                <a:cs typeface="Verdana"/>
              </a:rPr>
              <a:t>Alemanno</a:t>
            </a:r>
            <a:r>
              <a:rPr sz="1550" spc="15" dirty="0">
                <a:solidFill>
                  <a:srgbClr val="040606"/>
                </a:solidFill>
                <a:cs typeface="Verdana"/>
              </a:rPr>
              <a:t>) </a:t>
            </a:r>
            <a:r>
              <a:rPr sz="1550" spc="35" dirty="0">
                <a:solidFill>
                  <a:srgbClr val="040606"/>
                </a:solidFill>
                <a:cs typeface="Verdana"/>
              </a:rPr>
              <a:t>more </a:t>
            </a:r>
            <a:r>
              <a:rPr sz="1550" dirty="0">
                <a:solidFill>
                  <a:srgbClr val="040606"/>
                </a:solidFill>
                <a:cs typeface="Verdana"/>
              </a:rPr>
              <a:t>resources </a:t>
            </a:r>
            <a:r>
              <a:rPr sz="1550" spc="55" dirty="0">
                <a:solidFill>
                  <a:srgbClr val="040606"/>
                </a:solidFill>
                <a:cs typeface="Verdana"/>
              </a:rPr>
              <a:t>do </a:t>
            </a:r>
            <a:r>
              <a:rPr sz="1550" spc="60" dirty="0">
                <a:solidFill>
                  <a:srgbClr val="040606"/>
                </a:solidFill>
                <a:cs typeface="Verdana"/>
              </a:rPr>
              <a:t> </a:t>
            </a:r>
            <a:r>
              <a:rPr sz="1550" spc="65" dirty="0">
                <a:solidFill>
                  <a:srgbClr val="040606"/>
                </a:solidFill>
                <a:cs typeface="Verdana"/>
              </a:rPr>
              <a:t>n</a:t>
            </a:r>
            <a:r>
              <a:rPr sz="1550" spc="30" dirty="0">
                <a:solidFill>
                  <a:srgbClr val="040606"/>
                </a:solidFill>
                <a:cs typeface="Verdana"/>
              </a:rPr>
              <a:t>o</a:t>
            </a:r>
            <a:r>
              <a:rPr sz="1550" spc="15" dirty="0">
                <a:solidFill>
                  <a:srgbClr val="040606"/>
                </a:solidFill>
                <a:cs typeface="Verdana"/>
              </a:rPr>
              <a:t>t</a:t>
            </a:r>
            <a:r>
              <a:rPr sz="1550" spc="-140" dirty="0">
                <a:solidFill>
                  <a:srgbClr val="040606"/>
                </a:solidFill>
                <a:cs typeface="Verdana"/>
              </a:rPr>
              <a:t> </a:t>
            </a:r>
            <a:r>
              <a:rPr sz="1550" spc="10" dirty="0">
                <a:solidFill>
                  <a:srgbClr val="040606"/>
                </a:solidFill>
                <a:cs typeface="Verdana"/>
              </a:rPr>
              <a:t>e</a:t>
            </a:r>
            <a:r>
              <a:rPr sz="1550" spc="85" dirty="0">
                <a:solidFill>
                  <a:srgbClr val="040606"/>
                </a:solidFill>
                <a:cs typeface="Verdana"/>
              </a:rPr>
              <a:t>q</a:t>
            </a:r>
            <a:r>
              <a:rPr sz="1550" spc="60" dirty="0">
                <a:solidFill>
                  <a:srgbClr val="040606"/>
                </a:solidFill>
                <a:cs typeface="Verdana"/>
              </a:rPr>
              <a:t>u</a:t>
            </a:r>
            <a:r>
              <a:rPr sz="1550" spc="-20" dirty="0">
                <a:solidFill>
                  <a:srgbClr val="040606"/>
                </a:solidFill>
                <a:cs typeface="Verdana"/>
              </a:rPr>
              <a:t>a</a:t>
            </a:r>
            <a:r>
              <a:rPr sz="1550" spc="15" dirty="0">
                <a:solidFill>
                  <a:srgbClr val="040606"/>
                </a:solidFill>
                <a:cs typeface="Verdana"/>
              </a:rPr>
              <a:t>t</a:t>
            </a:r>
            <a:r>
              <a:rPr sz="1550" spc="10" dirty="0">
                <a:solidFill>
                  <a:srgbClr val="040606"/>
                </a:solidFill>
                <a:cs typeface="Verdana"/>
              </a:rPr>
              <a:t>e</a:t>
            </a:r>
            <a:r>
              <a:rPr sz="1550" spc="-140" dirty="0">
                <a:solidFill>
                  <a:srgbClr val="040606"/>
                </a:solidFill>
                <a:cs typeface="Verdana"/>
              </a:rPr>
              <a:t> </a:t>
            </a:r>
            <a:r>
              <a:rPr sz="1550" spc="15" dirty="0">
                <a:solidFill>
                  <a:srgbClr val="040606"/>
                </a:solidFill>
                <a:cs typeface="Verdana"/>
              </a:rPr>
              <a:t>t</a:t>
            </a:r>
            <a:r>
              <a:rPr sz="1550" spc="30" dirty="0">
                <a:solidFill>
                  <a:srgbClr val="040606"/>
                </a:solidFill>
                <a:cs typeface="Verdana"/>
              </a:rPr>
              <a:t>o</a:t>
            </a:r>
            <a:r>
              <a:rPr sz="1550" spc="-140" dirty="0">
                <a:solidFill>
                  <a:srgbClr val="040606"/>
                </a:solidFill>
                <a:cs typeface="Verdana"/>
              </a:rPr>
              <a:t> </a:t>
            </a:r>
            <a:r>
              <a:rPr sz="1550" spc="135" dirty="0">
                <a:solidFill>
                  <a:srgbClr val="040606"/>
                </a:solidFill>
                <a:cs typeface="Verdana"/>
              </a:rPr>
              <a:t>m</a:t>
            </a:r>
            <a:r>
              <a:rPr sz="1550" spc="30" dirty="0">
                <a:solidFill>
                  <a:srgbClr val="040606"/>
                </a:solidFill>
                <a:cs typeface="Verdana"/>
              </a:rPr>
              <a:t>o</a:t>
            </a:r>
            <a:r>
              <a:rPr sz="1550" spc="-40" dirty="0">
                <a:solidFill>
                  <a:srgbClr val="040606"/>
                </a:solidFill>
                <a:cs typeface="Verdana"/>
              </a:rPr>
              <a:t>r</a:t>
            </a:r>
            <a:r>
              <a:rPr sz="1550" spc="10" dirty="0">
                <a:solidFill>
                  <a:srgbClr val="040606"/>
                </a:solidFill>
                <a:cs typeface="Verdana"/>
              </a:rPr>
              <a:t>e</a:t>
            </a:r>
            <a:r>
              <a:rPr sz="1550" spc="-140" dirty="0">
                <a:solidFill>
                  <a:srgbClr val="040606"/>
                </a:solidFill>
                <a:cs typeface="Verdana"/>
              </a:rPr>
              <a:t> </a:t>
            </a:r>
            <a:r>
              <a:rPr sz="1550" spc="-10" dirty="0">
                <a:solidFill>
                  <a:srgbClr val="040606"/>
                </a:solidFill>
                <a:cs typeface="Verdana"/>
              </a:rPr>
              <a:t>i</a:t>
            </a:r>
            <a:r>
              <a:rPr sz="1550" spc="65" dirty="0">
                <a:solidFill>
                  <a:srgbClr val="040606"/>
                </a:solidFill>
                <a:cs typeface="Verdana"/>
              </a:rPr>
              <a:t>n</a:t>
            </a:r>
            <a:r>
              <a:rPr sz="1550" spc="-20" dirty="0">
                <a:solidFill>
                  <a:srgbClr val="040606"/>
                </a:solidFill>
                <a:cs typeface="Verdana"/>
              </a:rPr>
              <a:t>f</a:t>
            </a:r>
            <a:r>
              <a:rPr sz="1550" spc="-10" dirty="0">
                <a:solidFill>
                  <a:srgbClr val="040606"/>
                </a:solidFill>
                <a:cs typeface="Verdana"/>
              </a:rPr>
              <a:t>l</a:t>
            </a:r>
            <a:r>
              <a:rPr sz="1550" spc="60" dirty="0">
                <a:solidFill>
                  <a:srgbClr val="040606"/>
                </a:solidFill>
                <a:cs typeface="Verdana"/>
              </a:rPr>
              <a:t>u</a:t>
            </a:r>
            <a:r>
              <a:rPr sz="1550" spc="10" dirty="0">
                <a:solidFill>
                  <a:srgbClr val="040606"/>
                </a:solidFill>
                <a:cs typeface="Verdana"/>
              </a:rPr>
              <a:t>e</a:t>
            </a:r>
            <a:r>
              <a:rPr sz="1550" spc="65" dirty="0">
                <a:solidFill>
                  <a:srgbClr val="040606"/>
                </a:solidFill>
                <a:cs typeface="Verdana"/>
              </a:rPr>
              <a:t>nc</a:t>
            </a:r>
            <a:r>
              <a:rPr sz="1550" spc="10" dirty="0">
                <a:solidFill>
                  <a:srgbClr val="040606"/>
                </a:solidFill>
                <a:cs typeface="Verdana"/>
              </a:rPr>
              <a:t>e</a:t>
            </a:r>
            <a:r>
              <a:rPr sz="1550" spc="-240" dirty="0">
                <a:solidFill>
                  <a:srgbClr val="040606"/>
                </a:solidFill>
                <a:cs typeface="Verdana"/>
              </a:rPr>
              <a:t>.</a:t>
            </a:r>
            <a:endParaRPr sz="1550" dirty="0">
              <a:cs typeface="Verdana"/>
            </a:endParaRPr>
          </a:p>
        </p:txBody>
      </p:sp>
      <p:sp>
        <p:nvSpPr>
          <p:cNvPr id="15" name="object 15"/>
          <p:cNvSpPr/>
          <p:nvPr/>
        </p:nvSpPr>
        <p:spPr bwMode="auto">
          <a:xfrm>
            <a:off x="2025657" y="3918518"/>
            <a:ext cx="59690" cy="59690"/>
          </a:xfrm>
          <a:custGeom>
            <a:avLst/>
            <a:gdLst/>
            <a:ahLst/>
            <a:cxnLst/>
            <a:rect l="l" t="t" r="r" b="b"/>
            <a:pathLst>
              <a:path w="59689" h="59689" extrusionOk="0">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9"/>
                </a:lnTo>
                <a:lnTo>
                  <a:pt x="0" y="25615"/>
                </a:lnTo>
                <a:close/>
              </a:path>
            </a:pathLst>
          </a:custGeom>
          <a:solidFill>
            <a:srgbClr val="040606"/>
          </a:solidFill>
        </p:spPr>
        <p:txBody>
          <a:bodyPr wrap="square" lIns="0" tIns="0" rIns="0" bIns="0" rtlCol="0"/>
          <a:lstStyle/>
          <a:p>
            <a:pPr>
              <a:defRPr/>
            </a:pPr>
            <a:endParaRPr/>
          </a:p>
        </p:txBody>
      </p:sp>
      <p:sp>
        <p:nvSpPr>
          <p:cNvPr id="16" name="object 16"/>
          <p:cNvSpPr/>
          <p:nvPr/>
        </p:nvSpPr>
        <p:spPr bwMode="auto">
          <a:xfrm>
            <a:off x="2025657" y="4745394"/>
            <a:ext cx="59690" cy="59690"/>
          </a:xfrm>
          <a:custGeom>
            <a:avLst/>
            <a:gdLst/>
            <a:ahLst/>
            <a:cxnLst/>
            <a:rect l="l" t="t" r="r" b="b"/>
            <a:pathLst>
              <a:path w="59689" h="59689" extrusionOk="0">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7"/>
                </a:lnTo>
                <a:lnTo>
                  <a:pt x="0" y="25615"/>
                </a:lnTo>
                <a:close/>
              </a:path>
            </a:pathLst>
          </a:custGeom>
          <a:solidFill>
            <a:srgbClr val="040606"/>
          </a:solidFill>
        </p:spPr>
        <p:txBody>
          <a:bodyPr wrap="square" lIns="0" tIns="0" rIns="0" bIns="0" rtlCol="0"/>
          <a:lstStyle/>
          <a:p>
            <a:pPr>
              <a:defRPr/>
            </a:pPr>
            <a:endParaRPr/>
          </a:p>
        </p:txBody>
      </p:sp>
      <p:sp>
        <p:nvSpPr>
          <p:cNvPr id="18" name="object 18"/>
          <p:cNvSpPr txBox="1"/>
          <p:nvPr/>
        </p:nvSpPr>
        <p:spPr bwMode="auto">
          <a:xfrm>
            <a:off x="471203" y="6191834"/>
            <a:ext cx="4930775" cy="357790"/>
          </a:xfrm>
          <a:prstGeom prst="rect">
            <a:avLst/>
          </a:prstGeom>
        </p:spPr>
        <p:txBody>
          <a:bodyPr vert="horz" wrap="square" lIns="0" tIns="11430" rIns="0" bIns="0" rtlCol="0">
            <a:spAutoFit/>
          </a:bodyPr>
          <a:lstStyle/>
          <a:p>
            <a:pPr marL="46990" marR="5080" indent="-34925">
              <a:lnSpc>
                <a:spcPct val="116300"/>
              </a:lnSpc>
              <a:spcBef>
                <a:spcPts val="90"/>
              </a:spcBef>
              <a:defRPr/>
            </a:pPr>
            <a:r>
              <a:rPr sz="1000" spc="-10">
                <a:cs typeface="Verdana"/>
              </a:rPr>
              <a:t>Source:The </a:t>
            </a:r>
            <a:r>
              <a:rPr sz="1000" spc="35">
                <a:cs typeface="Verdana"/>
              </a:rPr>
              <a:t>European </a:t>
            </a:r>
            <a:r>
              <a:rPr sz="1000" spc="45">
                <a:cs typeface="Verdana"/>
              </a:rPr>
              <a:t>guide </a:t>
            </a:r>
            <a:r>
              <a:rPr sz="1000" spc="30">
                <a:cs typeface="Verdana"/>
              </a:rPr>
              <a:t>to </a:t>
            </a:r>
            <a:r>
              <a:rPr sz="1000" spc="20">
                <a:cs typeface="Verdana"/>
              </a:rPr>
              <a:t>citizen </a:t>
            </a:r>
            <a:r>
              <a:rPr sz="1000" spc="15">
                <a:cs typeface="Verdana"/>
              </a:rPr>
              <a:t>lobbying, </a:t>
            </a:r>
            <a:r>
              <a:rPr sz="1000" spc="10">
                <a:cs typeface="Verdana"/>
              </a:rPr>
              <a:t>Brussels </a:t>
            </a:r>
            <a:r>
              <a:rPr sz="1000" spc="-75">
                <a:cs typeface="Verdana"/>
              </a:rPr>
              <a:t>2019 </a:t>
            </a:r>
            <a:r>
              <a:rPr sz="1000" spc="-70">
                <a:cs typeface="Verdana"/>
              </a:rPr>
              <a:t> </a:t>
            </a:r>
            <a:r>
              <a:rPr sz="1000">
                <a:cs typeface="Verdana"/>
              </a:rPr>
              <a:t>https://</a:t>
            </a:r>
            <a:r>
              <a:rPr sz="1000" u="sng">
                <a:cs typeface="Verdana"/>
                <a:hlinkClick r:id="rId2" tooltip="http://www.thegoodlobby.eu/wp-content/uploads/2019/07/Toolkit-EU.pdf"/>
              </a:rPr>
              <a:t>www.thegoodlobby.eu/wp-content/uploads/2019/07/Toolkit-EU.pdf</a:t>
            </a:r>
            <a:endParaRPr sz="1000">
              <a:cs typeface="Verdana"/>
            </a:endParaRPr>
          </a:p>
        </p:txBody>
      </p:sp>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p:blipFill>
        <p:spPr bwMode="auto">
          <a:xfrm>
            <a:off x="7645400" y="5933208"/>
            <a:ext cx="3048000" cy="1628775"/>
          </a:xfrm>
          <a:prstGeom prst="rect">
            <a:avLst/>
          </a:prstGeom>
        </p:spPr>
      </p:pic>
    </p:spTree>
    <p:extLst>
      <p:ext uri="{BB962C8B-B14F-4D97-AF65-F5344CB8AC3E}">
        <p14:creationId xmlns:p14="http://schemas.microsoft.com/office/powerpoint/2010/main" val="12556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p:nvPr/>
        </p:nvSpPr>
        <p:spPr bwMode="auto">
          <a:xfrm>
            <a:off x="1062000" y="2067618"/>
            <a:ext cx="600710" cy="67945"/>
          </a:xfrm>
          <a:custGeom>
            <a:avLst/>
            <a:gdLst/>
            <a:ahLst/>
            <a:cxnLst/>
            <a:rect l="l" t="t" r="r" b="b"/>
            <a:pathLst>
              <a:path w="600710" h="67944" extrusionOk="0">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pPr>
              <a:defRPr/>
            </a:pPr>
            <a:endParaRPr/>
          </a:p>
        </p:txBody>
      </p:sp>
      <p:sp>
        <p:nvSpPr>
          <p:cNvPr id="3" name="object 3"/>
          <p:cNvSpPr txBox="1"/>
          <p:nvPr/>
        </p:nvSpPr>
        <p:spPr bwMode="auto">
          <a:xfrm>
            <a:off x="652668" y="2206517"/>
            <a:ext cx="4968785" cy="1546577"/>
          </a:xfrm>
          <a:prstGeom prst="rect">
            <a:avLst/>
          </a:prstGeom>
        </p:spPr>
        <p:txBody>
          <a:bodyPr vert="horz" wrap="square" lIns="0" tIns="12065" rIns="0" bIns="0" rtlCol="0">
            <a:spAutoFit/>
          </a:bodyPr>
          <a:lstStyle/>
          <a:p>
            <a:pPr marL="12700" marR="5080" algn="just">
              <a:lnSpc>
                <a:spcPct val="123100"/>
              </a:lnSpc>
              <a:spcBef>
                <a:spcPts val="95"/>
              </a:spcBef>
              <a:defRPr/>
            </a:pPr>
            <a:r>
              <a:rPr sz="1400" spc="15" dirty="0">
                <a:solidFill>
                  <a:srgbClr val="16214B"/>
                </a:solidFill>
                <a:cs typeface="Verdana"/>
              </a:rPr>
              <a:t>The </a:t>
            </a:r>
            <a:r>
              <a:rPr sz="1400" spc="-5" dirty="0">
                <a:solidFill>
                  <a:srgbClr val="16214B"/>
                </a:solidFill>
                <a:cs typeface="Verdana"/>
              </a:rPr>
              <a:t>list </a:t>
            </a:r>
            <a:r>
              <a:rPr sz="1400" spc="15" dirty="0">
                <a:solidFill>
                  <a:srgbClr val="16214B"/>
                </a:solidFill>
                <a:cs typeface="Verdana"/>
              </a:rPr>
              <a:t>of </a:t>
            </a:r>
            <a:r>
              <a:rPr sz="1400" spc="20" dirty="0">
                <a:solidFill>
                  <a:srgbClr val="16214B"/>
                </a:solidFill>
                <a:cs typeface="Verdana"/>
              </a:rPr>
              <a:t>possible matters </a:t>
            </a:r>
            <a:r>
              <a:rPr sz="1400" spc="-25" dirty="0">
                <a:solidFill>
                  <a:srgbClr val="16214B"/>
                </a:solidFill>
                <a:cs typeface="Verdana"/>
              </a:rPr>
              <a:t>is </a:t>
            </a:r>
            <a:r>
              <a:rPr sz="1400" spc="-40" dirty="0">
                <a:solidFill>
                  <a:srgbClr val="16214B"/>
                </a:solidFill>
                <a:cs typeface="Verdana"/>
              </a:rPr>
              <a:t>very </a:t>
            </a:r>
            <a:r>
              <a:rPr sz="1400" spc="-35" dirty="0">
                <a:solidFill>
                  <a:srgbClr val="16214B"/>
                </a:solidFill>
                <a:cs typeface="Verdana"/>
              </a:rPr>
              <a:t> </a:t>
            </a:r>
            <a:r>
              <a:rPr lang="de-DE" sz="1400" dirty="0">
                <a:solidFill>
                  <a:srgbClr val="16214B"/>
                </a:solidFill>
                <a:cs typeface="Verdana"/>
              </a:rPr>
              <a:t>long</a:t>
            </a:r>
            <a:r>
              <a:rPr sz="1400" dirty="0">
                <a:solidFill>
                  <a:srgbClr val="16214B"/>
                </a:solidFill>
                <a:cs typeface="Verdana"/>
              </a:rPr>
              <a:t>,</a:t>
            </a:r>
            <a:r>
              <a:rPr sz="1400" spc="5" dirty="0">
                <a:solidFill>
                  <a:srgbClr val="16214B"/>
                </a:solidFill>
                <a:cs typeface="Verdana"/>
              </a:rPr>
              <a:t> </a:t>
            </a:r>
            <a:r>
              <a:rPr sz="1400" spc="65" dirty="0">
                <a:solidFill>
                  <a:srgbClr val="16214B"/>
                </a:solidFill>
                <a:cs typeface="Verdana"/>
              </a:rPr>
              <a:t>but</a:t>
            </a:r>
            <a:r>
              <a:rPr sz="1400" spc="70" dirty="0">
                <a:solidFill>
                  <a:srgbClr val="16214B"/>
                </a:solidFill>
                <a:cs typeface="Verdana"/>
              </a:rPr>
              <a:t> </a:t>
            </a:r>
            <a:r>
              <a:rPr sz="1400" spc="25" dirty="0">
                <a:solidFill>
                  <a:srgbClr val="16214B"/>
                </a:solidFill>
                <a:cs typeface="Verdana"/>
              </a:rPr>
              <a:t>there</a:t>
            </a:r>
            <a:r>
              <a:rPr sz="1400" spc="30" dirty="0">
                <a:solidFill>
                  <a:srgbClr val="16214B"/>
                </a:solidFill>
                <a:cs typeface="Verdana"/>
              </a:rPr>
              <a:t> </a:t>
            </a:r>
            <a:r>
              <a:rPr sz="1400" spc="-25" dirty="0">
                <a:solidFill>
                  <a:srgbClr val="16214B"/>
                </a:solidFill>
                <a:cs typeface="Verdana"/>
              </a:rPr>
              <a:t>is</a:t>
            </a:r>
            <a:r>
              <a:rPr sz="1400" spc="-20" dirty="0">
                <a:solidFill>
                  <a:srgbClr val="16214B"/>
                </a:solidFill>
                <a:cs typeface="Verdana"/>
              </a:rPr>
              <a:t> </a:t>
            </a:r>
            <a:r>
              <a:rPr sz="1400" spc="-5" dirty="0">
                <a:solidFill>
                  <a:srgbClr val="16214B"/>
                </a:solidFill>
                <a:cs typeface="Verdana"/>
              </a:rPr>
              <a:t>a</a:t>
            </a:r>
            <a:r>
              <a:rPr sz="1400" dirty="0">
                <a:solidFill>
                  <a:srgbClr val="16214B"/>
                </a:solidFill>
                <a:cs typeface="Verdana"/>
              </a:rPr>
              <a:t> </a:t>
            </a:r>
            <a:r>
              <a:rPr sz="1400" spc="70" dirty="0">
                <a:solidFill>
                  <a:srgbClr val="16214B"/>
                </a:solidFill>
                <a:cs typeface="Verdana"/>
              </a:rPr>
              <a:t>big</a:t>
            </a:r>
            <a:r>
              <a:rPr sz="1400" spc="75" dirty="0">
                <a:solidFill>
                  <a:srgbClr val="16214B"/>
                </a:solidFill>
                <a:cs typeface="Verdana"/>
              </a:rPr>
              <a:t> </a:t>
            </a:r>
            <a:r>
              <a:rPr sz="1400" spc="25" dirty="0">
                <a:solidFill>
                  <a:srgbClr val="16214B"/>
                </a:solidFill>
                <a:cs typeface="Verdana"/>
              </a:rPr>
              <a:t>difference </a:t>
            </a:r>
            <a:r>
              <a:rPr sz="1400" spc="30" dirty="0">
                <a:solidFill>
                  <a:srgbClr val="16214B"/>
                </a:solidFill>
                <a:cs typeface="Verdana"/>
              </a:rPr>
              <a:t> </a:t>
            </a:r>
            <a:r>
              <a:rPr sz="1400" spc="55" dirty="0">
                <a:solidFill>
                  <a:srgbClr val="16214B"/>
                </a:solidFill>
                <a:cs typeface="Verdana"/>
              </a:rPr>
              <a:t>between </a:t>
            </a:r>
            <a:r>
              <a:rPr lang="hr-HR" sz="1400" spc="45" dirty="0">
                <a:solidFill>
                  <a:srgbClr val="16214B"/>
                </a:solidFill>
                <a:cs typeface="Verdana"/>
              </a:rPr>
              <a:t>advocating</a:t>
            </a:r>
            <a:r>
              <a:rPr sz="1400" spc="45" dirty="0">
                <a:solidFill>
                  <a:srgbClr val="16214B"/>
                </a:solidFill>
                <a:cs typeface="Verdana"/>
              </a:rPr>
              <a:t> </a:t>
            </a:r>
            <a:r>
              <a:rPr sz="1400" spc="65" dirty="0">
                <a:solidFill>
                  <a:srgbClr val="16214B"/>
                </a:solidFill>
                <a:cs typeface="Verdana"/>
              </a:rPr>
              <a:t>on </a:t>
            </a:r>
            <a:r>
              <a:rPr sz="1400" spc="-5" dirty="0">
                <a:solidFill>
                  <a:srgbClr val="16214B"/>
                </a:solidFill>
                <a:cs typeface="Verdana"/>
              </a:rPr>
              <a:t>issues </a:t>
            </a:r>
            <a:r>
              <a:rPr sz="1400" spc="30" dirty="0">
                <a:solidFill>
                  <a:srgbClr val="16214B"/>
                </a:solidFill>
                <a:cs typeface="Verdana"/>
              </a:rPr>
              <a:t>that were </a:t>
            </a:r>
            <a:r>
              <a:rPr sz="1400" spc="-550" dirty="0">
                <a:solidFill>
                  <a:srgbClr val="16214B"/>
                </a:solidFill>
                <a:cs typeface="Verdana"/>
              </a:rPr>
              <a:t> </a:t>
            </a:r>
            <a:r>
              <a:rPr sz="1400" dirty="0">
                <a:solidFill>
                  <a:srgbClr val="16214B"/>
                </a:solidFill>
                <a:cs typeface="Verdana"/>
              </a:rPr>
              <a:t>already </a:t>
            </a:r>
            <a:r>
              <a:rPr sz="1400" spc="25" dirty="0">
                <a:solidFill>
                  <a:srgbClr val="16214B"/>
                </a:solidFill>
                <a:cs typeface="Verdana"/>
              </a:rPr>
              <a:t>discussed </a:t>
            </a:r>
            <a:r>
              <a:rPr sz="1400" spc="15" dirty="0">
                <a:solidFill>
                  <a:srgbClr val="16214B"/>
                </a:solidFill>
                <a:cs typeface="Verdana"/>
              </a:rPr>
              <a:t>by </a:t>
            </a:r>
            <a:r>
              <a:rPr sz="1400" spc="35" dirty="0">
                <a:solidFill>
                  <a:srgbClr val="16214B"/>
                </a:solidFill>
                <a:cs typeface="Verdana"/>
              </a:rPr>
              <a:t>decision </a:t>
            </a:r>
            <a:r>
              <a:rPr sz="1400" spc="20" dirty="0">
                <a:solidFill>
                  <a:srgbClr val="16214B"/>
                </a:solidFill>
                <a:cs typeface="Verdana"/>
              </a:rPr>
              <a:t>makers</a:t>
            </a:r>
            <a:r>
              <a:rPr lang="hr-HR" sz="1400" spc="20" dirty="0">
                <a:solidFill>
                  <a:srgbClr val="16214B"/>
                </a:solidFill>
                <a:cs typeface="Verdana"/>
              </a:rPr>
              <a:t>,</a:t>
            </a:r>
            <a:r>
              <a:rPr sz="1400" spc="25" dirty="0">
                <a:solidFill>
                  <a:srgbClr val="16214B"/>
                </a:solidFill>
                <a:cs typeface="Verdana"/>
              </a:rPr>
              <a:t> </a:t>
            </a:r>
            <a:r>
              <a:rPr sz="1400" spc="-10" dirty="0">
                <a:solidFill>
                  <a:srgbClr val="16214B"/>
                </a:solidFill>
                <a:cs typeface="Verdana"/>
              </a:rPr>
              <a:t>a</a:t>
            </a:r>
            <a:r>
              <a:rPr sz="1400" spc="80" dirty="0">
                <a:solidFill>
                  <a:srgbClr val="16214B"/>
                </a:solidFill>
                <a:cs typeface="Verdana"/>
              </a:rPr>
              <a:t>n</a:t>
            </a:r>
            <a:r>
              <a:rPr sz="1400" spc="105" dirty="0">
                <a:solidFill>
                  <a:srgbClr val="16214B"/>
                </a:solidFill>
                <a:cs typeface="Verdana"/>
              </a:rPr>
              <a:t>d</a:t>
            </a:r>
            <a:r>
              <a:rPr sz="1400" spc="-140" dirty="0">
                <a:solidFill>
                  <a:srgbClr val="16214B"/>
                </a:solidFill>
                <a:cs typeface="Verdana"/>
              </a:rPr>
              <a:t> </a:t>
            </a:r>
            <a:r>
              <a:rPr sz="1400" spc="20" dirty="0">
                <a:solidFill>
                  <a:srgbClr val="16214B"/>
                </a:solidFill>
                <a:cs typeface="Verdana"/>
              </a:rPr>
              <a:t>t</a:t>
            </a:r>
            <a:r>
              <a:rPr sz="1400" spc="80" dirty="0">
                <a:solidFill>
                  <a:srgbClr val="16214B"/>
                </a:solidFill>
                <a:cs typeface="Verdana"/>
              </a:rPr>
              <a:t>h</a:t>
            </a:r>
            <a:r>
              <a:rPr sz="1400" spc="40" dirty="0">
                <a:solidFill>
                  <a:srgbClr val="16214B"/>
                </a:solidFill>
                <a:cs typeface="Verdana"/>
              </a:rPr>
              <a:t>o</a:t>
            </a:r>
            <a:r>
              <a:rPr sz="1400" spc="-45" dirty="0">
                <a:solidFill>
                  <a:srgbClr val="16214B"/>
                </a:solidFill>
                <a:cs typeface="Verdana"/>
              </a:rPr>
              <a:t>s</a:t>
            </a:r>
            <a:r>
              <a:rPr sz="1400" spc="25" dirty="0">
                <a:solidFill>
                  <a:srgbClr val="16214B"/>
                </a:solidFill>
                <a:cs typeface="Verdana"/>
              </a:rPr>
              <a:t>e</a:t>
            </a:r>
            <a:r>
              <a:rPr sz="1400" spc="-140" dirty="0">
                <a:solidFill>
                  <a:srgbClr val="16214B"/>
                </a:solidFill>
                <a:cs typeface="Verdana"/>
              </a:rPr>
              <a:t> </a:t>
            </a:r>
            <a:r>
              <a:rPr sz="1400" spc="20" dirty="0">
                <a:solidFill>
                  <a:srgbClr val="16214B"/>
                </a:solidFill>
                <a:cs typeface="Verdana"/>
              </a:rPr>
              <a:t>t</a:t>
            </a:r>
            <a:r>
              <a:rPr sz="1400" spc="80" dirty="0">
                <a:solidFill>
                  <a:srgbClr val="16214B"/>
                </a:solidFill>
                <a:cs typeface="Verdana"/>
              </a:rPr>
              <a:t>h</a:t>
            </a:r>
            <a:r>
              <a:rPr sz="1400" spc="-10" dirty="0">
                <a:solidFill>
                  <a:srgbClr val="16214B"/>
                </a:solidFill>
                <a:cs typeface="Verdana"/>
              </a:rPr>
              <a:t>a</a:t>
            </a:r>
            <a:r>
              <a:rPr sz="1400" spc="25" dirty="0">
                <a:solidFill>
                  <a:srgbClr val="16214B"/>
                </a:solidFill>
                <a:cs typeface="Verdana"/>
              </a:rPr>
              <a:t>t</a:t>
            </a:r>
            <a:r>
              <a:rPr sz="1400" spc="-140" dirty="0">
                <a:solidFill>
                  <a:srgbClr val="16214B"/>
                </a:solidFill>
                <a:cs typeface="Verdana"/>
              </a:rPr>
              <a:t> </a:t>
            </a:r>
            <a:r>
              <a:rPr sz="1400" spc="110" dirty="0">
                <a:solidFill>
                  <a:srgbClr val="16214B"/>
                </a:solidFill>
                <a:cs typeface="Verdana"/>
              </a:rPr>
              <a:t>w</a:t>
            </a:r>
            <a:r>
              <a:rPr sz="1400" spc="20" dirty="0">
                <a:solidFill>
                  <a:srgbClr val="16214B"/>
                </a:solidFill>
                <a:cs typeface="Verdana"/>
              </a:rPr>
              <a:t>e</a:t>
            </a:r>
            <a:r>
              <a:rPr sz="1400" spc="-40" dirty="0">
                <a:solidFill>
                  <a:srgbClr val="16214B"/>
                </a:solidFill>
                <a:cs typeface="Verdana"/>
              </a:rPr>
              <a:t>r</a:t>
            </a:r>
            <a:r>
              <a:rPr sz="1400" spc="25" dirty="0">
                <a:solidFill>
                  <a:srgbClr val="16214B"/>
                </a:solidFill>
                <a:cs typeface="Verdana"/>
              </a:rPr>
              <a:t>e</a:t>
            </a:r>
            <a:r>
              <a:rPr sz="1400" spc="-140" dirty="0">
                <a:solidFill>
                  <a:srgbClr val="16214B"/>
                </a:solidFill>
                <a:cs typeface="Verdana"/>
              </a:rPr>
              <a:t> </a:t>
            </a:r>
            <a:r>
              <a:rPr sz="1400" spc="80" dirty="0">
                <a:solidFill>
                  <a:srgbClr val="16214B"/>
                </a:solidFill>
                <a:cs typeface="Verdana"/>
              </a:rPr>
              <a:t>n</a:t>
            </a:r>
            <a:r>
              <a:rPr sz="1400" spc="40" dirty="0">
                <a:solidFill>
                  <a:srgbClr val="16214B"/>
                </a:solidFill>
                <a:cs typeface="Verdana"/>
              </a:rPr>
              <a:t>o</a:t>
            </a:r>
            <a:r>
              <a:rPr sz="1400" spc="20" dirty="0">
                <a:solidFill>
                  <a:srgbClr val="16214B"/>
                </a:solidFill>
                <a:cs typeface="Verdana"/>
              </a:rPr>
              <a:t>t</a:t>
            </a:r>
            <a:r>
              <a:rPr sz="1400" spc="-210" dirty="0">
                <a:solidFill>
                  <a:srgbClr val="16214B"/>
                </a:solidFill>
                <a:cs typeface="Verdana"/>
              </a:rPr>
              <a:t>!</a:t>
            </a:r>
            <a:endParaRPr sz="1400" dirty="0">
              <a:cs typeface="Verdana"/>
            </a:endParaRPr>
          </a:p>
          <a:p>
            <a:pPr>
              <a:lnSpc>
                <a:spcPct val="100000"/>
              </a:lnSpc>
              <a:spcBef>
                <a:spcPts val="50"/>
              </a:spcBef>
              <a:defRPr/>
            </a:pPr>
            <a:endParaRPr sz="1400" dirty="0">
              <a:cs typeface="Verdana"/>
            </a:endParaRPr>
          </a:p>
          <a:p>
            <a:pPr marL="12700" marR="6985" algn="just">
              <a:lnSpc>
                <a:spcPct val="123100"/>
              </a:lnSpc>
              <a:defRPr/>
            </a:pPr>
            <a:r>
              <a:rPr sz="1400" spc="-80" dirty="0">
                <a:solidFill>
                  <a:srgbClr val="16214B"/>
                </a:solidFill>
                <a:cs typeface="Verdana"/>
              </a:rPr>
              <a:t>It </a:t>
            </a:r>
            <a:r>
              <a:rPr sz="1400" spc="-25" dirty="0">
                <a:solidFill>
                  <a:srgbClr val="16214B"/>
                </a:solidFill>
                <a:cs typeface="Verdana"/>
              </a:rPr>
              <a:t>is </a:t>
            </a:r>
            <a:r>
              <a:rPr sz="1400" spc="40" dirty="0">
                <a:solidFill>
                  <a:srgbClr val="16214B"/>
                </a:solidFill>
                <a:cs typeface="Verdana"/>
              </a:rPr>
              <a:t>important </a:t>
            </a:r>
            <a:r>
              <a:rPr sz="1400" spc="35" dirty="0">
                <a:solidFill>
                  <a:srgbClr val="16214B"/>
                </a:solidFill>
                <a:cs typeface="Verdana"/>
              </a:rPr>
              <a:t>to </a:t>
            </a:r>
            <a:r>
              <a:rPr sz="1400" spc="-25" dirty="0">
                <a:solidFill>
                  <a:srgbClr val="16214B"/>
                </a:solidFill>
                <a:cs typeface="Verdana"/>
              </a:rPr>
              <a:t>stay </a:t>
            </a:r>
            <a:r>
              <a:rPr sz="1400" spc="45" dirty="0">
                <a:solidFill>
                  <a:srgbClr val="16214B"/>
                </a:solidFill>
                <a:cs typeface="Verdana"/>
              </a:rPr>
              <a:t>informed </a:t>
            </a:r>
            <a:r>
              <a:rPr sz="1400" spc="60" dirty="0">
                <a:solidFill>
                  <a:srgbClr val="16214B"/>
                </a:solidFill>
                <a:cs typeface="Verdana"/>
              </a:rPr>
              <a:t>and </a:t>
            </a:r>
            <a:r>
              <a:rPr sz="1400" spc="35" dirty="0">
                <a:solidFill>
                  <a:srgbClr val="16214B"/>
                </a:solidFill>
                <a:cs typeface="Verdana"/>
              </a:rPr>
              <a:t>to </a:t>
            </a:r>
            <a:r>
              <a:rPr sz="1400" spc="-550" dirty="0">
                <a:solidFill>
                  <a:srgbClr val="16214B"/>
                </a:solidFill>
                <a:cs typeface="Verdana"/>
              </a:rPr>
              <a:t> </a:t>
            </a:r>
            <a:r>
              <a:rPr sz="1400" spc="65" dirty="0">
                <a:solidFill>
                  <a:srgbClr val="16214B"/>
                </a:solidFill>
                <a:cs typeface="Verdana"/>
              </a:rPr>
              <a:t>know </a:t>
            </a:r>
            <a:r>
              <a:rPr sz="1400" spc="55" dirty="0">
                <a:solidFill>
                  <a:srgbClr val="16214B"/>
                </a:solidFill>
                <a:cs typeface="Verdana"/>
              </a:rPr>
              <a:t>what </a:t>
            </a:r>
            <a:r>
              <a:rPr sz="1400" spc="45" dirty="0">
                <a:solidFill>
                  <a:srgbClr val="16214B"/>
                </a:solidFill>
                <a:cs typeface="Verdana"/>
              </a:rPr>
              <a:t>happens </a:t>
            </a:r>
            <a:r>
              <a:rPr sz="1400" spc="40" dirty="0">
                <a:solidFill>
                  <a:srgbClr val="16214B"/>
                </a:solidFill>
                <a:cs typeface="Verdana"/>
              </a:rPr>
              <a:t>in </a:t>
            </a:r>
            <a:r>
              <a:rPr sz="1400" spc="45" dirty="0">
                <a:solidFill>
                  <a:srgbClr val="16214B"/>
                </a:solidFill>
                <a:cs typeface="Verdana"/>
              </a:rPr>
              <a:t>the </a:t>
            </a:r>
            <a:r>
              <a:rPr sz="1400" spc="25" dirty="0">
                <a:solidFill>
                  <a:srgbClr val="16214B"/>
                </a:solidFill>
                <a:cs typeface="Verdana"/>
              </a:rPr>
              <a:t>political </a:t>
            </a:r>
            <a:r>
              <a:rPr sz="1400" spc="30" dirty="0">
                <a:solidFill>
                  <a:srgbClr val="16214B"/>
                </a:solidFill>
                <a:cs typeface="Verdana"/>
              </a:rPr>
              <a:t> </a:t>
            </a:r>
            <a:r>
              <a:rPr sz="1400" spc="35" dirty="0">
                <a:solidFill>
                  <a:srgbClr val="16214B"/>
                </a:solidFill>
                <a:cs typeface="Verdana"/>
              </a:rPr>
              <a:t>environment</a:t>
            </a:r>
            <a:r>
              <a:rPr sz="1400" spc="-145" dirty="0">
                <a:solidFill>
                  <a:srgbClr val="16214B"/>
                </a:solidFill>
                <a:cs typeface="Verdana"/>
              </a:rPr>
              <a:t> </a:t>
            </a:r>
            <a:r>
              <a:rPr sz="1400" spc="15" dirty="0">
                <a:solidFill>
                  <a:srgbClr val="16214B"/>
                </a:solidFill>
                <a:cs typeface="Verdana"/>
              </a:rPr>
              <a:t>of</a:t>
            </a:r>
            <a:r>
              <a:rPr sz="1400" spc="-140" dirty="0">
                <a:solidFill>
                  <a:srgbClr val="16214B"/>
                </a:solidFill>
                <a:cs typeface="Verdana"/>
              </a:rPr>
              <a:t> </a:t>
            </a:r>
            <a:r>
              <a:rPr sz="1400" dirty="0">
                <a:solidFill>
                  <a:srgbClr val="16214B"/>
                </a:solidFill>
                <a:cs typeface="Verdana"/>
              </a:rPr>
              <a:t>your</a:t>
            </a:r>
            <a:r>
              <a:rPr sz="1400" spc="-140" dirty="0">
                <a:solidFill>
                  <a:srgbClr val="16214B"/>
                </a:solidFill>
                <a:cs typeface="Verdana"/>
              </a:rPr>
              <a:t> </a:t>
            </a:r>
            <a:r>
              <a:rPr sz="1400" spc="20" dirty="0">
                <a:solidFill>
                  <a:srgbClr val="16214B"/>
                </a:solidFill>
                <a:cs typeface="Verdana"/>
              </a:rPr>
              <a:t>field</a:t>
            </a:r>
            <a:r>
              <a:rPr sz="1400" spc="-140" dirty="0">
                <a:solidFill>
                  <a:srgbClr val="16214B"/>
                </a:solidFill>
                <a:cs typeface="Verdana"/>
              </a:rPr>
              <a:t> </a:t>
            </a:r>
            <a:r>
              <a:rPr sz="1400" spc="15" dirty="0">
                <a:solidFill>
                  <a:srgbClr val="16214B"/>
                </a:solidFill>
                <a:cs typeface="Verdana"/>
              </a:rPr>
              <a:t>of</a:t>
            </a:r>
            <a:r>
              <a:rPr sz="1400" spc="-140" dirty="0">
                <a:solidFill>
                  <a:srgbClr val="16214B"/>
                </a:solidFill>
                <a:cs typeface="Verdana"/>
              </a:rPr>
              <a:t> </a:t>
            </a:r>
            <a:r>
              <a:rPr sz="1400" spc="35" dirty="0">
                <a:solidFill>
                  <a:srgbClr val="16214B"/>
                </a:solidFill>
                <a:cs typeface="Verdana"/>
              </a:rPr>
              <a:t>work</a:t>
            </a:r>
            <a:r>
              <a:rPr lang="de-DE" sz="1400" spc="35" dirty="0">
                <a:solidFill>
                  <a:srgbClr val="16214B"/>
                </a:solidFill>
                <a:cs typeface="Verdana"/>
              </a:rPr>
              <a:t>.</a:t>
            </a:r>
            <a:endParaRPr sz="1400" dirty="0">
              <a:cs typeface="Verdana"/>
            </a:endParaRPr>
          </a:p>
        </p:txBody>
      </p:sp>
      <p:sp>
        <p:nvSpPr>
          <p:cNvPr id="4" name="object 4"/>
          <p:cNvSpPr txBox="1"/>
          <p:nvPr/>
        </p:nvSpPr>
        <p:spPr bwMode="auto">
          <a:xfrm>
            <a:off x="652668" y="4365889"/>
            <a:ext cx="5334000" cy="2452018"/>
          </a:xfrm>
          <a:prstGeom prst="rect">
            <a:avLst/>
          </a:prstGeom>
        </p:spPr>
        <p:txBody>
          <a:bodyPr vert="horz" wrap="square" lIns="0" tIns="12065" rIns="0" bIns="0" rtlCol="0">
            <a:spAutoFit/>
          </a:bodyPr>
          <a:lstStyle/>
          <a:p>
            <a:pPr marL="12700" marR="5080" algn="just">
              <a:lnSpc>
                <a:spcPct val="123100"/>
              </a:lnSpc>
              <a:spcBef>
                <a:spcPts val="95"/>
              </a:spcBef>
              <a:defRPr/>
            </a:pPr>
            <a:r>
              <a:rPr sz="1400" spc="-80" dirty="0">
                <a:solidFill>
                  <a:srgbClr val="16214B"/>
                </a:solidFill>
                <a:cs typeface="Verdana"/>
              </a:rPr>
              <a:t>It </a:t>
            </a:r>
            <a:r>
              <a:rPr sz="1400" spc="-25" dirty="0">
                <a:solidFill>
                  <a:srgbClr val="16214B"/>
                </a:solidFill>
                <a:cs typeface="Verdana"/>
              </a:rPr>
              <a:t>is </a:t>
            </a:r>
            <a:r>
              <a:rPr sz="1400" spc="-5" dirty="0">
                <a:solidFill>
                  <a:srgbClr val="16214B"/>
                </a:solidFill>
                <a:cs typeface="Verdana"/>
              </a:rPr>
              <a:t>also </a:t>
            </a:r>
            <a:r>
              <a:rPr sz="1400" spc="40" dirty="0">
                <a:solidFill>
                  <a:srgbClr val="16214B"/>
                </a:solidFill>
                <a:cs typeface="Verdana"/>
              </a:rPr>
              <a:t>important </a:t>
            </a:r>
            <a:r>
              <a:rPr sz="1400" spc="35" dirty="0">
                <a:solidFill>
                  <a:srgbClr val="16214B"/>
                </a:solidFill>
                <a:cs typeface="Verdana"/>
              </a:rPr>
              <a:t>to choose </a:t>
            </a:r>
            <a:r>
              <a:rPr sz="1400" spc="45" dirty="0">
                <a:solidFill>
                  <a:srgbClr val="16214B"/>
                </a:solidFill>
                <a:cs typeface="Verdana"/>
              </a:rPr>
              <a:t>the </a:t>
            </a:r>
            <a:r>
              <a:rPr sz="1400" spc="35" dirty="0">
                <a:solidFill>
                  <a:srgbClr val="16214B"/>
                </a:solidFill>
                <a:cs typeface="Verdana"/>
              </a:rPr>
              <a:t>right </a:t>
            </a:r>
            <a:r>
              <a:rPr sz="1400" spc="-550" dirty="0">
                <a:solidFill>
                  <a:srgbClr val="16214B"/>
                </a:solidFill>
                <a:cs typeface="Verdana"/>
              </a:rPr>
              <a:t> </a:t>
            </a:r>
            <a:r>
              <a:rPr sz="1400" spc="80" dirty="0">
                <a:solidFill>
                  <a:srgbClr val="16214B"/>
                </a:solidFill>
                <a:cs typeface="Verdana"/>
              </a:rPr>
              <a:t>moment </a:t>
            </a:r>
            <a:r>
              <a:rPr sz="1400" spc="35" dirty="0">
                <a:solidFill>
                  <a:srgbClr val="16214B"/>
                </a:solidFill>
                <a:cs typeface="Verdana"/>
              </a:rPr>
              <a:t>to </a:t>
            </a:r>
            <a:r>
              <a:rPr lang="hr-HR" sz="1400" spc="35" dirty="0">
                <a:solidFill>
                  <a:srgbClr val="16214B"/>
                </a:solidFill>
                <a:cs typeface="Verdana"/>
              </a:rPr>
              <a:t>advocate</a:t>
            </a:r>
            <a:r>
              <a:rPr sz="1400" spc="35" dirty="0">
                <a:solidFill>
                  <a:srgbClr val="16214B"/>
                </a:solidFill>
                <a:cs typeface="Verdana"/>
              </a:rPr>
              <a:t> </a:t>
            </a:r>
            <a:r>
              <a:rPr sz="1400" spc="-5" dirty="0">
                <a:solidFill>
                  <a:srgbClr val="16214B"/>
                </a:solidFill>
                <a:cs typeface="Verdana"/>
              </a:rPr>
              <a:t>for </a:t>
            </a:r>
            <a:r>
              <a:rPr sz="1400" dirty="0">
                <a:solidFill>
                  <a:srgbClr val="16214B"/>
                </a:solidFill>
                <a:cs typeface="Verdana"/>
              </a:rPr>
              <a:t>your </a:t>
            </a:r>
            <a:r>
              <a:rPr sz="1400" spc="20" dirty="0">
                <a:solidFill>
                  <a:srgbClr val="16214B"/>
                </a:solidFill>
                <a:cs typeface="Verdana"/>
              </a:rPr>
              <a:t>goals </a:t>
            </a:r>
            <a:r>
              <a:rPr sz="1400" spc="30" dirty="0">
                <a:solidFill>
                  <a:srgbClr val="16214B"/>
                </a:solidFill>
                <a:cs typeface="Verdana"/>
              </a:rPr>
              <a:t>that </a:t>
            </a:r>
            <a:r>
              <a:rPr sz="1400" spc="15" dirty="0">
                <a:solidFill>
                  <a:srgbClr val="16214B"/>
                </a:solidFill>
                <a:cs typeface="Verdana"/>
              </a:rPr>
              <a:t>you </a:t>
            </a:r>
            <a:r>
              <a:rPr sz="1400" spc="55" dirty="0">
                <a:solidFill>
                  <a:srgbClr val="16214B"/>
                </a:solidFill>
                <a:cs typeface="Verdana"/>
              </a:rPr>
              <a:t>want </a:t>
            </a:r>
            <a:r>
              <a:rPr sz="1400" spc="35" dirty="0">
                <a:solidFill>
                  <a:srgbClr val="16214B"/>
                </a:solidFill>
                <a:cs typeface="Verdana"/>
              </a:rPr>
              <a:t>to </a:t>
            </a:r>
            <a:r>
              <a:rPr sz="1400" spc="60" dirty="0">
                <a:solidFill>
                  <a:srgbClr val="16214B"/>
                </a:solidFill>
                <a:cs typeface="Verdana"/>
              </a:rPr>
              <a:t>be </a:t>
            </a:r>
            <a:r>
              <a:rPr sz="1400" spc="55" dirty="0">
                <a:solidFill>
                  <a:srgbClr val="16214B"/>
                </a:solidFill>
                <a:cs typeface="Verdana"/>
              </a:rPr>
              <a:t>included </a:t>
            </a:r>
            <a:r>
              <a:rPr sz="1400" spc="40" dirty="0">
                <a:solidFill>
                  <a:srgbClr val="16214B"/>
                </a:solidFill>
                <a:cs typeface="Verdana"/>
              </a:rPr>
              <a:t>in </a:t>
            </a:r>
            <a:r>
              <a:rPr sz="1400" spc="-5" dirty="0">
                <a:solidFill>
                  <a:srgbClr val="16214B"/>
                </a:solidFill>
                <a:cs typeface="Verdana"/>
              </a:rPr>
              <a:t>a </a:t>
            </a:r>
            <a:r>
              <a:rPr sz="1400" spc="25" dirty="0">
                <a:solidFill>
                  <a:srgbClr val="16214B"/>
                </a:solidFill>
                <a:cs typeface="Verdana"/>
              </a:rPr>
              <a:t>policy </a:t>
            </a:r>
            <a:r>
              <a:rPr sz="1400" spc="5" dirty="0">
                <a:solidFill>
                  <a:srgbClr val="16214B"/>
                </a:solidFill>
                <a:cs typeface="Verdana"/>
              </a:rPr>
              <a:t>or </a:t>
            </a:r>
            <a:r>
              <a:rPr sz="1400" spc="10" dirty="0">
                <a:solidFill>
                  <a:srgbClr val="16214B"/>
                </a:solidFill>
                <a:cs typeface="Verdana"/>
              </a:rPr>
              <a:t> </a:t>
            </a:r>
            <a:r>
              <a:rPr sz="1400" spc="35" dirty="0">
                <a:solidFill>
                  <a:srgbClr val="16214B"/>
                </a:solidFill>
                <a:cs typeface="Verdana"/>
              </a:rPr>
              <a:t>law</a:t>
            </a:r>
            <a:r>
              <a:rPr lang="en-US" sz="1400" spc="35" dirty="0">
                <a:solidFill>
                  <a:srgbClr val="16214B"/>
                </a:solidFill>
                <a:cs typeface="Verdana"/>
              </a:rPr>
              <a:t> </a:t>
            </a:r>
            <a:r>
              <a:rPr lang="en-US" sz="1400" spc="-30" dirty="0">
                <a:solidFill>
                  <a:srgbClr val="16214B"/>
                </a:solidFill>
                <a:cs typeface="Verdana"/>
              </a:rPr>
              <a:t>etc</a:t>
            </a:r>
            <a:r>
              <a:rPr sz="1400" spc="-30" dirty="0">
                <a:solidFill>
                  <a:srgbClr val="16214B"/>
                </a:solidFill>
                <a:cs typeface="Verdana"/>
              </a:rPr>
              <a:t>. </a:t>
            </a:r>
            <a:r>
              <a:rPr sz="1400" spc="15" dirty="0">
                <a:solidFill>
                  <a:srgbClr val="16214B"/>
                </a:solidFill>
                <a:cs typeface="Verdana"/>
              </a:rPr>
              <a:t>The </a:t>
            </a:r>
            <a:r>
              <a:rPr sz="1400" spc="5" dirty="0">
                <a:solidFill>
                  <a:srgbClr val="16214B"/>
                </a:solidFill>
                <a:cs typeface="Verdana"/>
              </a:rPr>
              <a:t>ability </a:t>
            </a:r>
            <a:r>
              <a:rPr sz="1400" spc="35" dirty="0">
                <a:solidFill>
                  <a:srgbClr val="16214B"/>
                </a:solidFill>
                <a:cs typeface="Verdana"/>
              </a:rPr>
              <a:t>to </a:t>
            </a:r>
            <a:r>
              <a:rPr sz="1400" spc="60" dirty="0">
                <a:solidFill>
                  <a:srgbClr val="16214B"/>
                </a:solidFill>
                <a:cs typeface="Verdana"/>
              </a:rPr>
              <a:t>impact </a:t>
            </a:r>
            <a:r>
              <a:rPr sz="1400" spc="-5" dirty="0">
                <a:solidFill>
                  <a:srgbClr val="16214B"/>
                </a:solidFill>
                <a:cs typeface="Verdana"/>
              </a:rPr>
              <a:t>a </a:t>
            </a:r>
            <a:r>
              <a:rPr sz="1400" spc="25" dirty="0">
                <a:solidFill>
                  <a:srgbClr val="16214B"/>
                </a:solidFill>
                <a:cs typeface="Verdana"/>
              </a:rPr>
              <a:t>specific </a:t>
            </a:r>
            <a:r>
              <a:rPr sz="1400" spc="-550" dirty="0">
                <a:solidFill>
                  <a:srgbClr val="16214B"/>
                </a:solidFill>
                <a:cs typeface="Verdana"/>
              </a:rPr>
              <a:t> </a:t>
            </a:r>
            <a:r>
              <a:rPr sz="1400" dirty="0">
                <a:solidFill>
                  <a:srgbClr val="16214B"/>
                </a:solidFill>
                <a:cs typeface="Verdana"/>
              </a:rPr>
              <a:t>issue </a:t>
            </a:r>
            <a:r>
              <a:rPr sz="1400" spc="25" dirty="0">
                <a:solidFill>
                  <a:srgbClr val="16214B"/>
                </a:solidFill>
                <a:cs typeface="Verdana"/>
              </a:rPr>
              <a:t>will </a:t>
            </a:r>
            <a:r>
              <a:rPr sz="1400" spc="70" dirty="0">
                <a:solidFill>
                  <a:srgbClr val="16214B"/>
                </a:solidFill>
                <a:cs typeface="Verdana"/>
              </a:rPr>
              <a:t>depend </a:t>
            </a:r>
            <a:r>
              <a:rPr sz="1400" spc="65" dirty="0">
                <a:solidFill>
                  <a:srgbClr val="16214B"/>
                </a:solidFill>
                <a:cs typeface="Verdana"/>
              </a:rPr>
              <a:t>on </a:t>
            </a:r>
            <a:r>
              <a:rPr sz="1400" spc="45" dirty="0">
                <a:solidFill>
                  <a:srgbClr val="16214B"/>
                </a:solidFill>
                <a:cs typeface="Verdana"/>
              </a:rPr>
              <a:t>the </a:t>
            </a:r>
            <a:r>
              <a:rPr sz="1400" spc="20" dirty="0">
                <a:solidFill>
                  <a:srgbClr val="16214B"/>
                </a:solidFill>
                <a:cs typeface="Verdana"/>
              </a:rPr>
              <a:t>stage </a:t>
            </a:r>
            <a:r>
              <a:rPr lang="de-DE" sz="1400" spc="30" dirty="0">
                <a:solidFill>
                  <a:srgbClr val="16214B"/>
                </a:solidFill>
                <a:cs typeface="Verdana"/>
              </a:rPr>
              <a:t>of the</a:t>
            </a:r>
            <a:r>
              <a:rPr sz="1400" spc="30" dirty="0">
                <a:solidFill>
                  <a:srgbClr val="16214B"/>
                </a:solidFill>
                <a:cs typeface="Verdana"/>
              </a:rPr>
              <a:t> </a:t>
            </a:r>
            <a:r>
              <a:rPr sz="1400" spc="35" dirty="0">
                <a:solidFill>
                  <a:srgbClr val="16214B"/>
                </a:solidFill>
                <a:cs typeface="Verdana"/>
              </a:rPr>
              <a:t> </a:t>
            </a:r>
            <a:r>
              <a:rPr sz="1400" spc="-5" dirty="0">
                <a:solidFill>
                  <a:srgbClr val="16214B"/>
                </a:solidFill>
                <a:cs typeface="Verdana"/>
              </a:rPr>
              <a:t>i</a:t>
            </a:r>
            <a:r>
              <a:rPr sz="1400" spc="-45" dirty="0">
                <a:solidFill>
                  <a:srgbClr val="16214B"/>
                </a:solidFill>
                <a:cs typeface="Verdana"/>
              </a:rPr>
              <a:t>ss</a:t>
            </a:r>
            <a:r>
              <a:rPr sz="1400" spc="75" dirty="0">
                <a:solidFill>
                  <a:srgbClr val="16214B"/>
                </a:solidFill>
                <a:cs typeface="Verdana"/>
              </a:rPr>
              <a:t>u</a:t>
            </a:r>
            <a:r>
              <a:rPr sz="1400" spc="25" dirty="0">
                <a:solidFill>
                  <a:srgbClr val="16214B"/>
                </a:solidFill>
                <a:cs typeface="Verdana"/>
              </a:rPr>
              <a:t>e</a:t>
            </a:r>
            <a:r>
              <a:rPr sz="1400" spc="-140" dirty="0">
                <a:solidFill>
                  <a:srgbClr val="16214B"/>
                </a:solidFill>
                <a:cs typeface="Verdana"/>
              </a:rPr>
              <a:t> </a:t>
            </a:r>
            <a:r>
              <a:rPr sz="1400" spc="-5" dirty="0">
                <a:solidFill>
                  <a:srgbClr val="16214B"/>
                </a:solidFill>
                <a:cs typeface="Verdana"/>
              </a:rPr>
              <a:t>i</a:t>
            </a:r>
            <a:r>
              <a:rPr sz="1400" spc="85" dirty="0">
                <a:solidFill>
                  <a:srgbClr val="16214B"/>
                </a:solidFill>
                <a:cs typeface="Verdana"/>
              </a:rPr>
              <a:t>n</a:t>
            </a:r>
            <a:r>
              <a:rPr sz="1400" spc="-140" dirty="0">
                <a:solidFill>
                  <a:srgbClr val="16214B"/>
                </a:solidFill>
                <a:cs typeface="Verdana"/>
              </a:rPr>
              <a:t> </a:t>
            </a:r>
            <a:r>
              <a:rPr sz="1400" spc="20" dirty="0">
                <a:solidFill>
                  <a:srgbClr val="16214B"/>
                </a:solidFill>
                <a:cs typeface="Verdana"/>
              </a:rPr>
              <a:t>t</a:t>
            </a:r>
            <a:r>
              <a:rPr sz="1400" spc="80" dirty="0">
                <a:solidFill>
                  <a:srgbClr val="16214B"/>
                </a:solidFill>
                <a:cs typeface="Verdana"/>
              </a:rPr>
              <a:t>h</a:t>
            </a:r>
            <a:r>
              <a:rPr sz="1400" spc="25" dirty="0">
                <a:solidFill>
                  <a:srgbClr val="16214B"/>
                </a:solidFill>
                <a:cs typeface="Verdana"/>
              </a:rPr>
              <a:t>e</a:t>
            </a:r>
            <a:r>
              <a:rPr sz="1400" spc="-140" dirty="0">
                <a:solidFill>
                  <a:srgbClr val="16214B"/>
                </a:solidFill>
                <a:cs typeface="Verdana"/>
              </a:rPr>
              <a:t> </a:t>
            </a:r>
            <a:r>
              <a:rPr sz="1400" spc="100" dirty="0">
                <a:solidFill>
                  <a:srgbClr val="16214B"/>
                </a:solidFill>
                <a:cs typeface="Verdana"/>
              </a:rPr>
              <a:t>p</a:t>
            </a:r>
            <a:r>
              <a:rPr sz="1400" spc="40" dirty="0">
                <a:solidFill>
                  <a:srgbClr val="16214B"/>
                </a:solidFill>
                <a:cs typeface="Verdana"/>
              </a:rPr>
              <a:t>o</a:t>
            </a:r>
            <a:r>
              <a:rPr sz="1400" spc="-5" dirty="0">
                <a:solidFill>
                  <a:srgbClr val="16214B"/>
                </a:solidFill>
                <a:cs typeface="Verdana"/>
              </a:rPr>
              <a:t>li</a:t>
            </a:r>
            <a:r>
              <a:rPr sz="1400" spc="75" dirty="0">
                <a:solidFill>
                  <a:srgbClr val="16214B"/>
                </a:solidFill>
                <a:cs typeface="Verdana"/>
              </a:rPr>
              <a:t>c</a:t>
            </a:r>
            <a:r>
              <a:rPr sz="1400" spc="-70" dirty="0">
                <a:solidFill>
                  <a:srgbClr val="16214B"/>
                </a:solidFill>
                <a:cs typeface="Verdana"/>
              </a:rPr>
              <a:t>y</a:t>
            </a:r>
            <a:r>
              <a:rPr sz="1400" spc="-140" dirty="0">
                <a:solidFill>
                  <a:srgbClr val="16214B"/>
                </a:solidFill>
                <a:cs typeface="Verdana"/>
              </a:rPr>
              <a:t> </a:t>
            </a:r>
            <a:r>
              <a:rPr lang="hr-HR" sz="1400" spc="-140" dirty="0">
                <a:solidFill>
                  <a:srgbClr val="16214B"/>
                </a:solidFill>
                <a:cs typeface="Verdana"/>
              </a:rPr>
              <a:t>  </a:t>
            </a:r>
            <a:r>
              <a:rPr sz="1400" spc="75" dirty="0">
                <a:solidFill>
                  <a:srgbClr val="16214B"/>
                </a:solidFill>
                <a:cs typeface="Verdana"/>
              </a:rPr>
              <a:t>c</a:t>
            </a:r>
            <a:r>
              <a:rPr sz="1400" spc="-75" dirty="0">
                <a:solidFill>
                  <a:srgbClr val="16214B"/>
                </a:solidFill>
                <a:cs typeface="Verdana"/>
              </a:rPr>
              <a:t>y</a:t>
            </a:r>
            <a:r>
              <a:rPr sz="1400" spc="75" dirty="0">
                <a:solidFill>
                  <a:srgbClr val="16214B"/>
                </a:solidFill>
                <a:cs typeface="Verdana"/>
              </a:rPr>
              <a:t>c</a:t>
            </a:r>
            <a:r>
              <a:rPr sz="1400" spc="-5" dirty="0">
                <a:solidFill>
                  <a:srgbClr val="16214B"/>
                </a:solidFill>
                <a:cs typeface="Verdana"/>
              </a:rPr>
              <a:t>l</a:t>
            </a:r>
            <a:r>
              <a:rPr sz="1400" spc="20" dirty="0">
                <a:solidFill>
                  <a:srgbClr val="16214B"/>
                </a:solidFill>
                <a:cs typeface="Verdana"/>
              </a:rPr>
              <a:t>e</a:t>
            </a:r>
            <a:r>
              <a:rPr sz="1400" spc="-240" dirty="0">
                <a:solidFill>
                  <a:srgbClr val="16214B"/>
                </a:solidFill>
                <a:cs typeface="Verdana"/>
              </a:rPr>
              <a:t>.</a:t>
            </a:r>
            <a:endParaRPr lang="de-DE" sz="1400" spc="-240" dirty="0">
              <a:solidFill>
                <a:srgbClr val="16214B"/>
              </a:solidFill>
              <a:cs typeface="Verdana"/>
            </a:endParaRPr>
          </a:p>
          <a:p>
            <a:pPr marL="12700" marR="5080" algn="just">
              <a:lnSpc>
                <a:spcPct val="123100"/>
              </a:lnSpc>
              <a:spcBef>
                <a:spcPts val="95"/>
              </a:spcBef>
              <a:defRPr/>
            </a:pPr>
            <a:endParaRPr lang="de-DE" sz="1400" spc="-240" dirty="0">
              <a:solidFill>
                <a:srgbClr val="16214B"/>
              </a:solidFill>
              <a:cs typeface="Verdana"/>
            </a:endParaRPr>
          </a:p>
          <a:p>
            <a:pPr marL="12700" marR="5080" algn="just">
              <a:lnSpc>
                <a:spcPct val="123100"/>
              </a:lnSpc>
              <a:spcBef>
                <a:spcPts val="95"/>
              </a:spcBef>
              <a:defRPr/>
            </a:pPr>
            <a:r>
              <a:rPr lang="en-US" sz="1400" dirty="0">
                <a:ea typeface="Calibri"/>
                <a:cs typeface="Times New Roman"/>
              </a:rPr>
              <a:t>E.G.: Most  interesting stages can be from</a:t>
            </a:r>
            <a:r>
              <a:rPr lang="hr-HR" sz="1400" dirty="0">
                <a:ea typeface="Calibri"/>
                <a:cs typeface="Times New Roman"/>
              </a:rPr>
              <a:t> the stage of</a:t>
            </a:r>
            <a:r>
              <a:rPr lang="en-US" sz="1400" dirty="0">
                <a:ea typeface="Calibri"/>
                <a:cs typeface="Times New Roman"/>
              </a:rPr>
              <a:t> idea to proposal and from proposal to adoption. </a:t>
            </a:r>
            <a:r>
              <a:rPr lang="de-DE" sz="1400" dirty="0">
                <a:ea typeface="Calibri"/>
                <a:cs typeface="Times New Roman"/>
              </a:rPr>
              <a:t>In implementation </a:t>
            </a:r>
            <a:r>
              <a:rPr lang="hr-HR" sz="1400" dirty="0">
                <a:ea typeface="Calibri"/>
                <a:cs typeface="Times New Roman"/>
              </a:rPr>
              <a:t>stage, </a:t>
            </a:r>
            <a:r>
              <a:rPr lang="de-DE" sz="1400" dirty="0">
                <a:ea typeface="Calibri"/>
                <a:cs typeface="Times New Roman"/>
              </a:rPr>
              <a:t>only implementation might be influenced </a:t>
            </a:r>
            <a:r>
              <a:rPr lang="hr-HR" sz="1400" dirty="0">
                <a:ea typeface="Calibri"/>
                <a:cs typeface="Times New Roman"/>
              </a:rPr>
              <a:t> - </a:t>
            </a:r>
            <a:r>
              <a:rPr lang="de-DE" sz="1400" dirty="0">
                <a:ea typeface="Calibri"/>
                <a:cs typeface="Times New Roman"/>
              </a:rPr>
              <a:t>not</a:t>
            </a:r>
            <a:r>
              <a:rPr lang="hr-HR" sz="1400" dirty="0">
                <a:ea typeface="Calibri"/>
                <a:cs typeface="Times New Roman"/>
              </a:rPr>
              <a:t> the</a:t>
            </a:r>
            <a:r>
              <a:rPr lang="de-DE" sz="1400" dirty="0">
                <a:ea typeface="Calibri"/>
                <a:cs typeface="Times New Roman"/>
              </a:rPr>
              <a:t> matter itself</a:t>
            </a:r>
          </a:p>
          <a:p>
            <a:pPr marL="12700" marR="5080" algn="just">
              <a:lnSpc>
                <a:spcPct val="123100"/>
              </a:lnSpc>
              <a:spcBef>
                <a:spcPts val="95"/>
              </a:spcBef>
              <a:defRPr/>
            </a:pPr>
            <a:endParaRPr lang="de-DE" sz="1600" spc="-240" dirty="0">
              <a:solidFill>
                <a:srgbClr val="16214B"/>
              </a:solidFill>
              <a:latin typeface="Montserrat"/>
              <a:cs typeface="Verdana"/>
            </a:endParaRPr>
          </a:p>
        </p:txBody>
      </p:sp>
      <p:sp>
        <p:nvSpPr>
          <p:cNvPr id="5" name="object 5"/>
          <p:cNvSpPr txBox="1">
            <a:spLocks noGrp="1"/>
          </p:cNvSpPr>
          <p:nvPr>
            <p:ph type="title"/>
          </p:nvPr>
        </p:nvSpPr>
        <p:spPr bwMode="auto">
          <a:xfrm>
            <a:off x="1049300" y="718100"/>
            <a:ext cx="4023995" cy="981038"/>
          </a:xfrm>
          <a:prstGeom prst="rect">
            <a:avLst/>
          </a:prstGeom>
        </p:spPr>
        <p:txBody>
          <a:bodyPr vert="horz" wrap="square" lIns="0" tIns="31750" rIns="0" bIns="0" rtlCol="0">
            <a:spAutoFit/>
          </a:bodyPr>
          <a:lstStyle/>
          <a:p>
            <a:pPr marL="12700" marR="5080">
              <a:lnSpc>
                <a:spcPts val="3720"/>
              </a:lnSpc>
              <a:spcBef>
                <a:spcPts val="250"/>
              </a:spcBef>
              <a:defRPr/>
            </a:pPr>
            <a:r>
              <a:rPr sz="3150" spc="235" dirty="0">
                <a:latin typeface="+mn-lt"/>
              </a:rPr>
              <a:t>H</a:t>
            </a:r>
            <a:r>
              <a:rPr lang="de-DE" sz="3150" spc="235" dirty="0">
                <a:latin typeface="+mn-lt"/>
              </a:rPr>
              <a:t>ow to </a:t>
            </a:r>
            <a:r>
              <a:rPr lang="hr-HR" sz="3150" spc="235" dirty="0">
                <a:latin typeface="+mn-lt"/>
              </a:rPr>
              <a:t>advocate</a:t>
            </a:r>
            <a:r>
              <a:rPr lang="de-DE" sz="3150" spc="235" dirty="0">
                <a:latin typeface="+mn-lt"/>
              </a:rPr>
              <a:t> successfully?</a:t>
            </a:r>
            <a:r>
              <a:rPr sz="3150" spc="-120" dirty="0">
                <a:latin typeface="+mn-lt"/>
              </a:rPr>
              <a:t> </a:t>
            </a:r>
            <a:r>
              <a:rPr sz="3150" spc="-500" dirty="0">
                <a:latin typeface="+mn-lt"/>
              </a:rPr>
              <a:t>(1)</a:t>
            </a:r>
            <a:endParaRPr sz="3150" dirty="0">
              <a:latin typeface="+mn-lt"/>
            </a:endParaRPr>
          </a:p>
        </p:txBody>
      </p:sp>
      <p:pic>
        <p:nvPicPr>
          <p:cNvPr id="7" name="object 7"/>
          <p:cNvPicPr/>
          <p:nvPr/>
        </p:nvPicPr>
        <p:blipFill>
          <a:blip r:embed="rId2"/>
          <a:stretch/>
        </p:blipFill>
        <p:spPr bwMode="auto">
          <a:xfrm>
            <a:off x="6570836" y="1673704"/>
            <a:ext cx="3595400" cy="3700247"/>
          </a:xfrm>
          <a:prstGeom prst="rect">
            <a:avLst/>
          </a:prstGeom>
        </p:spPr>
      </p:pic>
      <p:sp>
        <p:nvSpPr>
          <p:cNvPr id="8" name="object 8"/>
          <p:cNvSpPr txBox="1"/>
          <p:nvPr/>
        </p:nvSpPr>
        <p:spPr bwMode="auto">
          <a:xfrm>
            <a:off x="7994650" y="1082944"/>
            <a:ext cx="1184910" cy="251350"/>
          </a:xfrm>
          <a:prstGeom prst="rect">
            <a:avLst/>
          </a:prstGeom>
        </p:spPr>
        <p:txBody>
          <a:bodyPr vert="horz" wrap="square" lIns="0" tIns="12700" rIns="0" bIns="0" rtlCol="0">
            <a:spAutoFit/>
          </a:bodyPr>
          <a:lstStyle/>
          <a:p>
            <a:pPr marL="12700">
              <a:lnSpc>
                <a:spcPct val="100000"/>
              </a:lnSpc>
              <a:spcBef>
                <a:spcPts val="100"/>
              </a:spcBef>
              <a:defRPr/>
            </a:pPr>
            <a:r>
              <a:rPr sz="1550" spc="70" dirty="0">
                <a:cs typeface="Verdana"/>
              </a:rPr>
              <a:t>P</a:t>
            </a:r>
            <a:r>
              <a:rPr sz="1550" spc="15" dirty="0">
                <a:cs typeface="Verdana"/>
              </a:rPr>
              <a:t>o</a:t>
            </a:r>
            <a:r>
              <a:rPr sz="1550" spc="5" dirty="0">
                <a:cs typeface="Verdana"/>
              </a:rPr>
              <a:t>li</a:t>
            </a:r>
            <a:r>
              <a:rPr sz="1550" spc="50" dirty="0">
                <a:cs typeface="Verdana"/>
              </a:rPr>
              <a:t>c</a:t>
            </a:r>
            <a:r>
              <a:rPr sz="1550" spc="-40" dirty="0">
                <a:cs typeface="Verdana"/>
              </a:rPr>
              <a:t>y</a:t>
            </a:r>
            <a:r>
              <a:rPr sz="1550" spc="-165" dirty="0">
                <a:cs typeface="Verdana"/>
              </a:rPr>
              <a:t> </a:t>
            </a:r>
            <a:r>
              <a:rPr sz="1550" dirty="0">
                <a:cs typeface="Verdana"/>
              </a:rPr>
              <a:t>C</a:t>
            </a:r>
            <a:r>
              <a:rPr sz="1550" spc="-40" dirty="0">
                <a:cs typeface="Verdana"/>
              </a:rPr>
              <a:t>y</a:t>
            </a:r>
            <a:r>
              <a:rPr sz="1550" spc="50" dirty="0">
                <a:cs typeface="Verdana"/>
              </a:rPr>
              <a:t>c</a:t>
            </a:r>
            <a:r>
              <a:rPr sz="1550" spc="-5" dirty="0">
                <a:cs typeface="Verdana"/>
              </a:rPr>
              <a:t>le</a:t>
            </a:r>
            <a:endParaRPr sz="1550" dirty="0">
              <a:cs typeface="Verdana"/>
            </a:endParaRPr>
          </a:p>
        </p:txBody>
      </p:sp>
      <p:sp>
        <p:nvSpPr>
          <p:cNvPr id="9" name="object 9"/>
          <p:cNvSpPr txBox="1"/>
          <p:nvPr/>
        </p:nvSpPr>
        <p:spPr bwMode="auto">
          <a:xfrm>
            <a:off x="3746500" y="7031642"/>
            <a:ext cx="4840605" cy="316690"/>
          </a:xfrm>
          <a:prstGeom prst="rect">
            <a:avLst/>
          </a:prstGeom>
        </p:spPr>
        <p:txBody>
          <a:bodyPr vert="horz" wrap="square" lIns="0" tIns="11430" rIns="0" bIns="0" rtlCol="0">
            <a:spAutoFit/>
          </a:bodyPr>
          <a:lstStyle/>
          <a:p>
            <a:pPr marL="44450" marR="5080" indent="-32384">
              <a:lnSpc>
                <a:spcPct val="116300"/>
              </a:lnSpc>
              <a:spcBef>
                <a:spcPts val="90"/>
              </a:spcBef>
              <a:defRPr/>
            </a:pPr>
            <a:r>
              <a:rPr sz="900" spc="-20">
                <a:latin typeface="Verdana"/>
                <a:cs typeface="Verdana"/>
              </a:rPr>
              <a:t>Source:The </a:t>
            </a:r>
            <a:r>
              <a:rPr sz="900">
                <a:latin typeface="Verdana"/>
                <a:cs typeface="Verdana"/>
              </a:rPr>
              <a:t>European </a:t>
            </a:r>
            <a:r>
              <a:rPr sz="900" spc="-10">
                <a:latin typeface="Verdana"/>
                <a:cs typeface="Verdana"/>
              </a:rPr>
              <a:t>guide </a:t>
            </a:r>
            <a:r>
              <a:rPr sz="900" spc="25">
                <a:latin typeface="Verdana"/>
                <a:cs typeface="Verdana"/>
              </a:rPr>
              <a:t>to </a:t>
            </a:r>
            <a:r>
              <a:rPr sz="900">
                <a:latin typeface="Verdana"/>
                <a:cs typeface="Verdana"/>
              </a:rPr>
              <a:t>citizen </a:t>
            </a:r>
            <a:r>
              <a:rPr sz="900" spc="-5">
                <a:latin typeface="Verdana"/>
                <a:cs typeface="Verdana"/>
              </a:rPr>
              <a:t>lobbying, </a:t>
            </a:r>
            <a:r>
              <a:rPr sz="900">
                <a:latin typeface="Verdana"/>
                <a:cs typeface="Verdana"/>
              </a:rPr>
              <a:t>Brussels </a:t>
            </a:r>
            <a:r>
              <a:rPr sz="900" spc="-15">
                <a:latin typeface="Verdana"/>
                <a:cs typeface="Verdana"/>
              </a:rPr>
              <a:t>2019 </a:t>
            </a:r>
            <a:r>
              <a:rPr sz="900" spc="-10">
                <a:latin typeface="Verdana"/>
                <a:cs typeface="Verdana"/>
              </a:rPr>
              <a:t> https://</a:t>
            </a:r>
            <a:r>
              <a:rPr sz="900" u="sng" spc="-10">
                <a:latin typeface="Verdana"/>
                <a:cs typeface="Verdana"/>
                <a:hlinkClick r:id="rId3" tooltip="http://www.thegoodlobby.eu/wp-content/uploads/2019/07/Toolkit-EU.pdf"/>
              </a:rPr>
              <a:t>www.thegoodlobby.eu/wp-content/uploads/2019/07/Toolkit-EU.pdf</a:t>
            </a:r>
            <a:endParaRPr sz="900">
              <a:latin typeface="Verdana"/>
              <a:cs typeface="Verdana"/>
            </a:endParaRPr>
          </a:p>
        </p:txBody>
      </p:sp>
      <p:cxnSp>
        <p:nvCxnSpPr>
          <p:cNvPr id="10" name="Straight Connector 9"/>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p:blipFill>
        <p:spPr bwMode="auto">
          <a:xfrm>
            <a:off x="7645400" y="5933208"/>
            <a:ext cx="3048000" cy="1628775"/>
          </a:xfrm>
          <a:prstGeom prst="rect">
            <a:avLst/>
          </a:prstGeom>
        </p:spPr>
      </p:pic>
    </p:spTree>
    <p:extLst>
      <p:ext uri="{BB962C8B-B14F-4D97-AF65-F5344CB8AC3E}">
        <p14:creationId xmlns:p14="http://schemas.microsoft.com/office/powerpoint/2010/main" val="146498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p:nvPr/>
        </p:nvSpPr>
        <p:spPr bwMode="auto">
          <a:xfrm>
            <a:off x="1084875" y="2232872"/>
            <a:ext cx="600710" cy="67945"/>
          </a:xfrm>
          <a:custGeom>
            <a:avLst/>
            <a:gdLst/>
            <a:ahLst/>
            <a:cxnLst/>
            <a:rect l="l" t="t" r="r" b="b"/>
            <a:pathLst>
              <a:path w="600710" h="67944" extrusionOk="0">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pPr>
              <a:defRPr/>
            </a:pPr>
            <a:endParaRPr/>
          </a:p>
        </p:txBody>
      </p:sp>
      <p:sp>
        <p:nvSpPr>
          <p:cNvPr id="3" name="object 3"/>
          <p:cNvSpPr txBox="1"/>
          <p:nvPr/>
        </p:nvSpPr>
        <p:spPr bwMode="auto">
          <a:xfrm>
            <a:off x="1084875" y="1015522"/>
            <a:ext cx="4075079" cy="929742"/>
          </a:xfrm>
          <a:prstGeom prst="rect">
            <a:avLst/>
          </a:prstGeom>
        </p:spPr>
        <p:txBody>
          <a:bodyPr vert="horz" wrap="square" lIns="0" tIns="12065" rIns="0" bIns="0" rtlCol="0">
            <a:spAutoFit/>
          </a:bodyPr>
          <a:lstStyle/>
          <a:p>
            <a:pPr marL="12700" marR="5080">
              <a:lnSpc>
                <a:spcPct val="101200"/>
              </a:lnSpc>
              <a:spcBef>
                <a:spcPts val="95"/>
              </a:spcBef>
              <a:defRPr/>
            </a:pPr>
            <a:r>
              <a:rPr sz="3000" b="1" spc="265" dirty="0">
                <a:solidFill>
                  <a:srgbClr val="0C45A6"/>
                </a:solidFill>
                <a:cs typeface="Tahoma"/>
              </a:rPr>
              <a:t>H</a:t>
            </a:r>
            <a:r>
              <a:rPr lang="de-DE" sz="3000" b="1" spc="265" dirty="0">
                <a:solidFill>
                  <a:srgbClr val="0C45A6"/>
                </a:solidFill>
                <a:cs typeface="Tahoma"/>
              </a:rPr>
              <a:t>ow to </a:t>
            </a:r>
            <a:r>
              <a:rPr lang="hr-HR" sz="3000" b="1" spc="265" dirty="0">
                <a:solidFill>
                  <a:srgbClr val="0C45A6"/>
                </a:solidFill>
                <a:cs typeface="Tahoma"/>
              </a:rPr>
              <a:t>advocate</a:t>
            </a:r>
            <a:r>
              <a:rPr lang="de-DE" sz="3000" b="1" spc="265" dirty="0">
                <a:solidFill>
                  <a:srgbClr val="0C45A6"/>
                </a:solidFill>
                <a:cs typeface="Tahoma"/>
              </a:rPr>
              <a:t> successfully (2)</a:t>
            </a:r>
            <a:endParaRPr sz="3000" dirty="0">
              <a:cs typeface="Tahoma"/>
            </a:endParaRPr>
          </a:p>
        </p:txBody>
      </p:sp>
      <p:pic>
        <p:nvPicPr>
          <p:cNvPr id="5" name="object 5"/>
          <p:cNvPicPr/>
          <p:nvPr/>
        </p:nvPicPr>
        <p:blipFill>
          <a:blip r:embed="rId2"/>
          <a:stretch/>
        </p:blipFill>
        <p:spPr bwMode="auto">
          <a:xfrm>
            <a:off x="673861" y="4434206"/>
            <a:ext cx="5154919" cy="3117792"/>
          </a:xfrm>
          <a:prstGeom prst="rect">
            <a:avLst/>
          </a:prstGeom>
        </p:spPr>
      </p:pic>
      <p:grpSp>
        <p:nvGrpSpPr>
          <p:cNvPr id="6" name="object 6"/>
          <p:cNvGrpSpPr/>
          <p:nvPr/>
        </p:nvGrpSpPr>
        <p:grpSpPr bwMode="auto">
          <a:xfrm>
            <a:off x="5824607" y="2166637"/>
            <a:ext cx="4694420" cy="4365707"/>
            <a:chOff x="5830150" y="2166637"/>
            <a:chExt cx="4427855" cy="4365707"/>
          </a:xfrm>
        </p:grpSpPr>
        <p:pic>
          <p:nvPicPr>
            <p:cNvPr id="7" name="object 7"/>
            <p:cNvPicPr/>
            <p:nvPr/>
          </p:nvPicPr>
          <p:blipFill>
            <a:blip r:embed="rId3"/>
            <a:stretch/>
          </p:blipFill>
          <p:spPr bwMode="auto">
            <a:xfrm>
              <a:off x="5959230" y="6292766"/>
              <a:ext cx="239738" cy="239578"/>
            </a:xfrm>
            <a:prstGeom prst="rect">
              <a:avLst/>
            </a:prstGeom>
          </p:spPr>
        </p:pic>
        <p:sp>
          <p:nvSpPr>
            <p:cNvPr id="8" name="object 8"/>
            <p:cNvSpPr/>
            <p:nvPr/>
          </p:nvSpPr>
          <p:spPr bwMode="auto">
            <a:xfrm>
              <a:off x="5830150" y="2166637"/>
              <a:ext cx="4427855" cy="3656965"/>
            </a:xfrm>
            <a:custGeom>
              <a:avLst/>
              <a:gdLst/>
              <a:ahLst/>
              <a:cxnLst/>
              <a:rect l="l" t="t" r="r" b="b"/>
              <a:pathLst>
                <a:path w="4427855" h="3656965" extrusionOk="0">
                  <a:moveTo>
                    <a:pt x="311393" y="3638667"/>
                  </a:moveTo>
                  <a:lnTo>
                    <a:pt x="277971" y="3612254"/>
                  </a:lnTo>
                  <a:lnTo>
                    <a:pt x="255865" y="3577619"/>
                  </a:lnTo>
                  <a:lnTo>
                    <a:pt x="245040" y="3538094"/>
                  </a:lnTo>
                  <a:lnTo>
                    <a:pt x="245463" y="3497013"/>
                  </a:lnTo>
                  <a:lnTo>
                    <a:pt x="257099" y="3457710"/>
                  </a:lnTo>
                  <a:lnTo>
                    <a:pt x="279913" y="3423516"/>
                  </a:lnTo>
                  <a:lnTo>
                    <a:pt x="313872" y="3397766"/>
                  </a:lnTo>
                  <a:lnTo>
                    <a:pt x="356839" y="3383283"/>
                  </a:lnTo>
                  <a:lnTo>
                    <a:pt x="400244" y="3382323"/>
                  </a:lnTo>
                  <a:lnTo>
                    <a:pt x="440950" y="3393987"/>
                  </a:lnTo>
                  <a:lnTo>
                    <a:pt x="475818" y="3417376"/>
                  </a:lnTo>
                  <a:lnTo>
                    <a:pt x="501712" y="3451591"/>
                  </a:lnTo>
                  <a:lnTo>
                    <a:pt x="516257" y="3493067"/>
                  </a:lnTo>
                  <a:lnTo>
                    <a:pt x="517960" y="3533222"/>
                  </a:lnTo>
                  <a:lnTo>
                    <a:pt x="508501" y="3570406"/>
                  </a:lnTo>
                  <a:lnTo>
                    <a:pt x="489559" y="3602968"/>
                  </a:lnTo>
                  <a:lnTo>
                    <a:pt x="462815" y="3629257"/>
                  </a:lnTo>
                  <a:lnTo>
                    <a:pt x="429947" y="3647621"/>
                  </a:lnTo>
                  <a:lnTo>
                    <a:pt x="392636" y="3656411"/>
                  </a:lnTo>
                  <a:lnTo>
                    <a:pt x="352561" y="3653974"/>
                  </a:lnTo>
                  <a:lnTo>
                    <a:pt x="311402" y="3638660"/>
                  </a:lnTo>
                </a:path>
                <a:path w="4427855" h="3656965" extrusionOk="0">
                  <a:moveTo>
                    <a:pt x="665343" y="3412702"/>
                  </a:moveTo>
                  <a:lnTo>
                    <a:pt x="623976" y="3385166"/>
                  </a:lnTo>
                  <a:lnTo>
                    <a:pt x="589778" y="3351299"/>
                  </a:lnTo>
                  <a:lnTo>
                    <a:pt x="563183" y="3312423"/>
                  </a:lnTo>
                  <a:lnTo>
                    <a:pt x="544623" y="3269858"/>
                  </a:lnTo>
                  <a:lnTo>
                    <a:pt x="534531" y="3224927"/>
                  </a:lnTo>
                  <a:lnTo>
                    <a:pt x="533340" y="3178950"/>
                  </a:lnTo>
                  <a:lnTo>
                    <a:pt x="541482" y="3133248"/>
                  </a:lnTo>
                  <a:lnTo>
                    <a:pt x="559390" y="3089144"/>
                  </a:lnTo>
                  <a:lnTo>
                    <a:pt x="586952" y="3047816"/>
                  </a:lnTo>
                  <a:lnTo>
                    <a:pt x="620851" y="3013650"/>
                  </a:lnTo>
                  <a:lnTo>
                    <a:pt x="659765" y="2987081"/>
                  </a:lnTo>
                  <a:lnTo>
                    <a:pt x="702370" y="2968538"/>
                  </a:lnTo>
                  <a:lnTo>
                    <a:pt x="747344" y="2958456"/>
                  </a:lnTo>
                  <a:lnTo>
                    <a:pt x="793365" y="2957266"/>
                  </a:lnTo>
                  <a:lnTo>
                    <a:pt x="839110" y="2965400"/>
                  </a:lnTo>
                  <a:lnTo>
                    <a:pt x="883256" y="2983291"/>
                  </a:lnTo>
                  <a:lnTo>
                    <a:pt x="924624" y="3010827"/>
                  </a:lnTo>
                  <a:lnTo>
                    <a:pt x="958822" y="3044694"/>
                  </a:lnTo>
                  <a:lnTo>
                    <a:pt x="985417" y="3083571"/>
                  </a:lnTo>
                  <a:lnTo>
                    <a:pt x="1003977" y="3126135"/>
                  </a:lnTo>
                  <a:lnTo>
                    <a:pt x="1014069" y="3171067"/>
                  </a:lnTo>
                  <a:lnTo>
                    <a:pt x="1015260" y="3217044"/>
                  </a:lnTo>
                  <a:lnTo>
                    <a:pt x="1007118" y="3262745"/>
                  </a:lnTo>
                  <a:lnTo>
                    <a:pt x="989210" y="3306849"/>
                  </a:lnTo>
                  <a:lnTo>
                    <a:pt x="961647" y="3348177"/>
                  </a:lnTo>
                  <a:lnTo>
                    <a:pt x="927748" y="3382343"/>
                  </a:lnTo>
                  <a:lnTo>
                    <a:pt x="888835" y="3408913"/>
                  </a:lnTo>
                  <a:lnTo>
                    <a:pt x="846229" y="3427455"/>
                  </a:lnTo>
                  <a:lnTo>
                    <a:pt x="801255" y="3437537"/>
                  </a:lnTo>
                  <a:lnTo>
                    <a:pt x="755234" y="3438727"/>
                  </a:lnTo>
                  <a:lnTo>
                    <a:pt x="709490" y="3430593"/>
                  </a:lnTo>
                  <a:lnTo>
                    <a:pt x="665343" y="3412702"/>
                  </a:lnTo>
                </a:path>
                <a:path w="4427855" h="3656965" extrusionOk="0">
                  <a:moveTo>
                    <a:pt x="2470505" y="3191405"/>
                  </a:moveTo>
                  <a:lnTo>
                    <a:pt x="2414521" y="3178318"/>
                  </a:lnTo>
                  <a:lnTo>
                    <a:pt x="2362929" y="3164159"/>
                  </a:lnTo>
                  <a:lnTo>
                    <a:pt x="2314838" y="3148561"/>
                  </a:lnTo>
                  <a:lnTo>
                    <a:pt x="2269357" y="3131152"/>
                  </a:lnTo>
                  <a:lnTo>
                    <a:pt x="2225596" y="3111565"/>
                  </a:lnTo>
                  <a:lnTo>
                    <a:pt x="2182663" y="3089430"/>
                  </a:lnTo>
                  <a:lnTo>
                    <a:pt x="2139668" y="3064376"/>
                  </a:lnTo>
                  <a:lnTo>
                    <a:pt x="2095720" y="3036036"/>
                  </a:lnTo>
                  <a:lnTo>
                    <a:pt x="2031013" y="2992472"/>
                  </a:lnTo>
                  <a:lnTo>
                    <a:pt x="1920179" y="3047121"/>
                  </a:lnTo>
                  <a:lnTo>
                    <a:pt x="1870459" y="3069734"/>
                  </a:lnTo>
                  <a:lnTo>
                    <a:pt x="1817011" y="3090906"/>
                  </a:lnTo>
                  <a:lnTo>
                    <a:pt x="1766253" y="3108264"/>
                  </a:lnTo>
                  <a:lnTo>
                    <a:pt x="1724603" y="3119435"/>
                  </a:lnTo>
                  <a:lnTo>
                    <a:pt x="1676200" y="3128084"/>
                  </a:lnTo>
                  <a:lnTo>
                    <a:pt x="1627965" y="3133867"/>
                  </a:lnTo>
                  <a:lnTo>
                    <a:pt x="1579991" y="3136841"/>
                  </a:lnTo>
                  <a:lnTo>
                    <a:pt x="1532372" y="3137065"/>
                  </a:lnTo>
                  <a:lnTo>
                    <a:pt x="1485201" y="3134596"/>
                  </a:lnTo>
                  <a:lnTo>
                    <a:pt x="1438573" y="3129493"/>
                  </a:lnTo>
                  <a:lnTo>
                    <a:pt x="1392579" y="3121812"/>
                  </a:lnTo>
                  <a:lnTo>
                    <a:pt x="1347314" y="3111613"/>
                  </a:lnTo>
                  <a:lnTo>
                    <a:pt x="1302872" y="3098953"/>
                  </a:lnTo>
                  <a:lnTo>
                    <a:pt x="1259345" y="3083889"/>
                  </a:lnTo>
                  <a:lnTo>
                    <a:pt x="1216828" y="3066480"/>
                  </a:lnTo>
                  <a:lnTo>
                    <a:pt x="1175413" y="3046784"/>
                  </a:lnTo>
                  <a:lnTo>
                    <a:pt x="1135194" y="3024858"/>
                  </a:lnTo>
                  <a:lnTo>
                    <a:pt x="1096265" y="3000760"/>
                  </a:lnTo>
                  <a:lnTo>
                    <a:pt x="1058719" y="2974548"/>
                  </a:lnTo>
                  <a:lnTo>
                    <a:pt x="1022650" y="2946281"/>
                  </a:lnTo>
                  <a:lnTo>
                    <a:pt x="988150" y="2916015"/>
                  </a:lnTo>
                  <a:lnTo>
                    <a:pt x="955314" y="2883809"/>
                  </a:lnTo>
                  <a:lnTo>
                    <a:pt x="924236" y="2849720"/>
                  </a:lnTo>
                  <a:lnTo>
                    <a:pt x="895007" y="2813807"/>
                  </a:lnTo>
                  <a:lnTo>
                    <a:pt x="867723" y="2776127"/>
                  </a:lnTo>
                  <a:lnTo>
                    <a:pt x="842476" y="2736738"/>
                  </a:lnTo>
                  <a:lnTo>
                    <a:pt x="819360" y="2695698"/>
                  </a:lnTo>
                  <a:lnTo>
                    <a:pt x="798469" y="2653066"/>
                  </a:lnTo>
                  <a:lnTo>
                    <a:pt x="779895" y="2608898"/>
                  </a:lnTo>
                  <a:lnTo>
                    <a:pt x="763733" y="2563252"/>
                  </a:lnTo>
                  <a:lnTo>
                    <a:pt x="750075" y="2516188"/>
                  </a:lnTo>
                  <a:lnTo>
                    <a:pt x="739212" y="2478301"/>
                  </a:lnTo>
                  <a:lnTo>
                    <a:pt x="729274" y="2452206"/>
                  </a:lnTo>
                  <a:lnTo>
                    <a:pt x="720131" y="2437627"/>
                  </a:lnTo>
                  <a:lnTo>
                    <a:pt x="711653" y="2434289"/>
                  </a:lnTo>
                  <a:lnTo>
                    <a:pt x="697766" y="2436455"/>
                  </a:lnTo>
                  <a:lnTo>
                    <a:pt x="671843" y="2439169"/>
                  </a:lnTo>
                  <a:lnTo>
                    <a:pt x="637592" y="2442085"/>
                  </a:lnTo>
                  <a:lnTo>
                    <a:pt x="598718" y="2444855"/>
                  </a:lnTo>
                  <a:lnTo>
                    <a:pt x="546768" y="2446228"/>
                  </a:lnTo>
                  <a:lnTo>
                    <a:pt x="496699" y="2443483"/>
                  </a:lnTo>
                  <a:lnTo>
                    <a:pt x="448433" y="2436588"/>
                  </a:lnTo>
                  <a:lnTo>
                    <a:pt x="401892" y="2425513"/>
                  </a:lnTo>
                  <a:lnTo>
                    <a:pt x="356997" y="2410228"/>
                  </a:lnTo>
                  <a:lnTo>
                    <a:pt x="313671" y="2390700"/>
                  </a:lnTo>
                  <a:lnTo>
                    <a:pt x="271836" y="2366900"/>
                  </a:lnTo>
                  <a:lnTo>
                    <a:pt x="231413" y="2338796"/>
                  </a:lnTo>
                  <a:lnTo>
                    <a:pt x="192324" y="2306358"/>
                  </a:lnTo>
                  <a:lnTo>
                    <a:pt x="154492" y="2269555"/>
                  </a:lnTo>
                  <a:lnTo>
                    <a:pt x="114849" y="2225272"/>
                  </a:lnTo>
                  <a:lnTo>
                    <a:pt x="83357" y="2183169"/>
                  </a:lnTo>
                  <a:lnTo>
                    <a:pt x="58132" y="2140027"/>
                  </a:lnTo>
                  <a:lnTo>
                    <a:pt x="37291" y="2092623"/>
                  </a:lnTo>
                  <a:lnTo>
                    <a:pt x="18950" y="2037737"/>
                  </a:lnTo>
                  <a:lnTo>
                    <a:pt x="8060" y="1991269"/>
                  </a:lnTo>
                  <a:lnTo>
                    <a:pt x="1787" y="1941799"/>
                  </a:lnTo>
                  <a:lnTo>
                    <a:pt x="0" y="1890346"/>
                  </a:lnTo>
                  <a:lnTo>
                    <a:pt x="2564" y="1837931"/>
                  </a:lnTo>
                  <a:lnTo>
                    <a:pt x="9349" y="1785574"/>
                  </a:lnTo>
                  <a:lnTo>
                    <a:pt x="20222" y="1734296"/>
                  </a:lnTo>
                  <a:lnTo>
                    <a:pt x="35051" y="1685117"/>
                  </a:lnTo>
                  <a:lnTo>
                    <a:pt x="53703" y="1639057"/>
                  </a:lnTo>
                  <a:lnTo>
                    <a:pt x="76047" y="1597137"/>
                  </a:lnTo>
                  <a:lnTo>
                    <a:pt x="103346" y="1558246"/>
                  </a:lnTo>
                  <a:lnTo>
                    <a:pt x="137812" y="1518069"/>
                  </a:lnTo>
                  <a:lnTo>
                    <a:pt x="177085" y="1478805"/>
                  </a:lnTo>
                  <a:lnTo>
                    <a:pt x="218803" y="1442652"/>
                  </a:lnTo>
                  <a:lnTo>
                    <a:pt x="260606" y="1411811"/>
                  </a:lnTo>
                  <a:lnTo>
                    <a:pt x="300133" y="1388479"/>
                  </a:lnTo>
                  <a:lnTo>
                    <a:pt x="369808" y="1353556"/>
                  </a:lnTo>
                  <a:lnTo>
                    <a:pt x="384934" y="1274940"/>
                  </a:lnTo>
                  <a:lnTo>
                    <a:pt x="395711" y="1228615"/>
                  </a:lnTo>
                  <a:lnTo>
                    <a:pt x="409864" y="1183664"/>
                  </a:lnTo>
                  <a:lnTo>
                    <a:pt x="427237" y="1140215"/>
                  </a:lnTo>
                  <a:lnTo>
                    <a:pt x="447673" y="1098398"/>
                  </a:lnTo>
                  <a:lnTo>
                    <a:pt x="471016" y="1058342"/>
                  </a:lnTo>
                  <a:lnTo>
                    <a:pt x="497107" y="1020177"/>
                  </a:lnTo>
                  <a:lnTo>
                    <a:pt x="525792" y="984032"/>
                  </a:lnTo>
                  <a:lnTo>
                    <a:pt x="556914" y="950036"/>
                  </a:lnTo>
                  <a:lnTo>
                    <a:pt x="590315" y="918317"/>
                  </a:lnTo>
                  <a:lnTo>
                    <a:pt x="625839" y="889007"/>
                  </a:lnTo>
                  <a:lnTo>
                    <a:pt x="663330" y="862233"/>
                  </a:lnTo>
                  <a:lnTo>
                    <a:pt x="702631" y="838124"/>
                  </a:lnTo>
                  <a:lnTo>
                    <a:pt x="743585" y="816811"/>
                  </a:lnTo>
                  <a:lnTo>
                    <a:pt x="786036" y="798423"/>
                  </a:lnTo>
                  <a:lnTo>
                    <a:pt x="829827" y="783087"/>
                  </a:lnTo>
                  <a:lnTo>
                    <a:pt x="874801" y="770935"/>
                  </a:lnTo>
                  <a:lnTo>
                    <a:pt x="920802" y="762095"/>
                  </a:lnTo>
                  <a:lnTo>
                    <a:pt x="967673" y="756696"/>
                  </a:lnTo>
                  <a:lnTo>
                    <a:pt x="1015257" y="754868"/>
                  </a:lnTo>
                  <a:lnTo>
                    <a:pt x="1085574" y="754868"/>
                  </a:lnTo>
                  <a:lnTo>
                    <a:pt x="1093266" y="681343"/>
                  </a:lnTo>
                  <a:lnTo>
                    <a:pt x="1099569" y="636078"/>
                  </a:lnTo>
                  <a:lnTo>
                    <a:pt x="1108892" y="591343"/>
                  </a:lnTo>
                  <a:lnTo>
                    <a:pt x="1121136" y="547255"/>
                  </a:lnTo>
                  <a:lnTo>
                    <a:pt x="1136204" y="503935"/>
                  </a:lnTo>
                  <a:lnTo>
                    <a:pt x="1153997" y="461502"/>
                  </a:lnTo>
                  <a:lnTo>
                    <a:pt x="1174415" y="420075"/>
                  </a:lnTo>
                  <a:lnTo>
                    <a:pt x="1197359" y="379775"/>
                  </a:lnTo>
                  <a:lnTo>
                    <a:pt x="1222731" y="340720"/>
                  </a:lnTo>
                  <a:lnTo>
                    <a:pt x="1250433" y="303030"/>
                  </a:lnTo>
                  <a:lnTo>
                    <a:pt x="1280365" y="266825"/>
                  </a:lnTo>
                  <a:lnTo>
                    <a:pt x="1312428" y="232224"/>
                  </a:lnTo>
                  <a:lnTo>
                    <a:pt x="1346524" y="199347"/>
                  </a:lnTo>
                  <a:lnTo>
                    <a:pt x="1382554" y="168312"/>
                  </a:lnTo>
                  <a:lnTo>
                    <a:pt x="1420418" y="139240"/>
                  </a:lnTo>
                  <a:lnTo>
                    <a:pt x="1460020" y="112251"/>
                  </a:lnTo>
                  <a:lnTo>
                    <a:pt x="1501258" y="87463"/>
                  </a:lnTo>
                  <a:lnTo>
                    <a:pt x="1544035" y="64996"/>
                  </a:lnTo>
                  <a:lnTo>
                    <a:pt x="1588252" y="44969"/>
                  </a:lnTo>
                  <a:lnTo>
                    <a:pt x="1633810" y="27503"/>
                  </a:lnTo>
                  <a:lnTo>
                    <a:pt x="1671334" y="15670"/>
                  </a:lnTo>
                  <a:lnTo>
                    <a:pt x="1749976" y="2951"/>
                  </a:lnTo>
                  <a:lnTo>
                    <a:pt x="1803851" y="617"/>
                  </a:lnTo>
                  <a:lnTo>
                    <a:pt x="1875935" y="0"/>
                  </a:lnTo>
                  <a:lnTo>
                    <a:pt x="1948018" y="617"/>
                  </a:lnTo>
                  <a:lnTo>
                    <a:pt x="2001892" y="2951"/>
                  </a:lnTo>
                  <a:lnTo>
                    <a:pt x="2043937" y="7727"/>
                  </a:lnTo>
                  <a:lnTo>
                    <a:pt x="2118060" y="27503"/>
                  </a:lnTo>
                  <a:lnTo>
                    <a:pt x="2164719" y="45345"/>
                  </a:lnTo>
                  <a:lnTo>
                    <a:pt x="2209907" y="65708"/>
                  </a:lnTo>
                  <a:lnTo>
                    <a:pt x="2253531" y="88506"/>
                  </a:lnTo>
                  <a:lnTo>
                    <a:pt x="2295499" y="113653"/>
                  </a:lnTo>
                  <a:lnTo>
                    <a:pt x="2335720" y="141066"/>
                  </a:lnTo>
                  <a:lnTo>
                    <a:pt x="2374100" y="170660"/>
                  </a:lnTo>
                  <a:lnTo>
                    <a:pt x="2410549" y="202349"/>
                  </a:lnTo>
                  <a:lnTo>
                    <a:pt x="2444974" y="236049"/>
                  </a:lnTo>
                  <a:lnTo>
                    <a:pt x="2477283" y="271674"/>
                  </a:lnTo>
                  <a:lnTo>
                    <a:pt x="2507385" y="309141"/>
                  </a:lnTo>
                  <a:lnTo>
                    <a:pt x="2535186" y="348364"/>
                  </a:lnTo>
                  <a:lnTo>
                    <a:pt x="2560596" y="389258"/>
                  </a:lnTo>
                  <a:lnTo>
                    <a:pt x="2583521" y="431739"/>
                  </a:lnTo>
                  <a:lnTo>
                    <a:pt x="2603871" y="475721"/>
                  </a:lnTo>
                  <a:lnTo>
                    <a:pt x="2618396" y="506824"/>
                  </a:lnTo>
                  <a:lnTo>
                    <a:pt x="2632453" y="531560"/>
                  </a:lnTo>
                  <a:lnTo>
                    <a:pt x="2644582" y="547654"/>
                  </a:lnTo>
                  <a:lnTo>
                    <a:pt x="2653324" y="552829"/>
                  </a:lnTo>
                  <a:lnTo>
                    <a:pt x="2665103" y="549791"/>
                  </a:lnTo>
                  <a:lnTo>
                    <a:pt x="2685661" y="543346"/>
                  </a:lnTo>
                  <a:lnTo>
                    <a:pt x="2712103" y="534440"/>
                  </a:lnTo>
                  <a:lnTo>
                    <a:pt x="2741536" y="524018"/>
                  </a:lnTo>
                  <a:lnTo>
                    <a:pt x="2781934" y="511869"/>
                  </a:lnTo>
                  <a:lnTo>
                    <a:pt x="2827845" y="502368"/>
                  </a:lnTo>
                  <a:lnTo>
                    <a:pt x="2877603" y="495596"/>
                  </a:lnTo>
                  <a:lnTo>
                    <a:pt x="2929539" y="491632"/>
                  </a:lnTo>
                  <a:lnTo>
                    <a:pt x="2981986" y="490559"/>
                  </a:lnTo>
                  <a:lnTo>
                    <a:pt x="3033276" y="492455"/>
                  </a:lnTo>
                  <a:lnTo>
                    <a:pt x="3081741" y="497402"/>
                  </a:lnTo>
                  <a:lnTo>
                    <a:pt x="3125715" y="505480"/>
                  </a:lnTo>
                  <a:lnTo>
                    <a:pt x="3174215" y="518699"/>
                  </a:lnTo>
                  <a:lnTo>
                    <a:pt x="3221681" y="535255"/>
                  </a:lnTo>
                  <a:lnTo>
                    <a:pt x="3267905" y="554984"/>
                  </a:lnTo>
                  <a:lnTo>
                    <a:pt x="3312678" y="577720"/>
                  </a:lnTo>
                  <a:lnTo>
                    <a:pt x="3355791" y="603301"/>
                  </a:lnTo>
                  <a:lnTo>
                    <a:pt x="3397035" y="631562"/>
                  </a:lnTo>
                  <a:lnTo>
                    <a:pt x="3436201" y="662338"/>
                  </a:lnTo>
                  <a:lnTo>
                    <a:pt x="3473080" y="695465"/>
                  </a:lnTo>
                  <a:lnTo>
                    <a:pt x="3507463" y="730780"/>
                  </a:lnTo>
                  <a:lnTo>
                    <a:pt x="3539142" y="768117"/>
                  </a:lnTo>
                  <a:lnTo>
                    <a:pt x="3567907" y="807313"/>
                  </a:lnTo>
                  <a:lnTo>
                    <a:pt x="3593549" y="848203"/>
                  </a:lnTo>
                  <a:lnTo>
                    <a:pt x="3615860" y="890624"/>
                  </a:lnTo>
                  <a:lnTo>
                    <a:pt x="3633855" y="926060"/>
                  </a:lnTo>
                  <a:lnTo>
                    <a:pt x="3647729" y="946519"/>
                  </a:lnTo>
                  <a:lnTo>
                    <a:pt x="3660135" y="954914"/>
                  </a:lnTo>
                  <a:lnTo>
                    <a:pt x="3673723" y="954155"/>
                  </a:lnTo>
                  <a:lnTo>
                    <a:pt x="3709282" y="947315"/>
                  </a:lnTo>
                  <a:lnTo>
                    <a:pt x="3757934" y="942554"/>
                  </a:lnTo>
                  <a:lnTo>
                    <a:pt x="3813721" y="940014"/>
                  </a:lnTo>
                  <a:lnTo>
                    <a:pt x="3870680" y="939839"/>
                  </a:lnTo>
                  <a:lnTo>
                    <a:pt x="3922851" y="942172"/>
                  </a:lnTo>
                  <a:lnTo>
                    <a:pt x="3964273" y="947158"/>
                  </a:lnTo>
                  <a:lnTo>
                    <a:pt x="4008277" y="957341"/>
                  </a:lnTo>
                  <a:lnTo>
                    <a:pt x="4052406" y="971384"/>
                  </a:lnTo>
                  <a:lnTo>
                    <a:pt x="4096259" y="989075"/>
                  </a:lnTo>
                  <a:lnTo>
                    <a:pt x="4139435" y="1010200"/>
                  </a:lnTo>
                  <a:lnTo>
                    <a:pt x="4181534" y="1034546"/>
                  </a:lnTo>
                  <a:lnTo>
                    <a:pt x="4222155" y="1061898"/>
                  </a:lnTo>
                  <a:lnTo>
                    <a:pt x="4260899" y="1092043"/>
                  </a:lnTo>
                  <a:lnTo>
                    <a:pt x="4297364" y="1124769"/>
                  </a:lnTo>
                  <a:lnTo>
                    <a:pt x="4331121" y="1159576"/>
                  </a:lnTo>
                  <a:lnTo>
                    <a:pt x="4361886" y="1195902"/>
                  </a:lnTo>
                  <a:lnTo>
                    <a:pt x="4389656" y="1233607"/>
                  </a:lnTo>
                  <a:lnTo>
                    <a:pt x="4414429" y="1272552"/>
                  </a:lnTo>
                  <a:lnTo>
                    <a:pt x="4427470" y="1296539"/>
                  </a:lnTo>
                </a:path>
                <a:path w="4427855" h="3656965" extrusionOk="0">
                  <a:moveTo>
                    <a:pt x="4427470" y="1905610"/>
                  </a:moveTo>
                  <a:lnTo>
                    <a:pt x="4401335" y="1950750"/>
                  </a:lnTo>
                  <a:lnTo>
                    <a:pt x="4374810" y="1989480"/>
                  </a:lnTo>
                  <a:lnTo>
                    <a:pt x="4345247" y="2026944"/>
                  </a:lnTo>
                  <a:lnTo>
                    <a:pt x="4312645" y="2063004"/>
                  </a:lnTo>
                  <a:lnTo>
                    <a:pt x="4277257" y="2097290"/>
                  </a:lnTo>
                  <a:lnTo>
                    <a:pt x="4240422" y="2128420"/>
                  </a:lnTo>
                  <a:lnTo>
                    <a:pt x="4202171" y="2156382"/>
                  </a:lnTo>
                  <a:lnTo>
                    <a:pt x="4162534" y="2181163"/>
                  </a:lnTo>
                  <a:lnTo>
                    <a:pt x="4121542" y="2202752"/>
                  </a:lnTo>
                  <a:lnTo>
                    <a:pt x="4079224" y="2221136"/>
                  </a:lnTo>
                  <a:lnTo>
                    <a:pt x="4035613" y="2236305"/>
                  </a:lnTo>
                  <a:lnTo>
                    <a:pt x="3990737" y="2248245"/>
                  </a:lnTo>
                  <a:lnTo>
                    <a:pt x="3944628" y="2256945"/>
                  </a:lnTo>
                  <a:lnTo>
                    <a:pt x="3897317" y="2262393"/>
                  </a:lnTo>
                  <a:lnTo>
                    <a:pt x="3848833" y="2264577"/>
                  </a:lnTo>
                  <a:lnTo>
                    <a:pt x="3799207" y="2263486"/>
                  </a:lnTo>
                  <a:lnTo>
                    <a:pt x="3694680" y="2257795"/>
                  </a:lnTo>
                  <a:lnTo>
                    <a:pt x="3680148" y="2347794"/>
                  </a:lnTo>
                  <a:lnTo>
                    <a:pt x="3671237" y="2395868"/>
                  </a:lnTo>
                  <a:lnTo>
                    <a:pt x="3660208" y="2443034"/>
                  </a:lnTo>
                  <a:lnTo>
                    <a:pt x="3647114" y="2489244"/>
                  </a:lnTo>
                  <a:lnTo>
                    <a:pt x="3632010" y="2534455"/>
                  </a:lnTo>
                  <a:lnTo>
                    <a:pt x="3614950" y="2578618"/>
                  </a:lnTo>
                  <a:lnTo>
                    <a:pt x="3595988" y="2621689"/>
                  </a:lnTo>
                  <a:lnTo>
                    <a:pt x="3575180" y="2663622"/>
                  </a:lnTo>
                  <a:lnTo>
                    <a:pt x="3552579" y="2704370"/>
                  </a:lnTo>
                  <a:lnTo>
                    <a:pt x="3528239" y="2743888"/>
                  </a:lnTo>
                  <a:lnTo>
                    <a:pt x="3502215" y="2782129"/>
                  </a:lnTo>
                  <a:lnTo>
                    <a:pt x="3474561" y="2819048"/>
                  </a:lnTo>
                  <a:lnTo>
                    <a:pt x="3445331" y="2854598"/>
                  </a:lnTo>
                  <a:lnTo>
                    <a:pt x="3414580" y="2888734"/>
                  </a:lnTo>
                  <a:lnTo>
                    <a:pt x="3382363" y="2921410"/>
                  </a:lnTo>
                  <a:lnTo>
                    <a:pt x="3348732" y="2952579"/>
                  </a:lnTo>
                  <a:lnTo>
                    <a:pt x="3313744" y="2982196"/>
                  </a:lnTo>
                  <a:lnTo>
                    <a:pt x="3277451" y="3010215"/>
                  </a:lnTo>
                  <a:lnTo>
                    <a:pt x="3239908" y="3036589"/>
                  </a:lnTo>
                  <a:lnTo>
                    <a:pt x="3201171" y="3061274"/>
                  </a:lnTo>
                  <a:lnTo>
                    <a:pt x="3161292" y="3084222"/>
                  </a:lnTo>
                  <a:lnTo>
                    <a:pt x="3120326" y="3105388"/>
                  </a:lnTo>
                  <a:lnTo>
                    <a:pt x="3078328" y="3124726"/>
                  </a:lnTo>
                  <a:lnTo>
                    <a:pt x="3035352" y="3142189"/>
                  </a:lnTo>
                  <a:lnTo>
                    <a:pt x="2991452" y="3157733"/>
                  </a:lnTo>
                  <a:lnTo>
                    <a:pt x="2946683" y="3171310"/>
                  </a:lnTo>
                  <a:lnTo>
                    <a:pt x="2901098" y="3182876"/>
                  </a:lnTo>
                  <a:lnTo>
                    <a:pt x="2854753" y="3192383"/>
                  </a:lnTo>
                  <a:lnTo>
                    <a:pt x="2807701" y="3199787"/>
                  </a:lnTo>
                  <a:lnTo>
                    <a:pt x="2759997" y="3205040"/>
                  </a:lnTo>
                  <a:lnTo>
                    <a:pt x="2711694" y="3208098"/>
                  </a:lnTo>
                  <a:lnTo>
                    <a:pt x="2662849" y="3208913"/>
                  </a:lnTo>
                  <a:lnTo>
                    <a:pt x="2612092" y="3207299"/>
                  </a:lnTo>
                  <a:lnTo>
                    <a:pt x="2558911" y="3203459"/>
                  </a:lnTo>
                  <a:lnTo>
                    <a:pt x="2509616" y="3197969"/>
                  </a:lnTo>
                  <a:lnTo>
                    <a:pt x="2470517" y="3191403"/>
                  </a:lnTo>
                </a:path>
              </a:pathLst>
            </a:custGeom>
            <a:grpFill/>
            <a:ln w="72602">
              <a:solidFill>
                <a:srgbClr val="000000"/>
              </a:solidFill>
            </a:ln>
          </p:spPr>
          <p:txBody>
            <a:bodyPr wrap="square" lIns="0" tIns="0" rIns="0" bIns="0" rtlCol="0"/>
            <a:lstStyle/>
            <a:p>
              <a:pPr>
                <a:defRPr/>
              </a:pPr>
              <a:endParaRPr dirty="0"/>
            </a:p>
          </p:txBody>
        </p:sp>
      </p:grpSp>
      <p:pic>
        <p:nvPicPr>
          <p:cNvPr id="9" name="object 9"/>
          <p:cNvPicPr/>
          <p:nvPr/>
        </p:nvPicPr>
        <p:blipFill>
          <a:blip r:embed="rId4"/>
          <a:stretch/>
        </p:blipFill>
        <p:spPr bwMode="auto">
          <a:xfrm>
            <a:off x="5088817" y="172267"/>
            <a:ext cx="2653050" cy="2310375"/>
          </a:xfrm>
          <a:prstGeom prst="rect">
            <a:avLst/>
          </a:prstGeom>
        </p:spPr>
      </p:pic>
      <p:sp>
        <p:nvSpPr>
          <p:cNvPr id="10" name="object 10"/>
          <p:cNvSpPr txBox="1"/>
          <p:nvPr/>
        </p:nvSpPr>
        <p:spPr bwMode="auto">
          <a:xfrm>
            <a:off x="1084875" y="2435173"/>
            <a:ext cx="4702175" cy="609269"/>
          </a:xfrm>
          <a:prstGeom prst="rect">
            <a:avLst/>
          </a:prstGeom>
        </p:spPr>
        <p:txBody>
          <a:bodyPr vert="horz" wrap="square" lIns="0" tIns="12700" rIns="0" bIns="0" rtlCol="0">
            <a:spAutoFit/>
          </a:bodyPr>
          <a:lstStyle/>
          <a:p>
            <a:pPr marL="12700" marR="5080" algn="just">
              <a:lnSpc>
                <a:spcPct val="114399"/>
              </a:lnSpc>
              <a:spcBef>
                <a:spcPts val="100"/>
              </a:spcBef>
              <a:defRPr/>
            </a:pPr>
            <a:r>
              <a:rPr sz="1750" spc="5">
                <a:cs typeface="Verdana"/>
              </a:rPr>
              <a:t>Remember:</a:t>
            </a:r>
            <a:r>
              <a:rPr sz="1750" spc="-145">
                <a:cs typeface="Verdana"/>
              </a:rPr>
              <a:t> </a:t>
            </a:r>
            <a:r>
              <a:rPr lang="de-DE" sz="1750" spc="20">
                <a:cs typeface="Verdana"/>
              </a:rPr>
              <a:t>The</a:t>
            </a:r>
            <a:r>
              <a:rPr sz="1750" spc="-145">
                <a:cs typeface="Verdana"/>
              </a:rPr>
              <a:t> </a:t>
            </a:r>
            <a:r>
              <a:rPr lang="de-DE" sz="1750" spc="-5">
                <a:cs typeface="Verdana"/>
              </a:rPr>
              <a:t>sooner</a:t>
            </a:r>
            <a:r>
              <a:rPr sz="1750" spc="-145">
                <a:cs typeface="Verdana"/>
              </a:rPr>
              <a:t> </a:t>
            </a:r>
            <a:r>
              <a:rPr sz="1750" spc="20">
                <a:cs typeface="Verdana"/>
              </a:rPr>
              <a:t>you</a:t>
            </a:r>
            <a:r>
              <a:rPr sz="1750" spc="-145">
                <a:cs typeface="Verdana"/>
              </a:rPr>
              <a:t> </a:t>
            </a:r>
            <a:r>
              <a:rPr lang="de-DE" sz="1750" spc="55">
                <a:cs typeface="Verdana"/>
              </a:rPr>
              <a:t>become </a:t>
            </a:r>
            <a:r>
              <a:rPr sz="1750" spc="15">
                <a:cs typeface="Verdana"/>
              </a:rPr>
              <a:t>involved</a:t>
            </a:r>
            <a:r>
              <a:rPr lang="de-DE" sz="1750" spc="-145">
                <a:cs typeface="Verdana"/>
              </a:rPr>
              <a:t>, the</a:t>
            </a:r>
            <a:r>
              <a:rPr sz="1750" spc="-605">
                <a:cs typeface="Verdana"/>
              </a:rPr>
              <a:t> </a:t>
            </a:r>
            <a:r>
              <a:rPr sz="1750" spc="45">
                <a:cs typeface="Verdana"/>
              </a:rPr>
              <a:t>more</a:t>
            </a:r>
            <a:r>
              <a:rPr sz="1750" spc="-150">
                <a:cs typeface="Verdana"/>
              </a:rPr>
              <a:t> </a:t>
            </a:r>
            <a:r>
              <a:rPr sz="1750" spc="40">
                <a:cs typeface="Verdana"/>
              </a:rPr>
              <a:t>scope</a:t>
            </a:r>
            <a:r>
              <a:rPr sz="1750" spc="-145">
                <a:cs typeface="Verdana"/>
              </a:rPr>
              <a:t> </a:t>
            </a:r>
            <a:r>
              <a:rPr sz="1750" spc="20">
                <a:cs typeface="Verdana"/>
              </a:rPr>
              <a:t>you</a:t>
            </a:r>
            <a:r>
              <a:rPr sz="1750" spc="-145">
                <a:cs typeface="Verdana"/>
              </a:rPr>
              <a:t> </a:t>
            </a:r>
            <a:r>
              <a:rPr sz="1750" spc="10">
                <a:cs typeface="Verdana"/>
              </a:rPr>
              <a:t>have</a:t>
            </a:r>
            <a:r>
              <a:rPr sz="1750" spc="-150">
                <a:cs typeface="Verdana"/>
              </a:rPr>
              <a:t> </a:t>
            </a:r>
            <a:r>
              <a:rPr sz="1750">
                <a:cs typeface="Verdana"/>
              </a:rPr>
              <a:t>for</a:t>
            </a:r>
            <a:r>
              <a:rPr sz="1750" spc="-145">
                <a:cs typeface="Verdana"/>
              </a:rPr>
              <a:t> </a:t>
            </a:r>
            <a:r>
              <a:rPr sz="1750" spc="5">
                <a:cs typeface="Verdana"/>
              </a:rPr>
              <a:t>your</a:t>
            </a:r>
            <a:r>
              <a:rPr sz="1750" spc="-145">
                <a:cs typeface="Verdana"/>
              </a:rPr>
              <a:t> </a:t>
            </a:r>
            <a:r>
              <a:rPr sz="1750" spc="55">
                <a:cs typeface="Verdana"/>
              </a:rPr>
              <a:t>impact</a:t>
            </a:r>
            <a:r>
              <a:rPr sz="1750" spc="-145">
                <a:cs typeface="Verdana"/>
              </a:rPr>
              <a:t> </a:t>
            </a:r>
            <a:r>
              <a:rPr sz="1750" spc="40">
                <a:cs typeface="Verdana"/>
              </a:rPr>
              <a:t>in</a:t>
            </a:r>
            <a:r>
              <a:rPr sz="1750" spc="-150">
                <a:cs typeface="Verdana"/>
              </a:rPr>
              <a:t> </a:t>
            </a:r>
            <a:r>
              <a:rPr sz="1750" spc="-5">
                <a:cs typeface="Verdana"/>
              </a:rPr>
              <a:t>a </a:t>
            </a:r>
            <a:r>
              <a:rPr sz="1750" spc="-600">
                <a:cs typeface="Verdana"/>
              </a:rPr>
              <a:t> </a:t>
            </a:r>
            <a:r>
              <a:rPr sz="1750" spc="-5">
                <a:cs typeface="Verdana"/>
              </a:rPr>
              <a:t>matter!</a:t>
            </a:r>
            <a:endParaRPr sz="1750">
              <a:cs typeface="Verdana"/>
            </a:endParaRPr>
          </a:p>
        </p:txBody>
      </p:sp>
      <p:sp>
        <p:nvSpPr>
          <p:cNvPr id="11" name="object 11"/>
          <p:cNvSpPr txBox="1"/>
          <p:nvPr/>
        </p:nvSpPr>
        <p:spPr bwMode="auto">
          <a:xfrm>
            <a:off x="539869" y="3406634"/>
            <a:ext cx="5165090" cy="931544"/>
          </a:xfrm>
          <a:prstGeom prst="rect">
            <a:avLst/>
          </a:prstGeom>
        </p:spPr>
        <p:txBody>
          <a:bodyPr vert="horz" wrap="square" lIns="0" tIns="12065" rIns="0" bIns="0" rtlCol="0">
            <a:spAutoFit/>
          </a:bodyPr>
          <a:lstStyle/>
          <a:p>
            <a:pPr marL="12700" marR="5080">
              <a:lnSpc>
                <a:spcPct val="114300"/>
              </a:lnSpc>
              <a:spcBef>
                <a:spcPts val="95"/>
              </a:spcBef>
              <a:defRPr/>
            </a:pPr>
            <a:r>
              <a:rPr sz="1300" spc="75" dirty="0">
                <a:cs typeface="Verdana"/>
              </a:rPr>
              <a:t>F</a:t>
            </a:r>
            <a:r>
              <a:rPr sz="1300" spc="25" dirty="0">
                <a:cs typeface="Verdana"/>
              </a:rPr>
              <a:t>o</a:t>
            </a:r>
            <a:r>
              <a:rPr sz="1300" spc="-30" dirty="0">
                <a:cs typeface="Verdana"/>
              </a:rPr>
              <a:t>r</a:t>
            </a:r>
            <a:r>
              <a:rPr sz="1300" spc="-114" dirty="0">
                <a:cs typeface="Verdana"/>
              </a:rPr>
              <a:t> </a:t>
            </a:r>
            <a:r>
              <a:rPr sz="1300" spc="10" dirty="0">
                <a:cs typeface="Verdana"/>
              </a:rPr>
              <a:t>e</a:t>
            </a:r>
            <a:r>
              <a:rPr sz="1300" spc="-75" dirty="0">
                <a:cs typeface="Verdana"/>
              </a:rPr>
              <a:t>x</a:t>
            </a:r>
            <a:r>
              <a:rPr sz="1300" spc="-15" dirty="0">
                <a:cs typeface="Verdana"/>
              </a:rPr>
              <a:t>a</a:t>
            </a:r>
            <a:r>
              <a:rPr sz="1300" spc="120" dirty="0">
                <a:cs typeface="Verdana"/>
              </a:rPr>
              <a:t>m</a:t>
            </a:r>
            <a:r>
              <a:rPr sz="1300" spc="75" dirty="0">
                <a:cs typeface="Verdana"/>
              </a:rPr>
              <a:t>p</a:t>
            </a:r>
            <a:r>
              <a:rPr sz="1300" spc="-10" dirty="0">
                <a:cs typeface="Verdana"/>
              </a:rPr>
              <a:t>l</a:t>
            </a:r>
            <a:r>
              <a:rPr sz="1300" spc="10" dirty="0">
                <a:cs typeface="Verdana"/>
              </a:rPr>
              <a:t>e</a:t>
            </a:r>
            <a:r>
              <a:rPr sz="1300" spc="-315" dirty="0">
                <a:cs typeface="Verdana"/>
              </a:rPr>
              <a:t>:</a:t>
            </a:r>
            <a:r>
              <a:rPr sz="1300" spc="-114" dirty="0">
                <a:cs typeface="Verdana"/>
              </a:rPr>
              <a:t> </a:t>
            </a:r>
            <a:r>
              <a:rPr lang="hr-HR" sz="1300" spc="-114" dirty="0">
                <a:cs typeface="Verdana"/>
              </a:rPr>
              <a:t> </a:t>
            </a:r>
            <a:r>
              <a:rPr lang="hr-HR" sz="1300" spc="165" dirty="0">
                <a:cs typeface="Verdana"/>
              </a:rPr>
              <a:t>w</a:t>
            </a:r>
            <a:r>
              <a:rPr sz="1300" spc="60" dirty="0">
                <a:cs typeface="Verdana"/>
              </a:rPr>
              <a:t>h</a:t>
            </a:r>
            <a:r>
              <a:rPr sz="1300" spc="10" dirty="0">
                <a:cs typeface="Verdana"/>
              </a:rPr>
              <a:t>e</a:t>
            </a:r>
            <a:r>
              <a:rPr sz="1300" spc="65" dirty="0">
                <a:cs typeface="Verdana"/>
              </a:rPr>
              <a:t>n</a:t>
            </a:r>
            <a:r>
              <a:rPr sz="1300" spc="-114" dirty="0">
                <a:cs typeface="Verdana"/>
              </a:rPr>
              <a:t> </a:t>
            </a:r>
            <a:r>
              <a:rPr sz="1300" spc="-10" dirty="0">
                <a:cs typeface="Verdana"/>
              </a:rPr>
              <a:t>a</a:t>
            </a:r>
            <a:r>
              <a:rPr sz="1300" spc="-114" dirty="0">
                <a:cs typeface="Verdana"/>
              </a:rPr>
              <a:t> </a:t>
            </a:r>
            <a:r>
              <a:rPr sz="1300" spc="-35" dirty="0">
                <a:cs typeface="Verdana"/>
              </a:rPr>
              <a:t>r</a:t>
            </a:r>
            <a:r>
              <a:rPr sz="1300" spc="10" dirty="0">
                <a:cs typeface="Verdana"/>
              </a:rPr>
              <a:t>e</a:t>
            </a:r>
            <a:r>
              <a:rPr sz="1300" spc="85" dirty="0">
                <a:cs typeface="Verdana"/>
              </a:rPr>
              <a:t>g</a:t>
            </a:r>
            <a:r>
              <a:rPr sz="1300" spc="55" dirty="0">
                <a:cs typeface="Verdana"/>
              </a:rPr>
              <a:t>u</a:t>
            </a:r>
            <a:r>
              <a:rPr sz="1300" spc="-10" dirty="0">
                <a:cs typeface="Verdana"/>
              </a:rPr>
              <a:t>l</a:t>
            </a:r>
            <a:r>
              <a:rPr sz="1300" spc="-15" dirty="0">
                <a:cs typeface="Verdana"/>
              </a:rPr>
              <a:t>a</a:t>
            </a:r>
            <a:r>
              <a:rPr sz="1300" spc="15" dirty="0">
                <a:cs typeface="Verdana"/>
              </a:rPr>
              <a:t>t</a:t>
            </a:r>
            <a:r>
              <a:rPr sz="1300" spc="25" dirty="0">
                <a:cs typeface="Verdana"/>
              </a:rPr>
              <a:t>o</a:t>
            </a:r>
            <a:r>
              <a:rPr sz="1300" spc="-35" dirty="0">
                <a:cs typeface="Verdana"/>
              </a:rPr>
              <a:t>r</a:t>
            </a:r>
            <a:r>
              <a:rPr sz="1300" spc="-60" dirty="0">
                <a:cs typeface="Verdana"/>
              </a:rPr>
              <a:t>y</a:t>
            </a:r>
            <a:r>
              <a:rPr sz="1300" spc="-114" dirty="0">
                <a:cs typeface="Verdana"/>
              </a:rPr>
              <a:t> </a:t>
            </a:r>
            <a:r>
              <a:rPr sz="1300" spc="75" dirty="0">
                <a:cs typeface="Verdana"/>
              </a:rPr>
              <a:t>p</a:t>
            </a:r>
            <a:r>
              <a:rPr sz="1300" spc="-35" dirty="0">
                <a:cs typeface="Verdana"/>
              </a:rPr>
              <a:t>r</a:t>
            </a:r>
            <a:r>
              <a:rPr sz="1300" spc="25" dirty="0">
                <a:cs typeface="Verdana"/>
              </a:rPr>
              <a:t>o</a:t>
            </a:r>
            <a:r>
              <a:rPr sz="1300" spc="75" dirty="0">
                <a:cs typeface="Verdana"/>
              </a:rPr>
              <a:t>p</a:t>
            </a:r>
            <a:r>
              <a:rPr sz="1300" spc="25" dirty="0">
                <a:cs typeface="Verdana"/>
              </a:rPr>
              <a:t>o</a:t>
            </a:r>
            <a:r>
              <a:rPr sz="1300" spc="-40" dirty="0">
                <a:cs typeface="Verdana"/>
              </a:rPr>
              <a:t>s</a:t>
            </a:r>
            <a:r>
              <a:rPr sz="1300" spc="-15" dirty="0">
                <a:cs typeface="Verdana"/>
              </a:rPr>
              <a:t>a</a:t>
            </a:r>
            <a:r>
              <a:rPr sz="1300" spc="-5" dirty="0">
                <a:cs typeface="Verdana"/>
              </a:rPr>
              <a:t>l</a:t>
            </a:r>
            <a:r>
              <a:rPr sz="1300" spc="-114" dirty="0">
                <a:cs typeface="Verdana"/>
              </a:rPr>
              <a:t> </a:t>
            </a:r>
            <a:r>
              <a:rPr sz="1300" spc="-10" dirty="0">
                <a:cs typeface="Verdana"/>
              </a:rPr>
              <a:t>i</a:t>
            </a:r>
            <a:r>
              <a:rPr sz="1300" spc="-35" dirty="0">
                <a:cs typeface="Verdana"/>
              </a:rPr>
              <a:t>s</a:t>
            </a:r>
            <a:r>
              <a:rPr sz="1300" spc="-114" dirty="0">
                <a:cs typeface="Verdana"/>
              </a:rPr>
              <a:t> </a:t>
            </a:r>
            <a:r>
              <a:rPr sz="1300" spc="-15" dirty="0">
                <a:cs typeface="Verdana"/>
              </a:rPr>
              <a:t>a</a:t>
            </a:r>
            <a:r>
              <a:rPr sz="1300" spc="-10" dirty="0">
                <a:cs typeface="Verdana"/>
              </a:rPr>
              <a:t>l</a:t>
            </a:r>
            <a:r>
              <a:rPr sz="1300" spc="-35" dirty="0">
                <a:cs typeface="Verdana"/>
              </a:rPr>
              <a:t>r</a:t>
            </a:r>
            <a:r>
              <a:rPr sz="1300" spc="10" dirty="0">
                <a:cs typeface="Verdana"/>
              </a:rPr>
              <a:t>e</a:t>
            </a:r>
            <a:r>
              <a:rPr sz="1300" spc="-15" dirty="0">
                <a:cs typeface="Verdana"/>
              </a:rPr>
              <a:t>a</a:t>
            </a:r>
            <a:r>
              <a:rPr sz="1300" spc="75" dirty="0">
                <a:cs typeface="Verdana"/>
              </a:rPr>
              <a:t>d</a:t>
            </a:r>
            <a:r>
              <a:rPr sz="1300" spc="-60" dirty="0">
                <a:cs typeface="Verdana"/>
              </a:rPr>
              <a:t>y</a:t>
            </a:r>
            <a:r>
              <a:rPr sz="1300" spc="-114" dirty="0">
                <a:cs typeface="Verdana"/>
              </a:rPr>
              <a:t> </a:t>
            </a:r>
            <a:r>
              <a:rPr sz="1300" spc="75" dirty="0">
                <a:cs typeface="Verdana"/>
              </a:rPr>
              <a:t>d</a:t>
            </a:r>
            <a:r>
              <a:rPr sz="1300" spc="-35" dirty="0">
                <a:cs typeface="Verdana"/>
              </a:rPr>
              <a:t>r</a:t>
            </a:r>
            <a:r>
              <a:rPr sz="1300" spc="-15" dirty="0">
                <a:cs typeface="Verdana"/>
              </a:rPr>
              <a:t>a</a:t>
            </a:r>
            <a:r>
              <a:rPr sz="1300" spc="-20" dirty="0">
                <a:cs typeface="Verdana"/>
              </a:rPr>
              <a:t>f</a:t>
            </a:r>
            <a:r>
              <a:rPr sz="1300" spc="15" dirty="0">
                <a:cs typeface="Verdana"/>
              </a:rPr>
              <a:t>t</a:t>
            </a:r>
            <a:r>
              <a:rPr sz="1300" spc="10" dirty="0">
                <a:cs typeface="Verdana"/>
              </a:rPr>
              <a:t>e</a:t>
            </a:r>
            <a:r>
              <a:rPr sz="1300" spc="80" dirty="0">
                <a:cs typeface="Verdana"/>
              </a:rPr>
              <a:t>d</a:t>
            </a:r>
            <a:r>
              <a:rPr lang="hr-HR" sz="1300" spc="80" dirty="0">
                <a:cs typeface="Verdana"/>
              </a:rPr>
              <a:t>,</a:t>
            </a:r>
            <a:r>
              <a:rPr sz="1300" spc="-114" dirty="0">
                <a:cs typeface="Verdana"/>
              </a:rPr>
              <a:t> </a:t>
            </a:r>
            <a:r>
              <a:rPr sz="1300" spc="-10" dirty="0">
                <a:cs typeface="Verdana"/>
              </a:rPr>
              <a:t>i</a:t>
            </a:r>
            <a:r>
              <a:rPr sz="1300" spc="15" dirty="0">
                <a:cs typeface="Verdana"/>
              </a:rPr>
              <a:t>t will </a:t>
            </a:r>
            <a:r>
              <a:rPr sz="1300" spc="45" dirty="0">
                <a:cs typeface="Verdana"/>
              </a:rPr>
              <a:t>be </a:t>
            </a:r>
            <a:r>
              <a:rPr sz="1300" spc="15" dirty="0">
                <a:cs typeface="Verdana"/>
              </a:rPr>
              <a:t>difficult </a:t>
            </a:r>
            <a:r>
              <a:rPr sz="1300" spc="25" dirty="0">
                <a:cs typeface="Verdana"/>
              </a:rPr>
              <a:t>to </a:t>
            </a:r>
            <a:r>
              <a:rPr lang="hr-HR" sz="1300" spc="-5" dirty="0">
                <a:cs typeface="Verdana"/>
              </a:rPr>
              <a:t>change</a:t>
            </a:r>
            <a:r>
              <a:rPr sz="1300" spc="-5" dirty="0">
                <a:cs typeface="Verdana"/>
              </a:rPr>
              <a:t> </a:t>
            </a:r>
            <a:r>
              <a:rPr sz="1300" spc="-65" dirty="0">
                <a:cs typeface="Verdana"/>
              </a:rPr>
              <a:t>it. </a:t>
            </a:r>
            <a:r>
              <a:rPr sz="1300" spc="55" dirty="0">
                <a:cs typeface="Verdana"/>
              </a:rPr>
              <a:t>But </a:t>
            </a:r>
            <a:r>
              <a:rPr sz="1300" spc="-10" dirty="0">
                <a:cs typeface="Verdana"/>
              </a:rPr>
              <a:t>if </a:t>
            </a:r>
            <a:r>
              <a:rPr sz="1300" spc="5" dirty="0">
                <a:cs typeface="Verdana"/>
              </a:rPr>
              <a:t>you </a:t>
            </a:r>
            <a:r>
              <a:rPr lang="de-DE" sz="1300" spc="45" dirty="0">
                <a:cs typeface="Verdana"/>
              </a:rPr>
              <a:t>are</a:t>
            </a:r>
            <a:r>
              <a:rPr sz="1300" spc="45" dirty="0">
                <a:cs typeface="Verdana"/>
              </a:rPr>
              <a:t> </a:t>
            </a:r>
            <a:r>
              <a:rPr sz="1300" spc="15" dirty="0">
                <a:cs typeface="Verdana"/>
              </a:rPr>
              <a:t>able </a:t>
            </a:r>
            <a:r>
              <a:rPr sz="1300" spc="25" dirty="0">
                <a:cs typeface="Verdana"/>
              </a:rPr>
              <a:t>to </a:t>
            </a:r>
            <a:r>
              <a:rPr sz="1300" spc="45" dirty="0">
                <a:cs typeface="Verdana"/>
              </a:rPr>
              <a:t>campaign </a:t>
            </a:r>
            <a:r>
              <a:rPr sz="1300" spc="25" dirty="0">
                <a:cs typeface="Verdana"/>
              </a:rPr>
              <a:t>to </a:t>
            </a:r>
            <a:r>
              <a:rPr lang="hr-HR" sz="1300" spc="-5" dirty="0">
                <a:cs typeface="Verdana"/>
              </a:rPr>
              <a:t>change</a:t>
            </a:r>
            <a:r>
              <a:rPr sz="1300" spc="-114" dirty="0">
                <a:cs typeface="Verdana"/>
              </a:rPr>
              <a:t> </a:t>
            </a:r>
            <a:r>
              <a:rPr sz="1300" spc="20" dirty="0">
                <a:cs typeface="Verdana"/>
              </a:rPr>
              <a:t>that</a:t>
            </a:r>
            <a:r>
              <a:rPr sz="1300" spc="-110" dirty="0">
                <a:cs typeface="Verdana"/>
              </a:rPr>
              <a:t> </a:t>
            </a:r>
            <a:r>
              <a:rPr sz="1300" spc="15" dirty="0">
                <a:cs typeface="Verdana"/>
              </a:rPr>
              <a:t>proposal</a:t>
            </a:r>
            <a:r>
              <a:rPr sz="1300" spc="-110" dirty="0">
                <a:cs typeface="Verdana"/>
              </a:rPr>
              <a:t> </a:t>
            </a:r>
            <a:r>
              <a:rPr sz="1300" spc="-25" dirty="0">
                <a:cs typeface="Verdana"/>
              </a:rPr>
              <a:t>as</a:t>
            </a:r>
            <a:r>
              <a:rPr sz="1300" spc="-110" dirty="0">
                <a:cs typeface="Verdana"/>
              </a:rPr>
              <a:t> </a:t>
            </a:r>
            <a:r>
              <a:rPr sz="1300" spc="5" dirty="0">
                <a:cs typeface="Verdana"/>
              </a:rPr>
              <a:t>it</a:t>
            </a:r>
            <a:r>
              <a:rPr sz="1300" spc="-110" dirty="0">
                <a:cs typeface="Verdana"/>
              </a:rPr>
              <a:t> </a:t>
            </a:r>
            <a:r>
              <a:rPr sz="1300" spc="10" dirty="0">
                <a:cs typeface="Verdana"/>
              </a:rPr>
              <a:t>moves</a:t>
            </a:r>
            <a:r>
              <a:rPr sz="1300" spc="-114" dirty="0">
                <a:cs typeface="Verdana"/>
              </a:rPr>
              <a:t> </a:t>
            </a:r>
            <a:r>
              <a:rPr sz="1300" spc="40" dirty="0">
                <a:cs typeface="Verdana"/>
              </a:rPr>
              <a:t>through</a:t>
            </a:r>
            <a:r>
              <a:rPr sz="1300" spc="-110" dirty="0">
                <a:cs typeface="Verdana"/>
              </a:rPr>
              <a:t> </a:t>
            </a:r>
            <a:r>
              <a:rPr sz="1300" spc="30" dirty="0">
                <a:cs typeface="Verdana"/>
              </a:rPr>
              <a:t>the</a:t>
            </a:r>
            <a:r>
              <a:rPr sz="1300" spc="-110" dirty="0">
                <a:cs typeface="Verdana"/>
              </a:rPr>
              <a:t> </a:t>
            </a:r>
            <a:r>
              <a:rPr sz="1300" spc="-5" dirty="0">
                <a:cs typeface="Verdana"/>
              </a:rPr>
              <a:t>legislative</a:t>
            </a:r>
            <a:r>
              <a:rPr sz="1300" spc="-110" dirty="0">
                <a:cs typeface="Verdana"/>
              </a:rPr>
              <a:t> </a:t>
            </a:r>
            <a:r>
              <a:rPr sz="1300" spc="5" dirty="0">
                <a:cs typeface="Verdana"/>
              </a:rPr>
              <a:t>process</a:t>
            </a:r>
            <a:r>
              <a:rPr lang="de-DE" sz="1300" spc="5" dirty="0">
                <a:cs typeface="Verdana"/>
              </a:rPr>
              <a:t>,</a:t>
            </a:r>
            <a:r>
              <a:rPr sz="1300" spc="5" dirty="0">
                <a:cs typeface="Verdana"/>
              </a:rPr>
              <a:t> </a:t>
            </a:r>
            <a:r>
              <a:rPr sz="1300" spc="-440" dirty="0">
                <a:cs typeface="Verdana"/>
              </a:rPr>
              <a:t> </a:t>
            </a:r>
            <a:r>
              <a:rPr sz="1300" spc="-65" dirty="0">
                <a:cs typeface="Verdana"/>
              </a:rPr>
              <a:t>y</a:t>
            </a:r>
            <a:r>
              <a:rPr sz="1300" spc="25" dirty="0">
                <a:cs typeface="Verdana"/>
              </a:rPr>
              <a:t>o</a:t>
            </a:r>
            <a:r>
              <a:rPr sz="1300" spc="55" dirty="0">
                <a:cs typeface="Verdana"/>
              </a:rPr>
              <a:t>u</a:t>
            </a:r>
            <a:r>
              <a:rPr sz="1300" spc="-30" dirty="0">
                <a:cs typeface="Verdana"/>
              </a:rPr>
              <a:t>r</a:t>
            </a:r>
            <a:r>
              <a:rPr sz="1300" spc="-114" dirty="0">
                <a:cs typeface="Verdana"/>
              </a:rPr>
              <a:t> </a:t>
            </a:r>
            <a:r>
              <a:rPr sz="1300" spc="-10" dirty="0">
                <a:cs typeface="Verdana"/>
              </a:rPr>
              <a:t>i</a:t>
            </a:r>
            <a:r>
              <a:rPr sz="1300" spc="120" dirty="0">
                <a:cs typeface="Verdana"/>
              </a:rPr>
              <a:t>m</a:t>
            </a:r>
            <a:r>
              <a:rPr sz="1300" spc="75" dirty="0">
                <a:cs typeface="Verdana"/>
              </a:rPr>
              <a:t>p</a:t>
            </a:r>
            <a:r>
              <a:rPr sz="1300" spc="-15" dirty="0">
                <a:cs typeface="Verdana"/>
              </a:rPr>
              <a:t>a</a:t>
            </a:r>
            <a:r>
              <a:rPr sz="1300" spc="55" dirty="0">
                <a:cs typeface="Verdana"/>
              </a:rPr>
              <a:t>c</a:t>
            </a:r>
            <a:r>
              <a:rPr sz="1300" spc="20" dirty="0">
                <a:cs typeface="Verdana"/>
              </a:rPr>
              <a:t>t</a:t>
            </a:r>
            <a:r>
              <a:rPr sz="1300" spc="-114" dirty="0">
                <a:cs typeface="Verdana"/>
              </a:rPr>
              <a:t> </a:t>
            </a:r>
            <a:r>
              <a:rPr sz="1300" spc="55" dirty="0">
                <a:cs typeface="Verdana"/>
              </a:rPr>
              <a:t>c</a:t>
            </a:r>
            <a:r>
              <a:rPr sz="1300" spc="25" dirty="0">
                <a:cs typeface="Verdana"/>
              </a:rPr>
              <a:t>o</a:t>
            </a:r>
            <a:r>
              <a:rPr sz="1300" spc="55" dirty="0">
                <a:cs typeface="Verdana"/>
              </a:rPr>
              <a:t>u</a:t>
            </a:r>
            <a:r>
              <a:rPr sz="1300" spc="-10" dirty="0">
                <a:cs typeface="Verdana"/>
              </a:rPr>
              <a:t>l</a:t>
            </a:r>
            <a:r>
              <a:rPr sz="1300" spc="80" dirty="0">
                <a:cs typeface="Verdana"/>
              </a:rPr>
              <a:t>d</a:t>
            </a:r>
            <a:r>
              <a:rPr sz="1300" spc="-114" dirty="0">
                <a:cs typeface="Verdana"/>
              </a:rPr>
              <a:t> </a:t>
            </a:r>
            <a:r>
              <a:rPr sz="1300" spc="75" dirty="0">
                <a:cs typeface="Verdana"/>
              </a:rPr>
              <a:t>b</a:t>
            </a:r>
            <a:r>
              <a:rPr sz="1300" spc="15" dirty="0">
                <a:cs typeface="Verdana"/>
              </a:rPr>
              <a:t>e</a:t>
            </a:r>
            <a:r>
              <a:rPr sz="1300" spc="-114" dirty="0">
                <a:cs typeface="Verdana"/>
              </a:rPr>
              <a:t> </a:t>
            </a:r>
            <a:r>
              <a:rPr sz="1300" spc="15" dirty="0">
                <a:cs typeface="Verdana"/>
              </a:rPr>
              <a:t>t</a:t>
            </a:r>
            <a:r>
              <a:rPr sz="1300" spc="-15" dirty="0">
                <a:cs typeface="Verdana"/>
              </a:rPr>
              <a:t>a</a:t>
            </a:r>
            <a:r>
              <a:rPr sz="1300" spc="15" dirty="0">
                <a:cs typeface="Verdana"/>
              </a:rPr>
              <a:t>k</a:t>
            </a:r>
            <a:r>
              <a:rPr sz="1300" spc="10" dirty="0">
                <a:cs typeface="Verdana"/>
              </a:rPr>
              <a:t>e</a:t>
            </a:r>
            <a:r>
              <a:rPr sz="1300" spc="65" dirty="0">
                <a:cs typeface="Verdana"/>
              </a:rPr>
              <a:t>n</a:t>
            </a:r>
            <a:r>
              <a:rPr sz="1300" spc="-114" dirty="0">
                <a:cs typeface="Verdana"/>
              </a:rPr>
              <a:t> </a:t>
            </a:r>
            <a:r>
              <a:rPr sz="1300" spc="-10" dirty="0">
                <a:cs typeface="Verdana"/>
              </a:rPr>
              <a:t>i</a:t>
            </a:r>
            <a:r>
              <a:rPr sz="1300" spc="60" dirty="0">
                <a:cs typeface="Verdana"/>
              </a:rPr>
              <a:t>n</a:t>
            </a:r>
            <a:r>
              <a:rPr sz="1300" spc="15" dirty="0">
                <a:cs typeface="Verdana"/>
              </a:rPr>
              <a:t>t</a:t>
            </a:r>
            <a:r>
              <a:rPr sz="1300" spc="30" dirty="0">
                <a:cs typeface="Verdana"/>
              </a:rPr>
              <a:t>o</a:t>
            </a:r>
            <a:r>
              <a:rPr sz="1300" spc="-114" dirty="0">
                <a:cs typeface="Verdana"/>
              </a:rPr>
              <a:t> </a:t>
            </a:r>
            <a:r>
              <a:rPr sz="1300" spc="-15" dirty="0">
                <a:cs typeface="Verdana"/>
              </a:rPr>
              <a:t>a</a:t>
            </a:r>
            <a:r>
              <a:rPr sz="1300" spc="55" dirty="0">
                <a:cs typeface="Verdana"/>
              </a:rPr>
              <a:t>cc</a:t>
            </a:r>
            <a:r>
              <a:rPr sz="1300" spc="25" dirty="0">
                <a:cs typeface="Verdana"/>
              </a:rPr>
              <a:t>o</a:t>
            </a:r>
            <a:r>
              <a:rPr sz="1300" spc="55" dirty="0">
                <a:cs typeface="Verdana"/>
              </a:rPr>
              <a:t>u</a:t>
            </a:r>
            <a:r>
              <a:rPr sz="1300" spc="60" dirty="0">
                <a:cs typeface="Verdana"/>
              </a:rPr>
              <a:t>n</a:t>
            </a:r>
            <a:r>
              <a:rPr sz="1300" spc="15" dirty="0">
                <a:cs typeface="Verdana"/>
              </a:rPr>
              <a:t>t</a:t>
            </a:r>
            <a:r>
              <a:rPr sz="1300" spc="-195" dirty="0">
                <a:cs typeface="Verdana"/>
              </a:rPr>
              <a:t>.</a:t>
            </a:r>
            <a:endParaRPr sz="1300" dirty="0">
              <a:cs typeface="Verdana"/>
            </a:endParaRPr>
          </a:p>
        </p:txBody>
      </p:sp>
      <p:sp>
        <p:nvSpPr>
          <p:cNvPr id="12" name="object 12"/>
          <p:cNvSpPr txBox="1"/>
          <p:nvPr/>
        </p:nvSpPr>
        <p:spPr bwMode="auto">
          <a:xfrm>
            <a:off x="6748924" y="3096956"/>
            <a:ext cx="2845785" cy="1796325"/>
          </a:xfrm>
          <a:prstGeom prst="rect">
            <a:avLst/>
          </a:prstGeom>
        </p:spPr>
        <p:txBody>
          <a:bodyPr vert="horz" wrap="square" lIns="0" tIns="12700" rIns="0" bIns="0" rtlCol="0">
            <a:spAutoFit/>
          </a:bodyPr>
          <a:lstStyle/>
          <a:p>
            <a:pPr marL="12700" marR="5080" indent="3810" algn="ctr">
              <a:lnSpc>
                <a:spcPct val="112300"/>
              </a:lnSpc>
              <a:spcBef>
                <a:spcPts val="100"/>
              </a:spcBef>
              <a:defRPr/>
            </a:pPr>
            <a:r>
              <a:rPr sz="1150" spc="60" dirty="0">
                <a:cs typeface="Verdana"/>
              </a:rPr>
              <a:t>D</a:t>
            </a:r>
            <a:r>
              <a:rPr sz="1150" spc="-10" dirty="0">
                <a:cs typeface="Verdana"/>
              </a:rPr>
              <a:t>i</a:t>
            </a:r>
            <a:r>
              <a:rPr sz="1150" spc="-20" dirty="0">
                <a:cs typeface="Verdana"/>
              </a:rPr>
              <a:t>ff</a:t>
            </a:r>
            <a:r>
              <a:rPr sz="1150" spc="5" dirty="0">
                <a:cs typeface="Verdana"/>
              </a:rPr>
              <a:t>e</a:t>
            </a:r>
            <a:r>
              <a:rPr sz="1150" spc="-35" dirty="0">
                <a:cs typeface="Verdana"/>
              </a:rPr>
              <a:t>r</a:t>
            </a:r>
            <a:r>
              <a:rPr sz="1150" spc="5" dirty="0">
                <a:cs typeface="Verdana"/>
              </a:rPr>
              <a:t>e</a:t>
            </a:r>
            <a:r>
              <a:rPr sz="1150" spc="45" dirty="0">
                <a:cs typeface="Verdana"/>
              </a:rPr>
              <a:t>n</a:t>
            </a:r>
            <a:r>
              <a:rPr sz="1150" spc="15" dirty="0">
                <a:cs typeface="Verdana"/>
              </a:rPr>
              <a:t>t</a:t>
            </a:r>
            <a:r>
              <a:rPr sz="1150" spc="-105" dirty="0">
                <a:cs typeface="Verdana"/>
              </a:rPr>
              <a:t> </a:t>
            </a:r>
            <a:r>
              <a:rPr sz="1150" spc="45" dirty="0">
                <a:cs typeface="Verdana"/>
              </a:rPr>
              <a:t>c</a:t>
            </a:r>
            <a:r>
              <a:rPr sz="1150" spc="20" dirty="0">
                <a:cs typeface="Verdana"/>
              </a:rPr>
              <a:t>o</a:t>
            </a:r>
            <a:r>
              <a:rPr sz="1150" spc="45" dirty="0">
                <a:cs typeface="Verdana"/>
              </a:rPr>
              <a:t>un</a:t>
            </a:r>
            <a:r>
              <a:rPr sz="1150" spc="10" dirty="0">
                <a:cs typeface="Verdana"/>
              </a:rPr>
              <a:t>t</a:t>
            </a:r>
            <a:r>
              <a:rPr sz="1150" spc="-35" dirty="0">
                <a:cs typeface="Verdana"/>
              </a:rPr>
              <a:t>r</a:t>
            </a:r>
            <a:r>
              <a:rPr sz="1150" spc="-10" dirty="0">
                <a:cs typeface="Verdana"/>
              </a:rPr>
              <a:t>i</a:t>
            </a:r>
            <a:r>
              <a:rPr sz="1150" spc="5" dirty="0">
                <a:cs typeface="Verdana"/>
              </a:rPr>
              <a:t>e</a:t>
            </a:r>
            <a:r>
              <a:rPr sz="1150" spc="-35" dirty="0">
                <a:cs typeface="Verdana"/>
              </a:rPr>
              <a:t>s</a:t>
            </a:r>
            <a:r>
              <a:rPr sz="1150" spc="-105" dirty="0">
                <a:cs typeface="Verdana"/>
              </a:rPr>
              <a:t> </a:t>
            </a:r>
            <a:r>
              <a:rPr lang="de-DE" sz="1150" spc="-105" dirty="0">
                <a:cs typeface="Verdana"/>
              </a:rPr>
              <a:t> </a:t>
            </a:r>
            <a:r>
              <a:rPr sz="1150" spc="-15" dirty="0">
                <a:cs typeface="Verdana"/>
              </a:rPr>
              <a:t>a</a:t>
            </a:r>
            <a:r>
              <a:rPr sz="1150" spc="45" dirty="0">
                <a:cs typeface="Verdana"/>
              </a:rPr>
              <a:t>nd  </a:t>
            </a:r>
            <a:r>
              <a:rPr sz="1150" spc="5" dirty="0">
                <a:cs typeface="Verdana"/>
              </a:rPr>
              <a:t>administrations </a:t>
            </a:r>
            <a:r>
              <a:rPr sz="1150" spc="20" dirty="0">
                <a:cs typeface="Verdana"/>
              </a:rPr>
              <a:t>publish the </a:t>
            </a:r>
            <a:r>
              <a:rPr sz="1150" spc="25" dirty="0">
                <a:cs typeface="Verdana"/>
              </a:rPr>
              <a:t> </a:t>
            </a:r>
            <a:r>
              <a:rPr sz="1150" spc="-10" dirty="0">
                <a:cs typeface="Verdana"/>
              </a:rPr>
              <a:t>l</a:t>
            </a:r>
            <a:r>
              <a:rPr sz="1150" spc="5" dirty="0">
                <a:cs typeface="Verdana"/>
              </a:rPr>
              <a:t>e</a:t>
            </a:r>
            <a:r>
              <a:rPr sz="1150" spc="70" dirty="0">
                <a:cs typeface="Verdana"/>
              </a:rPr>
              <a:t>g</a:t>
            </a:r>
            <a:r>
              <a:rPr sz="1150" spc="-10" dirty="0">
                <a:cs typeface="Verdana"/>
              </a:rPr>
              <a:t>i</a:t>
            </a:r>
            <a:r>
              <a:rPr sz="1150" spc="-40" dirty="0">
                <a:cs typeface="Verdana"/>
              </a:rPr>
              <a:t>s</a:t>
            </a:r>
            <a:r>
              <a:rPr sz="1150" spc="-10" dirty="0">
                <a:cs typeface="Verdana"/>
              </a:rPr>
              <a:t>l</a:t>
            </a:r>
            <a:r>
              <a:rPr sz="1150" spc="-15" dirty="0">
                <a:cs typeface="Verdana"/>
              </a:rPr>
              <a:t>a</a:t>
            </a:r>
            <a:r>
              <a:rPr sz="1150" spc="10" dirty="0">
                <a:cs typeface="Verdana"/>
              </a:rPr>
              <a:t>t</a:t>
            </a:r>
            <a:r>
              <a:rPr sz="1150" spc="-10" dirty="0">
                <a:cs typeface="Verdana"/>
              </a:rPr>
              <a:t>i</a:t>
            </a:r>
            <a:r>
              <a:rPr sz="1150" spc="-60" dirty="0">
                <a:cs typeface="Verdana"/>
              </a:rPr>
              <a:t>v</a:t>
            </a:r>
            <a:r>
              <a:rPr sz="1150" spc="10" dirty="0">
                <a:cs typeface="Verdana"/>
              </a:rPr>
              <a:t>e</a:t>
            </a:r>
            <a:r>
              <a:rPr sz="1150" spc="-105" dirty="0">
                <a:cs typeface="Verdana"/>
              </a:rPr>
              <a:t> </a:t>
            </a:r>
            <a:r>
              <a:rPr sz="1150" spc="-10" dirty="0">
                <a:cs typeface="Verdana"/>
              </a:rPr>
              <a:t>i</a:t>
            </a:r>
            <a:r>
              <a:rPr sz="1150" spc="45" dirty="0">
                <a:cs typeface="Verdana"/>
              </a:rPr>
              <a:t>n</a:t>
            </a:r>
            <a:r>
              <a:rPr sz="1150" spc="-10" dirty="0">
                <a:cs typeface="Verdana"/>
              </a:rPr>
              <a:t>i</a:t>
            </a:r>
            <a:r>
              <a:rPr sz="1150" spc="10" dirty="0">
                <a:cs typeface="Verdana"/>
              </a:rPr>
              <a:t>t</a:t>
            </a:r>
            <a:r>
              <a:rPr sz="1150" spc="-10" dirty="0">
                <a:cs typeface="Verdana"/>
              </a:rPr>
              <a:t>i</a:t>
            </a:r>
            <a:r>
              <a:rPr sz="1150" spc="-15" dirty="0">
                <a:cs typeface="Verdana"/>
              </a:rPr>
              <a:t>a</a:t>
            </a:r>
            <a:r>
              <a:rPr sz="1150" spc="10" dirty="0">
                <a:cs typeface="Verdana"/>
              </a:rPr>
              <a:t>t</a:t>
            </a:r>
            <a:r>
              <a:rPr sz="1150" spc="-10" dirty="0">
                <a:cs typeface="Verdana"/>
              </a:rPr>
              <a:t>i</a:t>
            </a:r>
            <a:r>
              <a:rPr sz="1150" spc="-60" dirty="0">
                <a:cs typeface="Verdana"/>
              </a:rPr>
              <a:t>v</a:t>
            </a:r>
            <a:r>
              <a:rPr sz="1150" spc="5" dirty="0">
                <a:cs typeface="Verdana"/>
              </a:rPr>
              <a:t>e</a:t>
            </a:r>
            <a:r>
              <a:rPr sz="1150" spc="-35" dirty="0">
                <a:cs typeface="Verdana"/>
              </a:rPr>
              <a:t>s</a:t>
            </a:r>
            <a:r>
              <a:rPr sz="1150" spc="-105" dirty="0">
                <a:cs typeface="Verdana"/>
              </a:rPr>
              <a:t> </a:t>
            </a:r>
            <a:r>
              <a:rPr sz="1150" spc="10" dirty="0">
                <a:cs typeface="Verdana"/>
              </a:rPr>
              <a:t>t</a:t>
            </a:r>
            <a:r>
              <a:rPr sz="1150" spc="45" dirty="0">
                <a:cs typeface="Verdana"/>
              </a:rPr>
              <a:t>h</a:t>
            </a:r>
            <a:r>
              <a:rPr sz="1150" spc="-35" dirty="0">
                <a:cs typeface="Verdana"/>
              </a:rPr>
              <a:t>r</a:t>
            </a:r>
            <a:r>
              <a:rPr sz="1150" spc="20" dirty="0">
                <a:cs typeface="Verdana"/>
              </a:rPr>
              <a:t>o</a:t>
            </a:r>
            <a:r>
              <a:rPr sz="1150" spc="45" dirty="0">
                <a:cs typeface="Verdana"/>
              </a:rPr>
              <a:t>u</a:t>
            </a:r>
            <a:r>
              <a:rPr sz="1150" spc="70" dirty="0">
                <a:cs typeface="Verdana"/>
              </a:rPr>
              <a:t>g</a:t>
            </a:r>
            <a:r>
              <a:rPr sz="1150" spc="50" dirty="0">
                <a:cs typeface="Verdana"/>
              </a:rPr>
              <a:t>h</a:t>
            </a:r>
            <a:r>
              <a:rPr sz="1150" spc="-105" dirty="0">
                <a:cs typeface="Verdana"/>
              </a:rPr>
              <a:t> </a:t>
            </a:r>
            <a:r>
              <a:rPr sz="1150" spc="10" dirty="0">
                <a:cs typeface="Verdana"/>
              </a:rPr>
              <a:t>t</a:t>
            </a:r>
            <a:r>
              <a:rPr sz="1150" spc="45" dirty="0">
                <a:cs typeface="Verdana"/>
              </a:rPr>
              <a:t>h</a:t>
            </a:r>
            <a:r>
              <a:rPr sz="1150" spc="5" dirty="0">
                <a:cs typeface="Verdana"/>
              </a:rPr>
              <a:t>e</a:t>
            </a:r>
            <a:r>
              <a:rPr sz="1150" spc="-10" dirty="0">
                <a:cs typeface="Verdana"/>
              </a:rPr>
              <a:t>i</a:t>
            </a:r>
            <a:r>
              <a:rPr sz="1150" spc="-25" dirty="0">
                <a:cs typeface="Verdana"/>
              </a:rPr>
              <a:t>r </a:t>
            </a:r>
            <a:r>
              <a:rPr sz="1150" spc="20" dirty="0">
                <a:cs typeface="Verdana"/>
              </a:rPr>
              <a:t>o</a:t>
            </a:r>
            <a:r>
              <a:rPr sz="1150" spc="-20" dirty="0">
                <a:cs typeface="Verdana"/>
              </a:rPr>
              <a:t>ff</a:t>
            </a:r>
            <a:r>
              <a:rPr sz="1150" spc="-10" dirty="0">
                <a:cs typeface="Verdana"/>
              </a:rPr>
              <a:t>i</a:t>
            </a:r>
            <a:r>
              <a:rPr sz="1150" spc="45" dirty="0">
                <a:cs typeface="Verdana"/>
              </a:rPr>
              <a:t>c</a:t>
            </a:r>
            <a:r>
              <a:rPr sz="1150" spc="-10" dirty="0">
                <a:cs typeface="Verdana"/>
              </a:rPr>
              <a:t>i</a:t>
            </a:r>
            <a:r>
              <a:rPr sz="1150" spc="-15" dirty="0">
                <a:cs typeface="Verdana"/>
              </a:rPr>
              <a:t>a</a:t>
            </a:r>
            <a:r>
              <a:rPr sz="1150" spc="-5" dirty="0">
                <a:cs typeface="Verdana"/>
              </a:rPr>
              <a:t>l</a:t>
            </a:r>
            <a:r>
              <a:rPr sz="1150" spc="-105" dirty="0">
                <a:cs typeface="Verdana"/>
              </a:rPr>
              <a:t> </a:t>
            </a:r>
            <a:r>
              <a:rPr sz="1150" spc="65" dirty="0">
                <a:cs typeface="Verdana"/>
              </a:rPr>
              <a:t>w</a:t>
            </a:r>
            <a:r>
              <a:rPr sz="1150" spc="5" dirty="0">
                <a:cs typeface="Verdana"/>
              </a:rPr>
              <a:t>e</a:t>
            </a:r>
            <a:r>
              <a:rPr sz="1150" spc="60" dirty="0">
                <a:cs typeface="Verdana"/>
              </a:rPr>
              <a:t>b</a:t>
            </a:r>
            <a:r>
              <a:rPr sz="1150" spc="-40" dirty="0">
                <a:cs typeface="Verdana"/>
              </a:rPr>
              <a:t>s</a:t>
            </a:r>
            <a:r>
              <a:rPr sz="1150" spc="-10" dirty="0">
                <a:cs typeface="Verdana"/>
              </a:rPr>
              <a:t>i</a:t>
            </a:r>
            <a:r>
              <a:rPr sz="1150" spc="10" dirty="0">
                <a:cs typeface="Verdana"/>
              </a:rPr>
              <a:t>t</a:t>
            </a:r>
            <a:r>
              <a:rPr sz="1150" spc="5" dirty="0">
                <a:cs typeface="Verdana"/>
              </a:rPr>
              <a:t>e</a:t>
            </a:r>
            <a:r>
              <a:rPr sz="1150" spc="-40" dirty="0">
                <a:cs typeface="Verdana"/>
              </a:rPr>
              <a:t>s</a:t>
            </a:r>
            <a:r>
              <a:rPr sz="1150" spc="-175" dirty="0">
                <a:cs typeface="Verdana"/>
              </a:rPr>
              <a:t>.</a:t>
            </a:r>
            <a:r>
              <a:rPr sz="1150" spc="-105" dirty="0">
                <a:cs typeface="Verdana"/>
              </a:rPr>
              <a:t> </a:t>
            </a:r>
            <a:endParaRPr lang="de-DE" sz="1150" spc="-105" dirty="0">
              <a:cs typeface="Verdana"/>
            </a:endParaRPr>
          </a:p>
          <a:p>
            <a:pPr marL="12700" marR="5080" indent="3810" algn="ctr">
              <a:lnSpc>
                <a:spcPct val="112300"/>
              </a:lnSpc>
              <a:spcBef>
                <a:spcPts val="100"/>
              </a:spcBef>
              <a:defRPr/>
            </a:pPr>
            <a:r>
              <a:rPr sz="1150" spc="65" dirty="0">
                <a:cs typeface="Verdana"/>
              </a:rPr>
              <a:t>F</a:t>
            </a:r>
            <a:r>
              <a:rPr sz="1150" spc="20" dirty="0">
                <a:cs typeface="Verdana"/>
              </a:rPr>
              <a:t>o</a:t>
            </a:r>
            <a:r>
              <a:rPr sz="1150" spc="-30" dirty="0">
                <a:cs typeface="Verdana"/>
              </a:rPr>
              <a:t>r</a:t>
            </a:r>
            <a:r>
              <a:rPr sz="1150" spc="-105" dirty="0">
                <a:cs typeface="Verdana"/>
              </a:rPr>
              <a:t> </a:t>
            </a:r>
            <a:r>
              <a:rPr sz="1150" spc="5" dirty="0">
                <a:cs typeface="Verdana"/>
              </a:rPr>
              <a:t>e</a:t>
            </a:r>
            <a:r>
              <a:rPr sz="1150" spc="-70" dirty="0">
                <a:cs typeface="Verdana"/>
              </a:rPr>
              <a:t>x</a:t>
            </a:r>
            <a:r>
              <a:rPr sz="1150" spc="-15" dirty="0">
                <a:cs typeface="Verdana"/>
              </a:rPr>
              <a:t>a</a:t>
            </a:r>
            <a:r>
              <a:rPr sz="1150" spc="100" dirty="0">
                <a:cs typeface="Verdana"/>
              </a:rPr>
              <a:t>m</a:t>
            </a:r>
            <a:r>
              <a:rPr sz="1150" spc="60" dirty="0">
                <a:cs typeface="Verdana"/>
              </a:rPr>
              <a:t>p</a:t>
            </a:r>
            <a:r>
              <a:rPr sz="1150" spc="-10" dirty="0">
                <a:cs typeface="Verdana"/>
              </a:rPr>
              <a:t>l</a:t>
            </a:r>
            <a:r>
              <a:rPr sz="1150" spc="5" dirty="0">
                <a:cs typeface="Verdana"/>
              </a:rPr>
              <a:t>e</a:t>
            </a:r>
            <a:r>
              <a:rPr sz="1150" spc="-240" dirty="0">
                <a:cs typeface="Verdana"/>
              </a:rPr>
              <a:t>:  </a:t>
            </a:r>
            <a:r>
              <a:rPr sz="1150" spc="-45" dirty="0">
                <a:cs typeface="Verdana"/>
              </a:rPr>
              <a:t>https://eur- </a:t>
            </a:r>
            <a:r>
              <a:rPr sz="1150" spc="-5" dirty="0">
                <a:cs typeface="Verdana"/>
              </a:rPr>
              <a:t>lex.europa.eu/homepage.html? </a:t>
            </a:r>
            <a:r>
              <a:rPr sz="1150" dirty="0">
                <a:cs typeface="Verdana"/>
              </a:rPr>
              <a:t> </a:t>
            </a:r>
            <a:r>
              <a:rPr sz="1150" spc="-20" dirty="0">
                <a:cs typeface="Verdana"/>
              </a:rPr>
              <a:t>locale=</a:t>
            </a:r>
            <a:r>
              <a:rPr sz="1150" spc="-20" dirty="0" err="1">
                <a:cs typeface="Verdana"/>
              </a:rPr>
              <a:t>en</a:t>
            </a:r>
            <a:r>
              <a:rPr lang="de-DE" sz="1150" spc="-20" dirty="0">
                <a:cs typeface="Verdana"/>
              </a:rPr>
              <a:t> </a:t>
            </a:r>
            <a:r>
              <a:rPr sz="1150" spc="-20" dirty="0">
                <a:cs typeface="Verdana"/>
              </a:rPr>
              <a:t> </a:t>
            </a:r>
            <a:r>
              <a:rPr lang="de-DE" sz="1150" spc="-20" dirty="0">
                <a:cs typeface="Verdana"/>
              </a:rPr>
              <a:t> </a:t>
            </a:r>
            <a:r>
              <a:rPr sz="1150" spc="-15" dirty="0">
                <a:cs typeface="Verdana"/>
              </a:rPr>
              <a:t> </a:t>
            </a:r>
            <a:r>
              <a:rPr sz="1150" u="sng" spc="-20" dirty="0">
                <a:cs typeface="Verdana"/>
                <a:hlinkClick r:id="rId5" tooltip="https://www.europarl.europa.eu/legislative-train/"/>
              </a:rPr>
              <a:t>https://www.europarl.europa.eu/legis</a:t>
            </a:r>
            <a:r>
              <a:rPr sz="1150" u="sng" spc="-25" dirty="0">
                <a:cs typeface="Verdana"/>
                <a:hlinkClick r:id="rId5" tooltip="https://www.europarl.europa.eu/legislative-train/"/>
              </a:rPr>
              <a:t>lative-train/</a:t>
            </a:r>
            <a:r>
              <a:rPr lang="de-DE" sz="1150" u="sng" spc="-25" dirty="0">
                <a:cs typeface="Verdana"/>
              </a:rPr>
              <a:t> </a:t>
            </a:r>
            <a:endParaRPr sz="1150" u="sng" dirty="0">
              <a:cs typeface="Verdana"/>
            </a:endParaRPr>
          </a:p>
          <a:p>
            <a:pPr marL="170180" marR="158750" algn="ctr">
              <a:lnSpc>
                <a:spcPct val="112300"/>
              </a:lnSpc>
              <a:defRPr/>
            </a:pPr>
            <a:r>
              <a:rPr sz="1150" spc="-135" dirty="0">
                <a:solidFill>
                  <a:srgbClr val="F14936"/>
                </a:solidFill>
                <a:latin typeface="Montserrat"/>
                <a:cs typeface="Verdana"/>
              </a:rPr>
              <a:t>I</a:t>
            </a:r>
            <a:r>
              <a:rPr sz="1150" spc="70" dirty="0">
                <a:solidFill>
                  <a:srgbClr val="F14936"/>
                </a:solidFill>
                <a:latin typeface="Montserrat"/>
                <a:cs typeface="Verdana"/>
              </a:rPr>
              <a:t>N</a:t>
            </a:r>
            <a:r>
              <a:rPr sz="1150" spc="25" dirty="0">
                <a:solidFill>
                  <a:srgbClr val="F14936"/>
                </a:solidFill>
                <a:latin typeface="Montserrat"/>
                <a:cs typeface="Verdana"/>
              </a:rPr>
              <a:t>C</a:t>
            </a:r>
            <a:r>
              <a:rPr sz="1150" spc="40" dirty="0">
                <a:solidFill>
                  <a:srgbClr val="F14936"/>
                </a:solidFill>
                <a:latin typeface="Montserrat"/>
                <a:cs typeface="Verdana"/>
              </a:rPr>
              <a:t>L</a:t>
            </a:r>
            <a:r>
              <a:rPr sz="1150" spc="65" dirty="0">
                <a:solidFill>
                  <a:srgbClr val="F14936"/>
                </a:solidFill>
                <a:latin typeface="Montserrat"/>
                <a:cs typeface="Verdana"/>
              </a:rPr>
              <a:t>U</a:t>
            </a:r>
            <a:r>
              <a:rPr sz="1150" spc="60" dirty="0">
                <a:solidFill>
                  <a:srgbClr val="F14936"/>
                </a:solidFill>
                <a:latin typeface="Montserrat"/>
                <a:cs typeface="Verdana"/>
              </a:rPr>
              <a:t>D</a:t>
            </a:r>
            <a:r>
              <a:rPr sz="1150" spc="45" dirty="0">
                <a:solidFill>
                  <a:srgbClr val="F14936"/>
                </a:solidFill>
                <a:latin typeface="Montserrat"/>
                <a:cs typeface="Verdana"/>
              </a:rPr>
              <a:t>E</a:t>
            </a:r>
            <a:r>
              <a:rPr sz="1150" spc="-95" dirty="0">
                <a:solidFill>
                  <a:srgbClr val="F14936"/>
                </a:solidFill>
                <a:latin typeface="Montserrat"/>
                <a:cs typeface="Verdana"/>
              </a:rPr>
              <a:t> </a:t>
            </a:r>
            <a:r>
              <a:rPr sz="1150" spc="25" dirty="0">
                <a:solidFill>
                  <a:srgbClr val="F14936"/>
                </a:solidFill>
                <a:latin typeface="Montserrat"/>
                <a:cs typeface="Verdana"/>
              </a:rPr>
              <a:t>C</a:t>
            </a:r>
            <a:r>
              <a:rPr sz="1150" spc="60" dirty="0">
                <a:solidFill>
                  <a:srgbClr val="F14936"/>
                </a:solidFill>
                <a:latin typeface="Montserrat"/>
                <a:cs typeface="Verdana"/>
              </a:rPr>
              <a:t>O</a:t>
            </a:r>
            <a:r>
              <a:rPr sz="1150" spc="65" dirty="0">
                <a:solidFill>
                  <a:srgbClr val="F14936"/>
                </a:solidFill>
                <a:latin typeface="Montserrat"/>
                <a:cs typeface="Verdana"/>
              </a:rPr>
              <a:t>U</a:t>
            </a:r>
            <a:r>
              <a:rPr sz="1150" spc="70" dirty="0">
                <a:solidFill>
                  <a:srgbClr val="F14936"/>
                </a:solidFill>
                <a:latin typeface="Montserrat"/>
                <a:cs typeface="Verdana"/>
              </a:rPr>
              <a:t>N</a:t>
            </a:r>
            <a:r>
              <a:rPr sz="1150" spc="-40" dirty="0">
                <a:solidFill>
                  <a:srgbClr val="F14936"/>
                </a:solidFill>
                <a:latin typeface="Montserrat"/>
                <a:cs typeface="Verdana"/>
              </a:rPr>
              <a:t>T</a:t>
            </a:r>
            <a:r>
              <a:rPr sz="1150" spc="35" dirty="0">
                <a:solidFill>
                  <a:srgbClr val="F14936"/>
                </a:solidFill>
                <a:latin typeface="Montserrat"/>
                <a:cs typeface="Verdana"/>
              </a:rPr>
              <a:t>RY</a:t>
            </a:r>
            <a:r>
              <a:rPr sz="1150" spc="-270" dirty="0">
                <a:solidFill>
                  <a:srgbClr val="F14936"/>
                </a:solidFill>
                <a:latin typeface="Montserrat"/>
                <a:cs typeface="Verdana"/>
              </a:rPr>
              <a:t>+</a:t>
            </a:r>
            <a:r>
              <a:rPr sz="1150" spc="-95" dirty="0">
                <a:solidFill>
                  <a:srgbClr val="F14936"/>
                </a:solidFill>
                <a:latin typeface="Montserrat"/>
                <a:cs typeface="Verdana"/>
              </a:rPr>
              <a:t> </a:t>
            </a:r>
            <a:r>
              <a:rPr sz="1150" spc="35" dirty="0">
                <a:solidFill>
                  <a:srgbClr val="F14936"/>
                </a:solidFill>
                <a:latin typeface="Montserrat"/>
                <a:cs typeface="Verdana"/>
              </a:rPr>
              <a:t>R</a:t>
            </a:r>
            <a:r>
              <a:rPr sz="1150" spc="40" dirty="0">
                <a:solidFill>
                  <a:srgbClr val="F14936"/>
                </a:solidFill>
                <a:latin typeface="Montserrat"/>
                <a:cs typeface="Verdana"/>
              </a:rPr>
              <a:t>E</a:t>
            </a:r>
            <a:r>
              <a:rPr sz="1150" spc="-5" dirty="0">
                <a:solidFill>
                  <a:srgbClr val="F14936"/>
                </a:solidFill>
                <a:latin typeface="Montserrat"/>
                <a:cs typeface="Verdana"/>
              </a:rPr>
              <a:t>G</a:t>
            </a:r>
            <a:r>
              <a:rPr sz="1150" spc="-135" dirty="0">
                <a:solidFill>
                  <a:srgbClr val="F14936"/>
                </a:solidFill>
                <a:latin typeface="Montserrat"/>
                <a:cs typeface="Verdana"/>
              </a:rPr>
              <a:t>I</a:t>
            </a:r>
            <a:r>
              <a:rPr sz="1150" spc="60" dirty="0">
                <a:solidFill>
                  <a:srgbClr val="F14936"/>
                </a:solidFill>
                <a:latin typeface="Montserrat"/>
                <a:cs typeface="Verdana"/>
              </a:rPr>
              <a:t>O</a:t>
            </a:r>
            <a:r>
              <a:rPr sz="1150" spc="70" dirty="0">
                <a:solidFill>
                  <a:srgbClr val="F14936"/>
                </a:solidFill>
                <a:latin typeface="Montserrat"/>
                <a:cs typeface="Verdana"/>
              </a:rPr>
              <a:t>N</a:t>
            </a:r>
            <a:r>
              <a:rPr sz="1150" spc="50" dirty="0">
                <a:solidFill>
                  <a:srgbClr val="F14936"/>
                </a:solidFill>
                <a:latin typeface="Montserrat"/>
                <a:cs typeface="Verdana"/>
              </a:rPr>
              <a:t>A</a:t>
            </a:r>
            <a:r>
              <a:rPr sz="1150" spc="35" dirty="0">
                <a:solidFill>
                  <a:srgbClr val="F14936"/>
                </a:solidFill>
                <a:latin typeface="Montserrat"/>
                <a:cs typeface="Verdana"/>
              </a:rPr>
              <a:t>L  </a:t>
            </a:r>
            <a:r>
              <a:rPr sz="1150" spc="-15" dirty="0">
                <a:solidFill>
                  <a:srgbClr val="F14936"/>
                </a:solidFill>
                <a:latin typeface="Montserrat"/>
                <a:cs typeface="Verdana"/>
              </a:rPr>
              <a:t>SPECIFICS</a:t>
            </a:r>
            <a:endParaRPr sz="1150" dirty="0">
              <a:latin typeface="Montserrat"/>
              <a:cs typeface="Verdana"/>
            </a:endParaRPr>
          </a:p>
        </p:txBody>
      </p:sp>
      <p:sp>
        <p:nvSpPr>
          <p:cNvPr id="13" name="object 13"/>
          <p:cNvSpPr txBox="1"/>
          <p:nvPr/>
        </p:nvSpPr>
        <p:spPr bwMode="auto">
          <a:xfrm>
            <a:off x="5367008" y="689037"/>
            <a:ext cx="2019935" cy="872490"/>
          </a:xfrm>
          <a:prstGeom prst="rect">
            <a:avLst/>
          </a:prstGeom>
        </p:spPr>
        <p:txBody>
          <a:bodyPr vert="horz" wrap="square" lIns="0" tIns="12700" rIns="0" bIns="0" rtlCol="0">
            <a:spAutoFit/>
          </a:bodyPr>
          <a:lstStyle/>
          <a:p>
            <a:pPr marL="12065" marR="5080" algn="ctr">
              <a:lnSpc>
                <a:spcPct val="111200"/>
              </a:lnSpc>
              <a:spcBef>
                <a:spcPts val="100"/>
              </a:spcBef>
              <a:defRPr/>
            </a:pPr>
            <a:r>
              <a:rPr sz="1250" b="1" spc="-125">
                <a:latin typeface="Verdana"/>
                <a:cs typeface="Verdana"/>
              </a:rPr>
              <a:t>T</a:t>
            </a:r>
            <a:r>
              <a:rPr sz="1250" b="1" spc="-114">
                <a:latin typeface="Verdana"/>
                <a:cs typeface="Verdana"/>
              </a:rPr>
              <a:t>h</a:t>
            </a:r>
            <a:r>
              <a:rPr sz="1250" b="1" spc="-110">
                <a:latin typeface="Verdana"/>
                <a:cs typeface="Verdana"/>
              </a:rPr>
              <a:t>e</a:t>
            </a:r>
            <a:r>
              <a:rPr sz="1250" b="1" spc="-135">
                <a:latin typeface="Verdana"/>
                <a:cs typeface="Verdana"/>
              </a:rPr>
              <a:t>s</a:t>
            </a:r>
            <a:r>
              <a:rPr sz="1250" b="1" spc="-105">
                <a:latin typeface="Verdana"/>
                <a:cs typeface="Verdana"/>
              </a:rPr>
              <a:t>e</a:t>
            </a:r>
            <a:r>
              <a:rPr sz="1250" b="1" spc="-140">
                <a:latin typeface="Verdana"/>
                <a:cs typeface="Verdana"/>
              </a:rPr>
              <a:t> </a:t>
            </a:r>
            <a:r>
              <a:rPr sz="1250" b="1" spc="-90">
                <a:latin typeface="Verdana"/>
                <a:cs typeface="Verdana"/>
              </a:rPr>
              <a:t>o</a:t>
            </a:r>
            <a:r>
              <a:rPr sz="1250" b="1" spc="-114">
                <a:latin typeface="Verdana"/>
                <a:cs typeface="Verdana"/>
              </a:rPr>
              <a:t>n</a:t>
            </a:r>
            <a:r>
              <a:rPr sz="1250" b="1" spc="-50">
                <a:latin typeface="Verdana"/>
                <a:cs typeface="Verdana"/>
              </a:rPr>
              <a:t>l</a:t>
            </a:r>
            <a:r>
              <a:rPr sz="1250" b="1" spc="-75">
                <a:latin typeface="Verdana"/>
                <a:cs typeface="Verdana"/>
              </a:rPr>
              <a:t>i</a:t>
            </a:r>
            <a:r>
              <a:rPr sz="1250" b="1" spc="-114">
                <a:latin typeface="Verdana"/>
                <a:cs typeface="Verdana"/>
              </a:rPr>
              <a:t>n</a:t>
            </a:r>
            <a:r>
              <a:rPr sz="1250" b="1" spc="-105">
                <a:latin typeface="Verdana"/>
                <a:cs typeface="Verdana"/>
              </a:rPr>
              <a:t>e</a:t>
            </a:r>
            <a:r>
              <a:rPr sz="1250" b="1" spc="-140">
                <a:latin typeface="Verdana"/>
                <a:cs typeface="Verdana"/>
              </a:rPr>
              <a:t> </a:t>
            </a:r>
            <a:r>
              <a:rPr sz="1250" b="1" spc="-175">
                <a:latin typeface="Verdana"/>
                <a:cs typeface="Verdana"/>
              </a:rPr>
              <a:t>m</a:t>
            </a:r>
            <a:r>
              <a:rPr sz="1250" b="1" spc="-110">
                <a:latin typeface="Verdana"/>
                <a:cs typeface="Verdana"/>
              </a:rPr>
              <a:t>e</a:t>
            </a:r>
            <a:r>
              <a:rPr sz="1250" b="1" spc="-80">
                <a:latin typeface="Verdana"/>
                <a:cs typeface="Verdana"/>
              </a:rPr>
              <a:t>d</a:t>
            </a:r>
            <a:r>
              <a:rPr sz="1250" b="1" spc="-75">
                <a:latin typeface="Verdana"/>
                <a:cs typeface="Verdana"/>
              </a:rPr>
              <a:t>i</a:t>
            </a:r>
            <a:r>
              <a:rPr sz="1250" b="1" spc="-90">
                <a:latin typeface="Verdana"/>
                <a:cs typeface="Verdana"/>
              </a:rPr>
              <a:t>a  o</a:t>
            </a:r>
            <a:r>
              <a:rPr sz="1250" b="1" spc="-125">
                <a:latin typeface="Verdana"/>
                <a:cs typeface="Verdana"/>
              </a:rPr>
              <a:t>u</a:t>
            </a:r>
            <a:r>
              <a:rPr sz="1250" b="1" spc="-60">
                <a:latin typeface="Verdana"/>
                <a:cs typeface="Verdana"/>
              </a:rPr>
              <a:t>t</a:t>
            </a:r>
            <a:r>
              <a:rPr sz="1250" b="1" spc="-50">
                <a:latin typeface="Verdana"/>
                <a:cs typeface="Verdana"/>
              </a:rPr>
              <a:t>l</a:t>
            </a:r>
            <a:r>
              <a:rPr sz="1250" b="1" spc="-110">
                <a:latin typeface="Verdana"/>
                <a:cs typeface="Verdana"/>
              </a:rPr>
              <a:t>e</a:t>
            </a:r>
            <a:r>
              <a:rPr sz="1250" b="1" spc="-60">
                <a:latin typeface="Verdana"/>
                <a:cs typeface="Verdana"/>
              </a:rPr>
              <a:t>t</a:t>
            </a:r>
            <a:r>
              <a:rPr sz="1250" b="1" spc="-130">
                <a:latin typeface="Verdana"/>
                <a:cs typeface="Verdana"/>
              </a:rPr>
              <a:t>s</a:t>
            </a:r>
            <a:r>
              <a:rPr sz="1250" b="1" spc="-140">
                <a:latin typeface="Verdana"/>
                <a:cs typeface="Verdana"/>
              </a:rPr>
              <a:t> </a:t>
            </a:r>
            <a:r>
              <a:rPr sz="1250" b="1" spc="-55">
                <a:latin typeface="Verdana"/>
                <a:cs typeface="Verdana"/>
              </a:rPr>
              <a:t>c</a:t>
            </a:r>
            <a:r>
              <a:rPr sz="1250" b="1" spc="-140">
                <a:latin typeface="Verdana"/>
                <a:cs typeface="Verdana"/>
              </a:rPr>
              <a:t>a</a:t>
            </a:r>
            <a:r>
              <a:rPr sz="1250" b="1" spc="-110">
                <a:latin typeface="Verdana"/>
                <a:cs typeface="Verdana"/>
              </a:rPr>
              <a:t>n</a:t>
            </a:r>
            <a:r>
              <a:rPr sz="1250" b="1" spc="155">
                <a:latin typeface="Verdana"/>
                <a:cs typeface="Verdana"/>
              </a:rPr>
              <a:t> </a:t>
            </a:r>
            <a:r>
              <a:rPr sz="1250" b="1" spc="-140">
                <a:latin typeface="Verdana"/>
                <a:cs typeface="Verdana"/>
              </a:rPr>
              <a:t>a</a:t>
            </a:r>
            <a:r>
              <a:rPr sz="1250" b="1" spc="-50">
                <a:latin typeface="Verdana"/>
                <a:cs typeface="Verdana"/>
              </a:rPr>
              <a:t>l</a:t>
            </a:r>
            <a:r>
              <a:rPr sz="1250" b="1" spc="-135">
                <a:latin typeface="Verdana"/>
                <a:cs typeface="Verdana"/>
              </a:rPr>
              <a:t>s</a:t>
            </a:r>
            <a:r>
              <a:rPr sz="1250" b="1" spc="-85">
                <a:latin typeface="Verdana"/>
                <a:cs typeface="Verdana"/>
              </a:rPr>
              <a:t>o</a:t>
            </a:r>
            <a:r>
              <a:rPr sz="1250" b="1" spc="-140">
                <a:latin typeface="Verdana"/>
                <a:cs typeface="Verdana"/>
              </a:rPr>
              <a:t> </a:t>
            </a:r>
            <a:r>
              <a:rPr sz="1250" b="1" spc="-80">
                <a:latin typeface="Verdana"/>
                <a:cs typeface="Verdana"/>
              </a:rPr>
              <a:t>b</a:t>
            </a:r>
            <a:r>
              <a:rPr sz="1250" b="1" spc="-105">
                <a:latin typeface="Verdana"/>
                <a:cs typeface="Verdana"/>
              </a:rPr>
              <a:t>e</a:t>
            </a:r>
            <a:r>
              <a:rPr sz="1250" b="1" spc="-140">
                <a:latin typeface="Verdana"/>
                <a:cs typeface="Verdana"/>
              </a:rPr>
              <a:t> </a:t>
            </a:r>
            <a:r>
              <a:rPr sz="1250" b="1" spc="-125">
                <a:latin typeface="Verdana"/>
                <a:cs typeface="Verdana"/>
              </a:rPr>
              <a:t>u</a:t>
            </a:r>
            <a:r>
              <a:rPr sz="1250" b="1" spc="-135">
                <a:latin typeface="Verdana"/>
                <a:cs typeface="Verdana"/>
              </a:rPr>
              <a:t>s</a:t>
            </a:r>
            <a:r>
              <a:rPr sz="1250" b="1" spc="-110">
                <a:latin typeface="Verdana"/>
                <a:cs typeface="Verdana"/>
              </a:rPr>
              <a:t>e</a:t>
            </a:r>
            <a:r>
              <a:rPr sz="1250" b="1" spc="-55">
                <a:latin typeface="Verdana"/>
                <a:cs typeface="Verdana"/>
              </a:rPr>
              <a:t>f</a:t>
            </a:r>
            <a:r>
              <a:rPr sz="1250" b="1" spc="-125">
                <a:latin typeface="Verdana"/>
                <a:cs typeface="Verdana"/>
              </a:rPr>
              <a:t>u</a:t>
            </a:r>
            <a:r>
              <a:rPr sz="1250" b="1" spc="-45">
                <a:latin typeface="Verdana"/>
                <a:cs typeface="Verdana"/>
              </a:rPr>
              <a:t>l  </a:t>
            </a:r>
            <a:r>
              <a:rPr sz="1250" b="1" spc="-55">
                <a:latin typeface="Verdana"/>
                <a:cs typeface="Verdana"/>
              </a:rPr>
              <a:t>f</a:t>
            </a:r>
            <a:r>
              <a:rPr sz="1250" b="1" spc="-90">
                <a:latin typeface="Verdana"/>
                <a:cs typeface="Verdana"/>
              </a:rPr>
              <a:t>o</a:t>
            </a:r>
            <a:r>
              <a:rPr sz="1250" b="1" spc="-100">
                <a:latin typeface="Verdana"/>
                <a:cs typeface="Verdana"/>
              </a:rPr>
              <a:t>r</a:t>
            </a:r>
            <a:r>
              <a:rPr sz="1250" b="1" spc="-140">
                <a:latin typeface="Verdana"/>
                <a:cs typeface="Verdana"/>
              </a:rPr>
              <a:t> </a:t>
            </a:r>
            <a:r>
              <a:rPr sz="1250" b="1" spc="-100">
                <a:latin typeface="Verdana"/>
                <a:cs typeface="Verdana"/>
              </a:rPr>
              <a:t>E</a:t>
            </a:r>
            <a:r>
              <a:rPr sz="1250" b="1" spc="-80">
                <a:latin typeface="Verdana"/>
                <a:cs typeface="Verdana"/>
              </a:rPr>
              <a:t>U</a:t>
            </a:r>
            <a:r>
              <a:rPr sz="1250" b="1" spc="-140">
                <a:latin typeface="Verdana"/>
                <a:cs typeface="Verdana"/>
              </a:rPr>
              <a:t> </a:t>
            </a:r>
            <a:r>
              <a:rPr sz="1250" b="1" spc="-140">
                <a:latin typeface="Montserrat"/>
                <a:cs typeface="Verdana"/>
              </a:rPr>
              <a:t>a</a:t>
            </a:r>
            <a:r>
              <a:rPr sz="1250" b="1" spc="-80">
                <a:latin typeface="Montserrat"/>
                <a:cs typeface="Verdana"/>
              </a:rPr>
              <a:t>d</a:t>
            </a:r>
            <a:r>
              <a:rPr sz="1250" b="1" spc="-100">
                <a:latin typeface="Montserrat"/>
                <a:cs typeface="Verdana"/>
              </a:rPr>
              <a:t>v</a:t>
            </a:r>
            <a:r>
              <a:rPr sz="1250" b="1" spc="-90">
                <a:latin typeface="Montserrat"/>
                <a:cs typeface="Verdana"/>
              </a:rPr>
              <a:t>o</a:t>
            </a:r>
            <a:r>
              <a:rPr sz="1250" b="1" spc="-55">
                <a:latin typeface="Montserrat"/>
                <a:cs typeface="Verdana"/>
              </a:rPr>
              <a:t>c</a:t>
            </a:r>
            <a:r>
              <a:rPr sz="1250" b="1" spc="-140">
                <a:latin typeface="Montserrat"/>
                <a:cs typeface="Verdana"/>
              </a:rPr>
              <a:t>a</a:t>
            </a:r>
            <a:r>
              <a:rPr sz="1250" b="1" spc="-55">
                <a:latin typeface="Montserrat"/>
                <a:cs typeface="Verdana"/>
              </a:rPr>
              <a:t>c</a:t>
            </a:r>
            <a:r>
              <a:rPr sz="1250" b="1" spc="-105">
                <a:latin typeface="Montserrat"/>
                <a:cs typeface="Verdana"/>
              </a:rPr>
              <a:t>y</a:t>
            </a:r>
            <a:r>
              <a:rPr sz="1250" b="1" spc="-165">
                <a:latin typeface="Verdana"/>
                <a:cs typeface="Verdana"/>
              </a:rPr>
              <a:t>:</a:t>
            </a:r>
            <a:r>
              <a:rPr sz="1250" b="1" spc="-135">
                <a:latin typeface="Verdana"/>
                <a:cs typeface="Verdana"/>
              </a:rPr>
              <a:t> </a:t>
            </a:r>
            <a:r>
              <a:rPr sz="1250" b="1" spc="-114">
                <a:latin typeface="Verdana"/>
                <a:cs typeface="Verdana"/>
              </a:rPr>
              <a:t>P</a:t>
            </a:r>
            <a:r>
              <a:rPr sz="1250" b="1" spc="-90">
                <a:latin typeface="Verdana"/>
                <a:cs typeface="Verdana"/>
              </a:rPr>
              <a:t>o</a:t>
            </a:r>
            <a:r>
              <a:rPr sz="1250" b="1" spc="-50">
                <a:latin typeface="Verdana"/>
                <a:cs typeface="Verdana"/>
              </a:rPr>
              <a:t>l</a:t>
            </a:r>
            <a:r>
              <a:rPr sz="1250" b="1" spc="-75">
                <a:latin typeface="Verdana"/>
                <a:cs typeface="Verdana"/>
              </a:rPr>
              <a:t>i</a:t>
            </a:r>
            <a:r>
              <a:rPr sz="1250" b="1" spc="-60">
                <a:latin typeface="Verdana"/>
                <a:cs typeface="Verdana"/>
              </a:rPr>
              <a:t>t</a:t>
            </a:r>
            <a:r>
              <a:rPr sz="1250" b="1" spc="-75">
                <a:latin typeface="Verdana"/>
                <a:cs typeface="Verdana"/>
              </a:rPr>
              <a:t>i</a:t>
            </a:r>
            <a:r>
              <a:rPr sz="1250" b="1" spc="-55">
                <a:latin typeface="Verdana"/>
                <a:cs typeface="Verdana"/>
              </a:rPr>
              <a:t>c</a:t>
            </a:r>
            <a:r>
              <a:rPr sz="1250" b="1" spc="-90">
                <a:latin typeface="Verdana"/>
                <a:cs typeface="Verdana"/>
              </a:rPr>
              <a:t>o</a:t>
            </a:r>
            <a:r>
              <a:rPr sz="1250" b="1" spc="-105">
                <a:latin typeface="Verdana"/>
                <a:cs typeface="Verdana"/>
              </a:rPr>
              <a:t>,  </a:t>
            </a:r>
            <a:r>
              <a:rPr sz="1250" b="1" spc="-125">
                <a:latin typeface="Verdana"/>
                <a:cs typeface="Verdana"/>
              </a:rPr>
              <a:t>T</a:t>
            </a:r>
            <a:r>
              <a:rPr sz="1250" b="1" spc="-114">
                <a:latin typeface="Verdana"/>
                <a:cs typeface="Verdana"/>
              </a:rPr>
              <a:t>h</a:t>
            </a:r>
            <a:r>
              <a:rPr sz="1250" b="1" spc="-105">
                <a:latin typeface="Verdana"/>
                <a:cs typeface="Verdana"/>
              </a:rPr>
              <a:t>e</a:t>
            </a:r>
            <a:r>
              <a:rPr sz="1250" b="1" spc="-140">
                <a:latin typeface="Verdana"/>
                <a:cs typeface="Verdana"/>
              </a:rPr>
              <a:t> </a:t>
            </a:r>
            <a:r>
              <a:rPr sz="1250" b="1" spc="-80">
                <a:latin typeface="Verdana"/>
                <a:cs typeface="Verdana"/>
              </a:rPr>
              <a:t>H</a:t>
            </a:r>
            <a:r>
              <a:rPr sz="1250" b="1" spc="-75">
                <a:latin typeface="Verdana"/>
                <a:cs typeface="Verdana"/>
              </a:rPr>
              <a:t>i</a:t>
            </a:r>
            <a:r>
              <a:rPr sz="1250" b="1" spc="-50">
                <a:latin typeface="Verdana"/>
                <a:cs typeface="Verdana"/>
              </a:rPr>
              <a:t>l</a:t>
            </a:r>
            <a:r>
              <a:rPr sz="1250" b="1" spc="-45">
                <a:latin typeface="Verdana"/>
                <a:cs typeface="Verdana"/>
              </a:rPr>
              <a:t>l</a:t>
            </a:r>
            <a:r>
              <a:rPr sz="1250" b="1" spc="-135">
                <a:latin typeface="Verdana"/>
                <a:cs typeface="Verdana"/>
              </a:rPr>
              <a:t> </a:t>
            </a:r>
            <a:r>
              <a:rPr sz="1250" b="1" spc="-90">
                <a:latin typeface="Verdana"/>
                <a:cs typeface="Verdana"/>
              </a:rPr>
              <a:t>o</a:t>
            </a:r>
            <a:r>
              <a:rPr sz="1250" b="1" spc="-100">
                <a:latin typeface="Verdana"/>
                <a:cs typeface="Verdana"/>
              </a:rPr>
              <a:t>r</a:t>
            </a:r>
            <a:r>
              <a:rPr sz="1250" b="1" spc="-140">
                <a:latin typeface="Verdana"/>
                <a:cs typeface="Verdana"/>
              </a:rPr>
              <a:t> </a:t>
            </a:r>
            <a:r>
              <a:rPr sz="1250" b="1" spc="-100">
                <a:latin typeface="Verdana"/>
                <a:cs typeface="Verdana"/>
              </a:rPr>
              <a:t>E</a:t>
            </a:r>
            <a:r>
              <a:rPr sz="1250" b="1" spc="-125">
                <a:latin typeface="Verdana"/>
                <a:cs typeface="Verdana"/>
              </a:rPr>
              <a:t>u</a:t>
            </a:r>
            <a:r>
              <a:rPr sz="1250" b="1" spc="-105">
                <a:latin typeface="Verdana"/>
                <a:cs typeface="Verdana"/>
              </a:rPr>
              <a:t>r</a:t>
            </a:r>
            <a:r>
              <a:rPr sz="1250" b="1" spc="-90">
                <a:latin typeface="Verdana"/>
                <a:cs typeface="Verdana"/>
              </a:rPr>
              <a:t>o</a:t>
            </a:r>
            <a:r>
              <a:rPr sz="1250" b="1" spc="-140">
                <a:latin typeface="Verdana"/>
                <a:cs typeface="Verdana"/>
              </a:rPr>
              <a:t>a</a:t>
            </a:r>
            <a:r>
              <a:rPr sz="1250" b="1" spc="-55">
                <a:latin typeface="Verdana"/>
                <a:cs typeface="Verdana"/>
              </a:rPr>
              <a:t>c</a:t>
            </a:r>
            <a:r>
              <a:rPr sz="1250" b="1" spc="-60">
                <a:latin typeface="Verdana"/>
                <a:cs typeface="Verdana"/>
              </a:rPr>
              <a:t>t</a:t>
            </a:r>
            <a:r>
              <a:rPr sz="1250" b="1" spc="-75">
                <a:latin typeface="Verdana"/>
                <a:cs typeface="Verdana"/>
              </a:rPr>
              <a:t>i</a:t>
            </a:r>
            <a:r>
              <a:rPr sz="1250" b="1" spc="-95">
                <a:latin typeface="Verdana"/>
                <a:cs typeface="Verdana"/>
              </a:rPr>
              <a:t>v</a:t>
            </a:r>
            <a:endParaRPr sz="1250">
              <a:latin typeface="Verdana"/>
              <a:cs typeface="Verdana"/>
            </a:endParaRPr>
          </a:p>
        </p:txBody>
      </p:sp>
      <p:sp>
        <p:nvSpPr>
          <p:cNvPr id="14" name="object 14"/>
          <p:cNvSpPr txBox="1"/>
          <p:nvPr/>
        </p:nvSpPr>
        <p:spPr bwMode="auto">
          <a:xfrm>
            <a:off x="6470116" y="6471170"/>
            <a:ext cx="1833653" cy="805285"/>
          </a:xfrm>
          <a:prstGeom prst="rect">
            <a:avLst/>
          </a:prstGeom>
        </p:spPr>
        <p:txBody>
          <a:bodyPr vert="horz" wrap="square" lIns="0" tIns="11430" rIns="0" bIns="0" rtlCol="0">
            <a:spAutoFit/>
          </a:bodyPr>
          <a:lstStyle/>
          <a:p>
            <a:pPr marL="46990" marR="5080" indent="-34925">
              <a:lnSpc>
                <a:spcPct val="116300"/>
              </a:lnSpc>
              <a:spcBef>
                <a:spcPts val="90"/>
              </a:spcBef>
              <a:defRPr/>
            </a:pPr>
            <a:r>
              <a:rPr sz="900" spc="-10">
                <a:cs typeface="Verdana"/>
              </a:rPr>
              <a:t>Source:The </a:t>
            </a:r>
            <a:r>
              <a:rPr sz="900" spc="35">
                <a:cs typeface="Verdana"/>
              </a:rPr>
              <a:t>European </a:t>
            </a:r>
            <a:r>
              <a:rPr sz="900" spc="45">
                <a:cs typeface="Verdana"/>
              </a:rPr>
              <a:t>guide </a:t>
            </a:r>
            <a:r>
              <a:rPr sz="900" spc="30">
                <a:cs typeface="Verdana"/>
              </a:rPr>
              <a:t>to </a:t>
            </a:r>
            <a:r>
              <a:rPr sz="900" spc="20">
                <a:cs typeface="Verdana"/>
              </a:rPr>
              <a:t>citizen </a:t>
            </a:r>
            <a:r>
              <a:rPr sz="900" spc="15">
                <a:cs typeface="Verdana"/>
              </a:rPr>
              <a:t>lobbying, </a:t>
            </a:r>
            <a:r>
              <a:rPr sz="900" spc="10">
                <a:cs typeface="Verdana"/>
              </a:rPr>
              <a:t>Brussels </a:t>
            </a:r>
            <a:r>
              <a:rPr sz="900" spc="-75">
                <a:cs typeface="Verdana"/>
              </a:rPr>
              <a:t>2019 </a:t>
            </a:r>
            <a:r>
              <a:rPr sz="900" spc="-70">
                <a:cs typeface="Verdana"/>
              </a:rPr>
              <a:t> </a:t>
            </a:r>
            <a:r>
              <a:rPr sz="900">
                <a:cs typeface="Verdana"/>
              </a:rPr>
              <a:t>https://</a:t>
            </a:r>
            <a:r>
              <a:rPr sz="900" u="sng">
                <a:cs typeface="Verdana"/>
                <a:hlinkClick r:id="rId6" tooltip="http://www.thegoodlobby.eu/wp-content/uploads/2019/07/Toolkit-EU.pd"/>
              </a:rPr>
              <a:t>www.thegoodlobby.eu/wp-content/uploads/2019/07/Toolkit-EU.pd</a:t>
            </a:r>
            <a:endParaRPr sz="900">
              <a:cs typeface="Verdana"/>
            </a:endParaRPr>
          </a:p>
        </p:txBody>
      </p:sp>
      <p:cxnSp>
        <p:nvCxnSpPr>
          <p:cNvPr id="15" name="Straight Connector 14"/>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a:stretch/>
        </p:blipFill>
        <p:spPr bwMode="auto">
          <a:xfrm>
            <a:off x="7645400" y="5933208"/>
            <a:ext cx="3048000" cy="1628775"/>
          </a:xfrm>
          <a:prstGeom prst="rect">
            <a:avLst/>
          </a:prstGeom>
        </p:spPr>
      </p:pic>
    </p:spTree>
    <p:extLst>
      <p:ext uri="{BB962C8B-B14F-4D97-AF65-F5344CB8AC3E}">
        <p14:creationId xmlns:p14="http://schemas.microsoft.com/office/powerpoint/2010/main" val="86391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622300" y="409049"/>
            <a:ext cx="7620000" cy="568744"/>
          </a:xfrm>
          <a:prstGeom prst="rect">
            <a:avLst/>
          </a:prstGeom>
        </p:spPr>
        <p:txBody>
          <a:bodyPr vert="horz" wrap="square" lIns="0" tIns="14604" rIns="0" bIns="0" rtlCol="0">
            <a:spAutoFit/>
          </a:bodyPr>
          <a:lstStyle/>
          <a:p>
            <a:pPr marL="12700">
              <a:lnSpc>
                <a:spcPct val="100000"/>
              </a:lnSpc>
              <a:spcBef>
                <a:spcPts val="114"/>
              </a:spcBef>
              <a:defRPr/>
            </a:pPr>
            <a:r>
              <a:rPr sz="3600" spc="140">
                <a:latin typeface="+mn-lt"/>
              </a:rPr>
              <a:t>S</a:t>
            </a:r>
            <a:r>
              <a:rPr lang="de-DE" sz="3600" spc="140">
                <a:latin typeface="+mn-lt"/>
              </a:rPr>
              <a:t>takeholder Mapping</a:t>
            </a:r>
            <a:endParaRPr sz="3600">
              <a:latin typeface="+mn-lt"/>
            </a:endParaRPr>
          </a:p>
        </p:txBody>
      </p:sp>
      <p:sp>
        <p:nvSpPr>
          <p:cNvPr id="3" name="object 3"/>
          <p:cNvSpPr/>
          <p:nvPr/>
        </p:nvSpPr>
        <p:spPr bwMode="auto">
          <a:xfrm>
            <a:off x="4388113" y="1414045"/>
            <a:ext cx="650240" cy="69215"/>
          </a:xfrm>
          <a:custGeom>
            <a:avLst/>
            <a:gdLst/>
            <a:ahLst/>
            <a:cxnLst/>
            <a:rect l="l" t="t" r="r" b="b"/>
            <a:pathLst>
              <a:path w="650239" h="69215" extrusionOk="0">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pPr>
              <a:defRPr/>
            </a:pPr>
            <a:endParaRPr/>
          </a:p>
        </p:txBody>
      </p:sp>
      <p:pic>
        <p:nvPicPr>
          <p:cNvPr id="5" name="object 5"/>
          <p:cNvPicPr/>
          <p:nvPr/>
        </p:nvPicPr>
        <p:blipFill>
          <a:blip r:embed="rId2"/>
          <a:stretch/>
        </p:blipFill>
        <p:spPr bwMode="auto">
          <a:xfrm>
            <a:off x="6441773" y="2526094"/>
            <a:ext cx="3724222" cy="3407115"/>
          </a:xfrm>
          <a:prstGeom prst="rect">
            <a:avLst/>
          </a:prstGeom>
        </p:spPr>
      </p:pic>
      <p:sp>
        <p:nvSpPr>
          <p:cNvPr id="6" name="object 6"/>
          <p:cNvSpPr/>
          <p:nvPr/>
        </p:nvSpPr>
        <p:spPr bwMode="auto">
          <a:xfrm>
            <a:off x="1189969" y="3212959"/>
            <a:ext cx="59690" cy="59690"/>
          </a:xfrm>
          <a:custGeom>
            <a:avLst/>
            <a:gdLst/>
            <a:ahLst/>
            <a:cxnLst/>
            <a:rect l="l" t="t" r="r" b="b"/>
            <a:pathLst>
              <a:path w="59690" h="59689" extrusionOk="0">
                <a:moveTo>
                  <a:pt x="0" y="25614"/>
                </a:moveTo>
                <a:lnTo>
                  <a:pt x="0" y="33447"/>
                </a:lnTo>
                <a:lnTo>
                  <a:pt x="749" y="37214"/>
                </a:lnTo>
                <a:lnTo>
                  <a:pt x="25614" y="59062"/>
                </a:lnTo>
                <a:lnTo>
                  <a:pt x="33446" y="59062"/>
                </a:lnTo>
                <a:lnTo>
                  <a:pt x="59062" y="33447"/>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7" name="object 7"/>
          <p:cNvSpPr/>
          <p:nvPr/>
        </p:nvSpPr>
        <p:spPr bwMode="auto">
          <a:xfrm>
            <a:off x="1189969" y="3980772"/>
            <a:ext cx="59690" cy="59690"/>
          </a:xfrm>
          <a:custGeom>
            <a:avLst/>
            <a:gdLst/>
            <a:ahLst/>
            <a:cxnLst/>
            <a:rect l="l" t="t" r="r" b="b"/>
            <a:pathLst>
              <a:path w="59690" h="59689" extrusionOk="0">
                <a:moveTo>
                  <a:pt x="0" y="25614"/>
                </a:moveTo>
                <a:lnTo>
                  <a:pt x="0" y="33446"/>
                </a:lnTo>
                <a:lnTo>
                  <a:pt x="749" y="37213"/>
                </a:lnTo>
                <a:lnTo>
                  <a:pt x="25614" y="59062"/>
                </a:lnTo>
                <a:lnTo>
                  <a:pt x="33446" y="59062"/>
                </a:lnTo>
                <a:lnTo>
                  <a:pt x="59062" y="33446"/>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8" name="object 8"/>
          <p:cNvSpPr/>
          <p:nvPr/>
        </p:nvSpPr>
        <p:spPr bwMode="auto">
          <a:xfrm>
            <a:off x="1189969" y="4748585"/>
            <a:ext cx="59690" cy="59055"/>
          </a:xfrm>
          <a:custGeom>
            <a:avLst/>
            <a:gdLst/>
            <a:ahLst/>
            <a:cxnLst/>
            <a:rect l="l" t="t" r="r" b="b"/>
            <a:pathLst>
              <a:path w="59690" h="59054" extrusionOk="0">
                <a:moveTo>
                  <a:pt x="0" y="25614"/>
                </a:moveTo>
                <a:lnTo>
                  <a:pt x="0" y="33446"/>
                </a:lnTo>
                <a:lnTo>
                  <a:pt x="749" y="37213"/>
                </a:lnTo>
                <a:lnTo>
                  <a:pt x="25614" y="59061"/>
                </a:lnTo>
                <a:lnTo>
                  <a:pt x="33446" y="59061"/>
                </a:lnTo>
                <a:lnTo>
                  <a:pt x="59062" y="33446"/>
                </a:lnTo>
                <a:lnTo>
                  <a:pt x="59062" y="29530"/>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9" name="object 9"/>
          <p:cNvSpPr/>
          <p:nvPr/>
        </p:nvSpPr>
        <p:spPr bwMode="auto">
          <a:xfrm>
            <a:off x="1189969" y="5260460"/>
            <a:ext cx="59690" cy="59055"/>
          </a:xfrm>
          <a:custGeom>
            <a:avLst/>
            <a:gdLst/>
            <a:ahLst/>
            <a:cxnLst/>
            <a:rect l="l" t="t" r="r" b="b"/>
            <a:pathLst>
              <a:path w="59690" h="59054" extrusionOk="0">
                <a:moveTo>
                  <a:pt x="0" y="25614"/>
                </a:moveTo>
                <a:lnTo>
                  <a:pt x="0" y="33446"/>
                </a:lnTo>
                <a:lnTo>
                  <a:pt x="749" y="37213"/>
                </a:lnTo>
                <a:lnTo>
                  <a:pt x="25614" y="59061"/>
                </a:lnTo>
                <a:lnTo>
                  <a:pt x="33446" y="59061"/>
                </a:lnTo>
                <a:lnTo>
                  <a:pt x="59062" y="33446"/>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pPr>
              <a:defRPr/>
            </a:pPr>
            <a:endParaRPr/>
          </a:p>
        </p:txBody>
      </p:sp>
      <p:sp>
        <p:nvSpPr>
          <p:cNvPr id="10" name="object 10"/>
          <p:cNvSpPr txBox="1"/>
          <p:nvPr/>
        </p:nvSpPr>
        <p:spPr bwMode="auto">
          <a:xfrm>
            <a:off x="1049300" y="1564887"/>
            <a:ext cx="9116695" cy="3818161"/>
          </a:xfrm>
          <a:prstGeom prst="rect">
            <a:avLst/>
          </a:prstGeom>
        </p:spPr>
        <p:txBody>
          <a:bodyPr vert="horz" wrap="square" lIns="0" tIns="12700" rIns="0" bIns="0" rtlCol="0">
            <a:spAutoFit/>
          </a:bodyPr>
          <a:lstStyle/>
          <a:p>
            <a:pPr marL="12700" marR="5080">
              <a:lnSpc>
                <a:spcPct val="116700"/>
              </a:lnSpc>
              <a:spcBef>
                <a:spcPts val="100"/>
              </a:spcBef>
              <a:defRPr/>
            </a:pPr>
            <a:r>
              <a:rPr sz="1550" spc="15" dirty="0">
                <a:solidFill>
                  <a:srgbClr val="040606"/>
                </a:solidFill>
                <a:cs typeface="Verdana"/>
              </a:rPr>
              <a:t>Stakeholder</a:t>
            </a:r>
            <a:r>
              <a:rPr sz="1550" spc="-125" dirty="0">
                <a:solidFill>
                  <a:srgbClr val="040606"/>
                </a:solidFill>
                <a:cs typeface="Verdana"/>
              </a:rPr>
              <a:t> </a:t>
            </a:r>
            <a:r>
              <a:rPr sz="1550" spc="70" dirty="0">
                <a:solidFill>
                  <a:srgbClr val="040606"/>
                </a:solidFill>
                <a:cs typeface="Verdana"/>
              </a:rPr>
              <a:t>mapping</a:t>
            </a:r>
            <a:r>
              <a:rPr sz="1550" spc="-120" dirty="0">
                <a:solidFill>
                  <a:srgbClr val="040606"/>
                </a:solidFill>
                <a:cs typeface="Verdana"/>
              </a:rPr>
              <a:t> </a:t>
            </a:r>
            <a:r>
              <a:rPr sz="1550" spc="30" dirty="0">
                <a:solidFill>
                  <a:srgbClr val="040606"/>
                </a:solidFill>
                <a:cs typeface="Verdana"/>
              </a:rPr>
              <a:t>helps</a:t>
            </a:r>
            <a:r>
              <a:rPr sz="1550" spc="-125" dirty="0">
                <a:solidFill>
                  <a:srgbClr val="040606"/>
                </a:solidFill>
                <a:cs typeface="Verdana"/>
              </a:rPr>
              <a:t> </a:t>
            </a:r>
            <a:r>
              <a:rPr sz="1550" spc="20" dirty="0">
                <a:solidFill>
                  <a:srgbClr val="040606"/>
                </a:solidFill>
                <a:cs typeface="Verdana"/>
              </a:rPr>
              <a:t>you</a:t>
            </a:r>
            <a:r>
              <a:rPr sz="1550" spc="-120" dirty="0">
                <a:solidFill>
                  <a:srgbClr val="040606"/>
                </a:solidFill>
                <a:cs typeface="Verdana"/>
              </a:rPr>
              <a:t> </a:t>
            </a:r>
            <a:r>
              <a:rPr lang="en-US" sz="1550" spc="25" dirty="0">
                <a:solidFill>
                  <a:srgbClr val="040606"/>
                </a:solidFill>
                <a:cs typeface="Verdana"/>
              </a:rPr>
              <a:t>better </a:t>
            </a:r>
            <a:r>
              <a:rPr sz="1550" spc="35" dirty="0">
                <a:solidFill>
                  <a:srgbClr val="040606"/>
                </a:solidFill>
                <a:cs typeface="Verdana"/>
              </a:rPr>
              <a:t>understand</a:t>
            </a:r>
            <a:r>
              <a:rPr sz="1550" spc="-125" dirty="0">
                <a:solidFill>
                  <a:srgbClr val="040606"/>
                </a:solidFill>
                <a:cs typeface="Verdana"/>
              </a:rPr>
              <a:t> </a:t>
            </a:r>
            <a:r>
              <a:rPr sz="1550" spc="80" dirty="0">
                <a:solidFill>
                  <a:srgbClr val="040606"/>
                </a:solidFill>
                <a:cs typeface="Verdana"/>
              </a:rPr>
              <a:t>who</a:t>
            </a:r>
            <a:r>
              <a:rPr sz="1550" spc="-120" dirty="0">
                <a:solidFill>
                  <a:srgbClr val="040606"/>
                </a:solidFill>
                <a:cs typeface="Verdana"/>
              </a:rPr>
              <a:t> </a:t>
            </a:r>
            <a:r>
              <a:rPr sz="1550" spc="45" dirty="0">
                <a:solidFill>
                  <a:srgbClr val="040606"/>
                </a:solidFill>
                <a:cs typeface="Verdana"/>
              </a:rPr>
              <a:t>can</a:t>
            </a:r>
            <a:r>
              <a:rPr sz="1550" spc="-125" dirty="0">
                <a:solidFill>
                  <a:srgbClr val="040606"/>
                </a:solidFill>
                <a:cs typeface="Verdana"/>
              </a:rPr>
              <a:t> </a:t>
            </a:r>
            <a:r>
              <a:rPr sz="1550" spc="55" dirty="0">
                <a:solidFill>
                  <a:srgbClr val="040606"/>
                </a:solidFill>
                <a:cs typeface="Verdana"/>
              </a:rPr>
              <a:t>be</a:t>
            </a:r>
            <a:r>
              <a:rPr sz="1550" spc="-120" dirty="0">
                <a:solidFill>
                  <a:srgbClr val="040606"/>
                </a:solidFill>
                <a:cs typeface="Verdana"/>
              </a:rPr>
              <a:t> </a:t>
            </a:r>
            <a:r>
              <a:rPr sz="1550" spc="5" dirty="0">
                <a:solidFill>
                  <a:srgbClr val="040606"/>
                </a:solidFill>
                <a:cs typeface="Verdana"/>
              </a:rPr>
              <a:t>your</a:t>
            </a:r>
            <a:r>
              <a:rPr sz="1550" spc="-120" dirty="0">
                <a:solidFill>
                  <a:srgbClr val="040606"/>
                </a:solidFill>
                <a:cs typeface="Verdana"/>
              </a:rPr>
              <a:t> </a:t>
            </a:r>
            <a:r>
              <a:rPr sz="1550" dirty="0">
                <a:solidFill>
                  <a:srgbClr val="040606"/>
                </a:solidFill>
                <a:cs typeface="Verdana"/>
              </a:rPr>
              <a:t>allies</a:t>
            </a:r>
            <a:r>
              <a:rPr sz="1550" spc="-125" dirty="0">
                <a:solidFill>
                  <a:srgbClr val="040606"/>
                </a:solidFill>
                <a:cs typeface="Verdana"/>
              </a:rPr>
              <a:t> </a:t>
            </a:r>
            <a:r>
              <a:rPr lang="de-DE" sz="1550" spc="5" dirty="0">
                <a:solidFill>
                  <a:srgbClr val="040606"/>
                </a:solidFill>
                <a:cs typeface="Verdana"/>
              </a:rPr>
              <a:t>and</a:t>
            </a:r>
            <a:r>
              <a:rPr sz="1550" spc="-120" dirty="0">
                <a:solidFill>
                  <a:srgbClr val="040606"/>
                </a:solidFill>
                <a:cs typeface="Verdana"/>
              </a:rPr>
              <a:t> </a:t>
            </a:r>
            <a:r>
              <a:rPr sz="1550" spc="80" dirty="0">
                <a:solidFill>
                  <a:srgbClr val="040606"/>
                </a:solidFill>
                <a:cs typeface="Verdana"/>
              </a:rPr>
              <a:t>who</a:t>
            </a:r>
            <a:r>
              <a:rPr sz="1550" spc="-120" dirty="0">
                <a:solidFill>
                  <a:srgbClr val="040606"/>
                </a:solidFill>
                <a:cs typeface="Verdana"/>
              </a:rPr>
              <a:t> </a:t>
            </a:r>
            <a:r>
              <a:rPr sz="1550" spc="20" dirty="0">
                <a:solidFill>
                  <a:srgbClr val="040606"/>
                </a:solidFill>
                <a:cs typeface="Verdana"/>
              </a:rPr>
              <a:t>stands </a:t>
            </a:r>
            <a:r>
              <a:rPr sz="1550" spc="-530" dirty="0">
                <a:solidFill>
                  <a:srgbClr val="040606"/>
                </a:solidFill>
                <a:cs typeface="Verdana"/>
              </a:rPr>
              <a:t> </a:t>
            </a:r>
            <a:r>
              <a:rPr sz="1550" spc="40" dirty="0">
                <a:solidFill>
                  <a:srgbClr val="040606"/>
                </a:solidFill>
                <a:cs typeface="Verdana"/>
              </a:rPr>
              <a:t>in</a:t>
            </a:r>
            <a:r>
              <a:rPr sz="1550" spc="-125" dirty="0">
                <a:solidFill>
                  <a:srgbClr val="040606"/>
                </a:solidFill>
                <a:cs typeface="Verdana"/>
              </a:rPr>
              <a:t> </a:t>
            </a:r>
            <a:r>
              <a:rPr sz="1550" spc="5" dirty="0">
                <a:solidFill>
                  <a:srgbClr val="040606"/>
                </a:solidFill>
                <a:cs typeface="Verdana"/>
              </a:rPr>
              <a:t>your</a:t>
            </a:r>
            <a:r>
              <a:rPr sz="1550" spc="-125" dirty="0">
                <a:solidFill>
                  <a:srgbClr val="040606"/>
                </a:solidFill>
                <a:cs typeface="Verdana"/>
              </a:rPr>
              <a:t> </a:t>
            </a:r>
            <a:r>
              <a:rPr sz="1550" spc="-40" dirty="0">
                <a:solidFill>
                  <a:srgbClr val="040606"/>
                </a:solidFill>
                <a:cs typeface="Verdana"/>
              </a:rPr>
              <a:t>way.</a:t>
            </a:r>
            <a:r>
              <a:rPr sz="1550" spc="-120" dirty="0">
                <a:solidFill>
                  <a:srgbClr val="040606"/>
                </a:solidFill>
                <a:cs typeface="Verdana"/>
              </a:rPr>
              <a:t> </a:t>
            </a:r>
            <a:r>
              <a:rPr sz="1550" spc="10" dirty="0">
                <a:solidFill>
                  <a:srgbClr val="040606"/>
                </a:solidFill>
                <a:cs typeface="Verdana"/>
              </a:rPr>
              <a:t>That</a:t>
            </a:r>
            <a:r>
              <a:rPr sz="1550" spc="-125" dirty="0">
                <a:solidFill>
                  <a:srgbClr val="040606"/>
                </a:solidFill>
                <a:cs typeface="Verdana"/>
              </a:rPr>
              <a:t> </a:t>
            </a:r>
            <a:r>
              <a:rPr sz="1550" spc="-15" dirty="0">
                <a:solidFill>
                  <a:srgbClr val="040606"/>
                </a:solidFill>
                <a:cs typeface="Verdana"/>
              </a:rPr>
              <a:t>is</a:t>
            </a:r>
            <a:r>
              <a:rPr sz="1550" spc="-120" dirty="0">
                <a:solidFill>
                  <a:srgbClr val="040606"/>
                </a:solidFill>
                <a:cs typeface="Verdana"/>
              </a:rPr>
              <a:t> </a:t>
            </a:r>
            <a:r>
              <a:rPr sz="1550" spc="45" dirty="0">
                <a:solidFill>
                  <a:srgbClr val="040606"/>
                </a:solidFill>
                <a:cs typeface="Verdana"/>
              </a:rPr>
              <a:t>why</a:t>
            </a:r>
            <a:r>
              <a:rPr sz="1550" spc="-125" dirty="0">
                <a:solidFill>
                  <a:srgbClr val="040606"/>
                </a:solidFill>
                <a:cs typeface="Verdana"/>
              </a:rPr>
              <a:t> </a:t>
            </a:r>
            <a:r>
              <a:rPr sz="1550" spc="15" dirty="0">
                <a:solidFill>
                  <a:srgbClr val="040606"/>
                </a:solidFill>
                <a:cs typeface="Verdana"/>
              </a:rPr>
              <a:t>it</a:t>
            </a:r>
            <a:r>
              <a:rPr sz="1550" spc="-120" dirty="0">
                <a:solidFill>
                  <a:srgbClr val="040606"/>
                </a:solidFill>
                <a:cs typeface="Verdana"/>
              </a:rPr>
              <a:t> </a:t>
            </a:r>
            <a:r>
              <a:rPr sz="1550" spc="-15" dirty="0">
                <a:solidFill>
                  <a:srgbClr val="040606"/>
                </a:solidFill>
                <a:cs typeface="Verdana"/>
              </a:rPr>
              <a:t>is</a:t>
            </a:r>
            <a:r>
              <a:rPr sz="1550" spc="-125" dirty="0">
                <a:solidFill>
                  <a:srgbClr val="040606"/>
                </a:solidFill>
                <a:cs typeface="Verdana"/>
              </a:rPr>
              <a:t> </a:t>
            </a:r>
            <a:r>
              <a:rPr sz="1550" spc="-5" dirty="0">
                <a:solidFill>
                  <a:srgbClr val="040606"/>
                </a:solidFill>
                <a:cs typeface="Verdana"/>
              </a:rPr>
              <a:t>a</a:t>
            </a:r>
            <a:r>
              <a:rPr sz="1550" spc="-120" dirty="0">
                <a:solidFill>
                  <a:srgbClr val="040606"/>
                </a:solidFill>
                <a:cs typeface="Verdana"/>
              </a:rPr>
              <a:t> </a:t>
            </a:r>
            <a:r>
              <a:rPr sz="1550" dirty="0">
                <a:solidFill>
                  <a:srgbClr val="040606"/>
                </a:solidFill>
                <a:cs typeface="Verdana"/>
              </a:rPr>
              <a:t>key</a:t>
            </a:r>
            <a:r>
              <a:rPr sz="1550" spc="-125" dirty="0">
                <a:solidFill>
                  <a:srgbClr val="040606"/>
                </a:solidFill>
                <a:cs typeface="Verdana"/>
              </a:rPr>
              <a:t> </a:t>
            </a:r>
            <a:r>
              <a:rPr sz="1550" spc="5" dirty="0">
                <a:solidFill>
                  <a:srgbClr val="040606"/>
                </a:solidFill>
                <a:cs typeface="Verdana"/>
              </a:rPr>
              <a:t>strategy</a:t>
            </a:r>
            <a:r>
              <a:rPr sz="1550" spc="-125" dirty="0">
                <a:solidFill>
                  <a:srgbClr val="040606"/>
                </a:solidFill>
                <a:cs typeface="Verdana"/>
              </a:rPr>
              <a:t> </a:t>
            </a:r>
            <a:r>
              <a:rPr sz="1550" spc="5" dirty="0">
                <a:solidFill>
                  <a:srgbClr val="040606"/>
                </a:solidFill>
                <a:cs typeface="Verdana"/>
              </a:rPr>
              <a:t>for</a:t>
            </a:r>
            <a:r>
              <a:rPr sz="1550" spc="-120" dirty="0">
                <a:solidFill>
                  <a:srgbClr val="040606"/>
                </a:solidFill>
                <a:cs typeface="Verdana"/>
              </a:rPr>
              <a:t> </a:t>
            </a:r>
            <a:r>
              <a:rPr sz="1550" spc="20" dirty="0">
                <a:solidFill>
                  <a:srgbClr val="040606"/>
                </a:solidFill>
                <a:cs typeface="Verdana"/>
              </a:rPr>
              <a:t>successful</a:t>
            </a:r>
            <a:r>
              <a:rPr sz="1550" spc="-125" dirty="0">
                <a:solidFill>
                  <a:srgbClr val="040606"/>
                </a:solidFill>
                <a:cs typeface="Verdana"/>
              </a:rPr>
              <a:t> </a:t>
            </a:r>
            <a:r>
              <a:rPr sz="1550" spc="45" dirty="0">
                <a:solidFill>
                  <a:srgbClr val="040606"/>
                </a:solidFill>
                <a:cs typeface="Verdana"/>
              </a:rPr>
              <a:t>networking</a:t>
            </a:r>
            <a:r>
              <a:rPr sz="1550" spc="-120" dirty="0">
                <a:solidFill>
                  <a:srgbClr val="040606"/>
                </a:solidFill>
                <a:cs typeface="Verdana"/>
              </a:rPr>
              <a:t> </a:t>
            </a:r>
            <a:r>
              <a:rPr sz="1550" spc="-20" dirty="0">
                <a:solidFill>
                  <a:srgbClr val="040606"/>
                </a:solidFill>
                <a:cs typeface="Verdana"/>
              </a:rPr>
              <a:t>as</a:t>
            </a:r>
            <a:r>
              <a:rPr sz="1550" spc="-125" dirty="0">
                <a:solidFill>
                  <a:srgbClr val="040606"/>
                </a:solidFill>
                <a:cs typeface="Verdana"/>
              </a:rPr>
              <a:t> </a:t>
            </a:r>
            <a:r>
              <a:rPr sz="1550" spc="40" dirty="0">
                <a:solidFill>
                  <a:srgbClr val="040606"/>
                </a:solidFill>
                <a:cs typeface="Verdana"/>
              </a:rPr>
              <a:t>well</a:t>
            </a:r>
            <a:r>
              <a:rPr sz="1550" spc="-120" dirty="0">
                <a:solidFill>
                  <a:srgbClr val="040606"/>
                </a:solidFill>
                <a:cs typeface="Verdana"/>
              </a:rPr>
              <a:t> </a:t>
            </a:r>
            <a:r>
              <a:rPr sz="1550" spc="-20" dirty="0">
                <a:solidFill>
                  <a:srgbClr val="040606"/>
                </a:solidFill>
                <a:cs typeface="Verdana"/>
              </a:rPr>
              <a:t>as</a:t>
            </a:r>
            <a:r>
              <a:rPr sz="1550" spc="-125" dirty="0">
                <a:solidFill>
                  <a:srgbClr val="040606"/>
                </a:solidFill>
                <a:cs typeface="Verdana"/>
              </a:rPr>
              <a:t> </a:t>
            </a:r>
            <a:r>
              <a:rPr sz="1550" spc="20" dirty="0">
                <a:solidFill>
                  <a:srgbClr val="040606"/>
                </a:solidFill>
                <a:cs typeface="Verdana"/>
              </a:rPr>
              <a:t>advocacy </a:t>
            </a:r>
            <a:r>
              <a:rPr sz="1550" spc="125" dirty="0">
                <a:solidFill>
                  <a:srgbClr val="040606"/>
                </a:solidFill>
                <a:cs typeface="Verdana"/>
              </a:rPr>
              <a:t>w</a:t>
            </a:r>
            <a:r>
              <a:rPr sz="1550" spc="40" dirty="0">
                <a:solidFill>
                  <a:srgbClr val="040606"/>
                </a:solidFill>
                <a:cs typeface="Verdana"/>
              </a:rPr>
              <a:t>o</a:t>
            </a:r>
            <a:r>
              <a:rPr sz="1550" spc="-30" dirty="0">
                <a:solidFill>
                  <a:srgbClr val="040606"/>
                </a:solidFill>
                <a:cs typeface="Verdana"/>
              </a:rPr>
              <a:t>r</a:t>
            </a:r>
            <a:r>
              <a:rPr sz="1550" spc="35" dirty="0">
                <a:solidFill>
                  <a:srgbClr val="040606"/>
                </a:solidFill>
                <a:cs typeface="Verdana"/>
              </a:rPr>
              <a:t>k</a:t>
            </a:r>
            <a:r>
              <a:rPr sz="1550" spc="-215" dirty="0">
                <a:solidFill>
                  <a:srgbClr val="040606"/>
                </a:solidFill>
                <a:cs typeface="Verdana"/>
              </a:rPr>
              <a:t>.</a:t>
            </a:r>
            <a:r>
              <a:rPr sz="1550" spc="-130" dirty="0">
                <a:solidFill>
                  <a:srgbClr val="040606"/>
                </a:solidFill>
                <a:cs typeface="Verdana"/>
              </a:rPr>
              <a:t> </a:t>
            </a:r>
            <a:r>
              <a:rPr lang="de-DE" sz="1550" spc="-130" dirty="0">
                <a:solidFill>
                  <a:srgbClr val="040606"/>
                </a:solidFill>
                <a:cs typeface="Verdana"/>
              </a:rPr>
              <a:t> </a:t>
            </a:r>
            <a:r>
              <a:rPr lang="de-DE" sz="1550" spc="-50" dirty="0">
                <a:solidFill>
                  <a:srgbClr val="040606"/>
                </a:solidFill>
                <a:cs typeface="Verdana"/>
              </a:rPr>
              <a:t>It</a:t>
            </a:r>
            <a:r>
              <a:rPr sz="1550" spc="-130" dirty="0">
                <a:solidFill>
                  <a:srgbClr val="040606"/>
                </a:solidFill>
                <a:cs typeface="Verdana"/>
              </a:rPr>
              <a:t> </a:t>
            </a:r>
            <a:r>
              <a:rPr lang="de-DE" sz="1550" spc="-130" dirty="0">
                <a:solidFill>
                  <a:srgbClr val="040606"/>
                </a:solidFill>
                <a:cs typeface="Verdana"/>
              </a:rPr>
              <a:t>also </a:t>
            </a:r>
            <a:r>
              <a:rPr sz="1550" spc="70" dirty="0">
                <a:solidFill>
                  <a:srgbClr val="040606"/>
                </a:solidFill>
                <a:cs typeface="Verdana"/>
              </a:rPr>
              <a:t>h</a:t>
            </a:r>
            <a:r>
              <a:rPr sz="1550" spc="25" dirty="0">
                <a:solidFill>
                  <a:srgbClr val="040606"/>
                </a:solidFill>
                <a:cs typeface="Verdana"/>
              </a:rPr>
              <a:t>e</a:t>
            </a:r>
            <a:r>
              <a:rPr sz="1550" spc="5" dirty="0">
                <a:solidFill>
                  <a:srgbClr val="040606"/>
                </a:solidFill>
                <a:cs typeface="Verdana"/>
              </a:rPr>
              <a:t>l</a:t>
            </a:r>
            <a:r>
              <a:rPr sz="1550" spc="90" dirty="0">
                <a:solidFill>
                  <a:srgbClr val="040606"/>
                </a:solidFill>
                <a:cs typeface="Verdana"/>
              </a:rPr>
              <a:t>p</a:t>
            </a:r>
            <a:r>
              <a:rPr sz="1550" spc="-35" dirty="0">
                <a:solidFill>
                  <a:srgbClr val="040606"/>
                </a:solidFill>
                <a:cs typeface="Verdana"/>
              </a:rPr>
              <a:t>s</a:t>
            </a:r>
            <a:r>
              <a:rPr sz="1550" spc="-130" dirty="0">
                <a:solidFill>
                  <a:srgbClr val="040606"/>
                </a:solidFill>
                <a:cs typeface="Verdana"/>
              </a:rPr>
              <a:t> </a:t>
            </a:r>
            <a:r>
              <a:rPr sz="1550" spc="-55" dirty="0">
                <a:solidFill>
                  <a:srgbClr val="040606"/>
                </a:solidFill>
                <a:cs typeface="Verdana"/>
              </a:rPr>
              <a:t>y</a:t>
            </a:r>
            <a:r>
              <a:rPr sz="1550" spc="40" dirty="0">
                <a:solidFill>
                  <a:srgbClr val="040606"/>
                </a:solidFill>
                <a:cs typeface="Verdana"/>
              </a:rPr>
              <a:t>o</a:t>
            </a:r>
            <a:r>
              <a:rPr sz="1550" spc="65" dirty="0">
                <a:solidFill>
                  <a:srgbClr val="040606"/>
                </a:solidFill>
                <a:cs typeface="Verdana"/>
              </a:rPr>
              <a:t>u</a:t>
            </a:r>
            <a:r>
              <a:rPr sz="1550" spc="-130" dirty="0">
                <a:solidFill>
                  <a:srgbClr val="040606"/>
                </a:solidFill>
                <a:cs typeface="Verdana"/>
              </a:rPr>
              <a:t> </a:t>
            </a:r>
            <a:r>
              <a:rPr sz="1550" spc="30" dirty="0">
                <a:solidFill>
                  <a:srgbClr val="040606"/>
                </a:solidFill>
                <a:cs typeface="Verdana"/>
              </a:rPr>
              <a:t>t</a:t>
            </a:r>
            <a:r>
              <a:rPr sz="1550" spc="40" dirty="0">
                <a:solidFill>
                  <a:srgbClr val="040606"/>
                </a:solidFill>
                <a:cs typeface="Verdana"/>
              </a:rPr>
              <a:t>o</a:t>
            </a:r>
            <a:r>
              <a:rPr sz="1550" spc="-130" dirty="0">
                <a:solidFill>
                  <a:srgbClr val="040606"/>
                </a:solidFill>
                <a:cs typeface="Verdana"/>
              </a:rPr>
              <a:t> </a:t>
            </a:r>
            <a:r>
              <a:rPr sz="1550" dirty="0">
                <a:solidFill>
                  <a:srgbClr val="040606"/>
                </a:solidFill>
                <a:cs typeface="Verdana"/>
              </a:rPr>
              <a:t>f</a:t>
            </a:r>
            <a:r>
              <a:rPr sz="1550" spc="40" dirty="0">
                <a:solidFill>
                  <a:srgbClr val="040606"/>
                </a:solidFill>
                <a:cs typeface="Verdana"/>
              </a:rPr>
              <a:t>o</a:t>
            </a:r>
            <a:r>
              <a:rPr sz="1550" spc="-30" dirty="0">
                <a:solidFill>
                  <a:srgbClr val="040606"/>
                </a:solidFill>
                <a:cs typeface="Verdana"/>
              </a:rPr>
              <a:t>r</a:t>
            </a:r>
            <a:r>
              <a:rPr sz="1550" spc="130" dirty="0">
                <a:solidFill>
                  <a:srgbClr val="040606"/>
                </a:solidFill>
                <a:cs typeface="Verdana"/>
              </a:rPr>
              <a:t>m</a:t>
            </a:r>
            <a:r>
              <a:rPr sz="1550" spc="-130" dirty="0">
                <a:solidFill>
                  <a:srgbClr val="040606"/>
                </a:solidFill>
                <a:cs typeface="Verdana"/>
              </a:rPr>
              <a:t> </a:t>
            </a:r>
            <a:r>
              <a:rPr sz="1550" spc="75" dirty="0">
                <a:solidFill>
                  <a:srgbClr val="040606"/>
                </a:solidFill>
                <a:cs typeface="Verdana"/>
              </a:rPr>
              <a:t>c</a:t>
            </a:r>
            <a:r>
              <a:rPr sz="1550" spc="40" dirty="0">
                <a:solidFill>
                  <a:srgbClr val="040606"/>
                </a:solidFill>
                <a:cs typeface="Verdana"/>
              </a:rPr>
              <a:t>o</a:t>
            </a:r>
            <a:r>
              <a:rPr sz="1550" spc="-5" dirty="0">
                <a:solidFill>
                  <a:srgbClr val="040606"/>
                </a:solidFill>
                <a:cs typeface="Verdana"/>
              </a:rPr>
              <a:t>a</a:t>
            </a:r>
            <a:r>
              <a:rPr sz="1550" spc="5" dirty="0">
                <a:solidFill>
                  <a:srgbClr val="040606"/>
                </a:solidFill>
                <a:cs typeface="Verdana"/>
              </a:rPr>
              <a:t>li</a:t>
            </a:r>
            <a:r>
              <a:rPr sz="1550" spc="30" dirty="0">
                <a:solidFill>
                  <a:srgbClr val="040606"/>
                </a:solidFill>
                <a:cs typeface="Verdana"/>
              </a:rPr>
              <a:t>t</a:t>
            </a:r>
            <a:r>
              <a:rPr sz="1550" spc="5" dirty="0">
                <a:solidFill>
                  <a:srgbClr val="040606"/>
                </a:solidFill>
                <a:cs typeface="Verdana"/>
              </a:rPr>
              <a:t>i</a:t>
            </a:r>
            <a:r>
              <a:rPr sz="1550" spc="40" dirty="0">
                <a:solidFill>
                  <a:srgbClr val="040606"/>
                </a:solidFill>
                <a:cs typeface="Verdana"/>
              </a:rPr>
              <a:t>o</a:t>
            </a:r>
            <a:r>
              <a:rPr sz="1550" spc="70" dirty="0">
                <a:solidFill>
                  <a:srgbClr val="040606"/>
                </a:solidFill>
                <a:cs typeface="Verdana"/>
              </a:rPr>
              <a:t>n</a:t>
            </a:r>
            <a:r>
              <a:rPr sz="1550" spc="-35" dirty="0">
                <a:solidFill>
                  <a:srgbClr val="040606"/>
                </a:solidFill>
                <a:cs typeface="Verdana"/>
              </a:rPr>
              <a:t>s</a:t>
            </a:r>
            <a:r>
              <a:rPr sz="1550" spc="-195" dirty="0">
                <a:solidFill>
                  <a:srgbClr val="040606"/>
                </a:solidFill>
                <a:cs typeface="Verdana"/>
              </a:rPr>
              <a:t>!</a:t>
            </a:r>
            <a:endParaRPr sz="1550" dirty="0">
              <a:cs typeface="Verdana"/>
            </a:endParaRPr>
          </a:p>
          <a:p>
            <a:pPr>
              <a:lnSpc>
                <a:spcPct val="100000"/>
              </a:lnSpc>
              <a:spcBef>
                <a:spcPts val="40"/>
              </a:spcBef>
              <a:defRPr/>
            </a:pPr>
            <a:endParaRPr sz="2700" dirty="0">
              <a:cs typeface="Verdana"/>
            </a:endParaRPr>
          </a:p>
          <a:p>
            <a:pPr marL="324485" marR="4291330" indent="-312420">
              <a:lnSpc>
                <a:spcPct val="115799"/>
              </a:lnSpc>
              <a:defRPr/>
            </a:pPr>
            <a:r>
              <a:rPr sz="1450" dirty="0">
                <a:cs typeface="Verdana"/>
              </a:rPr>
              <a:t> </a:t>
            </a:r>
            <a:r>
              <a:rPr sz="1450" spc="45" dirty="0">
                <a:cs typeface="Verdana"/>
              </a:rPr>
              <a:t>4 </a:t>
            </a:r>
            <a:r>
              <a:rPr lang="de-DE" sz="1450" spc="40" dirty="0">
                <a:cs typeface="Verdana"/>
              </a:rPr>
              <a:t>important</a:t>
            </a:r>
            <a:r>
              <a:rPr sz="1450" spc="40" dirty="0">
                <a:cs typeface="Verdana"/>
              </a:rPr>
              <a:t> </a:t>
            </a:r>
            <a:r>
              <a:rPr lang="de-DE" sz="1450" spc="-35" dirty="0">
                <a:cs typeface="Verdana"/>
              </a:rPr>
              <a:t>groups: </a:t>
            </a:r>
            <a:r>
              <a:rPr sz="1450" spc="-35" dirty="0">
                <a:cs typeface="Verdana"/>
              </a:rPr>
              <a:t> </a:t>
            </a:r>
            <a:r>
              <a:rPr sz="1450" spc="-30" dirty="0">
                <a:cs typeface="Verdana"/>
              </a:rPr>
              <a:t> </a:t>
            </a:r>
            <a:endParaRPr lang="de-DE" sz="1450" spc="-30" dirty="0">
              <a:cs typeface="Verdana"/>
            </a:endParaRPr>
          </a:p>
          <a:p>
            <a:pPr marL="324485" marR="4291330" indent="-312420">
              <a:lnSpc>
                <a:spcPct val="115799"/>
              </a:lnSpc>
              <a:defRPr/>
            </a:pPr>
            <a:r>
              <a:rPr lang="de-DE" sz="1450" spc="-30" dirty="0">
                <a:cs typeface="Verdana"/>
              </a:rPr>
              <a:t>	</a:t>
            </a:r>
            <a:r>
              <a:rPr sz="1450" b="1" dirty="0">
                <a:cs typeface="Verdana"/>
              </a:rPr>
              <a:t>policymakers</a:t>
            </a:r>
            <a:r>
              <a:rPr sz="1450" b="1" spc="-125" dirty="0">
                <a:cs typeface="Verdana"/>
              </a:rPr>
              <a:t> </a:t>
            </a:r>
            <a:r>
              <a:rPr sz="1450" b="1" spc="35" dirty="0">
                <a:cs typeface="Verdana"/>
              </a:rPr>
              <a:t>and</a:t>
            </a:r>
            <a:r>
              <a:rPr sz="1450" b="1" spc="-125" dirty="0">
                <a:cs typeface="Verdana"/>
              </a:rPr>
              <a:t> </a:t>
            </a:r>
            <a:r>
              <a:rPr sz="1450" b="1" spc="-35" dirty="0">
                <a:cs typeface="Verdana"/>
              </a:rPr>
              <a:t>representatives</a:t>
            </a:r>
            <a:r>
              <a:rPr sz="1450" spc="-35" dirty="0">
                <a:cs typeface="Verdana"/>
              </a:rPr>
              <a:t>:</a:t>
            </a:r>
            <a:r>
              <a:rPr sz="1450" spc="-125" dirty="0">
                <a:cs typeface="Verdana"/>
              </a:rPr>
              <a:t> </a:t>
            </a:r>
            <a:r>
              <a:rPr sz="1450" dirty="0">
                <a:cs typeface="Verdana"/>
              </a:rPr>
              <a:t>this</a:t>
            </a:r>
            <a:r>
              <a:rPr sz="1450" spc="-125" dirty="0">
                <a:cs typeface="Verdana"/>
              </a:rPr>
              <a:t> </a:t>
            </a:r>
            <a:r>
              <a:rPr sz="1450" spc="20" dirty="0">
                <a:cs typeface="Verdana"/>
              </a:rPr>
              <a:t>should</a:t>
            </a:r>
            <a:r>
              <a:rPr sz="1450" spc="-125" dirty="0">
                <a:cs typeface="Verdana"/>
              </a:rPr>
              <a:t> </a:t>
            </a:r>
            <a:r>
              <a:rPr sz="1450" spc="40" dirty="0">
                <a:cs typeface="Verdana"/>
              </a:rPr>
              <a:t>be </a:t>
            </a:r>
            <a:r>
              <a:rPr sz="1450" spc="-495" dirty="0">
                <a:cs typeface="Verdana"/>
              </a:rPr>
              <a:t> </a:t>
            </a:r>
            <a:r>
              <a:rPr sz="1450" spc="-80" dirty="0">
                <a:cs typeface="Verdana"/>
              </a:rPr>
              <a:t>y</a:t>
            </a:r>
            <a:r>
              <a:rPr sz="1450" spc="20" dirty="0">
                <a:cs typeface="Verdana"/>
              </a:rPr>
              <a:t>o</a:t>
            </a:r>
            <a:r>
              <a:rPr sz="1450" spc="50" dirty="0">
                <a:cs typeface="Verdana"/>
              </a:rPr>
              <a:t>u</a:t>
            </a:r>
            <a:r>
              <a:rPr sz="1450" spc="-40" dirty="0">
                <a:cs typeface="Verdana"/>
              </a:rPr>
              <a:t>r</a:t>
            </a:r>
            <a:r>
              <a:rPr sz="1450" spc="-135" dirty="0">
                <a:cs typeface="Verdana"/>
              </a:rPr>
              <a:t> </a:t>
            </a:r>
            <a:r>
              <a:rPr sz="1450" spc="114" dirty="0">
                <a:cs typeface="Verdana"/>
              </a:rPr>
              <a:t>m</a:t>
            </a:r>
            <a:r>
              <a:rPr sz="1450" spc="-25" dirty="0">
                <a:cs typeface="Verdana"/>
              </a:rPr>
              <a:t>a</a:t>
            </a:r>
            <a:r>
              <a:rPr sz="1450" spc="-15" dirty="0">
                <a:cs typeface="Verdana"/>
              </a:rPr>
              <a:t>i</a:t>
            </a:r>
            <a:r>
              <a:rPr sz="1450" spc="60" dirty="0">
                <a:cs typeface="Verdana"/>
              </a:rPr>
              <a:t>n</a:t>
            </a:r>
            <a:r>
              <a:rPr sz="1450" spc="-135" dirty="0">
                <a:cs typeface="Verdana"/>
              </a:rPr>
              <a:t> </a:t>
            </a:r>
            <a:r>
              <a:rPr lang="de-DE" sz="1450" spc="10" dirty="0">
                <a:cs typeface="Verdana"/>
              </a:rPr>
              <a:t>focus</a:t>
            </a:r>
            <a:r>
              <a:rPr sz="1450" spc="-135" dirty="0">
                <a:cs typeface="Verdana"/>
              </a:rPr>
              <a:t> </a:t>
            </a:r>
            <a:r>
              <a:rPr sz="1450" spc="-25" dirty="0">
                <a:cs typeface="Verdana"/>
              </a:rPr>
              <a:t>a</a:t>
            </a:r>
            <a:r>
              <a:rPr sz="1450" spc="-50" dirty="0">
                <a:cs typeface="Verdana"/>
              </a:rPr>
              <a:t>s</a:t>
            </a:r>
            <a:r>
              <a:rPr sz="1450" spc="-135" dirty="0">
                <a:cs typeface="Verdana"/>
              </a:rPr>
              <a:t> </a:t>
            </a:r>
            <a:r>
              <a:rPr sz="1450" spc="10" dirty="0">
                <a:cs typeface="Verdana"/>
              </a:rPr>
              <a:t>t</a:t>
            </a:r>
            <a:r>
              <a:rPr sz="1450" spc="55" dirty="0">
                <a:cs typeface="Verdana"/>
              </a:rPr>
              <a:t>h</a:t>
            </a:r>
            <a:r>
              <a:rPr sz="1450" dirty="0">
                <a:cs typeface="Verdana"/>
              </a:rPr>
              <a:t>e</a:t>
            </a:r>
            <a:r>
              <a:rPr sz="1450" spc="-75" dirty="0">
                <a:cs typeface="Verdana"/>
              </a:rPr>
              <a:t>y</a:t>
            </a:r>
            <a:r>
              <a:rPr sz="1450" spc="-135" dirty="0">
                <a:cs typeface="Verdana"/>
              </a:rPr>
              <a:t> </a:t>
            </a:r>
            <a:r>
              <a:rPr sz="1450" spc="55" dirty="0">
                <a:cs typeface="Verdana"/>
              </a:rPr>
              <a:t>h</a:t>
            </a:r>
            <a:r>
              <a:rPr sz="1450" spc="-25" dirty="0">
                <a:cs typeface="Verdana"/>
              </a:rPr>
              <a:t>a</a:t>
            </a:r>
            <a:r>
              <a:rPr sz="1450" spc="-80" dirty="0">
                <a:cs typeface="Verdana"/>
              </a:rPr>
              <a:t>v</a:t>
            </a:r>
            <a:r>
              <a:rPr sz="1450" spc="5" dirty="0">
                <a:cs typeface="Verdana"/>
              </a:rPr>
              <a:t>e</a:t>
            </a:r>
            <a:r>
              <a:rPr sz="1450" spc="-135" dirty="0">
                <a:cs typeface="Verdana"/>
              </a:rPr>
              <a:t> </a:t>
            </a:r>
            <a:r>
              <a:rPr sz="1450" spc="10" dirty="0">
                <a:cs typeface="Verdana"/>
              </a:rPr>
              <a:t>t</a:t>
            </a:r>
            <a:r>
              <a:rPr sz="1450" spc="55" dirty="0">
                <a:cs typeface="Verdana"/>
              </a:rPr>
              <a:t>h</a:t>
            </a:r>
            <a:r>
              <a:rPr sz="1450" spc="5" dirty="0">
                <a:cs typeface="Verdana"/>
              </a:rPr>
              <a:t>e</a:t>
            </a:r>
            <a:r>
              <a:rPr sz="1450" spc="-135" dirty="0">
                <a:cs typeface="Verdana"/>
              </a:rPr>
              <a:t> </a:t>
            </a:r>
            <a:r>
              <a:rPr sz="1450" spc="70" dirty="0">
                <a:cs typeface="Verdana"/>
              </a:rPr>
              <a:t>p</a:t>
            </a:r>
            <a:r>
              <a:rPr sz="1450" spc="20" dirty="0">
                <a:cs typeface="Verdana"/>
              </a:rPr>
              <a:t>o</a:t>
            </a:r>
            <a:r>
              <a:rPr sz="1450" spc="75" dirty="0">
                <a:cs typeface="Verdana"/>
              </a:rPr>
              <a:t>w</a:t>
            </a:r>
            <a:r>
              <a:rPr sz="1450" dirty="0">
                <a:cs typeface="Verdana"/>
              </a:rPr>
              <a:t>e</a:t>
            </a:r>
            <a:r>
              <a:rPr sz="1450" spc="-40" dirty="0">
                <a:cs typeface="Verdana"/>
              </a:rPr>
              <a:t>r</a:t>
            </a:r>
            <a:r>
              <a:rPr sz="1450" spc="-135" dirty="0">
                <a:cs typeface="Verdana"/>
              </a:rPr>
              <a:t> </a:t>
            </a:r>
            <a:r>
              <a:rPr sz="1450" spc="10" dirty="0">
                <a:cs typeface="Verdana"/>
              </a:rPr>
              <a:t>t</a:t>
            </a:r>
            <a:r>
              <a:rPr sz="1450" spc="15" dirty="0">
                <a:cs typeface="Verdana"/>
              </a:rPr>
              <a:t>o  </a:t>
            </a:r>
            <a:r>
              <a:rPr lang="en-GB" sz="1450" spc="-15" dirty="0">
                <a:cs typeface="Verdana"/>
              </a:rPr>
              <a:t>i</a:t>
            </a:r>
            <a:r>
              <a:rPr lang="en-GB" sz="1450" spc="114" dirty="0">
                <a:cs typeface="Verdana"/>
              </a:rPr>
              <a:t>m</a:t>
            </a:r>
            <a:r>
              <a:rPr lang="en-GB" sz="1450" spc="70" dirty="0">
                <a:cs typeface="Verdana"/>
              </a:rPr>
              <a:t>p</a:t>
            </a:r>
            <a:r>
              <a:rPr lang="en-GB" sz="1450" spc="-15" dirty="0">
                <a:cs typeface="Verdana"/>
              </a:rPr>
              <a:t>l</a:t>
            </a:r>
            <a:r>
              <a:rPr lang="en-GB" sz="1450" dirty="0">
                <a:cs typeface="Verdana"/>
              </a:rPr>
              <a:t>e</a:t>
            </a:r>
            <a:r>
              <a:rPr lang="en-GB" sz="1450" spc="114" dirty="0">
                <a:cs typeface="Verdana"/>
              </a:rPr>
              <a:t>m</a:t>
            </a:r>
            <a:r>
              <a:rPr lang="en-GB" sz="1450" dirty="0">
                <a:cs typeface="Verdana"/>
              </a:rPr>
              <a:t>e</a:t>
            </a:r>
            <a:r>
              <a:rPr lang="en-GB" sz="1450" spc="55" dirty="0">
                <a:cs typeface="Verdana"/>
              </a:rPr>
              <a:t>n</a:t>
            </a:r>
            <a:r>
              <a:rPr lang="en-GB" sz="1450" spc="15" dirty="0">
                <a:cs typeface="Verdana"/>
              </a:rPr>
              <a:t>t/change policies/laws</a:t>
            </a:r>
            <a:r>
              <a:rPr lang="en-GB" sz="1450" spc="-355" dirty="0">
                <a:cs typeface="Verdana"/>
              </a:rPr>
              <a:t>;</a:t>
            </a:r>
            <a:endParaRPr lang="en-GB" sz="1450" dirty="0">
              <a:cs typeface="Verdana"/>
            </a:endParaRPr>
          </a:p>
          <a:p>
            <a:pPr marL="324485" marR="4166870">
              <a:lnSpc>
                <a:spcPct val="115799"/>
              </a:lnSpc>
              <a:defRPr/>
            </a:pPr>
            <a:r>
              <a:rPr sz="1450" b="1" spc="-25" dirty="0">
                <a:cs typeface="Verdana"/>
              </a:rPr>
              <a:t>a</a:t>
            </a:r>
            <a:r>
              <a:rPr sz="1450" b="1" spc="-15" dirty="0">
                <a:cs typeface="Verdana"/>
              </a:rPr>
              <a:t>lli</a:t>
            </a:r>
            <a:r>
              <a:rPr sz="1450" b="1" dirty="0">
                <a:cs typeface="Verdana"/>
              </a:rPr>
              <a:t>e</a:t>
            </a:r>
            <a:r>
              <a:rPr sz="1450" b="1" spc="-55" dirty="0">
                <a:cs typeface="Verdana"/>
              </a:rPr>
              <a:t>s</a:t>
            </a:r>
            <a:r>
              <a:rPr sz="1450" spc="-355" dirty="0">
                <a:cs typeface="Verdana"/>
              </a:rPr>
              <a:t>:</a:t>
            </a:r>
            <a:r>
              <a:rPr sz="1450" spc="-135" dirty="0">
                <a:cs typeface="Verdana"/>
              </a:rPr>
              <a:t> </a:t>
            </a:r>
            <a:r>
              <a:rPr lang="de-DE" sz="1450" spc="-135" dirty="0">
                <a:cs typeface="Verdana"/>
              </a:rPr>
              <a:t> </a:t>
            </a:r>
            <a:r>
              <a:rPr sz="1450" spc="85" dirty="0">
                <a:cs typeface="Verdana"/>
              </a:rPr>
              <a:t>N</a:t>
            </a:r>
            <a:r>
              <a:rPr sz="1450" spc="-15" dirty="0">
                <a:cs typeface="Verdana"/>
              </a:rPr>
              <a:t>G</a:t>
            </a:r>
            <a:r>
              <a:rPr sz="1450" spc="65" dirty="0">
                <a:cs typeface="Verdana"/>
              </a:rPr>
              <a:t>O</a:t>
            </a:r>
            <a:r>
              <a:rPr sz="1450" spc="-55" dirty="0">
                <a:cs typeface="Verdana"/>
              </a:rPr>
              <a:t>s</a:t>
            </a:r>
            <a:r>
              <a:rPr sz="1450" spc="-225" dirty="0">
                <a:cs typeface="Verdana"/>
              </a:rPr>
              <a:t>,</a:t>
            </a:r>
            <a:r>
              <a:rPr sz="1450" spc="-135" dirty="0">
                <a:cs typeface="Verdana"/>
              </a:rPr>
              <a:t> </a:t>
            </a:r>
            <a:r>
              <a:rPr lang="de-DE" sz="1450" spc="-135" dirty="0">
                <a:cs typeface="Verdana"/>
              </a:rPr>
              <a:t> </a:t>
            </a:r>
            <a:r>
              <a:rPr lang="hr-HR" sz="1450" spc="-135" dirty="0">
                <a:cs typeface="Verdana"/>
              </a:rPr>
              <a:t>m</a:t>
            </a:r>
            <a:r>
              <a:rPr lang="de-DE" sz="1450" spc="-135" dirty="0">
                <a:cs typeface="Verdana"/>
              </a:rPr>
              <a:t>grant </a:t>
            </a:r>
            <a:r>
              <a:rPr lang="hr-HR" sz="1450" spc="-135" dirty="0">
                <a:cs typeface="Verdana"/>
              </a:rPr>
              <a:t>o</a:t>
            </a:r>
            <a:r>
              <a:rPr lang="de-DE" sz="1450" spc="-135" dirty="0">
                <a:cs typeface="Verdana"/>
              </a:rPr>
              <a:t>rganisations, </a:t>
            </a:r>
            <a:r>
              <a:rPr sz="1450" spc="-15" dirty="0">
                <a:cs typeface="Verdana"/>
              </a:rPr>
              <a:t>li</a:t>
            </a:r>
            <a:r>
              <a:rPr sz="1450" spc="5" dirty="0">
                <a:cs typeface="Verdana"/>
              </a:rPr>
              <a:t>k</a:t>
            </a:r>
            <a:r>
              <a:rPr sz="1450" dirty="0">
                <a:cs typeface="Verdana"/>
              </a:rPr>
              <a:t>e</a:t>
            </a:r>
            <a:r>
              <a:rPr sz="1450" spc="-114" dirty="0">
                <a:cs typeface="Verdana"/>
              </a:rPr>
              <a:t>-</a:t>
            </a:r>
            <a:r>
              <a:rPr sz="1450" spc="114" dirty="0">
                <a:cs typeface="Verdana"/>
              </a:rPr>
              <a:t>m</a:t>
            </a:r>
            <a:r>
              <a:rPr sz="1450" spc="-15" dirty="0">
                <a:cs typeface="Verdana"/>
              </a:rPr>
              <a:t>i</a:t>
            </a:r>
            <a:r>
              <a:rPr sz="1450" spc="55" dirty="0">
                <a:cs typeface="Verdana"/>
              </a:rPr>
              <a:t>n</a:t>
            </a:r>
            <a:r>
              <a:rPr sz="1450" spc="70" dirty="0">
                <a:cs typeface="Verdana"/>
              </a:rPr>
              <a:t>d</a:t>
            </a:r>
            <a:r>
              <a:rPr sz="1450" dirty="0">
                <a:cs typeface="Verdana"/>
              </a:rPr>
              <a:t>e</a:t>
            </a:r>
            <a:r>
              <a:rPr sz="1450" spc="50" dirty="0">
                <a:cs typeface="Verdana"/>
              </a:rPr>
              <a:t>d  </a:t>
            </a:r>
            <a:r>
              <a:rPr sz="1450" dirty="0" err="1">
                <a:cs typeface="Verdana"/>
              </a:rPr>
              <a:t>organisations</a:t>
            </a:r>
            <a:r>
              <a:rPr sz="1450" spc="-135" dirty="0">
                <a:cs typeface="Verdana"/>
              </a:rPr>
              <a:t> </a:t>
            </a:r>
            <a:r>
              <a:rPr sz="1450" spc="35" dirty="0">
                <a:cs typeface="Verdana"/>
              </a:rPr>
              <a:t>and</a:t>
            </a:r>
            <a:r>
              <a:rPr sz="1450" spc="-130" dirty="0">
                <a:cs typeface="Verdana"/>
              </a:rPr>
              <a:t> </a:t>
            </a:r>
            <a:r>
              <a:rPr sz="1450" spc="-15" dirty="0">
                <a:cs typeface="Verdana"/>
              </a:rPr>
              <a:t>experts</a:t>
            </a:r>
            <a:r>
              <a:rPr sz="1450" spc="-135" dirty="0">
                <a:cs typeface="Verdana"/>
              </a:rPr>
              <a:t> </a:t>
            </a:r>
            <a:r>
              <a:rPr sz="1450" spc="50" dirty="0">
                <a:cs typeface="Verdana"/>
              </a:rPr>
              <a:t>who</a:t>
            </a:r>
            <a:r>
              <a:rPr sz="1450" spc="-130" dirty="0">
                <a:cs typeface="Verdana"/>
              </a:rPr>
              <a:t> </a:t>
            </a:r>
            <a:r>
              <a:rPr sz="1450" spc="30" dirty="0">
                <a:cs typeface="Verdana"/>
              </a:rPr>
              <a:t>can</a:t>
            </a:r>
            <a:r>
              <a:rPr sz="1450" spc="-130" dirty="0">
                <a:cs typeface="Verdana"/>
              </a:rPr>
              <a:t> </a:t>
            </a:r>
            <a:r>
              <a:rPr sz="1450" spc="-15" dirty="0">
                <a:cs typeface="Verdana"/>
              </a:rPr>
              <a:t>share</a:t>
            </a:r>
            <a:r>
              <a:rPr sz="1450" spc="-135" dirty="0">
                <a:cs typeface="Verdana"/>
              </a:rPr>
              <a:t> </a:t>
            </a:r>
            <a:r>
              <a:rPr lang="de-DE" sz="1450" spc="-135" dirty="0">
                <a:cs typeface="Verdana"/>
              </a:rPr>
              <a:t>their </a:t>
            </a:r>
            <a:r>
              <a:rPr sz="1450" spc="-45" dirty="0">
                <a:cs typeface="Verdana"/>
              </a:rPr>
              <a:t>r</a:t>
            </a:r>
            <a:r>
              <a:rPr sz="1450" dirty="0">
                <a:cs typeface="Verdana"/>
              </a:rPr>
              <a:t>e</a:t>
            </a:r>
            <a:r>
              <a:rPr sz="1450" spc="-55" dirty="0">
                <a:cs typeface="Verdana"/>
              </a:rPr>
              <a:t>s</a:t>
            </a:r>
            <a:r>
              <a:rPr sz="1450" spc="20" dirty="0">
                <a:cs typeface="Verdana"/>
              </a:rPr>
              <a:t>o</a:t>
            </a:r>
            <a:r>
              <a:rPr sz="1450" spc="50" dirty="0">
                <a:cs typeface="Verdana"/>
              </a:rPr>
              <a:t>u</a:t>
            </a:r>
            <a:r>
              <a:rPr sz="1450" spc="-45" dirty="0">
                <a:cs typeface="Verdana"/>
              </a:rPr>
              <a:t>r</a:t>
            </a:r>
            <a:r>
              <a:rPr sz="1450" spc="50" dirty="0">
                <a:cs typeface="Verdana"/>
              </a:rPr>
              <a:t>c</a:t>
            </a:r>
            <a:r>
              <a:rPr sz="1450" dirty="0">
                <a:cs typeface="Verdana"/>
              </a:rPr>
              <a:t>e</a:t>
            </a:r>
            <a:r>
              <a:rPr sz="1450" spc="-50" dirty="0">
                <a:cs typeface="Verdana"/>
              </a:rPr>
              <a:t>s</a:t>
            </a:r>
            <a:r>
              <a:rPr sz="1450" spc="-135" dirty="0">
                <a:cs typeface="Verdana"/>
              </a:rPr>
              <a:t> </a:t>
            </a:r>
            <a:r>
              <a:rPr sz="1450" spc="-25" dirty="0">
                <a:cs typeface="Verdana"/>
              </a:rPr>
              <a:t>a</a:t>
            </a:r>
            <a:r>
              <a:rPr sz="1450" spc="55" dirty="0">
                <a:cs typeface="Verdana"/>
              </a:rPr>
              <a:t>n</a:t>
            </a:r>
            <a:r>
              <a:rPr sz="1450" spc="75" dirty="0">
                <a:cs typeface="Verdana"/>
              </a:rPr>
              <a:t>d</a:t>
            </a:r>
            <a:r>
              <a:rPr sz="1450" spc="-135" dirty="0">
                <a:cs typeface="Verdana"/>
              </a:rPr>
              <a:t> </a:t>
            </a:r>
            <a:r>
              <a:rPr sz="1450" spc="5" dirty="0">
                <a:cs typeface="Verdana"/>
              </a:rPr>
              <a:t>k</a:t>
            </a:r>
            <a:r>
              <a:rPr sz="1450" spc="55" dirty="0">
                <a:cs typeface="Verdana"/>
              </a:rPr>
              <a:t>n</a:t>
            </a:r>
            <a:r>
              <a:rPr sz="1450" spc="20" dirty="0">
                <a:cs typeface="Verdana"/>
              </a:rPr>
              <a:t>o</a:t>
            </a:r>
            <a:r>
              <a:rPr sz="1450" spc="75" dirty="0">
                <a:cs typeface="Verdana"/>
              </a:rPr>
              <a:t>w</a:t>
            </a:r>
            <a:r>
              <a:rPr sz="1450" spc="-15" dirty="0">
                <a:cs typeface="Verdana"/>
              </a:rPr>
              <a:t>l</a:t>
            </a:r>
            <a:r>
              <a:rPr sz="1450" dirty="0">
                <a:cs typeface="Verdana"/>
              </a:rPr>
              <a:t>e</a:t>
            </a:r>
            <a:r>
              <a:rPr sz="1450" spc="70" dirty="0">
                <a:cs typeface="Verdana"/>
              </a:rPr>
              <a:t>d</a:t>
            </a:r>
            <a:r>
              <a:rPr sz="1450" spc="80" dirty="0">
                <a:cs typeface="Verdana"/>
              </a:rPr>
              <a:t>g</a:t>
            </a:r>
            <a:r>
              <a:rPr sz="1450" dirty="0">
                <a:cs typeface="Verdana"/>
              </a:rPr>
              <a:t>e</a:t>
            </a:r>
            <a:r>
              <a:rPr sz="1450" spc="-355" dirty="0">
                <a:cs typeface="Verdana"/>
              </a:rPr>
              <a:t>;</a:t>
            </a:r>
            <a:endParaRPr sz="1450" dirty="0">
              <a:cs typeface="Verdana"/>
            </a:endParaRPr>
          </a:p>
          <a:p>
            <a:pPr marL="324485" marR="4137025">
              <a:lnSpc>
                <a:spcPct val="115799"/>
              </a:lnSpc>
              <a:defRPr/>
            </a:pPr>
            <a:r>
              <a:rPr sz="1450" b="1" spc="-10" dirty="0">
                <a:cs typeface="Verdana"/>
              </a:rPr>
              <a:t>opponents</a:t>
            </a:r>
            <a:r>
              <a:rPr sz="1450" spc="-10" dirty="0">
                <a:cs typeface="Verdana"/>
              </a:rPr>
              <a:t>:</a:t>
            </a:r>
            <a:r>
              <a:rPr sz="1450" spc="-135" dirty="0">
                <a:cs typeface="Verdana"/>
              </a:rPr>
              <a:t> </a:t>
            </a:r>
            <a:r>
              <a:rPr sz="1450" spc="-5" dirty="0">
                <a:cs typeface="Verdana"/>
              </a:rPr>
              <a:t>actors</a:t>
            </a:r>
            <a:r>
              <a:rPr sz="1450" spc="-135" dirty="0">
                <a:cs typeface="Verdana"/>
              </a:rPr>
              <a:t> </a:t>
            </a:r>
            <a:r>
              <a:rPr sz="1450" spc="50" dirty="0">
                <a:cs typeface="Verdana"/>
              </a:rPr>
              <a:t>who</a:t>
            </a:r>
            <a:r>
              <a:rPr sz="1450" spc="-135" dirty="0">
                <a:cs typeface="Verdana"/>
              </a:rPr>
              <a:t> </a:t>
            </a:r>
            <a:r>
              <a:rPr sz="1450" dirty="0">
                <a:cs typeface="Verdana"/>
              </a:rPr>
              <a:t>disagree</a:t>
            </a:r>
            <a:r>
              <a:rPr sz="1450" spc="-130" dirty="0">
                <a:cs typeface="Verdana"/>
              </a:rPr>
              <a:t> </a:t>
            </a:r>
            <a:r>
              <a:rPr sz="1450" spc="30" dirty="0">
                <a:cs typeface="Verdana"/>
              </a:rPr>
              <a:t>with</a:t>
            </a:r>
            <a:r>
              <a:rPr sz="1450" spc="-135" dirty="0">
                <a:cs typeface="Verdana"/>
              </a:rPr>
              <a:t> </a:t>
            </a:r>
            <a:r>
              <a:rPr sz="1450" spc="-5" dirty="0">
                <a:cs typeface="Verdana"/>
              </a:rPr>
              <a:t>you</a:t>
            </a:r>
            <a:r>
              <a:rPr sz="1450" spc="-135" dirty="0">
                <a:cs typeface="Verdana"/>
              </a:rPr>
              <a:t> </a:t>
            </a:r>
            <a:r>
              <a:rPr sz="1450" spc="35" dirty="0">
                <a:cs typeface="Verdana"/>
              </a:rPr>
              <a:t>and</a:t>
            </a:r>
            <a:r>
              <a:rPr sz="1450" spc="-135" dirty="0">
                <a:cs typeface="Verdana"/>
              </a:rPr>
              <a:t> </a:t>
            </a:r>
            <a:r>
              <a:rPr sz="1450" spc="5" dirty="0">
                <a:cs typeface="Verdana"/>
              </a:rPr>
              <a:t>may </a:t>
            </a:r>
            <a:r>
              <a:rPr sz="1450" spc="-495" dirty="0">
                <a:cs typeface="Verdana"/>
              </a:rPr>
              <a:t> </a:t>
            </a:r>
            <a:r>
              <a:rPr lang="de-DE" sz="1450" spc="-45" dirty="0">
                <a:cs typeface="Verdana"/>
              </a:rPr>
              <a:t>be against your interests</a:t>
            </a:r>
            <a:r>
              <a:rPr sz="1450" spc="-355" dirty="0">
                <a:cs typeface="Verdana"/>
              </a:rPr>
              <a:t>;</a:t>
            </a:r>
            <a:endParaRPr sz="1450" dirty="0">
              <a:cs typeface="Verdana"/>
            </a:endParaRPr>
          </a:p>
          <a:p>
            <a:pPr marL="324485" marR="4032250">
              <a:lnSpc>
                <a:spcPct val="115799"/>
              </a:lnSpc>
              <a:defRPr/>
            </a:pPr>
            <a:r>
              <a:rPr sz="1450" b="1" spc="-25" dirty="0">
                <a:cs typeface="Verdana"/>
              </a:rPr>
              <a:t>influencers</a:t>
            </a:r>
            <a:r>
              <a:rPr sz="1450" spc="-25" dirty="0">
                <a:cs typeface="Verdana"/>
              </a:rPr>
              <a:t>:</a:t>
            </a:r>
            <a:r>
              <a:rPr sz="1450" spc="-135" dirty="0">
                <a:cs typeface="Verdana"/>
              </a:rPr>
              <a:t> </a:t>
            </a:r>
            <a:r>
              <a:rPr sz="1450" spc="-5" dirty="0">
                <a:cs typeface="Verdana"/>
              </a:rPr>
              <a:t>non-expert</a:t>
            </a:r>
            <a:r>
              <a:rPr sz="1450" spc="-135" dirty="0">
                <a:cs typeface="Verdana"/>
              </a:rPr>
              <a:t> </a:t>
            </a:r>
            <a:r>
              <a:rPr sz="1450" spc="25" dirty="0">
                <a:cs typeface="Verdana"/>
              </a:rPr>
              <a:t>people</a:t>
            </a:r>
            <a:r>
              <a:rPr sz="1450" spc="-130" dirty="0">
                <a:cs typeface="Verdana"/>
              </a:rPr>
              <a:t> </a:t>
            </a:r>
            <a:r>
              <a:rPr sz="1450" spc="50" dirty="0">
                <a:cs typeface="Verdana"/>
              </a:rPr>
              <a:t>who</a:t>
            </a:r>
            <a:r>
              <a:rPr sz="1450" spc="-135" dirty="0">
                <a:cs typeface="Verdana"/>
              </a:rPr>
              <a:t> </a:t>
            </a:r>
            <a:r>
              <a:rPr sz="1450" spc="-10" dirty="0">
                <a:cs typeface="Verdana"/>
              </a:rPr>
              <a:t>have</a:t>
            </a:r>
            <a:r>
              <a:rPr sz="1450" spc="-130" dirty="0">
                <a:cs typeface="Verdana"/>
              </a:rPr>
              <a:t> </a:t>
            </a:r>
            <a:r>
              <a:rPr sz="1450" spc="25" dirty="0">
                <a:cs typeface="Verdana"/>
              </a:rPr>
              <a:t>the</a:t>
            </a:r>
            <a:r>
              <a:rPr sz="1450" spc="-135" dirty="0">
                <a:cs typeface="Verdana"/>
              </a:rPr>
              <a:t> </a:t>
            </a:r>
            <a:r>
              <a:rPr sz="1450" spc="25" dirty="0">
                <a:cs typeface="Verdana"/>
              </a:rPr>
              <a:t>power </a:t>
            </a:r>
            <a:r>
              <a:rPr sz="1450" spc="-495" dirty="0">
                <a:cs typeface="Verdana"/>
              </a:rPr>
              <a:t> </a:t>
            </a:r>
            <a:r>
              <a:rPr sz="1450" spc="15" dirty="0">
                <a:cs typeface="Verdana"/>
              </a:rPr>
              <a:t>to </a:t>
            </a:r>
            <a:r>
              <a:rPr sz="1450" spc="20" dirty="0">
                <a:cs typeface="Verdana"/>
              </a:rPr>
              <a:t>influence </a:t>
            </a:r>
            <a:r>
              <a:rPr sz="1450" spc="25" dirty="0">
                <a:cs typeface="Verdana"/>
              </a:rPr>
              <a:t>the </a:t>
            </a:r>
            <a:r>
              <a:rPr sz="1450" spc="35" dirty="0">
                <a:cs typeface="Verdana"/>
              </a:rPr>
              <a:t>public </a:t>
            </a:r>
            <a:r>
              <a:rPr sz="1450" spc="25" dirty="0">
                <a:cs typeface="Verdana"/>
              </a:rPr>
              <a:t>opinion </a:t>
            </a:r>
            <a:r>
              <a:rPr sz="1450" spc="35" dirty="0">
                <a:cs typeface="Verdana"/>
              </a:rPr>
              <a:t>and </a:t>
            </a:r>
            <a:r>
              <a:rPr sz="1450" spc="-15" dirty="0">
                <a:cs typeface="Verdana"/>
              </a:rPr>
              <a:t>your </a:t>
            </a:r>
            <a:r>
              <a:rPr lang="de-DE" sz="1450" spc="-5" dirty="0">
                <a:cs typeface="Verdana"/>
              </a:rPr>
              <a:t>targeted groups </a:t>
            </a:r>
            <a:r>
              <a:rPr sz="1450" spc="20" dirty="0">
                <a:cs typeface="Verdana"/>
              </a:rPr>
              <a:t>in </a:t>
            </a:r>
            <a:r>
              <a:rPr sz="1450" spc="-495" dirty="0">
                <a:cs typeface="Verdana"/>
              </a:rPr>
              <a:t> </a:t>
            </a:r>
            <a:r>
              <a:rPr sz="1450" spc="-20" dirty="0">
                <a:cs typeface="Verdana"/>
              </a:rPr>
              <a:t>a</a:t>
            </a:r>
            <a:r>
              <a:rPr sz="1450" spc="-135" dirty="0">
                <a:cs typeface="Verdana"/>
              </a:rPr>
              <a:t> </a:t>
            </a:r>
            <a:r>
              <a:rPr sz="1450" spc="-25" dirty="0">
                <a:cs typeface="Verdana"/>
              </a:rPr>
              <a:t>f</a:t>
            </a:r>
            <a:r>
              <a:rPr sz="1450" spc="20" dirty="0">
                <a:cs typeface="Verdana"/>
              </a:rPr>
              <a:t>o</a:t>
            </a:r>
            <a:r>
              <a:rPr sz="1450" spc="-45" dirty="0">
                <a:cs typeface="Verdana"/>
              </a:rPr>
              <a:t>r</a:t>
            </a:r>
            <a:r>
              <a:rPr sz="1450" spc="114" dirty="0">
                <a:cs typeface="Verdana"/>
              </a:rPr>
              <a:t>m</a:t>
            </a:r>
            <a:r>
              <a:rPr sz="1450" spc="-25" dirty="0">
                <a:cs typeface="Verdana"/>
              </a:rPr>
              <a:t>a</a:t>
            </a:r>
            <a:r>
              <a:rPr sz="1450" spc="-10" dirty="0">
                <a:cs typeface="Verdana"/>
              </a:rPr>
              <a:t>l</a:t>
            </a:r>
            <a:r>
              <a:rPr sz="1450" spc="-135" dirty="0">
                <a:cs typeface="Verdana"/>
              </a:rPr>
              <a:t> </a:t>
            </a:r>
            <a:r>
              <a:rPr sz="1450" spc="20" dirty="0">
                <a:cs typeface="Verdana"/>
              </a:rPr>
              <a:t>o</a:t>
            </a:r>
            <a:r>
              <a:rPr sz="1450" spc="-40" dirty="0">
                <a:cs typeface="Verdana"/>
              </a:rPr>
              <a:t>r</a:t>
            </a:r>
            <a:r>
              <a:rPr sz="1450" spc="-135" dirty="0">
                <a:cs typeface="Verdana"/>
              </a:rPr>
              <a:t> </a:t>
            </a:r>
            <a:r>
              <a:rPr lang="de-DE" sz="1450" spc="55" dirty="0">
                <a:cs typeface="Verdana"/>
              </a:rPr>
              <a:t>in</a:t>
            </a:r>
            <a:r>
              <a:rPr sz="1450" spc="-114" dirty="0">
                <a:cs typeface="Verdana"/>
              </a:rPr>
              <a:t>-</a:t>
            </a:r>
            <a:r>
              <a:rPr sz="1450" spc="-25" dirty="0">
                <a:cs typeface="Verdana"/>
              </a:rPr>
              <a:t>f</a:t>
            </a:r>
            <a:r>
              <a:rPr sz="1450" spc="20" dirty="0">
                <a:cs typeface="Verdana"/>
              </a:rPr>
              <a:t>o</a:t>
            </a:r>
            <a:r>
              <a:rPr sz="1450" spc="-45" dirty="0">
                <a:cs typeface="Verdana"/>
              </a:rPr>
              <a:t>r</a:t>
            </a:r>
            <a:r>
              <a:rPr sz="1450" spc="114" dirty="0">
                <a:cs typeface="Verdana"/>
              </a:rPr>
              <a:t>m</a:t>
            </a:r>
            <a:r>
              <a:rPr sz="1450" spc="-25" dirty="0">
                <a:cs typeface="Verdana"/>
              </a:rPr>
              <a:t>a</a:t>
            </a:r>
            <a:r>
              <a:rPr sz="1450" spc="-10" dirty="0">
                <a:cs typeface="Verdana"/>
              </a:rPr>
              <a:t>l</a:t>
            </a:r>
            <a:r>
              <a:rPr sz="1450" spc="-135" dirty="0">
                <a:cs typeface="Verdana"/>
              </a:rPr>
              <a:t> </a:t>
            </a:r>
            <a:r>
              <a:rPr sz="1450" spc="75" dirty="0">
                <a:cs typeface="Verdana"/>
              </a:rPr>
              <a:t>w</a:t>
            </a:r>
            <a:r>
              <a:rPr sz="1450" spc="-25" dirty="0">
                <a:cs typeface="Verdana"/>
              </a:rPr>
              <a:t>a</a:t>
            </a:r>
            <a:r>
              <a:rPr sz="1450" spc="-80" dirty="0">
                <a:cs typeface="Verdana"/>
              </a:rPr>
              <a:t>y</a:t>
            </a:r>
            <a:endParaRPr sz="1450" dirty="0">
              <a:cs typeface="Verdana"/>
            </a:endParaRPr>
          </a:p>
        </p:txBody>
      </p:sp>
      <p:sp>
        <p:nvSpPr>
          <p:cNvPr id="12" name="object 12"/>
          <p:cNvSpPr txBox="1"/>
          <p:nvPr/>
        </p:nvSpPr>
        <p:spPr bwMode="auto">
          <a:xfrm>
            <a:off x="417576" y="6394880"/>
            <a:ext cx="4930775" cy="323230"/>
          </a:xfrm>
          <a:prstGeom prst="rect">
            <a:avLst/>
          </a:prstGeom>
        </p:spPr>
        <p:txBody>
          <a:bodyPr vert="horz" wrap="square" lIns="0" tIns="11430" rIns="0" bIns="0" rtlCol="0">
            <a:spAutoFit/>
          </a:bodyPr>
          <a:lstStyle/>
          <a:p>
            <a:pPr marL="46990" marR="5080" indent="-34925">
              <a:lnSpc>
                <a:spcPct val="116300"/>
              </a:lnSpc>
              <a:spcBef>
                <a:spcPts val="90"/>
              </a:spcBef>
              <a:defRPr/>
            </a:pPr>
            <a:r>
              <a:rPr sz="900" spc="-10">
                <a:cs typeface="Verdana"/>
              </a:rPr>
              <a:t>Source:The </a:t>
            </a:r>
            <a:r>
              <a:rPr sz="900" spc="35">
                <a:cs typeface="Verdana"/>
              </a:rPr>
              <a:t>European </a:t>
            </a:r>
            <a:r>
              <a:rPr sz="900" spc="45">
                <a:cs typeface="Verdana"/>
              </a:rPr>
              <a:t>guide </a:t>
            </a:r>
            <a:r>
              <a:rPr sz="900" spc="30">
                <a:cs typeface="Verdana"/>
              </a:rPr>
              <a:t>to </a:t>
            </a:r>
            <a:r>
              <a:rPr sz="900" spc="20">
                <a:cs typeface="Verdana"/>
              </a:rPr>
              <a:t>citizen </a:t>
            </a:r>
            <a:r>
              <a:rPr sz="900" spc="15">
                <a:cs typeface="Verdana"/>
              </a:rPr>
              <a:t>lobbying, </a:t>
            </a:r>
            <a:r>
              <a:rPr sz="900" spc="10">
                <a:cs typeface="Verdana"/>
              </a:rPr>
              <a:t>Brussels </a:t>
            </a:r>
            <a:r>
              <a:rPr sz="900" spc="-75">
                <a:cs typeface="Verdana"/>
              </a:rPr>
              <a:t>2019 </a:t>
            </a:r>
            <a:r>
              <a:rPr sz="900" spc="-70">
                <a:cs typeface="Verdana"/>
              </a:rPr>
              <a:t> </a:t>
            </a:r>
            <a:r>
              <a:rPr sz="900">
                <a:cs typeface="Verdana"/>
              </a:rPr>
              <a:t>https://</a:t>
            </a:r>
            <a:r>
              <a:rPr sz="900" u="sng">
                <a:cs typeface="Verdana"/>
                <a:hlinkClick r:id="rId3" tooltip="http://www.thegoodlobby.eu/wp-content/uploads/2019/07/Toolkit-EU.pdf"/>
              </a:rPr>
              <a:t>www.thegoodlobby.eu/wp-content/uploads/2019/07/Toolkit-EU.pdf</a:t>
            </a:r>
            <a:endParaRPr sz="900">
              <a:cs typeface="Verdana"/>
            </a:endParaRPr>
          </a:p>
        </p:txBody>
      </p:sp>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p:blipFill>
        <p:spPr bwMode="auto">
          <a:xfrm>
            <a:off x="7645400" y="5933208"/>
            <a:ext cx="3048000" cy="1628775"/>
          </a:xfrm>
          <a:prstGeom prst="rect">
            <a:avLst/>
          </a:prstGeom>
        </p:spPr>
      </p:pic>
    </p:spTree>
    <p:extLst>
      <p:ext uri="{BB962C8B-B14F-4D97-AF65-F5344CB8AC3E}">
        <p14:creationId xmlns:p14="http://schemas.microsoft.com/office/powerpoint/2010/main" val="134400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tx1">
                    <a:lumMod val="75000"/>
                    <a:lumOff val="25000"/>
                  </a:schemeClr>
                </a:solidFill>
                <a:latin typeface="Corbel" panose="020B0503020204020204" pitchFamily="34" charset="0"/>
              </a:rPr>
              <a:t>10 Steps in Advocacy </a:t>
            </a:r>
            <a:r>
              <a:rPr lang="en-GB" b="1" dirty="0" err="1">
                <a:solidFill>
                  <a:schemeClr val="tx1">
                    <a:lumMod val="75000"/>
                    <a:lumOff val="25000"/>
                  </a:schemeClr>
                </a:solidFill>
                <a:latin typeface="Corbel" panose="020B0503020204020204" pitchFamily="34" charset="0"/>
              </a:rPr>
              <a:t>Plannin</a:t>
            </a:r>
            <a:r>
              <a:rPr lang="hr-HR" b="1" dirty="0">
                <a:solidFill>
                  <a:schemeClr val="tx1">
                    <a:lumMod val="75000"/>
                    <a:lumOff val="25000"/>
                  </a:schemeClr>
                </a:solidFill>
                <a:latin typeface="Corbel" panose="020B0503020204020204" pitchFamily="34" charset="0"/>
              </a:rPr>
              <a:t>g</a:t>
            </a:r>
            <a:r>
              <a:rPr lang="hr-HR" dirty="0">
                <a:solidFill>
                  <a:schemeClr val="tx1">
                    <a:lumMod val="75000"/>
                    <a:lumOff val="25000"/>
                  </a:schemeClr>
                </a:solidFill>
                <a:latin typeface="Corbel" panose="020B0503020204020204" pitchFamily="34" charset="0"/>
              </a:rPr>
              <a:t>*</a:t>
            </a:r>
            <a:endParaRPr lang="en-GB" b="1" dirty="0">
              <a:solidFill>
                <a:schemeClr val="tx1">
                  <a:lumMod val="75000"/>
                  <a:lumOff val="25000"/>
                </a:schemeClr>
              </a:solidFill>
              <a:latin typeface="Corbel" panose="020B0503020204020204" pitchFamily="34" charset="0"/>
            </a:endParaRPr>
          </a:p>
        </p:txBody>
      </p:sp>
      <p:graphicFrame>
        <p:nvGraphicFramePr>
          <p:cNvPr id="16" name="Diagram 15">
            <a:extLst>
              <a:ext uri="{FF2B5EF4-FFF2-40B4-BE49-F238E27FC236}">
                <a16:creationId xmlns:a16="http://schemas.microsoft.com/office/drawing/2014/main" id="{D827B061-1642-4C31-8958-4C5FAC46EC92}"/>
              </a:ext>
            </a:extLst>
          </p:cNvPr>
          <p:cNvGraphicFramePr/>
          <p:nvPr>
            <p:extLst>
              <p:ext uri="{D42A27DB-BD31-4B8C-83A1-F6EECF244321}">
                <p14:modId xmlns:p14="http://schemas.microsoft.com/office/powerpoint/2010/main" val="1519505051"/>
              </p:ext>
            </p:extLst>
          </p:nvPr>
        </p:nvGraphicFramePr>
        <p:xfrm>
          <a:off x="589413" y="1477169"/>
          <a:ext cx="9514573" cy="519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996878E-7B7B-4378-BC8C-909997CC3FA5}"/>
              </a:ext>
            </a:extLst>
          </p:cNvPr>
          <p:cNvSpPr txBox="1"/>
          <p:nvPr/>
        </p:nvSpPr>
        <p:spPr>
          <a:xfrm>
            <a:off x="954212" y="6664307"/>
            <a:ext cx="7416822" cy="784830"/>
          </a:xfrm>
          <a:prstGeom prst="rect">
            <a:avLst/>
          </a:prstGeom>
          <a:noFill/>
        </p:spPr>
        <p:txBody>
          <a:bodyPr wrap="square" rtlCol="0">
            <a:spAutoFit/>
          </a:bodyPr>
          <a:lstStyle/>
          <a:p>
            <a:r>
              <a:rPr lang="hr-HR" sz="1500" dirty="0"/>
              <a:t>Source: </a:t>
            </a:r>
            <a:r>
              <a:rPr lang="en-US" sz="1500" dirty="0"/>
              <a:t>Training Kit for Empowering Refugee-Led Community </a:t>
            </a:r>
            <a:r>
              <a:rPr lang="en-US" sz="1500" dirty="0" err="1"/>
              <a:t>Organisations</a:t>
            </a:r>
            <a:r>
              <a:rPr lang="hr-HR" sz="1500" dirty="0"/>
              <a:t>, 2022, </a:t>
            </a:r>
            <a:r>
              <a:rPr lang="hr-HR" sz="1500" dirty="0">
                <a:hlinkClick r:id="rId8"/>
              </a:rPr>
              <a:t>https://aditus.org.mt/our-work/projects/training-kit-for-empowering-refugee-led-community-organisations/</a:t>
            </a:r>
            <a:r>
              <a:rPr lang="hr-HR" sz="1500" dirty="0"/>
              <a:t> </a:t>
            </a:r>
          </a:p>
        </p:txBody>
      </p:sp>
    </p:spTree>
    <p:extLst>
      <p:ext uri="{BB962C8B-B14F-4D97-AF65-F5344CB8AC3E}">
        <p14:creationId xmlns:p14="http://schemas.microsoft.com/office/powerpoint/2010/main" val="269672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tx1">
                    <a:lumMod val="75000"/>
                    <a:lumOff val="25000"/>
                  </a:schemeClr>
                </a:solidFill>
                <a:latin typeface="Corbel" panose="020B0503020204020204" pitchFamily="34" charset="0"/>
              </a:rPr>
              <a:t>10 Steps in Advocacy Planning</a:t>
            </a:r>
          </a:p>
        </p:txBody>
      </p:sp>
      <p:sp>
        <p:nvSpPr>
          <p:cNvPr id="7" name="Subtitle 2">
            <a:extLst>
              <a:ext uri="{FF2B5EF4-FFF2-40B4-BE49-F238E27FC236}">
                <a16:creationId xmlns:a16="http://schemas.microsoft.com/office/drawing/2014/main" id="{3AED3FE8-527C-4D28-98FE-04C6D44B599A}"/>
              </a:ext>
            </a:extLst>
          </p:cNvPr>
          <p:cNvSpPr txBox="1">
            <a:spLocks/>
          </p:cNvSpPr>
          <p:nvPr/>
        </p:nvSpPr>
        <p:spPr bwMode="auto">
          <a:xfrm>
            <a:off x="663574" y="1549176"/>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GB" sz="2000" b="1" dirty="0">
                <a:solidFill>
                  <a:schemeClr val="tx1">
                    <a:lumMod val="75000"/>
                    <a:lumOff val="25000"/>
                  </a:schemeClr>
                </a:solidFill>
                <a:latin typeface="Corbel" panose="020B0503020204020204" pitchFamily="34" charset="0"/>
              </a:rPr>
              <a:t>Gather friends!</a:t>
            </a:r>
          </a:p>
        </p:txBody>
      </p:sp>
      <p:sp>
        <p:nvSpPr>
          <p:cNvPr id="8" name="Subtitle 2">
            <a:extLst>
              <a:ext uri="{FF2B5EF4-FFF2-40B4-BE49-F238E27FC236}">
                <a16:creationId xmlns:a16="http://schemas.microsoft.com/office/drawing/2014/main" id="{73DDAD9C-F8BF-44F5-A7AC-7717FA51693A}"/>
              </a:ext>
            </a:extLst>
          </p:cNvPr>
          <p:cNvSpPr txBox="1">
            <a:spLocks/>
          </p:cNvSpPr>
          <p:nvPr/>
        </p:nvSpPr>
        <p:spPr>
          <a:xfrm>
            <a:off x="2826420" y="1549177"/>
            <a:ext cx="6048672" cy="4968551"/>
          </a:xfrm>
          <a:prstGeom prst="rect">
            <a:avLst/>
          </a:prstGeom>
          <a:solidFill>
            <a:schemeClr val="accent3">
              <a:lumMod val="40000"/>
              <a:lumOff val="60000"/>
              <a:alpha val="70000"/>
            </a:schemeClr>
          </a:solidFill>
        </p:spPr>
        <p:txBody>
          <a:bodyPr vert="horz" lIns="91440" tIns="45720" rIns="91440" bIns="45720" rtlCol="0" anchor="ct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Look for people who share your concerns.</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Are there existing groups or networks covering your goals?</a:t>
            </a:r>
          </a:p>
          <a:p>
            <a:pPr algn="just"/>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Engage with them in meetings.</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A joint agenda would be great.</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Think long-term partnerships, not simply one-off cooperation.</a:t>
            </a:r>
          </a:p>
        </p:txBody>
      </p:sp>
    </p:spTree>
    <p:extLst>
      <p:ext uri="{BB962C8B-B14F-4D97-AF65-F5344CB8AC3E}">
        <p14:creationId xmlns:p14="http://schemas.microsoft.com/office/powerpoint/2010/main" val="324337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tx1">
                    <a:lumMod val="75000"/>
                    <a:lumOff val="25000"/>
                  </a:schemeClr>
                </a:solidFill>
                <a:latin typeface="Corbel" panose="020B0503020204020204" pitchFamily="34" charset="0"/>
              </a:rPr>
              <a:t>10 Steps in Advocacy Planning</a:t>
            </a:r>
          </a:p>
        </p:txBody>
      </p:sp>
      <p:sp>
        <p:nvSpPr>
          <p:cNvPr id="7" name="Subtitle 2">
            <a:extLst>
              <a:ext uri="{FF2B5EF4-FFF2-40B4-BE49-F238E27FC236}">
                <a16:creationId xmlns:a16="http://schemas.microsoft.com/office/drawing/2014/main" id="{3AED3FE8-527C-4D28-98FE-04C6D44B599A}"/>
              </a:ext>
            </a:extLst>
          </p:cNvPr>
          <p:cNvSpPr txBox="1">
            <a:spLocks/>
          </p:cNvSpPr>
          <p:nvPr/>
        </p:nvSpPr>
        <p:spPr bwMode="auto">
          <a:xfrm>
            <a:off x="663574" y="1549176"/>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a:solidFill>
                  <a:schemeClr val="tx1">
                    <a:lumMod val="75000"/>
                    <a:lumOff val="25000"/>
                  </a:schemeClr>
                </a:solidFill>
                <a:latin typeface="Corbel" panose="020B0503020204020204" pitchFamily="34" charset="0"/>
              </a:rPr>
              <a:t>Identify the problem</a:t>
            </a:r>
          </a:p>
          <a:p>
            <a:pPr algn="l"/>
            <a:endParaRPr lang="en-GB" sz="2000" b="1" dirty="0">
              <a:solidFill>
                <a:schemeClr val="tx1">
                  <a:lumMod val="75000"/>
                  <a:lumOff val="25000"/>
                </a:schemeClr>
              </a:solidFill>
              <a:latin typeface="Corbel" panose="020B0503020204020204" pitchFamily="34" charset="0"/>
            </a:endParaRPr>
          </a:p>
        </p:txBody>
      </p:sp>
      <p:sp>
        <p:nvSpPr>
          <p:cNvPr id="8" name="Subtitle 2">
            <a:extLst>
              <a:ext uri="{FF2B5EF4-FFF2-40B4-BE49-F238E27FC236}">
                <a16:creationId xmlns:a16="http://schemas.microsoft.com/office/drawing/2014/main" id="{73DDAD9C-F8BF-44F5-A7AC-7717FA51693A}"/>
              </a:ext>
            </a:extLst>
          </p:cNvPr>
          <p:cNvSpPr txBox="1">
            <a:spLocks/>
          </p:cNvSpPr>
          <p:nvPr/>
        </p:nvSpPr>
        <p:spPr>
          <a:xfrm>
            <a:off x="2826420" y="1549177"/>
            <a:ext cx="6048672" cy="4968551"/>
          </a:xfrm>
          <a:prstGeom prst="rect">
            <a:avLst/>
          </a:prstGeom>
          <a:solidFill>
            <a:schemeClr val="accent3">
              <a:lumMod val="40000"/>
              <a:lumOff val="60000"/>
              <a:alpha val="70000"/>
            </a:schemeClr>
          </a:solidFill>
        </p:spPr>
        <p:txBody>
          <a:bodyPr vert="horz" lIns="91440" tIns="45720" rIns="91440" bIns="45720" rtlCol="0" anchor="ct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Think of the actual problem(s) faced: not the main issue, the real problems!</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What is the cause of the problem?</a:t>
            </a:r>
          </a:p>
          <a:p>
            <a:pPr algn="just"/>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Try to identify the structural issue: a law, policy or rule.</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What are the concrete effects of the problem?</a:t>
            </a:r>
          </a:p>
        </p:txBody>
      </p:sp>
    </p:spTree>
    <p:extLst>
      <p:ext uri="{BB962C8B-B14F-4D97-AF65-F5344CB8AC3E}">
        <p14:creationId xmlns:p14="http://schemas.microsoft.com/office/powerpoint/2010/main" val="370353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1610666" y="1917683"/>
            <a:ext cx="2101215" cy="3002915"/>
            <a:chOff x="1610666" y="1917683"/>
            <a:chExt cx="2101215" cy="3002915"/>
          </a:xfrm>
        </p:grpSpPr>
        <p:sp>
          <p:nvSpPr>
            <p:cNvPr id="3" name="object 3"/>
            <p:cNvSpPr/>
            <p:nvPr/>
          </p:nvSpPr>
          <p:spPr bwMode="auto">
            <a:xfrm>
              <a:off x="1825260" y="2408460"/>
              <a:ext cx="1610360" cy="2192655"/>
            </a:xfrm>
            <a:custGeom>
              <a:avLst/>
              <a:gdLst/>
              <a:ahLst/>
              <a:cxnLst/>
              <a:rect l="l" t="t" r="r" b="b"/>
              <a:pathLst>
                <a:path w="1610360" h="2192654" extrusionOk="0">
                  <a:moveTo>
                    <a:pt x="0" y="803089"/>
                  </a:moveTo>
                  <a:lnTo>
                    <a:pt x="973" y="853103"/>
                  </a:lnTo>
                  <a:lnTo>
                    <a:pt x="6096" y="900389"/>
                  </a:lnTo>
                  <a:lnTo>
                    <a:pt x="14991" y="945229"/>
                  </a:lnTo>
                  <a:lnTo>
                    <a:pt x="27280" y="987903"/>
                  </a:lnTo>
                  <a:lnTo>
                    <a:pt x="42585" y="1028693"/>
                  </a:lnTo>
                  <a:lnTo>
                    <a:pt x="60528" y="1067879"/>
                  </a:lnTo>
                  <a:lnTo>
                    <a:pt x="80731" y="1105743"/>
                  </a:lnTo>
                  <a:lnTo>
                    <a:pt x="102817" y="1142567"/>
                  </a:lnTo>
                  <a:lnTo>
                    <a:pt x="126407" y="1178630"/>
                  </a:lnTo>
                  <a:lnTo>
                    <a:pt x="151124" y="1214215"/>
                  </a:lnTo>
                  <a:lnTo>
                    <a:pt x="228256" y="1320909"/>
                  </a:lnTo>
                  <a:lnTo>
                    <a:pt x="253700" y="1357390"/>
                  </a:lnTo>
                  <a:lnTo>
                    <a:pt x="278382" y="1394799"/>
                  </a:lnTo>
                  <a:lnTo>
                    <a:pt x="301923" y="1433415"/>
                  </a:lnTo>
                  <a:lnTo>
                    <a:pt x="323946" y="1473521"/>
                  </a:lnTo>
                  <a:lnTo>
                    <a:pt x="344072" y="1515397"/>
                  </a:lnTo>
                  <a:lnTo>
                    <a:pt x="361924" y="1559324"/>
                  </a:lnTo>
                  <a:lnTo>
                    <a:pt x="377123" y="1605584"/>
                  </a:lnTo>
                  <a:lnTo>
                    <a:pt x="387480" y="1645574"/>
                  </a:lnTo>
                  <a:lnTo>
                    <a:pt x="395896" y="1686132"/>
                  </a:lnTo>
                  <a:lnTo>
                    <a:pt x="402811" y="1726975"/>
                  </a:lnTo>
                  <a:lnTo>
                    <a:pt x="408664" y="1767823"/>
                  </a:lnTo>
                  <a:lnTo>
                    <a:pt x="418939" y="1848409"/>
                  </a:lnTo>
                  <a:lnTo>
                    <a:pt x="424239" y="1887583"/>
                  </a:lnTo>
                  <a:lnTo>
                    <a:pt x="430233" y="1925638"/>
                  </a:lnTo>
                  <a:lnTo>
                    <a:pt x="446060" y="1997263"/>
                  </a:lnTo>
                  <a:lnTo>
                    <a:pt x="469931" y="2061032"/>
                  </a:lnTo>
                  <a:lnTo>
                    <a:pt x="505360" y="2114697"/>
                  </a:lnTo>
                  <a:lnTo>
                    <a:pt x="555858" y="2156007"/>
                  </a:lnTo>
                  <a:lnTo>
                    <a:pt x="624937" y="2182713"/>
                  </a:lnTo>
                  <a:lnTo>
                    <a:pt x="667543" y="2189886"/>
                  </a:lnTo>
                  <a:lnTo>
                    <a:pt x="716111" y="2192565"/>
                  </a:lnTo>
                  <a:lnTo>
                    <a:pt x="771081" y="2190468"/>
                  </a:lnTo>
                  <a:lnTo>
                    <a:pt x="966307" y="2175082"/>
                  </a:lnTo>
                  <a:lnTo>
                    <a:pt x="1008292" y="2166559"/>
                  </a:lnTo>
                  <a:lnTo>
                    <a:pt x="1038049" y="2129624"/>
                  </a:lnTo>
                  <a:lnTo>
                    <a:pt x="1052640" y="2071470"/>
                  </a:lnTo>
                  <a:lnTo>
                    <a:pt x="1059797" y="2023678"/>
                  </a:lnTo>
                  <a:lnTo>
                    <a:pt x="1064056" y="1975290"/>
                  </a:lnTo>
                  <a:lnTo>
                    <a:pt x="1066412" y="1926536"/>
                  </a:lnTo>
                  <a:lnTo>
                    <a:pt x="1069390" y="1828854"/>
                  </a:lnTo>
                  <a:lnTo>
                    <a:pt x="1072002" y="1780387"/>
                  </a:lnTo>
                  <a:lnTo>
                    <a:pt x="1076687" y="1732477"/>
                  </a:lnTo>
                  <a:lnTo>
                    <a:pt x="1084442" y="1685354"/>
                  </a:lnTo>
                  <a:lnTo>
                    <a:pt x="1096259" y="1639250"/>
                  </a:lnTo>
                  <a:lnTo>
                    <a:pt x="1113134" y="1594394"/>
                  </a:lnTo>
                  <a:lnTo>
                    <a:pt x="1136416" y="1550053"/>
                  </a:lnTo>
                  <a:lnTo>
                    <a:pt x="1164386" y="1509055"/>
                  </a:lnTo>
                  <a:lnTo>
                    <a:pt x="1196207" y="1470779"/>
                  </a:lnTo>
                  <a:lnTo>
                    <a:pt x="1231041" y="1434603"/>
                  </a:lnTo>
                  <a:lnTo>
                    <a:pt x="1268052" y="1399905"/>
                  </a:lnTo>
                  <a:lnTo>
                    <a:pt x="1306404" y="1366064"/>
                  </a:lnTo>
                  <a:lnTo>
                    <a:pt x="1345258" y="1332459"/>
                  </a:lnTo>
                  <a:lnTo>
                    <a:pt x="1383779" y="1298467"/>
                  </a:lnTo>
                  <a:lnTo>
                    <a:pt x="1421130" y="1263468"/>
                  </a:lnTo>
                  <a:lnTo>
                    <a:pt x="1456474" y="1226840"/>
                  </a:lnTo>
                  <a:lnTo>
                    <a:pt x="1488973" y="1187960"/>
                  </a:lnTo>
                  <a:lnTo>
                    <a:pt x="1518085" y="1145950"/>
                  </a:lnTo>
                  <a:lnTo>
                    <a:pt x="1543100" y="1101553"/>
                  </a:lnTo>
                  <a:lnTo>
                    <a:pt x="1564063" y="1055121"/>
                  </a:lnTo>
                  <a:lnTo>
                    <a:pt x="1581021" y="1007001"/>
                  </a:lnTo>
                  <a:lnTo>
                    <a:pt x="1594023" y="957542"/>
                  </a:lnTo>
                  <a:lnTo>
                    <a:pt x="1603114" y="907093"/>
                  </a:lnTo>
                  <a:lnTo>
                    <a:pt x="1608342" y="856004"/>
                  </a:lnTo>
                  <a:lnTo>
                    <a:pt x="1609753" y="804624"/>
                  </a:lnTo>
                  <a:lnTo>
                    <a:pt x="1607395" y="753300"/>
                  </a:lnTo>
                  <a:lnTo>
                    <a:pt x="1601315" y="702383"/>
                  </a:lnTo>
                  <a:lnTo>
                    <a:pt x="1591704" y="652170"/>
                  </a:lnTo>
                  <a:lnTo>
                    <a:pt x="1578848" y="602777"/>
                  </a:lnTo>
                  <a:lnTo>
                    <a:pt x="1562929" y="554283"/>
                  </a:lnTo>
                  <a:lnTo>
                    <a:pt x="1544132" y="506768"/>
                  </a:lnTo>
                  <a:lnTo>
                    <a:pt x="1522640" y="460310"/>
                  </a:lnTo>
                  <a:lnTo>
                    <a:pt x="1498637" y="414988"/>
                  </a:lnTo>
                  <a:lnTo>
                    <a:pt x="1472307" y="370882"/>
                  </a:lnTo>
                  <a:lnTo>
                    <a:pt x="1443833" y="328070"/>
                  </a:lnTo>
                  <a:lnTo>
                    <a:pt x="1413399" y="286632"/>
                  </a:lnTo>
                  <a:lnTo>
                    <a:pt x="1381189" y="246646"/>
                  </a:lnTo>
                  <a:lnTo>
                    <a:pt x="1349302" y="210419"/>
                  </a:lnTo>
                  <a:lnTo>
                    <a:pt x="1315670" y="175781"/>
                  </a:lnTo>
                  <a:lnTo>
                    <a:pt x="1280119" y="143230"/>
                  </a:lnTo>
                  <a:lnTo>
                    <a:pt x="1242475" y="113264"/>
                  </a:lnTo>
                  <a:lnTo>
                    <a:pt x="1202564" y="86380"/>
                  </a:lnTo>
                  <a:lnTo>
                    <a:pt x="1159995" y="62866"/>
                  </a:lnTo>
                  <a:lnTo>
                    <a:pt x="1115932" y="43358"/>
                  </a:lnTo>
                  <a:lnTo>
                    <a:pt x="1070564" y="27687"/>
                  </a:lnTo>
                  <a:lnTo>
                    <a:pt x="1024085" y="15685"/>
                  </a:lnTo>
                  <a:lnTo>
                    <a:pt x="976684" y="7181"/>
                  </a:lnTo>
                  <a:lnTo>
                    <a:pt x="928555" y="2009"/>
                  </a:lnTo>
                  <a:lnTo>
                    <a:pt x="879887" y="0"/>
                  </a:lnTo>
                  <a:lnTo>
                    <a:pt x="830872" y="983"/>
                  </a:lnTo>
                  <a:lnTo>
                    <a:pt x="781702" y="4792"/>
                  </a:lnTo>
                  <a:lnTo>
                    <a:pt x="732568" y="11257"/>
                  </a:lnTo>
                  <a:lnTo>
                    <a:pt x="683662" y="20209"/>
                  </a:lnTo>
                  <a:lnTo>
                    <a:pt x="635175" y="31481"/>
                  </a:lnTo>
                  <a:lnTo>
                    <a:pt x="587298" y="44902"/>
                  </a:lnTo>
                  <a:lnTo>
                    <a:pt x="540223" y="60306"/>
                  </a:lnTo>
                  <a:lnTo>
                    <a:pt x="494141" y="77522"/>
                  </a:lnTo>
                  <a:lnTo>
                    <a:pt x="444844" y="98362"/>
                  </a:lnTo>
                  <a:lnTo>
                    <a:pt x="396631" y="121595"/>
                  </a:lnTo>
                  <a:lnTo>
                    <a:pt x="349887" y="147560"/>
                  </a:lnTo>
                  <a:lnTo>
                    <a:pt x="304995" y="176596"/>
                  </a:lnTo>
                  <a:lnTo>
                    <a:pt x="257805" y="212536"/>
                  </a:lnTo>
                  <a:lnTo>
                    <a:pt x="215610" y="250475"/>
                  </a:lnTo>
                  <a:lnTo>
                    <a:pt x="178142" y="290145"/>
                  </a:lnTo>
                  <a:lnTo>
                    <a:pt x="145135" y="331276"/>
                  </a:lnTo>
                  <a:lnTo>
                    <a:pt x="116321" y="373598"/>
                  </a:lnTo>
                  <a:lnTo>
                    <a:pt x="91432" y="416842"/>
                  </a:lnTo>
                  <a:lnTo>
                    <a:pt x="70202" y="460740"/>
                  </a:lnTo>
                  <a:lnTo>
                    <a:pt x="52364" y="505020"/>
                  </a:lnTo>
                  <a:lnTo>
                    <a:pt x="37649" y="549414"/>
                  </a:lnTo>
                  <a:lnTo>
                    <a:pt x="25791" y="593653"/>
                  </a:lnTo>
                  <a:lnTo>
                    <a:pt x="16523" y="637468"/>
                  </a:lnTo>
                  <a:lnTo>
                    <a:pt x="9577" y="680588"/>
                  </a:lnTo>
                  <a:lnTo>
                    <a:pt x="4686" y="722744"/>
                  </a:lnTo>
                  <a:lnTo>
                    <a:pt x="1582" y="763668"/>
                  </a:lnTo>
                  <a:lnTo>
                    <a:pt x="0" y="803089"/>
                  </a:lnTo>
                  <a:close/>
                </a:path>
              </a:pathLst>
            </a:custGeom>
            <a:solidFill>
              <a:srgbClr val="F9B347"/>
            </a:solidFill>
          </p:spPr>
          <p:txBody>
            <a:bodyPr wrap="square" lIns="0" tIns="0" rIns="0" bIns="0" rtlCol="0"/>
            <a:lstStyle/>
            <a:p>
              <a:pPr>
                <a:defRPr/>
              </a:pPr>
              <a:endParaRPr/>
            </a:p>
          </p:txBody>
        </p:sp>
        <p:sp>
          <p:nvSpPr>
            <p:cNvPr id="4" name="object 4"/>
            <p:cNvSpPr/>
            <p:nvPr/>
          </p:nvSpPr>
          <p:spPr bwMode="auto">
            <a:xfrm>
              <a:off x="2160921" y="4090035"/>
              <a:ext cx="814705" cy="830580"/>
            </a:xfrm>
            <a:custGeom>
              <a:avLst/>
              <a:gdLst/>
              <a:ahLst/>
              <a:cxnLst/>
              <a:rect l="l" t="t" r="r" b="b"/>
              <a:pathLst>
                <a:path w="814705" h="830579" extrusionOk="0">
                  <a:moveTo>
                    <a:pt x="0" y="179791"/>
                  </a:moveTo>
                  <a:lnTo>
                    <a:pt x="741" y="225525"/>
                  </a:lnTo>
                  <a:lnTo>
                    <a:pt x="4549" y="270799"/>
                  </a:lnTo>
                  <a:lnTo>
                    <a:pt x="14224" y="352589"/>
                  </a:lnTo>
                  <a:lnTo>
                    <a:pt x="22816" y="458899"/>
                  </a:lnTo>
                  <a:lnTo>
                    <a:pt x="31251" y="510739"/>
                  </a:lnTo>
                  <a:lnTo>
                    <a:pt x="47502" y="558942"/>
                  </a:lnTo>
                  <a:lnTo>
                    <a:pt x="75363" y="601439"/>
                  </a:lnTo>
                  <a:lnTo>
                    <a:pt x="117930" y="637630"/>
                  </a:lnTo>
                  <a:lnTo>
                    <a:pt x="141169" y="653594"/>
                  </a:lnTo>
                  <a:lnTo>
                    <a:pt x="164092" y="669975"/>
                  </a:lnTo>
                  <a:lnTo>
                    <a:pt x="186880" y="680567"/>
                  </a:lnTo>
                  <a:lnTo>
                    <a:pt x="208046" y="684515"/>
                  </a:lnTo>
                  <a:lnTo>
                    <a:pt x="223864" y="691217"/>
                  </a:lnTo>
                  <a:lnTo>
                    <a:pt x="230608" y="710070"/>
                  </a:lnTo>
                  <a:lnTo>
                    <a:pt x="229927" y="726353"/>
                  </a:lnTo>
                  <a:lnTo>
                    <a:pt x="228138" y="742691"/>
                  </a:lnTo>
                  <a:lnTo>
                    <a:pt x="227468" y="758833"/>
                  </a:lnTo>
                  <a:lnTo>
                    <a:pt x="249590" y="800868"/>
                  </a:lnTo>
                  <a:lnTo>
                    <a:pt x="320675" y="827544"/>
                  </a:lnTo>
                  <a:lnTo>
                    <a:pt x="363247" y="830488"/>
                  </a:lnTo>
                  <a:lnTo>
                    <a:pt x="406368" y="828035"/>
                  </a:lnTo>
                  <a:lnTo>
                    <a:pt x="449214" y="822315"/>
                  </a:lnTo>
                  <a:lnTo>
                    <a:pt x="489090" y="814465"/>
                  </a:lnTo>
                  <a:lnTo>
                    <a:pt x="527640" y="801830"/>
                  </a:lnTo>
                  <a:lnTo>
                    <a:pt x="561346" y="782157"/>
                  </a:lnTo>
                  <a:lnTo>
                    <a:pt x="586689" y="753196"/>
                  </a:lnTo>
                  <a:lnTo>
                    <a:pt x="601962" y="719530"/>
                  </a:lnTo>
                  <a:lnTo>
                    <a:pt x="607849" y="701562"/>
                  </a:lnTo>
                  <a:lnTo>
                    <a:pt x="627620" y="664223"/>
                  </a:lnTo>
                  <a:lnTo>
                    <a:pt x="655443" y="631974"/>
                  </a:lnTo>
                  <a:lnTo>
                    <a:pt x="688116" y="602786"/>
                  </a:lnTo>
                  <a:lnTo>
                    <a:pt x="722439" y="574628"/>
                  </a:lnTo>
                  <a:lnTo>
                    <a:pt x="755213" y="545469"/>
                  </a:lnTo>
                  <a:lnTo>
                    <a:pt x="783236" y="513278"/>
                  </a:lnTo>
                  <a:lnTo>
                    <a:pt x="803308" y="476024"/>
                  </a:lnTo>
                  <a:lnTo>
                    <a:pt x="813727" y="422306"/>
                  </a:lnTo>
                  <a:lnTo>
                    <a:pt x="814240" y="394610"/>
                  </a:lnTo>
                  <a:lnTo>
                    <a:pt x="813362" y="366926"/>
                  </a:lnTo>
                  <a:lnTo>
                    <a:pt x="799567" y="22035"/>
                  </a:lnTo>
                  <a:lnTo>
                    <a:pt x="771438" y="0"/>
                  </a:lnTo>
                  <a:lnTo>
                    <a:pt x="762860" y="354"/>
                  </a:lnTo>
                  <a:lnTo>
                    <a:pt x="714278" y="3618"/>
                  </a:lnTo>
                  <a:lnTo>
                    <a:pt x="665676" y="6528"/>
                  </a:lnTo>
                  <a:lnTo>
                    <a:pt x="617055" y="9082"/>
                  </a:lnTo>
                  <a:lnTo>
                    <a:pt x="568414" y="11276"/>
                  </a:lnTo>
                  <a:lnTo>
                    <a:pt x="519754" y="13108"/>
                  </a:lnTo>
                  <a:lnTo>
                    <a:pt x="378060" y="17247"/>
                  </a:lnTo>
                  <a:lnTo>
                    <a:pt x="331371" y="17813"/>
                  </a:lnTo>
                  <a:lnTo>
                    <a:pt x="284776" y="16987"/>
                  </a:lnTo>
                  <a:lnTo>
                    <a:pt x="238440" y="14107"/>
                  </a:lnTo>
                  <a:lnTo>
                    <a:pt x="205445" y="9730"/>
                  </a:lnTo>
                  <a:lnTo>
                    <a:pt x="171398" y="4871"/>
                  </a:lnTo>
                  <a:lnTo>
                    <a:pt x="137438" y="3290"/>
                  </a:lnTo>
                  <a:lnTo>
                    <a:pt x="63363" y="29126"/>
                  </a:lnTo>
                  <a:lnTo>
                    <a:pt x="34005" y="58264"/>
                  </a:lnTo>
                  <a:lnTo>
                    <a:pt x="14847" y="94316"/>
                  </a:lnTo>
                  <a:lnTo>
                    <a:pt x="4107" y="135440"/>
                  </a:lnTo>
                  <a:lnTo>
                    <a:pt x="0" y="179791"/>
                  </a:lnTo>
                  <a:close/>
                </a:path>
              </a:pathLst>
            </a:custGeom>
            <a:solidFill>
              <a:srgbClr val="CADFDF"/>
            </a:solidFill>
          </p:spPr>
          <p:txBody>
            <a:bodyPr wrap="square" lIns="0" tIns="0" rIns="0" bIns="0" rtlCol="0"/>
            <a:lstStyle/>
            <a:p>
              <a:pPr>
                <a:defRPr/>
              </a:pPr>
              <a:endParaRPr/>
            </a:p>
          </p:txBody>
        </p:sp>
        <p:sp>
          <p:nvSpPr>
            <p:cNvPr id="5" name="object 5"/>
            <p:cNvSpPr/>
            <p:nvPr/>
          </p:nvSpPr>
          <p:spPr bwMode="auto">
            <a:xfrm>
              <a:off x="1639854" y="1946906"/>
              <a:ext cx="2042795" cy="2675890"/>
            </a:xfrm>
            <a:custGeom>
              <a:avLst/>
              <a:gdLst/>
              <a:ahLst/>
              <a:cxnLst/>
              <a:rect l="l" t="t" r="r" b="b"/>
              <a:pathLst>
                <a:path w="2042795" h="2675890" extrusionOk="0">
                  <a:moveTo>
                    <a:pt x="840403" y="2127049"/>
                  </a:moveTo>
                  <a:lnTo>
                    <a:pt x="839931" y="2077341"/>
                  </a:lnTo>
                  <a:lnTo>
                    <a:pt x="835659" y="2028087"/>
                  </a:lnTo>
                  <a:lnTo>
                    <a:pt x="827990" y="1979271"/>
                  </a:lnTo>
                  <a:lnTo>
                    <a:pt x="817326" y="1930879"/>
                  </a:lnTo>
                  <a:lnTo>
                    <a:pt x="804069" y="1882897"/>
                  </a:lnTo>
                  <a:lnTo>
                    <a:pt x="788623" y="1835310"/>
                  </a:lnTo>
                  <a:lnTo>
                    <a:pt x="771390" y="1788102"/>
                  </a:lnTo>
                  <a:lnTo>
                    <a:pt x="752773" y="1741259"/>
                  </a:lnTo>
                  <a:lnTo>
                    <a:pt x="733173" y="1694767"/>
                  </a:lnTo>
                  <a:lnTo>
                    <a:pt x="712995" y="1648611"/>
                  </a:lnTo>
                  <a:lnTo>
                    <a:pt x="692640" y="1602775"/>
                  </a:lnTo>
                  <a:lnTo>
                    <a:pt x="682294" y="1573984"/>
                  </a:lnTo>
                  <a:lnTo>
                    <a:pt x="677472" y="1543870"/>
                  </a:lnTo>
                  <a:lnTo>
                    <a:pt x="681987" y="1516838"/>
                  </a:lnTo>
                  <a:lnTo>
                    <a:pt x="699654" y="1497291"/>
                  </a:lnTo>
                  <a:lnTo>
                    <a:pt x="715027" y="1492385"/>
                  </a:lnTo>
                  <a:lnTo>
                    <a:pt x="731276" y="1493270"/>
                  </a:lnTo>
                  <a:lnTo>
                    <a:pt x="771877" y="1520593"/>
                  </a:lnTo>
                  <a:lnTo>
                    <a:pt x="795747" y="1564078"/>
                  </a:lnTo>
                  <a:lnTo>
                    <a:pt x="803178" y="1578424"/>
                  </a:lnTo>
                  <a:lnTo>
                    <a:pt x="812756" y="1591425"/>
                  </a:lnTo>
                  <a:lnTo>
                    <a:pt x="824614" y="1600515"/>
                  </a:lnTo>
                  <a:lnTo>
                    <a:pt x="838884" y="1603125"/>
                  </a:lnTo>
                  <a:lnTo>
                    <a:pt x="845821" y="1601522"/>
                  </a:lnTo>
                  <a:lnTo>
                    <a:pt x="886435" y="1569842"/>
                  </a:lnTo>
                  <a:lnTo>
                    <a:pt x="927310" y="1526370"/>
                  </a:lnTo>
                  <a:lnTo>
                    <a:pt x="945732" y="1502886"/>
                  </a:lnTo>
                  <a:lnTo>
                    <a:pt x="960434" y="1521029"/>
                  </a:lnTo>
                  <a:lnTo>
                    <a:pt x="993126" y="1553992"/>
                  </a:lnTo>
                  <a:lnTo>
                    <a:pt x="1034279" y="1575239"/>
                  </a:lnTo>
                  <a:lnTo>
                    <a:pt x="1057562" y="1578036"/>
                  </a:lnTo>
                  <a:lnTo>
                    <a:pt x="1080079" y="1574233"/>
                  </a:lnTo>
                  <a:lnTo>
                    <a:pt x="1099691" y="1562913"/>
                  </a:lnTo>
                  <a:lnTo>
                    <a:pt x="1108287" y="1554074"/>
                  </a:lnTo>
                  <a:lnTo>
                    <a:pt x="1116378" y="1544657"/>
                  </a:lnTo>
                  <a:lnTo>
                    <a:pt x="1125040" y="1536179"/>
                  </a:lnTo>
                  <a:lnTo>
                    <a:pt x="1135346" y="1530160"/>
                  </a:lnTo>
                  <a:lnTo>
                    <a:pt x="1153038" y="1529184"/>
                  </a:lnTo>
                  <a:lnTo>
                    <a:pt x="1169130" y="1537562"/>
                  </a:lnTo>
                  <a:lnTo>
                    <a:pt x="1181277" y="1552321"/>
                  </a:lnTo>
                  <a:lnTo>
                    <a:pt x="1187133" y="1570489"/>
                  </a:lnTo>
                  <a:lnTo>
                    <a:pt x="1186417" y="1589102"/>
                  </a:lnTo>
                  <a:lnTo>
                    <a:pt x="1181405" y="1607146"/>
                  </a:lnTo>
                  <a:lnTo>
                    <a:pt x="1173587" y="1624579"/>
                  </a:lnTo>
                  <a:lnTo>
                    <a:pt x="1164454" y="1641356"/>
                  </a:lnTo>
                  <a:lnTo>
                    <a:pt x="1139229" y="1686401"/>
                  </a:lnTo>
                  <a:lnTo>
                    <a:pt x="1114466" y="1732264"/>
                  </a:lnTo>
                  <a:lnTo>
                    <a:pt x="1090887" y="1778889"/>
                  </a:lnTo>
                  <a:lnTo>
                    <a:pt x="1069214" y="1826217"/>
                  </a:lnTo>
                  <a:lnTo>
                    <a:pt x="1050168" y="1874193"/>
                  </a:lnTo>
                  <a:lnTo>
                    <a:pt x="1034472" y="1922760"/>
                  </a:lnTo>
                  <a:lnTo>
                    <a:pt x="1022846" y="1971861"/>
                  </a:lnTo>
                  <a:lnTo>
                    <a:pt x="1016014" y="2021440"/>
                  </a:lnTo>
                  <a:lnTo>
                    <a:pt x="1014695" y="2071439"/>
                  </a:lnTo>
                  <a:lnTo>
                    <a:pt x="1019613" y="2121804"/>
                  </a:lnTo>
                </a:path>
                <a:path w="2042795" h="2675890" extrusionOk="0">
                  <a:moveTo>
                    <a:pt x="229944" y="639082"/>
                  </a:moveTo>
                  <a:lnTo>
                    <a:pt x="204825" y="597209"/>
                  </a:lnTo>
                  <a:lnTo>
                    <a:pt x="172780" y="559706"/>
                  </a:lnTo>
                  <a:lnTo>
                    <a:pt x="138875" y="522853"/>
                  </a:lnTo>
                  <a:lnTo>
                    <a:pt x="104638" y="486290"/>
                  </a:lnTo>
                  <a:lnTo>
                    <a:pt x="70077" y="450030"/>
                  </a:lnTo>
                  <a:lnTo>
                    <a:pt x="35195" y="414083"/>
                  </a:lnTo>
                  <a:lnTo>
                    <a:pt x="0" y="378460"/>
                  </a:lnTo>
                  <a:lnTo>
                    <a:pt x="7481" y="377411"/>
                  </a:lnTo>
                  <a:lnTo>
                    <a:pt x="15430" y="379276"/>
                  </a:lnTo>
                  <a:lnTo>
                    <a:pt x="21626" y="383589"/>
                  </a:lnTo>
                </a:path>
                <a:path w="2042795" h="2675890" extrusionOk="0">
                  <a:moveTo>
                    <a:pt x="620629" y="365755"/>
                  </a:moveTo>
                  <a:lnTo>
                    <a:pt x="625539" y="362842"/>
                  </a:lnTo>
                  <a:lnTo>
                    <a:pt x="624603" y="355615"/>
                  </a:lnTo>
                  <a:lnTo>
                    <a:pt x="622967" y="350137"/>
                  </a:lnTo>
                  <a:lnTo>
                    <a:pt x="607662" y="305586"/>
                  </a:lnTo>
                  <a:lnTo>
                    <a:pt x="590168" y="261620"/>
                  </a:lnTo>
                  <a:lnTo>
                    <a:pt x="571929" y="217897"/>
                  </a:lnTo>
                  <a:lnTo>
                    <a:pt x="554391" y="174074"/>
                  </a:lnTo>
                  <a:lnTo>
                    <a:pt x="539001" y="129808"/>
                  </a:lnTo>
                  <a:lnTo>
                    <a:pt x="527203" y="84758"/>
                  </a:lnTo>
                  <a:lnTo>
                    <a:pt x="520444" y="38580"/>
                  </a:lnTo>
                </a:path>
                <a:path w="2042795" h="2675890" extrusionOk="0">
                  <a:moveTo>
                    <a:pt x="1042643" y="290110"/>
                  </a:moveTo>
                  <a:lnTo>
                    <a:pt x="1041933" y="240582"/>
                  </a:lnTo>
                  <a:lnTo>
                    <a:pt x="1045028" y="191144"/>
                  </a:lnTo>
                  <a:lnTo>
                    <a:pt x="1051878" y="142083"/>
                  </a:lnTo>
                  <a:lnTo>
                    <a:pt x="1062429" y="93681"/>
                  </a:lnTo>
                  <a:lnTo>
                    <a:pt x="1076631" y="46225"/>
                  </a:lnTo>
                  <a:lnTo>
                    <a:pt x="1094430" y="0"/>
                  </a:lnTo>
                </a:path>
                <a:path w="2042795" h="2675890" extrusionOk="0">
                  <a:moveTo>
                    <a:pt x="1504637" y="439769"/>
                  </a:moveTo>
                  <a:lnTo>
                    <a:pt x="1528747" y="394283"/>
                  </a:lnTo>
                  <a:lnTo>
                    <a:pt x="1553380" y="349088"/>
                  </a:lnTo>
                  <a:lnTo>
                    <a:pt x="1578533" y="304184"/>
                  </a:lnTo>
                  <a:lnTo>
                    <a:pt x="1604202" y="259572"/>
                  </a:lnTo>
                  <a:lnTo>
                    <a:pt x="1630384" y="215251"/>
                  </a:lnTo>
                  <a:lnTo>
                    <a:pt x="1657076" y="171222"/>
                  </a:lnTo>
                  <a:lnTo>
                    <a:pt x="1661270" y="178020"/>
                  </a:lnTo>
                  <a:lnTo>
                    <a:pt x="1663623" y="185660"/>
                  </a:lnTo>
                  <a:lnTo>
                    <a:pt x="1664047" y="193628"/>
                  </a:lnTo>
                  <a:lnTo>
                    <a:pt x="1662454" y="201410"/>
                  </a:lnTo>
                </a:path>
                <a:path w="2042795" h="2675890" extrusionOk="0">
                  <a:moveTo>
                    <a:pt x="1798644" y="695728"/>
                  </a:moveTo>
                  <a:lnTo>
                    <a:pt x="1797007" y="699808"/>
                  </a:lnTo>
                  <a:lnTo>
                    <a:pt x="1804606" y="700158"/>
                  </a:lnTo>
                  <a:lnTo>
                    <a:pt x="1808230" y="697710"/>
                  </a:lnTo>
                  <a:lnTo>
                    <a:pt x="1848501" y="670496"/>
                  </a:lnTo>
                  <a:lnTo>
                    <a:pt x="1888294" y="642596"/>
                  </a:lnTo>
                  <a:lnTo>
                    <a:pt x="1927601" y="614022"/>
                  </a:lnTo>
                  <a:lnTo>
                    <a:pt x="1966410" y="584788"/>
                  </a:lnTo>
                  <a:lnTo>
                    <a:pt x="2004713" y="554906"/>
                  </a:lnTo>
                  <a:lnTo>
                    <a:pt x="2042500" y="524390"/>
                  </a:lnTo>
                </a:path>
                <a:path w="2042795" h="2675890" extrusionOk="0">
                  <a:moveTo>
                    <a:pt x="578194" y="2631158"/>
                  </a:moveTo>
                  <a:lnTo>
                    <a:pt x="625009" y="2640592"/>
                  </a:lnTo>
                  <a:lnTo>
                    <a:pt x="672240" y="2648358"/>
                  </a:lnTo>
                  <a:lnTo>
                    <a:pt x="719572" y="2652818"/>
                  </a:lnTo>
                  <a:lnTo>
                    <a:pt x="766691" y="2652332"/>
                  </a:lnTo>
                  <a:lnTo>
                    <a:pt x="813282" y="2645261"/>
                  </a:lnTo>
                </a:path>
                <a:path w="2042795" h="2675890" extrusionOk="0">
                  <a:moveTo>
                    <a:pt x="582987" y="2485228"/>
                  </a:moveTo>
                  <a:lnTo>
                    <a:pt x="613341" y="2488969"/>
                  </a:lnTo>
                  <a:lnTo>
                    <a:pt x="643717" y="2492688"/>
                  </a:lnTo>
                  <a:lnTo>
                    <a:pt x="674093" y="2496407"/>
                  </a:lnTo>
                  <a:lnTo>
                    <a:pt x="704447" y="2500148"/>
                  </a:lnTo>
                </a:path>
                <a:path w="2042795" h="2675890" extrusionOk="0">
                  <a:moveTo>
                    <a:pt x="1060061" y="2501430"/>
                  </a:moveTo>
                  <a:lnTo>
                    <a:pt x="1082261" y="2500013"/>
                  </a:lnTo>
                  <a:lnTo>
                    <a:pt x="1104484" y="2498574"/>
                  </a:lnTo>
                  <a:lnTo>
                    <a:pt x="1126706" y="2497135"/>
                  </a:lnTo>
                  <a:lnTo>
                    <a:pt x="1148906" y="2495719"/>
                  </a:lnTo>
                  <a:lnTo>
                    <a:pt x="1183894" y="2493063"/>
                  </a:lnTo>
                  <a:lnTo>
                    <a:pt x="1218652" y="2488463"/>
                  </a:lnTo>
                  <a:lnTo>
                    <a:pt x="1252293" y="2480147"/>
                  </a:lnTo>
                  <a:lnTo>
                    <a:pt x="1283927" y="2466346"/>
                  </a:lnTo>
                </a:path>
                <a:path w="2042795" h="2675890" extrusionOk="0">
                  <a:moveTo>
                    <a:pt x="1086831" y="2675333"/>
                  </a:moveTo>
                  <a:lnTo>
                    <a:pt x="1117229" y="2661424"/>
                  </a:lnTo>
                  <a:lnTo>
                    <a:pt x="1148789" y="2650346"/>
                  </a:lnTo>
                  <a:lnTo>
                    <a:pt x="1181226" y="2642174"/>
                  </a:lnTo>
                  <a:lnTo>
                    <a:pt x="1214254" y="2636986"/>
                  </a:lnTo>
                </a:path>
              </a:pathLst>
            </a:custGeom>
            <a:grpFill/>
            <a:ln w="58364">
              <a:solidFill>
                <a:srgbClr val="144778"/>
              </a:solidFill>
            </a:ln>
          </p:spPr>
          <p:txBody>
            <a:bodyPr wrap="square" lIns="0" tIns="0" rIns="0" bIns="0" rtlCol="0"/>
            <a:lstStyle/>
            <a:p>
              <a:pPr>
                <a:defRPr/>
              </a:pPr>
              <a:endParaRPr/>
            </a:p>
          </p:txBody>
        </p:sp>
      </p:grpSp>
      <p:sp>
        <p:nvSpPr>
          <p:cNvPr id="6" name="object 6"/>
          <p:cNvSpPr txBox="1"/>
          <p:nvPr/>
        </p:nvSpPr>
        <p:spPr bwMode="auto">
          <a:xfrm>
            <a:off x="4969092" y="1856017"/>
            <a:ext cx="3289300" cy="3077210"/>
          </a:xfrm>
          <a:prstGeom prst="rect">
            <a:avLst/>
          </a:prstGeom>
        </p:spPr>
        <p:txBody>
          <a:bodyPr vert="horz" wrap="square" lIns="0" tIns="12700" rIns="0" bIns="0" rtlCol="0">
            <a:spAutoFit/>
          </a:bodyPr>
          <a:lstStyle/>
          <a:p>
            <a:pPr marL="12700">
              <a:lnSpc>
                <a:spcPct val="100000"/>
              </a:lnSpc>
              <a:spcBef>
                <a:spcPts val="100"/>
              </a:spcBef>
              <a:defRPr/>
            </a:pPr>
            <a:r>
              <a:rPr sz="1550" b="1" spc="-10">
                <a:solidFill>
                  <a:srgbClr val="0C45A6"/>
                </a:solidFill>
                <a:cs typeface="Magneto"/>
              </a:rPr>
              <a:t>G</a:t>
            </a:r>
            <a:r>
              <a:rPr sz="1550" b="1" spc="40">
                <a:solidFill>
                  <a:srgbClr val="0C45A6"/>
                </a:solidFill>
                <a:cs typeface="Magneto"/>
              </a:rPr>
              <a:t>o</a:t>
            </a:r>
            <a:r>
              <a:rPr sz="1550" b="1" spc="-5">
                <a:solidFill>
                  <a:srgbClr val="0C45A6"/>
                </a:solidFill>
                <a:cs typeface="Magneto"/>
              </a:rPr>
              <a:t>a</a:t>
            </a:r>
            <a:r>
              <a:rPr sz="1550" b="1" spc="5">
                <a:solidFill>
                  <a:srgbClr val="0C45A6"/>
                </a:solidFill>
                <a:cs typeface="Magneto"/>
              </a:rPr>
              <a:t>l</a:t>
            </a:r>
            <a:r>
              <a:rPr sz="1550" b="1" spc="-35">
                <a:solidFill>
                  <a:srgbClr val="0C45A6"/>
                </a:solidFill>
                <a:cs typeface="Magneto"/>
              </a:rPr>
              <a:t>s</a:t>
            </a:r>
            <a:r>
              <a:rPr sz="1550" b="1" spc="-130">
                <a:solidFill>
                  <a:srgbClr val="0C45A6"/>
                </a:solidFill>
                <a:cs typeface="Magneto"/>
              </a:rPr>
              <a:t> </a:t>
            </a:r>
            <a:r>
              <a:rPr sz="1550" b="1" spc="40">
                <a:solidFill>
                  <a:srgbClr val="0C45A6"/>
                </a:solidFill>
                <a:cs typeface="Magneto"/>
              </a:rPr>
              <a:t>o</a:t>
            </a:r>
            <a:r>
              <a:rPr sz="1550" b="1">
                <a:solidFill>
                  <a:srgbClr val="0C45A6"/>
                </a:solidFill>
                <a:cs typeface="Magneto"/>
              </a:rPr>
              <a:t>f</a:t>
            </a:r>
            <a:r>
              <a:rPr sz="1550" b="1" spc="-130">
                <a:solidFill>
                  <a:srgbClr val="0C45A6"/>
                </a:solidFill>
                <a:cs typeface="Magneto"/>
              </a:rPr>
              <a:t> </a:t>
            </a:r>
            <a:r>
              <a:rPr sz="1550" b="1" spc="30">
                <a:solidFill>
                  <a:srgbClr val="0C45A6"/>
                </a:solidFill>
                <a:cs typeface="Magneto"/>
              </a:rPr>
              <a:t>t</a:t>
            </a:r>
            <a:r>
              <a:rPr sz="1550" b="1" spc="70">
                <a:solidFill>
                  <a:srgbClr val="0C45A6"/>
                </a:solidFill>
                <a:cs typeface="Magneto"/>
              </a:rPr>
              <a:t>h</a:t>
            </a:r>
            <a:r>
              <a:rPr sz="1550" b="1" spc="5">
                <a:solidFill>
                  <a:srgbClr val="0C45A6"/>
                </a:solidFill>
                <a:cs typeface="Magneto"/>
              </a:rPr>
              <a:t>i</a:t>
            </a:r>
            <a:r>
              <a:rPr sz="1550" b="1" spc="-35">
                <a:solidFill>
                  <a:srgbClr val="0C45A6"/>
                </a:solidFill>
                <a:cs typeface="Magneto"/>
              </a:rPr>
              <a:t>s</a:t>
            </a:r>
            <a:r>
              <a:rPr sz="1550" b="1" spc="-130">
                <a:solidFill>
                  <a:srgbClr val="0C45A6"/>
                </a:solidFill>
                <a:cs typeface="Magneto"/>
              </a:rPr>
              <a:t> </a:t>
            </a:r>
            <a:r>
              <a:rPr sz="1550" b="1" spc="170">
                <a:solidFill>
                  <a:srgbClr val="0C45A6"/>
                </a:solidFill>
                <a:cs typeface="Magneto"/>
              </a:rPr>
              <a:t>M</a:t>
            </a:r>
            <a:r>
              <a:rPr sz="1550" b="1" spc="40">
                <a:solidFill>
                  <a:srgbClr val="0C45A6"/>
                </a:solidFill>
                <a:cs typeface="Magneto"/>
              </a:rPr>
              <a:t>o</a:t>
            </a:r>
            <a:r>
              <a:rPr sz="1550" b="1" spc="90">
                <a:solidFill>
                  <a:srgbClr val="0C45A6"/>
                </a:solidFill>
                <a:cs typeface="Magneto"/>
              </a:rPr>
              <a:t>d</a:t>
            </a:r>
            <a:r>
              <a:rPr sz="1550" b="1" spc="65">
                <a:solidFill>
                  <a:srgbClr val="0C45A6"/>
                </a:solidFill>
                <a:cs typeface="Magneto"/>
              </a:rPr>
              <a:t>u</a:t>
            </a:r>
            <a:r>
              <a:rPr sz="1550" b="1" spc="5">
                <a:solidFill>
                  <a:srgbClr val="0C45A6"/>
                </a:solidFill>
                <a:cs typeface="Magneto"/>
              </a:rPr>
              <a:t>l</a:t>
            </a:r>
            <a:r>
              <a:rPr sz="1550" b="1" spc="25">
                <a:solidFill>
                  <a:srgbClr val="0C45A6"/>
                </a:solidFill>
                <a:cs typeface="Magneto"/>
              </a:rPr>
              <a:t>e</a:t>
            </a:r>
            <a:endParaRPr sz="1550" b="1">
              <a:cs typeface="Magneto"/>
            </a:endParaRPr>
          </a:p>
          <a:p>
            <a:pPr>
              <a:lnSpc>
                <a:spcPct val="100000"/>
              </a:lnSpc>
              <a:spcBef>
                <a:spcPts val="10"/>
              </a:spcBef>
              <a:defRPr/>
            </a:pPr>
            <a:endParaRPr sz="1650">
              <a:cs typeface="Magneto"/>
            </a:endParaRPr>
          </a:p>
          <a:p>
            <a:pPr marL="12700" marR="210820">
              <a:lnSpc>
                <a:spcPct val="108300"/>
              </a:lnSpc>
              <a:defRPr/>
            </a:pPr>
            <a:r>
              <a:rPr sz="1550" spc="50">
                <a:solidFill>
                  <a:srgbClr val="0C45A6"/>
                </a:solidFill>
                <a:cs typeface="Magneto"/>
              </a:rPr>
              <a:t>A</a:t>
            </a:r>
            <a:r>
              <a:rPr sz="1550" spc="65">
                <a:solidFill>
                  <a:srgbClr val="0C45A6"/>
                </a:solidFill>
                <a:cs typeface="Magneto"/>
              </a:rPr>
              <a:t>ch</a:t>
            </a:r>
            <a:r>
              <a:rPr sz="1550" spc="-10">
                <a:solidFill>
                  <a:srgbClr val="0C45A6"/>
                </a:solidFill>
                <a:cs typeface="Magneto"/>
              </a:rPr>
              <a:t>i</a:t>
            </a:r>
            <a:r>
              <a:rPr sz="1550" spc="10">
                <a:solidFill>
                  <a:srgbClr val="0C45A6"/>
                </a:solidFill>
                <a:cs typeface="Magneto"/>
              </a:rPr>
              <a:t>e</a:t>
            </a:r>
            <a:r>
              <a:rPr sz="1550" spc="-80">
                <a:solidFill>
                  <a:srgbClr val="0C45A6"/>
                </a:solidFill>
                <a:cs typeface="Magneto"/>
              </a:rPr>
              <a:t>v</a:t>
            </a:r>
            <a:r>
              <a:rPr sz="1550" spc="-10">
                <a:solidFill>
                  <a:srgbClr val="0C45A6"/>
                </a:solidFill>
                <a:cs typeface="Magneto"/>
              </a:rPr>
              <a:t>i</a:t>
            </a:r>
            <a:r>
              <a:rPr sz="1550" spc="65">
                <a:solidFill>
                  <a:srgbClr val="0C45A6"/>
                </a:solidFill>
                <a:cs typeface="Magneto"/>
              </a:rPr>
              <a:t>n</a:t>
            </a:r>
            <a:r>
              <a:rPr sz="1550" spc="95">
                <a:solidFill>
                  <a:srgbClr val="0C45A6"/>
                </a:solidFill>
                <a:cs typeface="Magneto"/>
              </a:rPr>
              <a:t>g</a:t>
            </a:r>
            <a:r>
              <a:rPr sz="1550" spc="-140">
                <a:solidFill>
                  <a:srgbClr val="0C45A6"/>
                </a:solidFill>
                <a:cs typeface="Magneto"/>
              </a:rPr>
              <a:t> </a:t>
            </a:r>
            <a:r>
              <a:rPr sz="1550" spc="-20">
                <a:solidFill>
                  <a:srgbClr val="0C45A6"/>
                </a:solidFill>
                <a:cs typeface="Magneto"/>
              </a:rPr>
              <a:t>a</a:t>
            </a:r>
            <a:r>
              <a:rPr sz="1550" spc="65">
                <a:solidFill>
                  <a:srgbClr val="0C45A6"/>
                </a:solidFill>
                <a:cs typeface="Magneto"/>
              </a:rPr>
              <a:t>n</a:t>
            </a:r>
            <a:r>
              <a:rPr sz="1550" spc="-140">
                <a:solidFill>
                  <a:srgbClr val="0C45A6"/>
                </a:solidFill>
                <a:cs typeface="Magneto"/>
              </a:rPr>
              <a:t> </a:t>
            </a:r>
            <a:r>
              <a:rPr sz="1550" spc="60">
                <a:solidFill>
                  <a:srgbClr val="0C45A6"/>
                </a:solidFill>
                <a:cs typeface="Magneto"/>
              </a:rPr>
              <a:t>u</a:t>
            </a:r>
            <a:r>
              <a:rPr sz="1550" spc="65">
                <a:solidFill>
                  <a:srgbClr val="0C45A6"/>
                </a:solidFill>
                <a:cs typeface="Magneto"/>
              </a:rPr>
              <a:t>n</a:t>
            </a:r>
            <a:r>
              <a:rPr sz="1550" spc="85">
                <a:solidFill>
                  <a:srgbClr val="0C45A6"/>
                </a:solidFill>
                <a:cs typeface="Magneto"/>
              </a:rPr>
              <a:t>d</a:t>
            </a:r>
            <a:r>
              <a:rPr sz="1550" spc="10">
                <a:solidFill>
                  <a:srgbClr val="0C45A6"/>
                </a:solidFill>
                <a:cs typeface="Magneto"/>
              </a:rPr>
              <a:t>e</a:t>
            </a:r>
            <a:r>
              <a:rPr sz="1550" spc="-40">
                <a:solidFill>
                  <a:srgbClr val="0C45A6"/>
                </a:solidFill>
                <a:cs typeface="Magneto"/>
              </a:rPr>
              <a:t>r</a:t>
            </a:r>
            <a:r>
              <a:rPr sz="1550" spc="-50">
                <a:solidFill>
                  <a:srgbClr val="0C45A6"/>
                </a:solidFill>
                <a:cs typeface="Magneto"/>
              </a:rPr>
              <a:t>s</a:t>
            </a:r>
            <a:r>
              <a:rPr sz="1550" spc="15">
                <a:solidFill>
                  <a:srgbClr val="0C45A6"/>
                </a:solidFill>
                <a:cs typeface="Magneto"/>
              </a:rPr>
              <a:t>t</a:t>
            </a:r>
            <a:r>
              <a:rPr sz="1550" spc="-20">
                <a:solidFill>
                  <a:srgbClr val="0C45A6"/>
                </a:solidFill>
                <a:cs typeface="Magneto"/>
              </a:rPr>
              <a:t>a</a:t>
            </a:r>
            <a:r>
              <a:rPr sz="1550" spc="65">
                <a:solidFill>
                  <a:srgbClr val="0C45A6"/>
                </a:solidFill>
                <a:cs typeface="Magneto"/>
              </a:rPr>
              <a:t>n</a:t>
            </a:r>
            <a:r>
              <a:rPr sz="1550" spc="85">
                <a:solidFill>
                  <a:srgbClr val="0C45A6"/>
                </a:solidFill>
                <a:cs typeface="Magneto"/>
              </a:rPr>
              <a:t>d</a:t>
            </a:r>
            <a:r>
              <a:rPr sz="1550" spc="-10">
                <a:solidFill>
                  <a:srgbClr val="0C45A6"/>
                </a:solidFill>
                <a:cs typeface="Magneto"/>
              </a:rPr>
              <a:t>i</a:t>
            </a:r>
            <a:r>
              <a:rPr sz="1550" spc="65">
                <a:solidFill>
                  <a:srgbClr val="0C45A6"/>
                </a:solidFill>
                <a:cs typeface="Magneto"/>
              </a:rPr>
              <a:t>n</a:t>
            </a:r>
            <a:r>
              <a:rPr sz="1550" spc="95">
                <a:solidFill>
                  <a:srgbClr val="0C45A6"/>
                </a:solidFill>
                <a:cs typeface="Magneto"/>
              </a:rPr>
              <a:t>g</a:t>
            </a:r>
            <a:r>
              <a:rPr sz="1550" spc="-140">
                <a:solidFill>
                  <a:srgbClr val="0C45A6"/>
                </a:solidFill>
                <a:cs typeface="Magneto"/>
              </a:rPr>
              <a:t> </a:t>
            </a:r>
            <a:r>
              <a:rPr sz="1550" spc="30">
                <a:solidFill>
                  <a:srgbClr val="0C45A6"/>
                </a:solidFill>
                <a:cs typeface="Magneto"/>
              </a:rPr>
              <a:t>o</a:t>
            </a:r>
            <a:r>
              <a:rPr sz="1550" spc="-20">
                <a:solidFill>
                  <a:srgbClr val="0C45A6"/>
                </a:solidFill>
                <a:cs typeface="Magneto"/>
              </a:rPr>
              <a:t>f  </a:t>
            </a:r>
            <a:r>
              <a:rPr sz="1550" spc="-50">
                <a:solidFill>
                  <a:srgbClr val="0C45A6"/>
                </a:solidFill>
                <a:cs typeface="Magneto"/>
              </a:rPr>
              <a:t>s</a:t>
            </a:r>
            <a:r>
              <a:rPr sz="1550" spc="15">
                <a:solidFill>
                  <a:srgbClr val="0C45A6"/>
                </a:solidFill>
                <a:cs typeface="Magneto"/>
              </a:rPr>
              <a:t>t</a:t>
            </a:r>
            <a:r>
              <a:rPr sz="1550" spc="-40">
                <a:solidFill>
                  <a:srgbClr val="0C45A6"/>
                </a:solidFill>
                <a:cs typeface="Magneto"/>
              </a:rPr>
              <a:t>r</a:t>
            </a:r>
            <a:r>
              <a:rPr sz="1550" spc="-20">
                <a:solidFill>
                  <a:srgbClr val="0C45A6"/>
                </a:solidFill>
                <a:cs typeface="Magneto"/>
              </a:rPr>
              <a:t>a</a:t>
            </a:r>
            <a:r>
              <a:rPr sz="1550" spc="15">
                <a:solidFill>
                  <a:srgbClr val="0C45A6"/>
                </a:solidFill>
                <a:cs typeface="Magneto"/>
              </a:rPr>
              <a:t>t</a:t>
            </a:r>
            <a:r>
              <a:rPr sz="1550" spc="10">
                <a:solidFill>
                  <a:srgbClr val="0C45A6"/>
                </a:solidFill>
                <a:cs typeface="Magneto"/>
              </a:rPr>
              <a:t>e</a:t>
            </a:r>
            <a:r>
              <a:rPr sz="1550" spc="95">
                <a:solidFill>
                  <a:srgbClr val="0C45A6"/>
                </a:solidFill>
                <a:cs typeface="Magneto"/>
              </a:rPr>
              <a:t>g</a:t>
            </a:r>
            <a:r>
              <a:rPr sz="1550" spc="-10">
                <a:solidFill>
                  <a:srgbClr val="0C45A6"/>
                </a:solidFill>
                <a:cs typeface="Magneto"/>
              </a:rPr>
              <a:t>i</a:t>
            </a:r>
            <a:r>
              <a:rPr sz="1550" spc="65">
                <a:solidFill>
                  <a:srgbClr val="0C45A6"/>
                </a:solidFill>
                <a:cs typeface="Magneto"/>
              </a:rPr>
              <a:t>c</a:t>
            </a:r>
            <a:r>
              <a:rPr sz="1550" spc="-140">
                <a:solidFill>
                  <a:srgbClr val="0C45A6"/>
                </a:solidFill>
                <a:cs typeface="Magneto"/>
              </a:rPr>
              <a:t> </a:t>
            </a:r>
            <a:r>
              <a:rPr sz="1550" spc="65">
                <a:solidFill>
                  <a:srgbClr val="0C45A6"/>
                </a:solidFill>
                <a:cs typeface="Magneto"/>
              </a:rPr>
              <a:t>n</a:t>
            </a:r>
            <a:r>
              <a:rPr sz="1550" spc="10">
                <a:solidFill>
                  <a:srgbClr val="0C45A6"/>
                </a:solidFill>
                <a:cs typeface="Magneto"/>
              </a:rPr>
              <a:t>e</a:t>
            </a:r>
            <a:r>
              <a:rPr sz="1550" spc="15">
                <a:solidFill>
                  <a:srgbClr val="0C45A6"/>
                </a:solidFill>
                <a:cs typeface="Magneto"/>
              </a:rPr>
              <a:t>t</a:t>
            </a:r>
            <a:r>
              <a:rPr sz="1550" spc="90">
                <a:solidFill>
                  <a:srgbClr val="0C45A6"/>
                </a:solidFill>
                <a:cs typeface="Magneto"/>
              </a:rPr>
              <a:t>w</a:t>
            </a:r>
            <a:r>
              <a:rPr sz="1550" spc="30">
                <a:solidFill>
                  <a:srgbClr val="0C45A6"/>
                </a:solidFill>
                <a:cs typeface="Magneto"/>
              </a:rPr>
              <a:t>o</a:t>
            </a:r>
            <a:r>
              <a:rPr sz="1550" spc="-40">
                <a:solidFill>
                  <a:srgbClr val="0C45A6"/>
                </a:solidFill>
                <a:cs typeface="Magneto"/>
              </a:rPr>
              <a:t>r</a:t>
            </a:r>
            <a:r>
              <a:rPr sz="1550" spc="10">
                <a:solidFill>
                  <a:srgbClr val="0C45A6"/>
                </a:solidFill>
                <a:cs typeface="Magneto"/>
              </a:rPr>
              <a:t>k</a:t>
            </a:r>
            <a:r>
              <a:rPr sz="1550" spc="-10">
                <a:solidFill>
                  <a:srgbClr val="0C45A6"/>
                </a:solidFill>
                <a:cs typeface="Magneto"/>
              </a:rPr>
              <a:t>i</a:t>
            </a:r>
            <a:r>
              <a:rPr sz="1550" spc="65">
                <a:solidFill>
                  <a:srgbClr val="0C45A6"/>
                </a:solidFill>
                <a:cs typeface="Magneto"/>
              </a:rPr>
              <a:t>n</a:t>
            </a:r>
            <a:r>
              <a:rPr sz="1550" spc="95">
                <a:solidFill>
                  <a:srgbClr val="0C45A6"/>
                </a:solidFill>
                <a:cs typeface="Magneto"/>
              </a:rPr>
              <a:t>g</a:t>
            </a:r>
            <a:endParaRPr sz="1550">
              <a:cs typeface="Magneto"/>
            </a:endParaRPr>
          </a:p>
          <a:p>
            <a:pPr>
              <a:lnSpc>
                <a:spcPct val="100000"/>
              </a:lnSpc>
              <a:spcBef>
                <a:spcPts val="10"/>
              </a:spcBef>
              <a:defRPr/>
            </a:pPr>
            <a:endParaRPr sz="1650">
              <a:cs typeface="Magneto"/>
            </a:endParaRPr>
          </a:p>
          <a:p>
            <a:pPr marL="12700" marR="609600">
              <a:lnSpc>
                <a:spcPct val="108300"/>
              </a:lnSpc>
              <a:defRPr/>
            </a:pPr>
            <a:r>
              <a:rPr lang="de-DE" sz="1550" spc="95">
                <a:solidFill>
                  <a:srgbClr val="0C45A6"/>
                </a:solidFill>
                <a:cs typeface="Magneto"/>
              </a:rPr>
              <a:t>Learning</a:t>
            </a:r>
            <a:r>
              <a:rPr sz="1550" spc="-140">
                <a:solidFill>
                  <a:srgbClr val="0C45A6"/>
                </a:solidFill>
                <a:cs typeface="Magneto"/>
              </a:rPr>
              <a:t> </a:t>
            </a:r>
            <a:r>
              <a:rPr sz="1550" spc="15">
                <a:solidFill>
                  <a:srgbClr val="0C45A6"/>
                </a:solidFill>
                <a:cs typeface="Magneto"/>
              </a:rPr>
              <a:t>t</a:t>
            </a:r>
            <a:r>
              <a:rPr sz="1550" spc="30">
                <a:solidFill>
                  <a:srgbClr val="0C45A6"/>
                </a:solidFill>
                <a:cs typeface="Magneto"/>
              </a:rPr>
              <a:t>o</a:t>
            </a:r>
            <a:r>
              <a:rPr sz="1550" spc="-140">
                <a:solidFill>
                  <a:srgbClr val="0C45A6"/>
                </a:solidFill>
                <a:cs typeface="Magneto"/>
              </a:rPr>
              <a:t> </a:t>
            </a:r>
            <a:r>
              <a:rPr sz="1550" spc="65">
                <a:solidFill>
                  <a:srgbClr val="0C45A6"/>
                </a:solidFill>
                <a:cs typeface="Magneto"/>
              </a:rPr>
              <a:t>n</a:t>
            </a:r>
            <a:r>
              <a:rPr sz="1550" spc="10">
                <a:solidFill>
                  <a:srgbClr val="0C45A6"/>
                </a:solidFill>
                <a:cs typeface="Magneto"/>
              </a:rPr>
              <a:t>e</a:t>
            </a:r>
            <a:r>
              <a:rPr sz="1550" spc="15">
                <a:solidFill>
                  <a:srgbClr val="0C45A6"/>
                </a:solidFill>
                <a:cs typeface="Magneto"/>
              </a:rPr>
              <a:t>t</a:t>
            </a:r>
            <a:r>
              <a:rPr sz="1550" spc="90">
                <a:solidFill>
                  <a:srgbClr val="0C45A6"/>
                </a:solidFill>
                <a:cs typeface="Magneto"/>
              </a:rPr>
              <a:t>w</a:t>
            </a:r>
            <a:r>
              <a:rPr sz="1550" spc="30">
                <a:solidFill>
                  <a:srgbClr val="0C45A6"/>
                </a:solidFill>
                <a:cs typeface="Magneto"/>
              </a:rPr>
              <a:t>o</a:t>
            </a:r>
            <a:r>
              <a:rPr sz="1550" spc="-40">
                <a:solidFill>
                  <a:srgbClr val="0C45A6"/>
                </a:solidFill>
                <a:cs typeface="Magneto"/>
              </a:rPr>
              <a:t>r</a:t>
            </a:r>
            <a:r>
              <a:rPr sz="1550" spc="10">
                <a:solidFill>
                  <a:srgbClr val="0C45A6"/>
                </a:solidFill>
                <a:cs typeface="Magneto"/>
              </a:rPr>
              <a:t>k</a:t>
            </a:r>
            <a:r>
              <a:rPr sz="1550" spc="-140">
                <a:solidFill>
                  <a:srgbClr val="0C45A6"/>
                </a:solidFill>
                <a:cs typeface="Magneto"/>
              </a:rPr>
              <a:t> </a:t>
            </a:r>
            <a:r>
              <a:rPr sz="1550" spc="90">
                <a:solidFill>
                  <a:srgbClr val="0C45A6"/>
                </a:solidFill>
                <a:cs typeface="Magneto"/>
              </a:rPr>
              <a:t>w</a:t>
            </a:r>
            <a:r>
              <a:rPr sz="1550" spc="-10">
                <a:solidFill>
                  <a:srgbClr val="0C45A6"/>
                </a:solidFill>
                <a:cs typeface="Magneto"/>
              </a:rPr>
              <a:t>i</a:t>
            </a:r>
            <a:r>
              <a:rPr sz="1550" spc="15">
                <a:solidFill>
                  <a:srgbClr val="0C45A6"/>
                </a:solidFill>
                <a:cs typeface="Magneto"/>
              </a:rPr>
              <a:t>t</a:t>
            </a:r>
            <a:r>
              <a:rPr sz="1550" spc="65">
                <a:solidFill>
                  <a:srgbClr val="0C45A6"/>
                </a:solidFill>
                <a:cs typeface="Magneto"/>
              </a:rPr>
              <a:t>h</a:t>
            </a:r>
            <a:r>
              <a:rPr sz="1550" spc="-140">
                <a:solidFill>
                  <a:srgbClr val="0C45A6"/>
                </a:solidFill>
                <a:cs typeface="Magneto"/>
              </a:rPr>
              <a:t> </a:t>
            </a:r>
            <a:r>
              <a:rPr sz="1550" spc="-50">
                <a:solidFill>
                  <a:srgbClr val="0C45A6"/>
                </a:solidFill>
                <a:cs typeface="Magneto"/>
              </a:rPr>
              <a:t>s</a:t>
            </a:r>
            <a:r>
              <a:rPr sz="1550" spc="135">
                <a:solidFill>
                  <a:srgbClr val="0C45A6"/>
                </a:solidFill>
                <a:cs typeface="Magneto"/>
              </a:rPr>
              <a:t>m</a:t>
            </a:r>
            <a:r>
              <a:rPr sz="1550" spc="-20">
                <a:solidFill>
                  <a:srgbClr val="0C45A6"/>
                </a:solidFill>
                <a:cs typeface="Magneto"/>
              </a:rPr>
              <a:t>a</a:t>
            </a:r>
            <a:r>
              <a:rPr sz="1550" spc="-10">
                <a:solidFill>
                  <a:srgbClr val="0C45A6"/>
                </a:solidFill>
                <a:cs typeface="Magneto"/>
              </a:rPr>
              <a:t>ll  </a:t>
            </a:r>
            <a:r>
              <a:rPr sz="1550">
                <a:solidFill>
                  <a:srgbClr val="0C45A6"/>
                </a:solidFill>
                <a:cs typeface="Magneto"/>
              </a:rPr>
              <a:t>resources</a:t>
            </a:r>
            <a:endParaRPr sz="1550">
              <a:cs typeface="Magneto"/>
            </a:endParaRPr>
          </a:p>
          <a:p>
            <a:pPr>
              <a:lnSpc>
                <a:spcPct val="100000"/>
              </a:lnSpc>
              <a:spcBef>
                <a:spcPts val="10"/>
              </a:spcBef>
              <a:defRPr/>
            </a:pPr>
            <a:endParaRPr sz="1650">
              <a:cs typeface="Magneto"/>
            </a:endParaRPr>
          </a:p>
          <a:p>
            <a:pPr marL="12700" marR="5080">
              <a:lnSpc>
                <a:spcPct val="108300"/>
              </a:lnSpc>
              <a:defRPr/>
            </a:pPr>
            <a:r>
              <a:rPr sz="1550" spc="85">
                <a:solidFill>
                  <a:srgbClr val="0C45A6"/>
                </a:solidFill>
                <a:cs typeface="Magneto"/>
              </a:rPr>
              <a:t>D</a:t>
            </a:r>
            <a:r>
              <a:rPr sz="1550" spc="10">
                <a:solidFill>
                  <a:srgbClr val="0C45A6"/>
                </a:solidFill>
                <a:cs typeface="Magneto"/>
              </a:rPr>
              <a:t>e</a:t>
            </a:r>
            <a:r>
              <a:rPr sz="1550" spc="-80">
                <a:solidFill>
                  <a:srgbClr val="0C45A6"/>
                </a:solidFill>
                <a:cs typeface="Magneto"/>
              </a:rPr>
              <a:t>v</a:t>
            </a:r>
            <a:r>
              <a:rPr sz="1550" spc="10">
                <a:solidFill>
                  <a:srgbClr val="0C45A6"/>
                </a:solidFill>
                <a:cs typeface="Magneto"/>
              </a:rPr>
              <a:t>e</a:t>
            </a:r>
            <a:r>
              <a:rPr sz="1550" spc="-10">
                <a:solidFill>
                  <a:srgbClr val="0C45A6"/>
                </a:solidFill>
                <a:cs typeface="Magneto"/>
              </a:rPr>
              <a:t>l</a:t>
            </a:r>
            <a:r>
              <a:rPr sz="1550" spc="30">
                <a:solidFill>
                  <a:srgbClr val="0C45A6"/>
                </a:solidFill>
                <a:cs typeface="Magneto"/>
              </a:rPr>
              <a:t>o</a:t>
            </a:r>
            <a:r>
              <a:rPr sz="1550" spc="85">
                <a:solidFill>
                  <a:srgbClr val="0C45A6"/>
                </a:solidFill>
                <a:cs typeface="Magneto"/>
              </a:rPr>
              <a:t>p</a:t>
            </a:r>
            <a:r>
              <a:rPr lang="de-DE" sz="1550" spc="135">
                <a:solidFill>
                  <a:srgbClr val="0C45A6"/>
                </a:solidFill>
                <a:cs typeface="Magneto"/>
              </a:rPr>
              <a:t>ing</a:t>
            </a:r>
            <a:r>
              <a:rPr sz="1550" spc="-140">
                <a:solidFill>
                  <a:srgbClr val="0C45A6"/>
                </a:solidFill>
                <a:cs typeface="Magneto"/>
              </a:rPr>
              <a:t> </a:t>
            </a:r>
            <a:r>
              <a:rPr sz="1550" spc="-50">
                <a:solidFill>
                  <a:srgbClr val="0C45A6"/>
                </a:solidFill>
                <a:cs typeface="Magneto"/>
              </a:rPr>
              <a:t>s</a:t>
            </a:r>
            <a:r>
              <a:rPr sz="1550" spc="15">
                <a:solidFill>
                  <a:srgbClr val="0C45A6"/>
                </a:solidFill>
                <a:cs typeface="Magneto"/>
              </a:rPr>
              <a:t>t</a:t>
            </a:r>
            <a:r>
              <a:rPr sz="1550" spc="-40">
                <a:solidFill>
                  <a:srgbClr val="0C45A6"/>
                </a:solidFill>
                <a:cs typeface="Magneto"/>
              </a:rPr>
              <a:t>r</a:t>
            </a:r>
            <a:r>
              <a:rPr sz="1550" spc="-20">
                <a:solidFill>
                  <a:srgbClr val="0C45A6"/>
                </a:solidFill>
                <a:cs typeface="Magneto"/>
              </a:rPr>
              <a:t>a</a:t>
            </a:r>
            <a:r>
              <a:rPr sz="1550" spc="15">
                <a:solidFill>
                  <a:srgbClr val="0C45A6"/>
                </a:solidFill>
                <a:cs typeface="Magneto"/>
              </a:rPr>
              <a:t>t</a:t>
            </a:r>
            <a:r>
              <a:rPr sz="1550" spc="10">
                <a:solidFill>
                  <a:srgbClr val="0C45A6"/>
                </a:solidFill>
                <a:cs typeface="Magneto"/>
              </a:rPr>
              <a:t>e</a:t>
            </a:r>
            <a:r>
              <a:rPr sz="1550" spc="95">
                <a:solidFill>
                  <a:srgbClr val="0C45A6"/>
                </a:solidFill>
                <a:cs typeface="Magneto"/>
              </a:rPr>
              <a:t>g</a:t>
            </a:r>
            <a:r>
              <a:rPr sz="1550" spc="-10">
                <a:solidFill>
                  <a:srgbClr val="0C45A6"/>
                </a:solidFill>
                <a:cs typeface="Magneto"/>
              </a:rPr>
              <a:t>i</a:t>
            </a:r>
            <a:r>
              <a:rPr sz="1550" spc="10">
                <a:solidFill>
                  <a:srgbClr val="0C45A6"/>
                </a:solidFill>
                <a:cs typeface="Magneto"/>
              </a:rPr>
              <a:t>e</a:t>
            </a:r>
            <a:r>
              <a:rPr sz="1550" spc="-50">
                <a:solidFill>
                  <a:srgbClr val="0C45A6"/>
                </a:solidFill>
                <a:cs typeface="Magneto"/>
              </a:rPr>
              <a:t>s</a:t>
            </a:r>
            <a:r>
              <a:rPr sz="1550" spc="-140">
                <a:solidFill>
                  <a:srgbClr val="0C45A6"/>
                </a:solidFill>
                <a:cs typeface="Magneto"/>
              </a:rPr>
              <a:t> </a:t>
            </a:r>
            <a:r>
              <a:rPr sz="1550" spc="-20">
                <a:solidFill>
                  <a:srgbClr val="0C45A6"/>
                </a:solidFill>
                <a:cs typeface="Magneto"/>
              </a:rPr>
              <a:t>f</a:t>
            </a:r>
            <a:r>
              <a:rPr sz="1550" spc="30">
                <a:solidFill>
                  <a:srgbClr val="0C45A6"/>
                </a:solidFill>
                <a:cs typeface="Magneto"/>
              </a:rPr>
              <a:t>o</a:t>
            </a:r>
            <a:r>
              <a:rPr sz="1550" spc="-40">
                <a:solidFill>
                  <a:srgbClr val="0C45A6"/>
                </a:solidFill>
                <a:cs typeface="Magneto"/>
              </a:rPr>
              <a:t>r  </a:t>
            </a:r>
            <a:r>
              <a:rPr sz="1550" spc="-20">
                <a:solidFill>
                  <a:srgbClr val="0C45A6"/>
                </a:solidFill>
                <a:cs typeface="Magneto"/>
              </a:rPr>
              <a:t>a</a:t>
            </a:r>
            <a:r>
              <a:rPr sz="1550" spc="65">
                <a:solidFill>
                  <a:srgbClr val="0C45A6"/>
                </a:solidFill>
                <a:cs typeface="Magneto"/>
              </a:rPr>
              <a:t>c</a:t>
            </a:r>
            <a:r>
              <a:rPr sz="1550" spc="15">
                <a:solidFill>
                  <a:srgbClr val="0C45A6"/>
                </a:solidFill>
                <a:cs typeface="Magneto"/>
              </a:rPr>
              <a:t>t</a:t>
            </a:r>
            <a:r>
              <a:rPr sz="1550" spc="-10">
                <a:solidFill>
                  <a:srgbClr val="0C45A6"/>
                </a:solidFill>
                <a:cs typeface="Magneto"/>
              </a:rPr>
              <a:t>i</a:t>
            </a:r>
            <a:r>
              <a:rPr sz="1550" spc="30">
                <a:solidFill>
                  <a:srgbClr val="0C45A6"/>
                </a:solidFill>
                <a:cs typeface="Magneto"/>
              </a:rPr>
              <a:t>o</a:t>
            </a:r>
            <a:r>
              <a:rPr sz="1550" spc="65">
                <a:solidFill>
                  <a:srgbClr val="0C45A6"/>
                </a:solidFill>
                <a:cs typeface="Magneto"/>
              </a:rPr>
              <a:t>n</a:t>
            </a:r>
            <a:r>
              <a:rPr sz="1550" spc="-140">
                <a:solidFill>
                  <a:srgbClr val="0C45A6"/>
                </a:solidFill>
                <a:cs typeface="Magneto"/>
              </a:rPr>
              <a:t> </a:t>
            </a:r>
            <a:r>
              <a:rPr sz="1550" spc="-20">
                <a:solidFill>
                  <a:srgbClr val="0C45A6"/>
                </a:solidFill>
                <a:cs typeface="Magneto"/>
              </a:rPr>
              <a:t>a</a:t>
            </a:r>
            <a:r>
              <a:rPr sz="1550" spc="65">
                <a:solidFill>
                  <a:srgbClr val="0C45A6"/>
                </a:solidFill>
                <a:cs typeface="Magneto"/>
              </a:rPr>
              <a:t>n</a:t>
            </a:r>
            <a:r>
              <a:rPr sz="1550" spc="85">
                <a:solidFill>
                  <a:srgbClr val="0C45A6"/>
                </a:solidFill>
                <a:cs typeface="Magneto"/>
              </a:rPr>
              <a:t>d</a:t>
            </a:r>
            <a:r>
              <a:rPr sz="1550" spc="-140">
                <a:solidFill>
                  <a:srgbClr val="0C45A6"/>
                </a:solidFill>
                <a:cs typeface="Magneto"/>
              </a:rPr>
              <a:t> </a:t>
            </a:r>
            <a:r>
              <a:rPr sz="1550" spc="-20">
                <a:solidFill>
                  <a:srgbClr val="0C45A6"/>
                </a:solidFill>
                <a:cs typeface="Magneto"/>
              </a:rPr>
              <a:t>a</a:t>
            </a:r>
            <a:r>
              <a:rPr sz="1550" spc="-140">
                <a:solidFill>
                  <a:srgbClr val="0C45A6"/>
                </a:solidFill>
                <a:cs typeface="Magneto"/>
              </a:rPr>
              <a:t> </a:t>
            </a:r>
            <a:r>
              <a:rPr sz="1550" spc="-50">
                <a:solidFill>
                  <a:srgbClr val="0C45A6"/>
                </a:solidFill>
                <a:cs typeface="Magneto"/>
              </a:rPr>
              <a:t>s</a:t>
            </a:r>
            <a:r>
              <a:rPr sz="1550" spc="15">
                <a:solidFill>
                  <a:srgbClr val="0C45A6"/>
                </a:solidFill>
                <a:cs typeface="Magneto"/>
              </a:rPr>
              <a:t>t</a:t>
            </a:r>
            <a:r>
              <a:rPr sz="1550" spc="-20">
                <a:solidFill>
                  <a:srgbClr val="0C45A6"/>
                </a:solidFill>
                <a:cs typeface="Magneto"/>
              </a:rPr>
              <a:t>a</a:t>
            </a:r>
            <a:r>
              <a:rPr sz="1550" spc="10">
                <a:solidFill>
                  <a:srgbClr val="0C45A6"/>
                </a:solidFill>
                <a:cs typeface="Magneto"/>
              </a:rPr>
              <a:t>ke</a:t>
            </a:r>
            <a:r>
              <a:rPr sz="1550" spc="65">
                <a:solidFill>
                  <a:srgbClr val="0C45A6"/>
                </a:solidFill>
                <a:cs typeface="Magneto"/>
              </a:rPr>
              <a:t>h</a:t>
            </a:r>
            <a:r>
              <a:rPr sz="1550" spc="30">
                <a:solidFill>
                  <a:srgbClr val="0C45A6"/>
                </a:solidFill>
                <a:cs typeface="Magneto"/>
              </a:rPr>
              <a:t>o</a:t>
            </a:r>
            <a:r>
              <a:rPr sz="1550" spc="-10">
                <a:solidFill>
                  <a:srgbClr val="0C45A6"/>
                </a:solidFill>
                <a:cs typeface="Magneto"/>
              </a:rPr>
              <a:t>l</a:t>
            </a:r>
            <a:r>
              <a:rPr sz="1550" spc="85">
                <a:solidFill>
                  <a:srgbClr val="0C45A6"/>
                </a:solidFill>
                <a:cs typeface="Magneto"/>
              </a:rPr>
              <a:t>d</a:t>
            </a:r>
            <a:r>
              <a:rPr sz="1550" spc="10">
                <a:solidFill>
                  <a:srgbClr val="0C45A6"/>
                </a:solidFill>
                <a:cs typeface="Magneto"/>
              </a:rPr>
              <a:t>e</a:t>
            </a:r>
            <a:r>
              <a:rPr sz="1550" spc="-40">
                <a:solidFill>
                  <a:srgbClr val="0C45A6"/>
                </a:solidFill>
                <a:cs typeface="Magneto"/>
              </a:rPr>
              <a:t>r</a:t>
            </a:r>
            <a:r>
              <a:rPr sz="1550" spc="-140">
                <a:solidFill>
                  <a:srgbClr val="0C45A6"/>
                </a:solidFill>
                <a:cs typeface="Magneto"/>
              </a:rPr>
              <a:t> </a:t>
            </a:r>
            <a:r>
              <a:rPr sz="1550" spc="-20">
                <a:solidFill>
                  <a:srgbClr val="0C45A6"/>
                </a:solidFill>
                <a:cs typeface="Magneto"/>
              </a:rPr>
              <a:t>a</a:t>
            </a:r>
            <a:r>
              <a:rPr sz="1550" spc="65">
                <a:solidFill>
                  <a:srgbClr val="0C45A6"/>
                </a:solidFill>
                <a:cs typeface="Magneto"/>
              </a:rPr>
              <a:t>n</a:t>
            </a:r>
            <a:r>
              <a:rPr sz="1550" spc="-20">
                <a:solidFill>
                  <a:srgbClr val="0C45A6"/>
                </a:solidFill>
                <a:cs typeface="Magneto"/>
              </a:rPr>
              <a:t>a</a:t>
            </a:r>
            <a:r>
              <a:rPr sz="1550" spc="-10">
                <a:solidFill>
                  <a:srgbClr val="0C45A6"/>
                </a:solidFill>
                <a:cs typeface="Magneto"/>
              </a:rPr>
              <a:t>l</a:t>
            </a:r>
            <a:r>
              <a:rPr sz="1550" spc="-80">
                <a:solidFill>
                  <a:srgbClr val="0C45A6"/>
                </a:solidFill>
                <a:cs typeface="Magneto"/>
              </a:rPr>
              <a:t>y</a:t>
            </a:r>
            <a:r>
              <a:rPr sz="1550" spc="-50">
                <a:solidFill>
                  <a:srgbClr val="0C45A6"/>
                </a:solidFill>
                <a:cs typeface="Magneto"/>
              </a:rPr>
              <a:t>s</a:t>
            </a:r>
            <a:r>
              <a:rPr sz="1550" spc="-10">
                <a:solidFill>
                  <a:srgbClr val="0C45A6"/>
                </a:solidFill>
                <a:cs typeface="Magneto"/>
              </a:rPr>
              <a:t>i</a:t>
            </a:r>
            <a:r>
              <a:rPr sz="1550" spc="-50">
                <a:solidFill>
                  <a:srgbClr val="0C45A6"/>
                </a:solidFill>
                <a:cs typeface="Magneto"/>
              </a:rPr>
              <a:t>s</a:t>
            </a:r>
            <a:endParaRPr sz="1550">
              <a:cs typeface="Magneto"/>
            </a:endParaRPr>
          </a:p>
          <a:p>
            <a:pPr>
              <a:lnSpc>
                <a:spcPct val="100000"/>
              </a:lnSpc>
              <a:spcBef>
                <a:spcPts val="45"/>
              </a:spcBef>
              <a:defRPr/>
            </a:pPr>
            <a:endParaRPr sz="1750">
              <a:cs typeface="Magneto"/>
            </a:endParaRPr>
          </a:p>
          <a:p>
            <a:pPr marL="12700">
              <a:lnSpc>
                <a:spcPct val="100000"/>
              </a:lnSpc>
              <a:defRPr/>
            </a:pPr>
            <a:r>
              <a:rPr lang="de-DE" sz="1550" spc="-140">
                <a:solidFill>
                  <a:srgbClr val="0C45A6"/>
                </a:solidFill>
                <a:cs typeface="Magneto"/>
              </a:rPr>
              <a:t>Introducing</a:t>
            </a:r>
            <a:r>
              <a:rPr sz="1550" spc="-140">
                <a:solidFill>
                  <a:srgbClr val="0C45A6"/>
                </a:solidFill>
                <a:cs typeface="Magneto"/>
              </a:rPr>
              <a:t> </a:t>
            </a:r>
            <a:r>
              <a:rPr sz="1550" spc="50">
                <a:solidFill>
                  <a:srgbClr val="0C45A6"/>
                </a:solidFill>
                <a:cs typeface="Magneto"/>
              </a:rPr>
              <a:t>A</a:t>
            </a:r>
            <a:r>
              <a:rPr sz="1550" spc="85">
                <a:solidFill>
                  <a:srgbClr val="0C45A6"/>
                </a:solidFill>
                <a:cs typeface="Magneto"/>
              </a:rPr>
              <a:t>d</a:t>
            </a:r>
            <a:r>
              <a:rPr sz="1550" spc="-80">
                <a:solidFill>
                  <a:srgbClr val="0C45A6"/>
                </a:solidFill>
                <a:cs typeface="Magneto"/>
              </a:rPr>
              <a:t>v</a:t>
            </a:r>
            <a:r>
              <a:rPr sz="1550" spc="30">
                <a:solidFill>
                  <a:srgbClr val="0C45A6"/>
                </a:solidFill>
                <a:cs typeface="Magneto"/>
              </a:rPr>
              <a:t>o</a:t>
            </a:r>
            <a:r>
              <a:rPr sz="1550" spc="65">
                <a:solidFill>
                  <a:srgbClr val="0C45A6"/>
                </a:solidFill>
                <a:cs typeface="Magneto"/>
              </a:rPr>
              <a:t>c</a:t>
            </a:r>
            <a:r>
              <a:rPr sz="1550" spc="-20">
                <a:solidFill>
                  <a:srgbClr val="0C45A6"/>
                </a:solidFill>
                <a:cs typeface="Magneto"/>
              </a:rPr>
              <a:t>a</a:t>
            </a:r>
            <a:r>
              <a:rPr sz="1550" spc="65">
                <a:solidFill>
                  <a:srgbClr val="0C45A6"/>
                </a:solidFill>
                <a:cs typeface="Magneto"/>
              </a:rPr>
              <a:t>c</a:t>
            </a:r>
            <a:r>
              <a:rPr sz="1550" spc="-80">
                <a:solidFill>
                  <a:srgbClr val="0C45A6"/>
                </a:solidFill>
                <a:cs typeface="Magneto"/>
              </a:rPr>
              <a:t>y</a:t>
            </a:r>
            <a:endParaRPr sz="1550">
              <a:cs typeface="Magneto"/>
            </a:endParaRPr>
          </a:p>
        </p:txBody>
      </p:sp>
      <p:cxnSp>
        <p:nvCxnSpPr>
          <p:cNvPr id="8" name="Straight Connector 7"/>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p:blipFill>
        <p:spPr bwMode="auto">
          <a:xfrm>
            <a:off x="7645400" y="5933208"/>
            <a:ext cx="3048000" cy="16287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tx1">
                    <a:lumMod val="75000"/>
                    <a:lumOff val="25000"/>
                  </a:schemeClr>
                </a:solidFill>
                <a:latin typeface="Corbel" panose="020B0503020204020204" pitchFamily="34" charset="0"/>
              </a:rPr>
              <a:t>10 Steps in Advocacy Planning</a:t>
            </a:r>
          </a:p>
        </p:txBody>
      </p:sp>
      <p:sp>
        <p:nvSpPr>
          <p:cNvPr id="7" name="Subtitle 2">
            <a:extLst>
              <a:ext uri="{FF2B5EF4-FFF2-40B4-BE49-F238E27FC236}">
                <a16:creationId xmlns:a16="http://schemas.microsoft.com/office/drawing/2014/main" id="{3AED3FE8-527C-4D28-98FE-04C6D44B599A}"/>
              </a:ext>
            </a:extLst>
          </p:cNvPr>
          <p:cNvSpPr txBox="1">
            <a:spLocks/>
          </p:cNvSpPr>
          <p:nvPr/>
        </p:nvSpPr>
        <p:spPr bwMode="auto">
          <a:xfrm>
            <a:off x="663574" y="1549176"/>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a:solidFill>
                  <a:schemeClr val="tx1">
                    <a:lumMod val="75000"/>
                    <a:lumOff val="25000"/>
                  </a:schemeClr>
                </a:solidFill>
                <a:latin typeface="Corbel" panose="020B0503020204020204" pitchFamily="34" charset="0"/>
              </a:rPr>
              <a:t>Set the goal &amp; objectives</a:t>
            </a:r>
          </a:p>
          <a:p>
            <a:pPr algn="l"/>
            <a:endParaRPr lang="en-GB" sz="2000" b="1" dirty="0">
              <a:solidFill>
                <a:schemeClr val="tx1">
                  <a:lumMod val="75000"/>
                  <a:lumOff val="25000"/>
                </a:schemeClr>
              </a:solidFill>
              <a:latin typeface="Corbel" panose="020B0503020204020204" pitchFamily="34" charset="0"/>
            </a:endParaRPr>
          </a:p>
        </p:txBody>
      </p:sp>
      <p:sp>
        <p:nvSpPr>
          <p:cNvPr id="8" name="Subtitle 2">
            <a:extLst>
              <a:ext uri="{FF2B5EF4-FFF2-40B4-BE49-F238E27FC236}">
                <a16:creationId xmlns:a16="http://schemas.microsoft.com/office/drawing/2014/main" id="{73DDAD9C-F8BF-44F5-A7AC-7717FA51693A}"/>
              </a:ext>
            </a:extLst>
          </p:cNvPr>
          <p:cNvSpPr txBox="1">
            <a:spLocks/>
          </p:cNvSpPr>
          <p:nvPr/>
        </p:nvSpPr>
        <p:spPr>
          <a:xfrm>
            <a:off x="2826420" y="1549177"/>
            <a:ext cx="6048672" cy="4968551"/>
          </a:xfrm>
          <a:prstGeom prst="rect">
            <a:avLst/>
          </a:prstGeom>
          <a:solidFill>
            <a:schemeClr val="accent3">
              <a:lumMod val="40000"/>
              <a:lumOff val="60000"/>
              <a:alpha val="70000"/>
            </a:schemeClr>
          </a:solidFill>
        </p:spPr>
        <p:txBody>
          <a:bodyPr vert="horz" lIns="91440" tIns="45720" rIns="91440" bIns="45720" rtlCol="0" anchor="ctr">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Courier New" panose="02070309020205020404" pitchFamily="49" charset="0"/>
              <a:buChar char="o"/>
            </a:pPr>
            <a:r>
              <a:rPr lang="en-GB" sz="2800" b="1" dirty="0">
                <a:solidFill>
                  <a:schemeClr val="tx1">
                    <a:lumMod val="75000"/>
                    <a:lumOff val="25000"/>
                  </a:schemeClr>
                </a:solidFill>
                <a:latin typeface="Corbel" panose="020B0503020204020204" pitchFamily="34" charset="0"/>
              </a:rPr>
              <a:t>GOAL:</a:t>
            </a:r>
            <a:r>
              <a:rPr lang="en-GB" sz="2800" dirty="0">
                <a:solidFill>
                  <a:schemeClr val="tx1">
                    <a:lumMod val="75000"/>
                    <a:lumOff val="25000"/>
                  </a:schemeClr>
                </a:solidFill>
                <a:latin typeface="Corbel" panose="020B0503020204020204" pitchFamily="34" charset="0"/>
              </a:rPr>
              <a:t> The change you want to see.</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Focus on an </a:t>
            </a:r>
            <a:r>
              <a:rPr lang="en-GB" sz="2800" b="1" dirty="0">
                <a:solidFill>
                  <a:schemeClr val="tx1">
                    <a:lumMod val="75000"/>
                    <a:lumOff val="25000"/>
                  </a:schemeClr>
                </a:solidFill>
                <a:latin typeface="Corbel" panose="020B0503020204020204" pitchFamily="34" charset="0"/>
              </a:rPr>
              <a:t>end</a:t>
            </a:r>
            <a:r>
              <a:rPr lang="en-GB" sz="2800" dirty="0">
                <a:solidFill>
                  <a:schemeClr val="tx1">
                    <a:lumMod val="75000"/>
                    <a:lumOff val="25000"/>
                  </a:schemeClr>
                </a:solidFill>
                <a:latin typeface="Corbel" panose="020B0503020204020204" pitchFamily="34" charset="0"/>
              </a:rPr>
              <a:t>, not a means or a tool. </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Make sure it is clear to all.</a:t>
            </a:r>
          </a:p>
          <a:p>
            <a:pPr marL="514350" indent="-514350" algn="just">
              <a:buFont typeface="Courier New" panose="02070309020205020404" pitchFamily="49" charset="0"/>
              <a:buChar char="o"/>
            </a:pPr>
            <a:endParaRPr lang="en-GB" sz="2800" b="1"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b="1" dirty="0">
                <a:solidFill>
                  <a:schemeClr val="tx1">
                    <a:lumMod val="75000"/>
                    <a:lumOff val="25000"/>
                  </a:schemeClr>
                </a:solidFill>
                <a:latin typeface="Corbel" panose="020B0503020204020204" pitchFamily="34" charset="0"/>
              </a:rPr>
              <a:t>OBJECTIVES:</a:t>
            </a:r>
            <a:r>
              <a:rPr lang="en-GB" sz="2800" dirty="0">
                <a:solidFill>
                  <a:schemeClr val="tx1">
                    <a:lumMod val="75000"/>
                    <a:lumOff val="25000"/>
                  </a:schemeClr>
                </a:solidFill>
                <a:latin typeface="Corbel" panose="020B0503020204020204" pitchFamily="34" charset="0"/>
              </a:rPr>
              <a:t> What is needed for the change to happen?</a:t>
            </a:r>
          </a:p>
          <a:p>
            <a:pPr algn="just"/>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Be </a:t>
            </a:r>
            <a:r>
              <a:rPr lang="en-GB" sz="2800" b="1" dirty="0">
                <a:solidFill>
                  <a:schemeClr val="tx1">
                    <a:lumMod val="75000"/>
                    <a:lumOff val="25000"/>
                  </a:schemeClr>
                </a:solidFill>
                <a:latin typeface="Corbel" panose="020B0503020204020204" pitchFamily="34" charset="0"/>
              </a:rPr>
              <a:t>SMART</a:t>
            </a:r>
            <a:r>
              <a:rPr lang="en-GB" sz="2800" dirty="0">
                <a:solidFill>
                  <a:schemeClr val="tx1">
                    <a:lumMod val="75000"/>
                    <a:lumOff val="25000"/>
                  </a:schemeClr>
                </a:solidFill>
                <a:latin typeface="Corbel" panose="020B0503020204020204" pitchFamily="34" charset="0"/>
              </a:rPr>
              <a:t>!</a:t>
            </a:r>
          </a:p>
        </p:txBody>
      </p:sp>
    </p:spTree>
    <p:extLst>
      <p:ext uri="{BB962C8B-B14F-4D97-AF65-F5344CB8AC3E}">
        <p14:creationId xmlns:p14="http://schemas.microsoft.com/office/powerpoint/2010/main" val="84187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tx1">
                    <a:lumMod val="75000"/>
                    <a:lumOff val="25000"/>
                  </a:schemeClr>
                </a:solidFill>
                <a:latin typeface="Corbel" panose="020B0503020204020204" pitchFamily="34" charset="0"/>
              </a:rPr>
              <a:t>What is a SMART objective?</a:t>
            </a:r>
          </a:p>
        </p:txBody>
      </p:sp>
      <p:graphicFrame>
        <p:nvGraphicFramePr>
          <p:cNvPr id="9" name="Diagram 8">
            <a:extLst>
              <a:ext uri="{FF2B5EF4-FFF2-40B4-BE49-F238E27FC236}">
                <a16:creationId xmlns:a16="http://schemas.microsoft.com/office/drawing/2014/main" id="{C0BD6D54-1FAA-439F-B7E8-C0185EB4C1B3}"/>
              </a:ext>
            </a:extLst>
          </p:cNvPr>
          <p:cNvGraphicFramePr/>
          <p:nvPr>
            <p:extLst>
              <p:ext uri="{D42A27DB-BD31-4B8C-83A1-F6EECF244321}">
                <p14:modId xmlns:p14="http://schemas.microsoft.com/office/powerpoint/2010/main" val="298559143"/>
              </p:ext>
            </p:extLst>
          </p:nvPr>
        </p:nvGraphicFramePr>
        <p:xfrm>
          <a:off x="939800" y="1477169"/>
          <a:ext cx="8229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0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tx1">
                    <a:lumMod val="75000"/>
                    <a:lumOff val="25000"/>
                  </a:schemeClr>
                </a:solidFill>
                <a:latin typeface="Corbel" panose="020B0503020204020204" pitchFamily="34" charset="0"/>
              </a:rPr>
              <a:t>What is a SMART objective?</a:t>
            </a:r>
          </a:p>
        </p:txBody>
      </p:sp>
      <p:graphicFrame>
        <p:nvGraphicFramePr>
          <p:cNvPr id="6" name="Content Placeholder 9">
            <a:extLst>
              <a:ext uri="{FF2B5EF4-FFF2-40B4-BE49-F238E27FC236}">
                <a16:creationId xmlns:a16="http://schemas.microsoft.com/office/drawing/2014/main" id="{2AF1EC22-C837-4FF4-ABE5-55C3B3F491F6}"/>
              </a:ext>
            </a:extLst>
          </p:cNvPr>
          <p:cNvGraphicFramePr>
            <a:graphicFrameLocks/>
          </p:cNvGraphicFramePr>
          <p:nvPr>
            <p:extLst>
              <p:ext uri="{D42A27DB-BD31-4B8C-83A1-F6EECF244321}">
                <p14:modId xmlns:p14="http://schemas.microsoft.com/office/powerpoint/2010/main" val="4179721301"/>
              </p:ext>
            </p:extLst>
          </p:nvPr>
        </p:nvGraphicFramePr>
        <p:xfrm>
          <a:off x="440639" y="1405161"/>
          <a:ext cx="8722483" cy="5048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64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tx1">
                    <a:lumMod val="75000"/>
                    <a:lumOff val="25000"/>
                  </a:schemeClr>
                </a:solidFill>
                <a:latin typeface="Corbel" panose="020B0503020204020204" pitchFamily="34" charset="0"/>
              </a:rPr>
              <a:t>10 Steps in Advocacy Planning</a:t>
            </a:r>
          </a:p>
        </p:txBody>
      </p:sp>
      <p:sp>
        <p:nvSpPr>
          <p:cNvPr id="7" name="Subtitle 2">
            <a:extLst>
              <a:ext uri="{FF2B5EF4-FFF2-40B4-BE49-F238E27FC236}">
                <a16:creationId xmlns:a16="http://schemas.microsoft.com/office/drawing/2014/main" id="{3AED3FE8-527C-4D28-98FE-04C6D44B599A}"/>
              </a:ext>
            </a:extLst>
          </p:cNvPr>
          <p:cNvSpPr txBox="1">
            <a:spLocks/>
          </p:cNvSpPr>
          <p:nvPr/>
        </p:nvSpPr>
        <p:spPr bwMode="auto">
          <a:xfrm>
            <a:off x="663574" y="1549176"/>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a:solidFill>
                  <a:schemeClr val="tx1">
                    <a:lumMod val="75000"/>
                    <a:lumOff val="25000"/>
                  </a:schemeClr>
                </a:solidFill>
                <a:latin typeface="Corbel" panose="020B0503020204020204" pitchFamily="34" charset="0"/>
              </a:rPr>
              <a:t>Map the arguments</a:t>
            </a:r>
          </a:p>
          <a:p>
            <a:pPr algn="l"/>
            <a:endParaRPr lang="en-GB" sz="2000" b="1" dirty="0">
              <a:solidFill>
                <a:schemeClr val="tx1">
                  <a:lumMod val="75000"/>
                  <a:lumOff val="25000"/>
                </a:schemeClr>
              </a:solidFill>
              <a:latin typeface="Corbel" panose="020B0503020204020204" pitchFamily="34" charset="0"/>
            </a:endParaRPr>
          </a:p>
        </p:txBody>
      </p:sp>
      <p:sp>
        <p:nvSpPr>
          <p:cNvPr id="8" name="Subtitle 2">
            <a:extLst>
              <a:ext uri="{FF2B5EF4-FFF2-40B4-BE49-F238E27FC236}">
                <a16:creationId xmlns:a16="http://schemas.microsoft.com/office/drawing/2014/main" id="{73DDAD9C-F8BF-44F5-A7AC-7717FA51693A}"/>
              </a:ext>
            </a:extLst>
          </p:cNvPr>
          <p:cNvSpPr txBox="1">
            <a:spLocks/>
          </p:cNvSpPr>
          <p:nvPr/>
        </p:nvSpPr>
        <p:spPr>
          <a:xfrm>
            <a:off x="2826420" y="1549177"/>
            <a:ext cx="6048672" cy="4968551"/>
          </a:xfrm>
          <a:prstGeom prst="rect">
            <a:avLst/>
          </a:prstGeom>
          <a:solidFill>
            <a:schemeClr val="accent3">
              <a:lumMod val="40000"/>
              <a:lumOff val="60000"/>
              <a:alpha val="70000"/>
            </a:schemeClr>
          </a:solidFill>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Research: gather the facts!</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Who is affected? Particular groups?</a:t>
            </a:r>
          </a:p>
          <a:p>
            <a:pPr algn="just"/>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Any existing research?</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Official data &amp; statistics?</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Document it!</a:t>
            </a:r>
          </a:p>
        </p:txBody>
      </p:sp>
    </p:spTree>
    <p:extLst>
      <p:ext uri="{BB962C8B-B14F-4D97-AF65-F5344CB8AC3E}">
        <p14:creationId xmlns:p14="http://schemas.microsoft.com/office/powerpoint/2010/main" val="2683898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tx1">
                    <a:lumMod val="75000"/>
                    <a:lumOff val="25000"/>
                  </a:schemeClr>
                </a:solidFill>
                <a:latin typeface="Corbel" panose="020B0503020204020204" pitchFamily="34" charset="0"/>
              </a:rPr>
              <a:t>Identify your targets</a:t>
            </a:r>
          </a:p>
        </p:txBody>
      </p:sp>
      <p:graphicFrame>
        <p:nvGraphicFramePr>
          <p:cNvPr id="8" name="Diagram 7">
            <a:extLst>
              <a:ext uri="{FF2B5EF4-FFF2-40B4-BE49-F238E27FC236}">
                <a16:creationId xmlns:a16="http://schemas.microsoft.com/office/drawing/2014/main" id="{51F20427-2697-489B-8F26-1248695B7997}"/>
              </a:ext>
            </a:extLst>
          </p:cNvPr>
          <p:cNvGraphicFramePr/>
          <p:nvPr>
            <p:extLst>
              <p:ext uri="{D42A27DB-BD31-4B8C-83A1-F6EECF244321}">
                <p14:modId xmlns:p14="http://schemas.microsoft.com/office/powerpoint/2010/main" val="3173286706"/>
              </p:ext>
            </p:extLst>
          </p:nvPr>
        </p:nvGraphicFramePr>
        <p:xfrm>
          <a:off x="440639" y="1333153"/>
          <a:ext cx="8570895" cy="5120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65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tx1">
                    <a:lumMod val="75000"/>
                    <a:lumOff val="25000"/>
                  </a:schemeClr>
                </a:solidFill>
                <a:latin typeface="Corbel" panose="020B0503020204020204" pitchFamily="34" charset="0"/>
              </a:rPr>
              <a:t>10 Steps in Advocacy Planning</a:t>
            </a:r>
          </a:p>
        </p:txBody>
      </p:sp>
      <p:sp>
        <p:nvSpPr>
          <p:cNvPr id="7" name="Subtitle 2">
            <a:extLst>
              <a:ext uri="{FF2B5EF4-FFF2-40B4-BE49-F238E27FC236}">
                <a16:creationId xmlns:a16="http://schemas.microsoft.com/office/drawing/2014/main" id="{3AED3FE8-527C-4D28-98FE-04C6D44B599A}"/>
              </a:ext>
            </a:extLst>
          </p:cNvPr>
          <p:cNvSpPr txBox="1">
            <a:spLocks/>
          </p:cNvSpPr>
          <p:nvPr/>
        </p:nvSpPr>
        <p:spPr bwMode="auto">
          <a:xfrm>
            <a:off x="731237" y="1549176"/>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a:solidFill>
                  <a:schemeClr val="tx1">
                    <a:lumMod val="75000"/>
                    <a:lumOff val="25000"/>
                  </a:schemeClr>
                </a:solidFill>
                <a:latin typeface="Corbel" panose="020B0503020204020204" pitchFamily="34" charset="0"/>
              </a:rPr>
              <a:t>Who are your allies?</a:t>
            </a:r>
          </a:p>
          <a:p>
            <a:endParaRPr lang="en-GB" sz="2000" b="1" dirty="0">
              <a:solidFill>
                <a:schemeClr val="tx1">
                  <a:lumMod val="75000"/>
                  <a:lumOff val="25000"/>
                </a:schemeClr>
              </a:solidFill>
              <a:latin typeface="Corbel" panose="020B0503020204020204" pitchFamily="34" charset="0"/>
            </a:endParaRPr>
          </a:p>
          <a:p>
            <a:pPr algn="l"/>
            <a:endParaRPr lang="en-GB" sz="2000" b="1" dirty="0">
              <a:solidFill>
                <a:schemeClr val="tx1">
                  <a:lumMod val="75000"/>
                  <a:lumOff val="25000"/>
                </a:schemeClr>
              </a:solidFill>
              <a:latin typeface="Corbel" panose="020B0503020204020204" pitchFamily="34" charset="0"/>
            </a:endParaRPr>
          </a:p>
        </p:txBody>
      </p:sp>
      <p:sp>
        <p:nvSpPr>
          <p:cNvPr id="8" name="Subtitle 2">
            <a:extLst>
              <a:ext uri="{FF2B5EF4-FFF2-40B4-BE49-F238E27FC236}">
                <a16:creationId xmlns:a16="http://schemas.microsoft.com/office/drawing/2014/main" id="{73DDAD9C-F8BF-44F5-A7AC-7717FA51693A}"/>
              </a:ext>
            </a:extLst>
          </p:cNvPr>
          <p:cNvSpPr txBox="1">
            <a:spLocks/>
          </p:cNvSpPr>
          <p:nvPr/>
        </p:nvSpPr>
        <p:spPr>
          <a:xfrm>
            <a:off x="2826420" y="1549177"/>
            <a:ext cx="6048672" cy="4968551"/>
          </a:xfrm>
          <a:prstGeom prst="rect">
            <a:avLst/>
          </a:prstGeom>
          <a:solidFill>
            <a:schemeClr val="accent3">
              <a:lumMod val="40000"/>
              <a:lumOff val="60000"/>
              <a:alpha val="70000"/>
            </a:schemeClr>
          </a:solidFill>
        </p:spPr>
        <p:txBody>
          <a:bodyPr vert="horz" lIns="91440" tIns="45720" rIns="91440" bIns="45720" rtlCol="0" anchor="ct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How about a coalition?</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Who can endorse, support?</a:t>
            </a:r>
          </a:p>
          <a:p>
            <a:pPr algn="just"/>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Who are your opponents?</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Ensure clarity + agreement on the goal and objectives!</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Respect differences!</a:t>
            </a:r>
          </a:p>
        </p:txBody>
      </p:sp>
    </p:spTree>
    <p:extLst>
      <p:ext uri="{BB962C8B-B14F-4D97-AF65-F5344CB8AC3E}">
        <p14:creationId xmlns:p14="http://schemas.microsoft.com/office/powerpoint/2010/main" val="17902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tx1">
                    <a:lumMod val="75000"/>
                    <a:lumOff val="25000"/>
                  </a:schemeClr>
                </a:solidFill>
                <a:latin typeface="Corbel" panose="020B0503020204020204" pitchFamily="34" charset="0"/>
              </a:rPr>
              <a:t>What resources are needed?</a:t>
            </a:r>
          </a:p>
        </p:txBody>
      </p:sp>
      <p:graphicFrame>
        <p:nvGraphicFramePr>
          <p:cNvPr id="6" name="Diagram 5">
            <a:extLst>
              <a:ext uri="{FF2B5EF4-FFF2-40B4-BE49-F238E27FC236}">
                <a16:creationId xmlns:a16="http://schemas.microsoft.com/office/drawing/2014/main" id="{919EA688-5365-4B11-8947-FAE223F3F7C4}"/>
              </a:ext>
            </a:extLst>
          </p:cNvPr>
          <p:cNvGraphicFramePr/>
          <p:nvPr>
            <p:extLst>
              <p:ext uri="{D42A27DB-BD31-4B8C-83A1-F6EECF244321}">
                <p14:modId xmlns:p14="http://schemas.microsoft.com/office/powerpoint/2010/main" val="325826387"/>
              </p:ext>
            </p:extLst>
          </p:nvPr>
        </p:nvGraphicFramePr>
        <p:xfrm>
          <a:off x="1170236" y="1549177"/>
          <a:ext cx="8570909" cy="4976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24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tx1">
                    <a:lumMod val="75000"/>
                    <a:lumOff val="25000"/>
                  </a:schemeClr>
                </a:solidFill>
                <a:latin typeface="Corbel" panose="020B0503020204020204" pitchFamily="34" charset="0"/>
              </a:rPr>
              <a:t>Design the action plan</a:t>
            </a:r>
          </a:p>
        </p:txBody>
      </p:sp>
      <p:graphicFrame>
        <p:nvGraphicFramePr>
          <p:cNvPr id="9" name="Content Placeholder 9">
            <a:extLst>
              <a:ext uri="{FF2B5EF4-FFF2-40B4-BE49-F238E27FC236}">
                <a16:creationId xmlns:a16="http://schemas.microsoft.com/office/drawing/2014/main" id="{0F7F2679-810C-49DC-ACF3-F3BA3991C19F}"/>
              </a:ext>
            </a:extLst>
          </p:cNvPr>
          <p:cNvGraphicFramePr>
            <a:graphicFrameLocks/>
          </p:cNvGraphicFramePr>
          <p:nvPr>
            <p:extLst>
              <p:ext uri="{D42A27DB-BD31-4B8C-83A1-F6EECF244321}">
                <p14:modId xmlns:p14="http://schemas.microsoft.com/office/powerpoint/2010/main" val="2932718518"/>
              </p:ext>
            </p:extLst>
          </p:nvPr>
        </p:nvGraphicFramePr>
        <p:xfrm>
          <a:off x="440640" y="1412776"/>
          <a:ext cx="621959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ubtitle 2">
            <a:extLst>
              <a:ext uri="{FF2B5EF4-FFF2-40B4-BE49-F238E27FC236}">
                <a16:creationId xmlns:a16="http://schemas.microsoft.com/office/drawing/2014/main" id="{5933F6F9-9342-4B67-B792-A0D2787E5ADD}"/>
              </a:ext>
            </a:extLst>
          </p:cNvPr>
          <p:cNvSpPr txBox="1">
            <a:spLocks/>
          </p:cNvSpPr>
          <p:nvPr/>
        </p:nvSpPr>
        <p:spPr bwMode="auto">
          <a:xfrm>
            <a:off x="7434932" y="1503882"/>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000" dirty="0">
                <a:ln w="0"/>
                <a:solidFill>
                  <a:schemeClr val="tx1">
                    <a:lumMod val="75000"/>
                    <a:lumOff val="25000"/>
                  </a:schemeClr>
                </a:solidFill>
                <a:effectLst>
                  <a:outerShdw blurRad="38100" dist="25400" dir="5400000" algn="ctr" rotWithShape="0">
                    <a:srgbClr val="6E747A">
                      <a:alpha val="43000"/>
                    </a:srgbClr>
                  </a:outerShdw>
                </a:effectLst>
              </a:rPr>
              <a:t>Go ahead </a:t>
            </a:r>
          </a:p>
          <a:p>
            <a:pPr algn="ctr"/>
            <a:r>
              <a:rPr lang="en-GB" sz="2000" dirty="0">
                <a:ln w="0"/>
                <a:solidFill>
                  <a:schemeClr val="tx1">
                    <a:lumMod val="75000"/>
                    <a:lumOff val="25000"/>
                  </a:schemeClr>
                </a:solidFill>
                <a:effectLst>
                  <a:outerShdw blurRad="38100" dist="25400" dir="5400000" algn="ctr" rotWithShape="0">
                    <a:srgbClr val="6E747A">
                      <a:alpha val="43000"/>
                    </a:srgbClr>
                  </a:outerShdw>
                </a:effectLst>
              </a:rPr>
              <a:t>&amp; be </a:t>
            </a:r>
          </a:p>
          <a:p>
            <a:pPr algn="ctr"/>
            <a:r>
              <a:rPr lang="en-GB" sz="2000" dirty="0">
                <a:ln w="0"/>
                <a:solidFill>
                  <a:schemeClr val="tx1">
                    <a:lumMod val="75000"/>
                    <a:lumOff val="25000"/>
                  </a:schemeClr>
                </a:solidFill>
                <a:effectLst>
                  <a:outerShdw blurRad="38100" dist="25400" dir="5400000" algn="ctr" rotWithShape="0">
                    <a:srgbClr val="6E747A">
                      <a:alpha val="43000"/>
                    </a:srgbClr>
                  </a:outerShdw>
                </a:effectLst>
              </a:rPr>
              <a:t>creative!</a:t>
            </a:r>
          </a:p>
          <a:p>
            <a:endParaRPr lang="en-GB" sz="2000" b="1" dirty="0">
              <a:solidFill>
                <a:schemeClr val="tx1">
                  <a:lumMod val="75000"/>
                  <a:lumOff val="25000"/>
                </a:schemeClr>
              </a:solidFill>
              <a:latin typeface="Corbel" panose="020B0503020204020204" pitchFamily="34" charset="0"/>
            </a:endParaRPr>
          </a:p>
          <a:p>
            <a:endParaRPr lang="en-GB" sz="2000" b="1" dirty="0">
              <a:solidFill>
                <a:schemeClr val="tx1">
                  <a:lumMod val="75000"/>
                  <a:lumOff val="25000"/>
                </a:schemeClr>
              </a:solidFill>
              <a:latin typeface="Corbel" panose="020B0503020204020204" pitchFamily="34" charset="0"/>
            </a:endParaRPr>
          </a:p>
          <a:p>
            <a:pPr algn="l"/>
            <a:endParaRPr lang="en-GB" sz="2000" b="1"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853517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tx1">
                    <a:lumMod val="75000"/>
                    <a:lumOff val="25000"/>
                  </a:schemeClr>
                </a:solidFill>
                <a:latin typeface="Corbel" panose="020B0503020204020204" pitchFamily="34" charset="0"/>
              </a:rPr>
              <a:t>Implement, monitor, evaluate</a:t>
            </a:r>
          </a:p>
        </p:txBody>
      </p:sp>
      <p:graphicFrame>
        <p:nvGraphicFramePr>
          <p:cNvPr id="7" name="Diagram 6">
            <a:extLst>
              <a:ext uri="{FF2B5EF4-FFF2-40B4-BE49-F238E27FC236}">
                <a16:creationId xmlns:a16="http://schemas.microsoft.com/office/drawing/2014/main" id="{4665E88D-E9A2-42C4-A959-E4D58A546065}"/>
              </a:ext>
            </a:extLst>
          </p:cNvPr>
          <p:cNvGraphicFramePr/>
          <p:nvPr>
            <p:extLst>
              <p:ext uri="{D42A27DB-BD31-4B8C-83A1-F6EECF244321}">
                <p14:modId xmlns:p14="http://schemas.microsoft.com/office/powerpoint/2010/main" val="3459065619"/>
              </p:ext>
            </p:extLst>
          </p:nvPr>
        </p:nvGraphicFramePr>
        <p:xfrm>
          <a:off x="882204" y="1477169"/>
          <a:ext cx="8793848" cy="4976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63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tx1">
                    <a:lumMod val="75000"/>
                    <a:lumOff val="25000"/>
                  </a:schemeClr>
                </a:solidFill>
                <a:latin typeface="Corbel" panose="020B0503020204020204" pitchFamily="34" charset="0"/>
              </a:rPr>
              <a:t>10 Steps in Advocacy Planning</a:t>
            </a:r>
          </a:p>
        </p:txBody>
      </p:sp>
      <p:sp>
        <p:nvSpPr>
          <p:cNvPr id="7" name="Subtitle 2">
            <a:extLst>
              <a:ext uri="{FF2B5EF4-FFF2-40B4-BE49-F238E27FC236}">
                <a16:creationId xmlns:a16="http://schemas.microsoft.com/office/drawing/2014/main" id="{3AED3FE8-527C-4D28-98FE-04C6D44B599A}"/>
              </a:ext>
            </a:extLst>
          </p:cNvPr>
          <p:cNvSpPr txBox="1">
            <a:spLocks/>
          </p:cNvSpPr>
          <p:nvPr/>
        </p:nvSpPr>
        <p:spPr bwMode="auto">
          <a:xfrm>
            <a:off x="731237" y="1549176"/>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a:solidFill>
                  <a:schemeClr val="tx1">
                    <a:lumMod val="75000"/>
                    <a:lumOff val="25000"/>
                  </a:schemeClr>
                </a:solidFill>
                <a:latin typeface="Corbel" panose="020B0503020204020204" pitchFamily="34" charset="0"/>
              </a:rPr>
              <a:t>Monitoring &amp; evaluation</a:t>
            </a:r>
          </a:p>
          <a:p>
            <a:endParaRPr lang="en-GB" sz="2000" b="1" dirty="0">
              <a:solidFill>
                <a:schemeClr val="tx1">
                  <a:lumMod val="75000"/>
                  <a:lumOff val="25000"/>
                </a:schemeClr>
              </a:solidFill>
              <a:latin typeface="Corbel" panose="020B0503020204020204" pitchFamily="34" charset="0"/>
            </a:endParaRPr>
          </a:p>
          <a:p>
            <a:pPr algn="l"/>
            <a:endParaRPr lang="en-GB" sz="2000" b="1" dirty="0">
              <a:solidFill>
                <a:schemeClr val="tx1">
                  <a:lumMod val="75000"/>
                  <a:lumOff val="25000"/>
                </a:schemeClr>
              </a:solidFill>
              <a:latin typeface="Corbel" panose="020B0503020204020204" pitchFamily="34" charset="0"/>
            </a:endParaRPr>
          </a:p>
        </p:txBody>
      </p:sp>
      <p:sp>
        <p:nvSpPr>
          <p:cNvPr id="8" name="Subtitle 2">
            <a:extLst>
              <a:ext uri="{FF2B5EF4-FFF2-40B4-BE49-F238E27FC236}">
                <a16:creationId xmlns:a16="http://schemas.microsoft.com/office/drawing/2014/main" id="{73DDAD9C-F8BF-44F5-A7AC-7717FA51693A}"/>
              </a:ext>
            </a:extLst>
          </p:cNvPr>
          <p:cNvSpPr txBox="1">
            <a:spLocks/>
          </p:cNvSpPr>
          <p:nvPr/>
        </p:nvSpPr>
        <p:spPr>
          <a:xfrm>
            <a:off x="2826420" y="1549177"/>
            <a:ext cx="6048672" cy="4968551"/>
          </a:xfrm>
          <a:prstGeom prst="rect">
            <a:avLst/>
          </a:prstGeom>
          <a:solidFill>
            <a:schemeClr val="accent3">
              <a:lumMod val="40000"/>
              <a:lumOff val="60000"/>
              <a:alpha val="70000"/>
            </a:schemeClr>
          </a:solidFill>
        </p:spPr>
        <p:txBody>
          <a:bodyPr vert="horz" lIns="91440" tIns="45720" rIns="91440" bIns="45720" rtlCol="0" anchor="ct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Courier New" panose="02070309020205020404" pitchFamily="49" charset="0"/>
              <a:buChar char="o"/>
            </a:pPr>
            <a:r>
              <a:rPr lang="en-GB" sz="2800" b="1" dirty="0">
                <a:solidFill>
                  <a:schemeClr val="tx1">
                    <a:lumMod val="75000"/>
                    <a:lumOff val="25000"/>
                  </a:schemeClr>
                </a:solidFill>
                <a:latin typeface="Corbel" panose="020B0503020204020204" pitchFamily="34" charset="0"/>
              </a:rPr>
              <a:t>Monitoring</a:t>
            </a:r>
            <a:r>
              <a:rPr lang="en-GB" sz="2800" dirty="0">
                <a:solidFill>
                  <a:schemeClr val="tx1">
                    <a:lumMod val="75000"/>
                    <a:lumOff val="25000"/>
                  </a:schemeClr>
                </a:solidFill>
                <a:latin typeface="Corbel" panose="020B0503020204020204" pitchFamily="34" charset="0"/>
              </a:rPr>
              <a:t> is a regular collection of info and data to measure changes over a period of time.</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b="1" dirty="0">
                <a:solidFill>
                  <a:schemeClr val="tx1">
                    <a:lumMod val="75000"/>
                    <a:lumOff val="25000"/>
                  </a:schemeClr>
                </a:solidFill>
                <a:latin typeface="Corbel" panose="020B0503020204020204" pitchFamily="34" charset="0"/>
              </a:rPr>
              <a:t>Evaluation</a:t>
            </a:r>
            <a:r>
              <a:rPr lang="en-GB" sz="2800" dirty="0">
                <a:solidFill>
                  <a:schemeClr val="tx1">
                    <a:lumMod val="75000"/>
                    <a:lumOff val="25000"/>
                  </a:schemeClr>
                </a:solidFill>
                <a:latin typeface="Corbel" panose="020B0503020204020204" pitchFamily="34" charset="0"/>
              </a:rPr>
              <a:t> looks at the direction of an activity and makes a judgement on progress and impact.</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What has changed? What were our aims? What have we (not)</a:t>
            </a:r>
            <a:r>
              <a:rPr lang="hr-HR" sz="2800" dirty="0">
                <a:solidFill>
                  <a:schemeClr val="tx1">
                    <a:lumMod val="75000"/>
                    <a:lumOff val="25000"/>
                  </a:schemeClr>
                </a:solidFill>
                <a:latin typeface="Corbel" panose="020B0503020204020204" pitchFamily="34" charset="0"/>
              </a:rPr>
              <a:t> </a:t>
            </a:r>
            <a:r>
              <a:rPr lang="en-GB" sz="2800" dirty="0">
                <a:solidFill>
                  <a:schemeClr val="tx1">
                    <a:lumMod val="75000"/>
                    <a:lumOff val="25000"/>
                  </a:schemeClr>
                </a:solidFill>
                <a:latin typeface="Corbel" panose="020B0503020204020204" pitchFamily="34" charset="0"/>
              </a:rPr>
              <a:t>achieved?</a:t>
            </a:r>
          </a:p>
        </p:txBody>
      </p:sp>
    </p:spTree>
    <p:extLst>
      <p:ext uri="{BB962C8B-B14F-4D97-AF65-F5344CB8AC3E}">
        <p14:creationId xmlns:p14="http://schemas.microsoft.com/office/powerpoint/2010/main" val="214994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p:nvPr/>
        </p:nvSpPr>
        <p:spPr bwMode="auto">
          <a:xfrm>
            <a:off x="6397416" y="4555757"/>
            <a:ext cx="620395" cy="69215"/>
          </a:xfrm>
          <a:custGeom>
            <a:avLst/>
            <a:gdLst/>
            <a:ahLst/>
            <a:cxnLst/>
            <a:rect l="l" t="t" r="r" b="b"/>
            <a:pathLst>
              <a:path w="620395" h="69214" extrusionOk="0">
                <a:moveTo>
                  <a:pt x="0" y="0"/>
                </a:moveTo>
                <a:lnTo>
                  <a:pt x="0" y="68906"/>
                </a:lnTo>
                <a:lnTo>
                  <a:pt x="620156" y="68906"/>
                </a:lnTo>
                <a:lnTo>
                  <a:pt x="620156" y="0"/>
                </a:lnTo>
                <a:lnTo>
                  <a:pt x="0" y="0"/>
                </a:lnTo>
                <a:close/>
              </a:path>
            </a:pathLst>
          </a:custGeom>
          <a:solidFill>
            <a:srgbClr val="0C45A6"/>
          </a:solidFill>
        </p:spPr>
        <p:txBody>
          <a:bodyPr wrap="square" lIns="0" tIns="0" rIns="0" bIns="0" rtlCol="0"/>
          <a:lstStyle/>
          <a:p>
            <a:pPr>
              <a:defRPr/>
            </a:pPr>
            <a:endParaRPr/>
          </a:p>
        </p:txBody>
      </p:sp>
      <p:sp>
        <p:nvSpPr>
          <p:cNvPr id="3" name="object 3"/>
          <p:cNvSpPr txBox="1"/>
          <p:nvPr/>
        </p:nvSpPr>
        <p:spPr bwMode="auto">
          <a:xfrm>
            <a:off x="6563633" y="4751193"/>
            <a:ext cx="3812267" cy="1218219"/>
          </a:xfrm>
          <a:prstGeom prst="rect">
            <a:avLst/>
          </a:prstGeom>
        </p:spPr>
        <p:txBody>
          <a:bodyPr vert="horz" wrap="square" lIns="0" tIns="12065" rIns="0" bIns="0" rtlCol="0">
            <a:spAutoFit/>
          </a:bodyPr>
          <a:lstStyle/>
          <a:p>
            <a:pPr marL="417830" marR="567690" indent="-342900">
              <a:lnSpc>
                <a:spcPct val="121100"/>
              </a:lnSpc>
              <a:spcBef>
                <a:spcPts val="95"/>
              </a:spcBef>
              <a:buFont typeface="+mj-lt"/>
              <a:buAutoNum type="arabicPeriod"/>
              <a:tabLst>
                <a:tab pos="271780" algn="l"/>
              </a:tabLst>
              <a:defRPr/>
            </a:pPr>
            <a:r>
              <a:rPr sz="1650" spc="195">
                <a:solidFill>
                  <a:srgbClr val="16214B"/>
                </a:solidFill>
                <a:cs typeface="Verdana"/>
              </a:rPr>
              <a:t>W</a:t>
            </a:r>
            <a:r>
              <a:rPr sz="1650" spc="65">
                <a:solidFill>
                  <a:srgbClr val="16214B"/>
                </a:solidFill>
                <a:cs typeface="Verdana"/>
              </a:rPr>
              <a:t>h</a:t>
            </a:r>
            <a:r>
              <a:rPr sz="1650" spc="-85">
                <a:solidFill>
                  <a:srgbClr val="16214B"/>
                </a:solidFill>
                <a:cs typeface="Verdana"/>
              </a:rPr>
              <a:t>y</a:t>
            </a:r>
            <a:r>
              <a:rPr sz="1650" spc="-150">
                <a:solidFill>
                  <a:srgbClr val="16214B"/>
                </a:solidFill>
                <a:cs typeface="Verdana"/>
              </a:rPr>
              <a:t> </a:t>
            </a:r>
            <a:r>
              <a:rPr sz="1650" spc="-15">
                <a:solidFill>
                  <a:srgbClr val="16214B"/>
                </a:solidFill>
                <a:cs typeface="Verdana"/>
              </a:rPr>
              <a:t>i</a:t>
            </a:r>
            <a:r>
              <a:rPr sz="1650" spc="-55">
                <a:solidFill>
                  <a:srgbClr val="16214B"/>
                </a:solidFill>
                <a:cs typeface="Verdana"/>
              </a:rPr>
              <a:t>s</a:t>
            </a:r>
            <a:r>
              <a:rPr sz="1650" spc="-150">
                <a:solidFill>
                  <a:srgbClr val="16214B"/>
                </a:solidFill>
                <a:cs typeface="Verdana"/>
              </a:rPr>
              <a:t> </a:t>
            </a:r>
            <a:r>
              <a:rPr sz="1650" spc="100">
                <a:solidFill>
                  <a:srgbClr val="16214B"/>
                </a:solidFill>
                <a:cs typeface="Verdana"/>
              </a:rPr>
              <a:t>N</a:t>
            </a:r>
            <a:r>
              <a:rPr sz="1650" spc="10">
                <a:solidFill>
                  <a:srgbClr val="16214B"/>
                </a:solidFill>
                <a:cs typeface="Verdana"/>
              </a:rPr>
              <a:t>e</a:t>
            </a:r>
            <a:r>
              <a:rPr sz="1650" spc="15">
                <a:solidFill>
                  <a:srgbClr val="16214B"/>
                </a:solidFill>
                <a:cs typeface="Verdana"/>
              </a:rPr>
              <a:t>t</a:t>
            </a:r>
            <a:r>
              <a:rPr sz="1650" spc="95">
                <a:solidFill>
                  <a:srgbClr val="16214B"/>
                </a:solidFill>
                <a:cs typeface="Verdana"/>
              </a:rPr>
              <a:t>w</a:t>
            </a:r>
            <a:r>
              <a:rPr sz="1650" spc="25">
                <a:solidFill>
                  <a:srgbClr val="16214B"/>
                </a:solidFill>
                <a:cs typeface="Verdana"/>
              </a:rPr>
              <a:t>o</a:t>
            </a:r>
            <a:r>
              <a:rPr sz="1650" spc="-50">
                <a:solidFill>
                  <a:srgbClr val="16214B"/>
                </a:solidFill>
                <a:cs typeface="Verdana"/>
              </a:rPr>
              <a:t>r</a:t>
            </a:r>
            <a:r>
              <a:rPr sz="1650" spc="10">
                <a:solidFill>
                  <a:srgbClr val="16214B"/>
                </a:solidFill>
                <a:cs typeface="Verdana"/>
              </a:rPr>
              <a:t>k</a:t>
            </a:r>
            <a:r>
              <a:rPr sz="1650" spc="-15">
                <a:solidFill>
                  <a:srgbClr val="16214B"/>
                </a:solidFill>
                <a:cs typeface="Verdana"/>
              </a:rPr>
              <a:t>i</a:t>
            </a:r>
            <a:r>
              <a:rPr sz="1650" spc="65">
                <a:solidFill>
                  <a:srgbClr val="16214B"/>
                </a:solidFill>
                <a:cs typeface="Verdana"/>
              </a:rPr>
              <a:t>n</a:t>
            </a:r>
            <a:r>
              <a:rPr sz="1650" spc="75">
                <a:solidFill>
                  <a:srgbClr val="16214B"/>
                </a:solidFill>
                <a:cs typeface="Verdana"/>
              </a:rPr>
              <a:t>g  </a:t>
            </a:r>
            <a:r>
              <a:rPr sz="1650" spc="10">
                <a:solidFill>
                  <a:srgbClr val="16214B"/>
                </a:solidFill>
                <a:cs typeface="Verdana"/>
              </a:rPr>
              <a:t>Important?</a:t>
            </a:r>
            <a:endParaRPr sz="1650">
              <a:cs typeface="Verdana"/>
            </a:endParaRPr>
          </a:p>
          <a:p>
            <a:pPr marL="374015" indent="-342900">
              <a:lnSpc>
                <a:spcPct val="100000"/>
              </a:lnSpc>
              <a:spcBef>
                <a:spcPts val="420"/>
              </a:spcBef>
              <a:buFont typeface="+mj-lt"/>
              <a:buAutoNum type="arabicPeriod"/>
              <a:tabLst>
                <a:tab pos="217170" algn="l"/>
              </a:tabLst>
              <a:defRPr/>
            </a:pPr>
            <a:r>
              <a:rPr sz="1650" spc="195">
                <a:solidFill>
                  <a:srgbClr val="16214B"/>
                </a:solidFill>
                <a:cs typeface="Verdana"/>
              </a:rPr>
              <a:t>W</a:t>
            </a:r>
            <a:r>
              <a:rPr sz="1650" spc="65">
                <a:solidFill>
                  <a:srgbClr val="16214B"/>
                </a:solidFill>
                <a:cs typeface="Verdana"/>
              </a:rPr>
              <a:t>h</a:t>
            </a:r>
            <a:r>
              <a:rPr sz="1650" spc="-25">
                <a:solidFill>
                  <a:srgbClr val="16214B"/>
                </a:solidFill>
                <a:cs typeface="Verdana"/>
              </a:rPr>
              <a:t>a</a:t>
            </a:r>
            <a:r>
              <a:rPr sz="1650" spc="20">
                <a:solidFill>
                  <a:srgbClr val="16214B"/>
                </a:solidFill>
                <a:cs typeface="Verdana"/>
              </a:rPr>
              <a:t>t</a:t>
            </a:r>
            <a:r>
              <a:rPr sz="1650" spc="-150">
                <a:solidFill>
                  <a:srgbClr val="16214B"/>
                </a:solidFill>
                <a:cs typeface="Verdana"/>
              </a:rPr>
              <a:t> </a:t>
            </a:r>
            <a:r>
              <a:rPr sz="1650" spc="-15">
                <a:solidFill>
                  <a:srgbClr val="16214B"/>
                </a:solidFill>
                <a:cs typeface="Verdana"/>
              </a:rPr>
              <a:t>i</a:t>
            </a:r>
            <a:r>
              <a:rPr sz="1650" spc="-55">
                <a:solidFill>
                  <a:srgbClr val="16214B"/>
                </a:solidFill>
                <a:cs typeface="Verdana"/>
              </a:rPr>
              <a:t>s</a:t>
            </a:r>
            <a:r>
              <a:rPr sz="1650" spc="-150">
                <a:solidFill>
                  <a:srgbClr val="16214B"/>
                </a:solidFill>
                <a:cs typeface="Verdana"/>
              </a:rPr>
              <a:t> </a:t>
            </a:r>
            <a:r>
              <a:rPr sz="1650" spc="-20">
                <a:solidFill>
                  <a:srgbClr val="16214B"/>
                </a:solidFill>
                <a:cs typeface="Verdana"/>
              </a:rPr>
              <a:t>a</a:t>
            </a:r>
            <a:r>
              <a:rPr sz="1650" spc="-150">
                <a:solidFill>
                  <a:srgbClr val="16214B"/>
                </a:solidFill>
                <a:cs typeface="Verdana"/>
              </a:rPr>
              <a:t> </a:t>
            </a:r>
            <a:r>
              <a:rPr sz="1650" spc="100">
                <a:solidFill>
                  <a:srgbClr val="16214B"/>
                </a:solidFill>
                <a:cs typeface="Verdana"/>
              </a:rPr>
              <a:t>N</a:t>
            </a:r>
            <a:r>
              <a:rPr sz="1650" spc="10">
                <a:solidFill>
                  <a:srgbClr val="16214B"/>
                </a:solidFill>
                <a:cs typeface="Verdana"/>
              </a:rPr>
              <a:t>e</a:t>
            </a:r>
            <a:r>
              <a:rPr sz="1650" spc="15">
                <a:solidFill>
                  <a:srgbClr val="16214B"/>
                </a:solidFill>
                <a:cs typeface="Verdana"/>
              </a:rPr>
              <a:t>t</a:t>
            </a:r>
            <a:r>
              <a:rPr sz="1650" spc="95">
                <a:solidFill>
                  <a:srgbClr val="16214B"/>
                </a:solidFill>
                <a:cs typeface="Verdana"/>
              </a:rPr>
              <a:t>w</a:t>
            </a:r>
            <a:r>
              <a:rPr sz="1650" spc="25">
                <a:solidFill>
                  <a:srgbClr val="16214B"/>
                </a:solidFill>
                <a:cs typeface="Verdana"/>
              </a:rPr>
              <a:t>o</a:t>
            </a:r>
            <a:r>
              <a:rPr sz="1650" spc="-50">
                <a:solidFill>
                  <a:srgbClr val="16214B"/>
                </a:solidFill>
                <a:cs typeface="Verdana"/>
              </a:rPr>
              <a:t>r</a:t>
            </a:r>
            <a:r>
              <a:rPr sz="1650" spc="10">
                <a:solidFill>
                  <a:srgbClr val="16214B"/>
                </a:solidFill>
                <a:cs typeface="Verdana"/>
              </a:rPr>
              <a:t>k</a:t>
            </a:r>
            <a:r>
              <a:rPr sz="1650" spc="35">
                <a:solidFill>
                  <a:srgbClr val="16214B"/>
                </a:solidFill>
                <a:cs typeface="Verdana"/>
              </a:rPr>
              <a:t>?</a:t>
            </a:r>
            <a:endParaRPr sz="1650">
              <a:cs typeface="Verdana"/>
            </a:endParaRPr>
          </a:p>
          <a:p>
            <a:pPr marL="375920" marR="5080" indent="-342900">
              <a:lnSpc>
                <a:spcPct val="121100"/>
              </a:lnSpc>
              <a:buFont typeface="+mj-lt"/>
              <a:buAutoNum type="arabicPeriod"/>
              <a:tabLst>
                <a:tab pos="271780" algn="l"/>
              </a:tabLst>
              <a:defRPr/>
            </a:pPr>
            <a:r>
              <a:rPr sz="1650" spc="-204">
                <a:solidFill>
                  <a:srgbClr val="16214B"/>
                </a:solidFill>
                <a:cs typeface="Verdana"/>
              </a:rPr>
              <a:t>I</a:t>
            </a:r>
            <a:r>
              <a:rPr sz="1650" spc="85">
                <a:solidFill>
                  <a:srgbClr val="16214B"/>
                </a:solidFill>
                <a:cs typeface="Verdana"/>
              </a:rPr>
              <a:t>d</a:t>
            </a:r>
            <a:r>
              <a:rPr sz="1650" spc="10">
                <a:solidFill>
                  <a:srgbClr val="16214B"/>
                </a:solidFill>
                <a:cs typeface="Verdana"/>
              </a:rPr>
              <a:t>e</a:t>
            </a:r>
            <a:r>
              <a:rPr sz="1650" spc="65">
                <a:solidFill>
                  <a:srgbClr val="16214B"/>
                </a:solidFill>
                <a:cs typeface="Verdana"/>
              </a:rPr>
              <a:t>n</a:t>
            </a:r>
            <a:r>
              <a:rPr sz="1650" spc="15">
                <a:solidFill>
                  <a:srgbClr val="16214B"/>
                </a:solidFill>
                <a:cs typeface="Verdana"/>
              </a:rPr>
              <a:t>t</a:t>
            </a:r>
            <a:r>
              <a:rPr sz="1650" spc="-15">
                <a:solidFill>
                  <a:srgbClr val="16214B"/>
                </a:solidFill>
                <a:cs typeface="Verdana"/>
              </a:rPr>
              <a:t>i</a:t>
            </a:r>
            <a:r>
              <a:rPr sz="1650" spc="-25">
                <a:solidFill>
                  <a:srgbClr val="16214B"/>
                </a:solidFill>
                <a:cs typeface="Verdana"/>
              </a:rPr>
              <a:t>f</a:t>
            </a:r>
            <a:r>
              <a:rPr sz="1650" spc="-15">
                <a:solidFill>
                  <a:srgbClr val="16214B"/>
                </a:solidFill>
                <a:cs typeface="Verdana"/>
              </a:rPr>
              <a:t>i</a:t>
            </a:r>
            <a:r>
              <a:rPr sz="1650" spc="65">
                <a:solidFill>
                  <a:srgbClr val="16214B"/>
                </a:solidFill>
                <a:cs typeface="Verdana"/>
              </a:rPr>
              <a:t>c</a:t>
            </a:r>
            <a:r>
              <a:rPr sz="1650" spc="-25">
                <a:solidFill>
                  <a:srgbClr val="16214B"/>
                </a:solidFill>
                <a:cs typeface="Verdana"/>
              </a:rPr>
              <a:t>a</a:t>
            </a:r>
            <a:r>
              <a:rPr sz="1650" spc="15">
                <a:solidFill>
                  <a:srgbClr val="16214B"/>
                </a:solidFill>
                <a:cs typeface="Verdana"/>
              </a:rPr>
              <a:t>t</a:t>
            </a:r>
            <a:r>
              <a:rPr sz="1650" spc="-15">
                <a:solidFill>
                  <a:srgbClr val="16214B"/>
                </a:solidFill>
                <a:cs typeface="Verdana"/>
              </a:rPr>
              <a:t>i</a:t>
            </a:r>
            <a:r>
              <a:rPr sz="1650" spc="25">
                <a:solidFill>
                  <a:srgbClr val="16214B"/>
                </a:solidFill>
                <a:cs typeface="Verdana"/>
              </a:rPr>
              <a:t>o</a:t>
            </a:r>
            <a:r>
              <a:rPr sz="1650" spc="70">
                <a:solidFill>
                  <a:srgbClr val="16214B"/>
                </a:solidFill>
                <a:cs typeface="Verdana"/>
              </a:rPr>
              <a:t>n</a:t>
            </a:r>
            <a:r>
              <a:rPr sz="1650" spc="-150">
                <a:solidFill>
                  <a:srgbClr val="16214B"/>
                </a:solidFill>
                <a:cs typeface="Verdana"/>
              </a:rPr>
              <a:t> </a:t>
            </a:r>
            <a:r>
              <a:rPr sz="1650" spc="25">
                <a:solidFill>
                  <a:srgbClr val="16214B"/>
                </a:solidFill>
                <a:cs typeface="Verdana"/>
              </a:rPr>
              <a:t>o</a:t>
            </a:r>
            <a:r>
              <a:rPr sz="1650" spc="-20">
                <a:solidFill>
                  <a:srgbClr val="16214B"/>
                </a:solidFill>
                <a:cs typeface="Verdana"/>
              </a:rPr>
              <a:t>f</a:t>
            </a:r>
            <a:r>
              <a:rPr sz="1650" spc="-150">
                <a:solidFill>
                  <a:srgbClr val="16214B"/>
                </a:solidFill>
                <a:cs typeface="Verdana"/>
              </a:rPr>
              <a:t> </a:t>
            </a:r>
            <a:r>
              <a:rPr sz="1650" spc="-50">
                <a:solidFill>
                  <a:srgbClr val="16214B"/>
                </a:solidFill>
                <a:cs typeface="Verdana"/>
              </a:rPr>
              <a:t>r</a:t>
            </a:r>
            <a:r>
              <a:rPr sz="1650" spc="10">
                <a:solidFill>
                  <a:srgbClr val="16214B"/>
                </a:solidFill>
                <a:cs typeface="Verdana"/>
              </a:rPr>
              <a:t>e</a:t>
            </a:r>
            <a:r>
              <a:rPr sz="1650" spc="-15">
                <a:solidFill>
                  <a:srgbClr val="16214B"/>
                </a:solidFill>
                <a:cs typeface="Verdana"/>
              </a:rPr>
              <a:t>l</a:t>
            </a:r>
            <a:r>
              <a:rPr sz="1650" spc="10">
                <a:solidFill>
                  <a:srgbClr val="16214B"/>
                </a:solidFill>
                <a:cs typeface="Verdana"/>
              </a:rPr>
              <a:t>e</a:t>
            </a:r>
            <a:r>
              <a:rPr sz="1650" spc="-90">
                <a:solidFill>
                  <a:srgbClr val="16214B"/>
                </a:solidFill>
                <a:cs typeface="Verdana"/>
              </a:rPr>
              <a:t>v</a:t>
            </a:r>
            <a:r>
              <a:rPr sz="1650" spc="-25">
                <a:solidFill>
                  <a:srgbClr val="16214B"/>
                </a:solidFill>
                <a:cs typeface="Verdana"/>
              </a:rPr>
              <a:t>a</a:t>
            </a:r>
            <a:r>
              <a:rPr sz="1650" spc="65">
                <a:solidFill>
                  <a:srgbClr val="16214B"/>
                </a:solidFill>
                <a:cs typeface="Verdana"/>
              </a:rPr>
              <a:t>n</a:t>
            </a:r>
            <a:r>
              <a:rPr sz="1650" spc="15">
                <a:solidFill>
                  <a:srgbClr val="16214B"/>
                </a:solidFill>
                <a:cs typeface="Verdana"/>
              </a:rPr>
              <a:t>t  </a:t>
            </a:r>
            <a:r>
              <a:rPr sz="1650" spc="20">
                <a:solidFill>
                  <a:srgbClr val="16214B"/>
                </a:solidFill>
                <a:cs typeface="Verdana"/>
              </a:rPr>
              <a:t>Networks</a:t>
            </a:r>
            <a:endParaRPr sz="1650">
              <a:cs typeface="Verdana"/>
            </a:endParaRPr>
          </a:p>
          <a:p>
            <a:pPr marL="354965" marR="354330" indent="-342900">
              <a:lnSpc>
                <a:spcPct val="121100"/>
              </a:lnSpc>
              <a:buFont typeface="+mj-lt"/>
              <a:buAutoNum type="arabicPeriod"/>
              <a:tabLst>
                <a:tab pos="271780" algn="l"/>
              </a:tabLst>
              <a:defRPr/>
            </a:pPr>
            <a:r>
              <a:rPr sz="1650" spc="-120">
                <a:solidFill>
                  <a:srgbClr val="16214B"/>
                </a:solidFill>
                <a:cs typeface="Verdana"/>
              </a:rPr>
              <a:t>S</a:t>
            </a:r>
            <a:r>
              <a:rPr sz="1650" spc="15">
                <a:solidFill>
                  <a:srgbClr val="16214B"/>
                </a:solidFill>
                <a:cs typeface="Verdana"/>
              </a:rPr>
              <a:t>t</a:t>
            </a:r>
            <a:r>
              <a:rPr sz="1650" spc="-50">
                <a:solidFill>
                  <a:srgbClr val="16214B"/>
                </a:solidFill>
                <a:cs typeface="Verdana"/>
              </a:rPr>
              <a:t>r</a:t>
            </a:r>
            <a:r>
              <a:rPr sz="1650" spc="-25">
                <a:solidFill>
                  <a:srgbClr val="16214B"/>
                </a:solidFill>
                <a:cs typeface="Verdana"/>
              </a:rPr>
              <a:t>a</a:t>
            </a:r>
            <a:r>
              <a:rPr sz="1650" spc="15">
                <a:solidFill>
                  <a:srgbClr val="16214B"/>
                </a:solidFill>
                <a:cs typeface="Verdana"/>
              </a:rPr>
              <a:t>t</a:t>
            </a:r>
            <a:r>
              <a:rPr sz="1650" spc="10">
                <a:solidFill>
                  <a:srgbClr val="16214B"/>
                </a:solidFill>
                <a:cs typeface="Verdana"/>
              </a:rPr>
              <a:t>e</a:t>
            </a:r>
            <a:r>
              <a:rPr sz="1650" spc="100">
                <a:solidFill>
                  <a:srgbClr val="16214B"/>
                </a:solidFill>
                <a:cs typeface="Verdana"/>
              </a:rPr>
              <a:t>g</a:t>
            </a:r>
            <a:r>
              <a:rPr sz="1650" spc="-15">
                <a:solidFill>
                  <a:srgbClr val="16214B"/>
                </a:solidFill>
                <a:cs typeface="Verdana"/>
              </a:rPr>
              <a:t>i</a:t>
            </a:r>
            <a:r>
              <a:rPr sz="1650" spc="70">
                <a:solidFill>
                  <a:srgbClr val="16214B"/>
                </a:solidFill>
                <a:cs typeface="Verdana"/>
              </a:rPr>
              <a:t>c</a:t>
            </a:r>
            <a:r>
              <a:rPr sz="1650" spc="-150">
                <a:solidFill>
                  <a:srgbClr val="16214B"/>
                </a:solidFill>
                <a:cs typeface="Verdana"/>
              </a:rPr>
              <a:t> </a:t>
            </a:r>
            <a:r>
              <a:rPr sz="1650" spc="185">
                <a:solidFill>
                  <a:srgbClr val="16214B"/>
                </a:solidFill>
                <a:cs typeface="Verdana"/>
              </a:rPr>
              <a:t>P</a:t>
            </a:r>
            <a:r>
              <a:rPr sz="1650" spc="-15">
                <a:solidFill>
                  <a:srgbClr val="16214B"/>
                </a:solidFill>
                <a:cs typeface="Verdana"/>
              </a:rPr>
              <a:t>l</a:t>
            </a:r>
            <a:r>
              <a:rPr sz="1650" spc="-25">
                <a:solidFill>
                  <a:srgbClr val="16214B"/>
                </a:solidFill>
                <a:cs typeface="Verdana"/>
              </a:rPr>
              <a:t>a</a:t>
            </a:r>
            <a:r>
              <a:rPr sz="1650" spc="65">
                <a:solidFill>
                  <a:srgbClr val="16214B"/>
                </a:solidFill>
                <a:cs typeface="Verdana"/>
              </a:rPr>
              <a:t>nn</a:t>
            </a:r>
            <a:r>
              <a:rPr sz="1650" spc="-15">
                <a:solidFill>
                  <a:srgbClr val="16214B"/>
                </a:solidFill>
                <a:cs typeface="Verdana"/>
              </a:rPr>
              <a:t>i</a:t>
            </a:r>
            <a:r>
              <a:rPr sz="1650" spc="65">
                <a:solidFill>
                  <a:srgbClr val="16214B"/>
                </a:solidFill>
                <a:cs typeface="Verdana"/>
              </a:rPr>
              <a:t>n</a:t>
            </a:r>
            <a:r>
              <a:rPr sz="1650" spc="105">
                <a:solidFill>
                  <a:srgbClr val="16214B"/>
                </a:solidFill>
                <a:cs typeface="Verdana"/>
              </a:rPr>
              <a:t>g</a:t>
            </a:r>
            <a:r>
              <a:rPr sz="1650" spc="-150">
                <a:solidFill>
                  <a:srgbClr val="16214B"/>
                </a:solidFill>
                <a:cs typeface="Verdana"/>
              </a:rPr>
              <a:t> </a:t>
            </a:r>
            <a:r>
              <a:rPr sz="1650" spc="25">
                <a:solidFill>
                  <a:srgbClr val="16214B"/>
                </a:solidFill>
                <a:cs typeface="Verdana"/>
              </a:rPr>
              <a:t>o</a:t>
            </a:r>
            <a:r>
              <a:rPr sz="1650" spc="-20">
                <a:solidFill>
                  <a:srgbClr val="16214B"/>
                </a:solidFill>
                <a:cs typeface="Verdana"/>
              </a:rPr>
              <a:t>f  </a:t>
            </a:r>
            <a:r>
              <a:rPr sz="1650" spc="35">
                <a:solidFill>
                  <a:srgbClr val="16214B"/>
                </a:solidFill>
                <a:cs typeface="Verdana"/>
              </a:rPr>
              <a:t>Networking</a:t>
            </a:r>
            <a:endParaRPr sz="1650">
              <a:cs typeface="Verdana"/>
            </a:endParaRPr>
          </a:p>
        </p:txBody>
      </p:sp>
      <p:pic>
        <p:nvPicPr>
          <p:cNvPr id="4" name="object 4"/>
          <p:cNvPicPr/>
          <p:nvPr/>
        </p:nvPicPr>
        <p:blipFill>
          <a:blip r:embed="rId2"/>
          <a:stretch/>
        </p:blipFill>
        <p:spPr bwMode="auto">
          <a:xfrm>
            <a:off x="2409505" y="779259"/>
            <a:ext cx="4016774" cy="3687870"/>
          </a:xfrm>
          <a:prstGeom prst="rect">
            <a:avLst/>
          </a:prstGeom>
        </p:spPr>
      </p:pic>
      <p:sp>
        <p:nvSpPr>
          <p:cNvPr id="5" name="object 5"/>
          <p:cNvSpPr txBox="1"/>
          <p:nvPr/>
        </p:nvSpPr>
        <p:spPr bwMode="auto">
          <a:xfrm>
            <a:off x="867565" y="4590365"/>
            <a:ext cx="4631535" cy="728405"/>
          </a:xfrm>
          <a:prstGeom prst="rect">
            <a:avLst/>
          </a:prstGeom>
        </p:spPr>
        <p:txBody>
          <a:bodyPr vert="horz" wrap="square" lIns="0" tIns="12700" rIns="0" bIns="0" rtlCol="0">
            <a:spAutoFit/>
          </a:bodyPr>
          <a:lstStyle/>
          <a:p>
            <a:pPr marL="12700">
              <a:lnSpc>
                <a:spcPct val="100000"/>
              </a:lnSpc>
              <a:spcBef>
                <a:spcPts val="100"/>
              </a:spcBef>
              <a:defRPr/>
            </a:pPr>
            <a:r>
              <a:rPr sz="4650" b="1" spc="90">
                <a:solidFill>
                  <a:srgbClr val="0C45A6"/>
                </a:solidFill>
                <a:cs typeface="Tahoma"/>
              </a:rPr>
              <a:t>N</a:t>
            </a:r>
            <a:r>
              <a:rPr lang="de-DE" sz="4650" b="1" spc="90">
                <a:solidFill>
                  <a:srgbClr val="0C45A6"/>
                </a:solidFill>
                <a:cs typeface="Tahoma"/>
              </a:rPr>
              <a:t>etworking</a:t>
            </a:r>
            <a:endParaRPr sz="4650">
              <a:cs typeface="Tahoma"/>
            </a:endParaRPr>
          </a:p>
        </p:txBody>
      </p:sp>
      <p:cxnSp>
        <p:nvCxnSpPr>
          <p:cNvPr id="7" name="Straight Connector 6"/>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p:blipFill>
        <p:spPr bwMode="auto">
          <a:xfrm>
            <a:off x="7645400" y="5933208"/>
            <a:ext cx="3048000" cy="16287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14" name="Subtitle 2">
            <a:extLst>
              <a:ext uri="{FF2B5EF4-FFF2-40B4-BE49-F238E27FC236}">
                <a16:creationId xmlns:a16="http://schemas.microsoft.com/office/drawing/2014/main" id="{5D1FE2AE-1CC8-4C4D-9A93-172D8CCC54B9}"/>
              </a:ext>
            </a:extLst>
          </p:cNvPr>
          <p:cNvSpPr txBox="1">
            <a:spLocks noGrp="1"/>
          </p:cNvSpPr>
          <p:nvPr>
            <p:ph type="title"/>
          </p:nvPr>
        </p:nvSpPr>
        <p:spPr>
          <a:xfrm>
            <a:off x="663575" y="430213"/>
            <a:ext cx="8570913" cy="630237"/>
          </a:xfrm>
          <a:prstGeom prst="rect">
            <a:avLst/>
          </a:prstGeom>
          <a:solidFill>
            <a:schemeClr val="accent3">
              <a:lumMod val="40000"/>
              <a:lumOff val="60000"/>
              <a:alpha val="70136"/>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tx1">
                    <a:lumMod val="75000"/>
                    <a:lumOff val="25000"/>
                  </a:schemeClr>
                </a:solidFill>
                <a:latin typeface="Corbel" panose="020B0503020204020204" pitchFamily="34" charset="0"/>
              </a:rPr>
              <a:t>Celebrate successes!</a:t>
            </a:r>
          </a:p>
        </p:txBody>
      </p:sp>
      <p:graphicFrame>
        <p:nvGraphicFramePr>
          <p:cNvPr id="6" name="Diagram 5">
            <a:extLst>
              <a:ext uri="{FF2B5EF4-FFF2-40B4-BE49-F238E27FC236}">
                <a16:creationId xmlns:a16="http://schemas.microsoft.com/office/drawing/2014/main" id="{52174357-256B-48A4-A558-4BD29BD9C2EA}"/>
              </a:ext>
            </a:extLst>
          </p:cNvPr>
          <p:cNvGraphicFramePr/>
          <p:nvPr>
            <p:extLst>
              <p:ext uri="{D42A27DB-BD31-4B8C-83A1-F6EECF244321}">
                <p14:modId xmlns:p14="http://schemas.microsoft.com/office/powerpoint/2010/main" val="3738541147"/>
              </p:ext>
            </p:extLst>
          </p:nvPr>
        </p:nvGraphicFramePr>
        <p:xfrm>
          <a:off x="1231900" y="1621185"/>
          <a:ext cx="8229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720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cxnSp>
        <p:nvCxnSpPr>
          <p:cNvPr id="4" name="Straight Connector 3"/>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p:blipFill>
        <p:spPr bwMode="auto">
          <a:xfrm>
            <a:off x="7645400" y="5933208"/>
            <a:ext cx="3048000" cy="1628775"/>
          </a:xfrm>
          <a:prstGeom prst="rect">
            <a:avLst/>
          </a:prstGeom>
        </p:spPr>
      </p:pic>
      <p:sp>
        <p:nvSpPr>
          <p:cNvPr id="7" name="Subtitle 2">
            <a:extLst>
              <a:ext uri="{FF2B5EF4-FFF2-40B4-BE49-F238E27FC236}">
                <a16:creationId xmlns:a16="http://schemas.microsoft.com/office/drawing/2014/main" id="{3AED3FE8-527C-4D28-98FE-04C6D44B599A}"/>
              </a:ext>
            </a:extLst>
          </p:cNvPr>
          <p:cNvSpPr txBox="1">
            <a:spLocks/>
          </p:cNvSpPr>
          <p:nvPr/>
        </p:nvSpPr>
        <p:spPr bwMode="auto">
          <a:xfrm>
            <a:off x="731237" y="1549176"/>
            <a:ext cx="1303095" cy="4968551"/>
          </a:xfrm>
          <a:prstGeom prst="rect">
            <a:avLst/>
          </a:prstGeom>
          <a:solidFill>
            <a:schemeClr val="accent3">
              <a:lumMod val="40000"/>
              <a:lumOff val="60000"/>
              <a:alpha val="70136"/>
            </a:schemeClr>
          </a:solidFill>
        </p:spPr>
        <p:txBody>
          <a:bodyPr wrap="square" lIns="0" tIns="0" rIns="0" bIns="0" anchor="ctr">
            <a:normAutofit/>
          </a:bodyPr>
          <a:lstStyle>
            <a:lvl1pPr marL="0">
              <a:defRPr sz="1550" b="0" i="0">
                <a:solidFill>
                  <a:srgbClr val="040606"/>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r-HR" sz="2000" b="1" dirty="0">
                <a:solidFill>
                  <a:schemeClr val="tx1">
                    <a:lumMod val="75000"/>
                    <a:lumOff val="25000"/>
                  </a:schemeClr>
                </a:solidFill>
                <a:latin typeface="Corbel" panose="020B0503020204020204" pitchFamily="34" charset="0"/>
              </a:rPr>
              <a:t>Exercise </a:t>
            </a:r>
            <a:endParaRPr lang="en-GB" sz="2000" b="1" dirty="0">
              <a:solidFill>
                <a:schemeClr val="tx1">
                  <a:lumMod val="75000"/>
                  <a:lumOff val="25000"/>
                </a:schemeClr>
              </a:solidFill>
              <a:latin typeface="Corbel" panose="020B0503020204020204" pitchFamily="34" charset="0"/>
            </a:endParaRPr>
          </a:p>
          <a:p>
            <a:endParaRPr lang="en-GB" sz="2000" b="1" dirty="0">
              <a:solidFill>
                <a:schemeClr val="tx1">
                  <a:lumMod val="75000"/>
                  <a:lumOff val="25000"/>
                </a:schemeClr>
              </a:solidFill>
              <a:latin typeface="Corbel" panose="020B0503020204020204" pitchFamily="34" charset="0"/>
            </a:endParaRPr>
          </a:p>
          <a:p>
            <a:pPr algn="l"/>
            <a:endParaRPr lang="en-GB" sz="2000" b="1" dirty="0">
              <a:solidFill>
                <a:schemeClr val="tx1">
                  <a:lumMod val="75000"/>
                  <a:lumOff val="25000"/>
                </a:schemeClr>
              </a:solidFill>
              <a:latin typeface="Corbel" panose="020B0503020204020204" pitchFamily="34" charset="0"/>
            </a:endParaRPr>
          </a:p>
        </p:txBody>
      </p:sp>
      <p:sp>
        <p:nvSpPr>
          <p:cNvPr id="8" name="Subtitle 2">
            <a:extLst>
              <a:ext uri="{FF2B5EF4-FFF2-40B4-BE49-F238E27FC236}">
                <a16:creationId xmlns:a16="http://schemas.microsoft.com/office/drawing/2014/main" id="{73DDAD9C-F8BF-44F5-A7AC-7717FA51693A}"/>
              </a:ext>
            </a:extLst>
          </p:cNvPr>
          <p:cNvSpPr txBox="1">
            <a:spLocks/>
          </p:cNvSpPr>
          <p:nvPr/>
        </p:nvSpPr>
        <p:spPr>
          <a:xfrm>
            <a:off x="2826420" y="1549177"/>
            <a:ext cx="6048672" cy="4968551"/>
          </a:xfrm>
          <a:prstGeom prst="rect">
            <a:avLst/>
          </a:prstGeom>
          <a:solidFill>
            <a:schemeClr val="accent3">
              <a:lumMod val="40000"/>
              <a:lumOff val="60000"/>
              <a:alpha val="70000"/>
            </a:schemeClr>
          </a:solidFill>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Courier New" panose="02070309020205020404" pitchFamily="49" charset="0"/>
              <a:buChar char="o"/>
            </a:pPr>
            <a:r>
              <a:rPr lang="hr-HR" sz="2800" dirty="0">
                <a:solidFill>
                  <a:schemeClr val="tx1">
                    <a:lumMod val="75000"/>
                    <a:lumOff val="25000"/>
                  </a:schemeClr>
                </a:solidFill>
                <a:latin typeface="Corbel" panose="020B0503020204020204" pitchFamily="34" charset="0"/>
              </a:rPr>
              <a:t>Identify a challenge/ problem your organisation / you have been trying to influence and change </a:t>
            </a: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endParaRPr lang="hr-HR"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Use the </a:t>
            </a:r>
            <a:r>
              <a:rPr lang="en-GB" sz="2800" b="1" dirty="0">
                <a:solidFill>
                  <a:schemeClr val="tx1">
                    <a:lumMod val="75000"/>
                    <a:lumOff val="25000"/>
                  </a:schemeClr>
                </a:solidFill>
                <a:latin typeface="Corbel" panose="020B0503020204020204" pitchFamily="34" charset="0"/>
              </a:rPr>
              <a:t>10 Steps in Advocacy Planning </a:t>
            </a:r>
            <a:r>
              <a:rPr lang="en-GB" sz="2800" dirty="0">
                <a:solidFill>
                  <a:schemeClr val="tx1">
                    <a:lumMod val="75000"/>
                    <a:lumOff val="25000"/>
                  </a:schemeClr>
                </a:solidFill>
                <a:latin typeface="Corbel" panose="020B0503020204020204" pitchFamily="34" charset="0"/>
              </a:rPr>
              <a:t>to create your own strategy!</a:t>
            </a:r>
          </a:p>
          <a:p>
            <a:pPr marL="514350" indent="-514350" algn="just">
              <a:buFont typeface="Courier New" panose="02070309020205020404" pitchFamily="49" charset="0"/>
              <a:buChar char="o"/>
            </a:pPr>
            <a:endParaRPr lang="en-GB" sz="2800" dirty="0">
              <a:solidFill>
                <a:schemeClr val="tx1">
                  <a:lumMod val="75000"/>
                  <a:lumOff val="25000"/>
                </a:schemeClr>
              </a:solidFill>
              <a:latin typeface="Corbel" panose="020B0503020204020204" pitchFamily="34" charset="0"/>
            </a:endParaRPr>
          </a:p>
          <a:p>
            <a:pPr marL="514350" indent="-514350" algn="just">
              <a:buFont typeface="Courier New" panose="02070309020205020404" pitchFamily="49" charset="0"/>
              <a:buChar char="o"/>
            </a:pPr>
            <a:r>
              <a:rPr lang="en-GB" sz="2800" dirty="0">
                <a:solidFill>
                  <a:schemeClr val="tx1">
                    <a:lumMod val="75000"/>
                    <a:lumOff val="25000"/>
                  </a:schemeClr>
                </a:solidFill>
                <a:latin typeface="Corbel" panose="020B0503020204020204" pitchFamily="34" charset="0"/>
              </a:rPr>
              <a:t>Listen and respect each</a:t>
            </a:r>
            <a:r>
              <a:rPr lang="hr-HR" sz="2800" dirty="0">
                <a:solidFill>
                  <a:schemeClr val="tx1">
                    <a:lumMod val="75000"/>
                    <a:lumOff val="25000"/>
                  </a:schemeClr>
                </a:solidFill>
                <a:latin typeface="Corbel" panose="020B0503020204020204" pitchFamily="34" charset="0"/>
              </a:rPr>
              <a:t> </a:t>
            </a:r>
            <a:r>
              <a:rPr lang="en-GB" sz="2800" dirty="0">
                <a:solidFill>
                  <a:schemeClr val="tx1">
                    <a:lumMod val="75000"/>
                    <a:lumOff val="25000"/>
                  </a:schemeClr>
                </a:solidFill>
                <a:latin typeface="Corbel" panose="020B0503020204020204" pitchFamily="34" charset="0"/>
              </a:rPr>
              <a:t>other!</a:t>
            </a:r>
          </a:p>
        </p:txBody>
      </p:sp>
    </p:spTree>
    <p:extLst>
      <p:ext uri="{BB962C8B-B14F-4D97-AF65-F5344CB8AC3E}">
        <p14:creationId xmlns:p14="http://schemas.microsoft.com/office/powerpoint/2010/main" val="318624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 name="object 3"/>
          <p:cNvSpPr/>
          <p:nvPr/>
        </p:nvSpPr>
        <p:spPr bwMode="auto">
          <a:xfrm>
            <a:off x="6648224" y="613073"/>
            <a:ext cx="4026535" cy="3022600"/>
          </a:xfrm>
          <a:custGeom>
            <a:avLst/>
            <a:gdLst/>
            <a:ahLst/>
            <a:cxnLst/>
            <a:rect l="l" t="t" r="r" b="b"/>
            <a:pathLst>
              <a:path w="4026534" h="3022600" extrusionOk="0">
                <a:moveTo>
                  <a:pt x="848804" y="819937"/>
                </a:moveTo>
                <a:lnTo>
                  <a:pt x="841324" y="773836"/>
                </a:lnTo>
                <a:lnTo>
                  <a:pt x="820508" y="733755"/>
                </a:lnTo>
                <a:lnTo>
                  <a:pt x="815822" y="729094"/>
                </a:lnTo>
                <a:lnTo>
                  <a:pt x="815822" y="819937"/>
                </a:lnTo>
                <a:lnTo>
                  <a:pt x="806894" y="863854"/>
                </a:lnTo>
                <a:lnTo>
                  <a:pt x="782535" y="899769"/>
                </a:lnTo>
                <a:lnTo>
                  <a:pt x="746455" y="924013"/>
                </a:lnTo>
                <a:lnTo>
                  <a:pt x="702335" y="932916"/>
                </a:lnTo>
                <a:lnTo>
                  <a:pt x="658190" y="924013"/>
                </a:lnTo>
                <a:lnTo>
                  <a:pt x="622109" y="899769"/>
                </a:lnTo>
                <a:lnTo>
                  <a:pt x="597763" y="863854"/>
                </a:lnTo>
                <a:lnTo>
                  <a:pt x="588835" y="819937"/>
                </a:lnTo>
                <a:lnTo>
                  <a:pt x="597763" y="775982"/>
                </a:lnTo>
                <a:lnTo>
                  <a:pt x="622109" y="740054"/>
                </a:lnTo>
                <a:lnTo>
                  <a:pt x="658190" y="715810"/>
                </a:lnTo>
                <a:lnTo>
                  <a:pt x="702335" y="706907"/>
                </a:lnTo>
                <a:lnTo>
                  <a:pt x="746455" y="715810"/>
                </a:lnTo>
                <a:lnTo>
                  <a:pt x="782535" y="740054"/>
                </a:lnTo>
                <a:lnTo>
                  <a:pt x="806894" y="775982"/>
                </a:lnTo>
                <a:lnTo>
                  <a:pt x="815822" y="819937"/>
                </a:lnTo>
                <a:lnTo>
                  <a:pt x="815822" y="729094"/>
                </a:lnTo>
                <a:lnTo>
                  <a:pt x="788784" y="702132"/>
                </a:lnTo>
                <a:lnTo>
                  <a:pt x="748576" y="681380"/>
                </a:lnTo>
                <a:lnTo>
                  <a:pt x="702335" y="673925"/>
                </a:lnTo>
                <a:lnTo>
                  <a:pt x="656082" y="681380"/>
                </a:lnTo>
                <a:lnTo>
                  <a:pt x="615873" y="702132"/>
                </a:lnTo>
                <a:lnTo>
                  <a:pt x="588835" y="729094"/>
                </a:lnTo>
                <a:lnTo>
                  <a:pt x="584149" y="733755"/>
                </a:lnTo>
                <a:lnTo>
                  <a:pt x="563333" y="773836"/>
                </a:lnTo>
                <a:lnTo>
                  <a:pt x="555853" y="819937"/>
                </a:lnTo>
                <a:lnTo>
                  <a:pt x="563333" y="866013"/>
                </a:lnTo>
                <a:lnTo>
                  <a:pt x="584149" y="906081"/>
                </a:lnTo>
                <a:lnTo>
                  <a:pt x="615873" y="937691"/>
                </a:lnTo>
                <a:lnTo>
                  <a:pt x="656082" y="958443"/>
                </a:lnTo>
                <a:lnTo>
                  <a:pt x="702335" y="965898"/>
                </a:lnTo>
                <a:lnTo>
                  <a:pt x="748576" y="958443"/>
                </a:lnTo>
                <a:lnTo>
                  <a:pt x="788784" y="937691"/>
                </a:lnTo>
                <a:lnTo>
                  <a:pt x="820508" y="906081"/>
                </a:lnTo>
                <a:lnTo>
                  <a:pt x="841324" y="866013"/>
                </a:lnTo>
                <a:lnTo>
                  <a:pt x="848804" y="819937"/>
                </a:lnTo>
                <a:close/>
              </a:path>
              <a:path w="4026534" h="3022600" extrusionOk="0">
                <a:moveTo>
                  <a:pt x="1338465" y="819937"/>
                </a:moveTo>
                <a:lnTo>
                  <a:pt x="1330985" y="773836"/>
                </a:lnTo>
                <a:lnTo>
                  <a:pt x="1310170" y="733755"/>
                </a:lnTo>
                <a:lnTo>
                  <a:pt x="1305483" y="729094"/>
                </a:lnTo>
                <a:lnTo>
                  <a:pt x="1305483" y="819937"/>
                </a:lnTo>
                <a:lnTo>
                  <a:pt x="1296543" y="863854"/>
                </a:lnTo>
                <a:lnTo>
                  <a:pt x="1272197" y="899769"/>
                </a:lnTo>
                <a:lnTo>
                  <a:pt x="1236116" y="924013"/>
                </a:lnTo>
                <a:lnTo>
                  <a:pt x="1191983" y="932916"/>
                </a:lnTo>
                <a:lnTo>
                  <a:pt x="1147838" y="924013"/>
                </a:lnTo>
                <a:lnTo>
                  <a:pt x="1111758" y="899769"/>
                </a:lnTo>
                <a:lnTo>
                  <a:pt x="1087424" y="863854"/>
                </a:lnTo>
                <a:lnTo>
                  <a:pt x="1078496" y="819937"/>
                </a:lnTo>
                <a:lnTo>
                  <a:pt x="1087424" y="775982"/>
                </a:lnTo>
                <a:lnTo>
                  <a:pt x="1111758" y="740054"/>
                </a:lnTo>
                <a:lnTo>
                  <a:pt x="1147838" y="715810"/>
                </a:lnTo>
                <a:lnTo>
                  <a:pt x="1191983" y="706907"/>
                </a:lnTo>
                <a:lnTo>
                  <a:pt x="1236116" y="715810"/>
                </a:lnTo>
                <a:lnTo>
                  <a:pt x="1272197" y="740054"/>
                </a:lnTo>
                <a:lnTo>
                  <a:pt x="1296543" y="775982"/>
                </a:lnTo>
                <a:lnTo>
                  <a:pt x="1305483" y="819937"/>
                </a:lnTo>
                <a:lnTo>
                  <a:pt x="1305483" y="729094"/>
                </a:lnTo>
                <a:lnTo>
                  <a:pt x="1278445" y="702132"/>
                </a:lnTo>
                <a:lnTo>
                  <a:pt x="1238237" y="681380"/>
                </a:lnTo>
                <a:lnTo>
                  <a:pt x="1191983" y="673925"/>
                </a:lnTo>
                <a:lnTo>
                  <a:pt x="1145743" y="681380"/>
                </a:lnTo>
                <a:lnTo>
                  <a:pt x="1105535" y="702132"/>
                </a:lnTo>
                <a:lnTo>
                  <a:pt x="1078496" y="729094"/>
                </a:lnTo>
                <a:lnTo>
                  <a:pt x="1073810" y="733755"/>
                </a:lnTo>
                <a:lnTo>
                  <a:pt x="1052995" y="773836"/>
                </a:lnTo>
                <a:lnTo>
                  <a:pt x="1045514" y="819937"/>
                </a:lnTo>
                <a:lnTo>
                  <a:pt x="1052995" y="866013"/>
                </a:lnTo>
                <a:lnTo>
                  <a:pt x="1073810" y="906081"/>
                </a:lnTo>
                <a:lnTo>
                  <a:pt x="1105535" y="937691"/>
                </a:lnTo>
                <a:lnTo>
                  <a:pt x="1145743" y="958443"/>
                </a:lnTo>
                <a:lnTo>
                  <a:pt x="1191983" y="965898"/>
                </a:lnTo>
                <a:lnTo>
                  <a:pt x="1238237" y="958443"/>
                </a:lnTo>
                <a:lnTo>
                  <a:pt x="1278445" y="937691"/>
                </a:lnTo>
                <a:lnTo>
                  <a:pt x="1310170" y="906081"/>
                </a:lnTo>
                <a:lnTo>
                  <a:pt x="1330985" y="866013"/>
                </a:lnTo>
                <a:lnTo>
                  <a:pt x="1338465" y="819937"/>
                </a:lnTo>
                <a:close/>
              </a:path>
              <a:path w="4026534" h="3022600" extrusionOk="0">
                <a:moveTo>
                  <a:pt x="1828114" y="819937"/>
                </a:moveTo>
                <a:lnTo>
                  <a:pt x="1820633" y="773836"/>
                </a:lnTo>
                <a:lnTo>
                  <a:pt x="1799818" y="733755"/>
                </a:lnTo>
                <a:lnTo>
                  <a:pt x="1795132" y="729094"/>
                </a:lnTo>
                <a:lnTo>
                  <a:pt x="1795132" y="819937"/>
                </a:lnTo>
                <a:lnTo>
                  <a:pt x="1786204" y="863854"/>
                </a:lnTo>
                <a:lnTo>
                  <a:pt x="1761858" y="899769"/>
                </a:lnTo>
                <a:lnTo>
                  <a:pt x="1725777" y="924013"/>
                </a:lnTo>
                <a:lnTo>
                  <a:pt x="1681645" y="932916"/>
                </a:lnTo>
                <a:lnTo>
                  <a:pt x="1637499" y="924013"/>
                </a:lnTo>
                <a:lnTo>
                  <a:pt x="1601419" y="899769"/>
                </a:lnTo>
                <a:lnTo>
                  <a:pt x="1577086" y="863854"/>
                </a:lnTo>
                <a:lnTo>
                  <a:pt x="1568145" y="819937"/>
                </a:lnTo>
                <a:lnTo>
                  <a:pt x="1577086" y="775982"/>
                </a:lnTo>
                <a:lnTo>
                  <a:pt x="1601419" y="740054"/>
                </a:lnTo>
                <a:lnTo>
                  <a:pt x="1637499" y="715810"/>
                </a:lnTo>
                <a:lnTo>
                  <a:pt x="1681645" y="706907"/>
                </a:lnTo>
                <a:lnTo>
                  <a:pt x="1725777" y="715810"/>
                </a:lnTo>
                <a:lnTo>
                  <a:pt x="1761858" y="740054"/>
                </a:lnTo>
                <a:lnTo>
                  <a:pt x="1786204" y="775982"/>
                </a:lnTo>
                <a:lnTo>
                  <a:pt x="1795132" y="819937"/>
                </a:lnTo>
                <a:lnTo>
                  <a:pt x="1795132" y="729094"/>
                </a:lnTo>
                <a:lnTo>
                  <a:pt x="1768094" y="702132"/>
                </a:lnTo>
                <a:lnTo>
                  <a:pt x="1727898" y="681380"/>
                </a:lnTo>
                <a:lnTo>
                  <a:pt x="1681645" y="673925"/>
                </a:lnTo>
                <a:lnTo>
                  <a:pt x="1635391" y="681380"/>
                </a:lnTo>
                <a:lnTo>
                  <a:pt x="1595196" y="702132"/>
                </a:lnTo>
                <a:lnTo>
                  <a:pt x="1568145" y="729094"/>
                </a:lnTo>
                <a:lnTo>
                  <a:pt x="1542656" y="773836"/>
                </a:lnTo>
                <a:lnTo>
                  <a:pt x="1535176" y="819937"/>
                </a:lnTo>
                <a:lnTo>
                  <a:pt x="1542656" y="866013"/>
                </a:lnTo>
                <a:lnTo>
                  <a:pt x="1563471" y="906081"/>
                </a:lnTo>
                <a:lnTo>
                  <a:pt x="1595196" y="937691"/>
                </a:lnTo>
                <a:lnTo>
                  <a:pt x="1635391" y="958443"/>
                </a:lnTo>
                <a:lnTo>
                  <a:pt x="1681645" y="965898"/>
                </a:lnTo>
                <a:lnTo>
                  <a:pt x="1727898" y="958443"/>
                </a:lnTo>
                <a:lnTo>
                  <a:pt x="1768094" y="937691"/>
                </a:lnTo>
                <a:lnTo>
                  <a:pt x="1799818" y="906081"/>
                </a:lnTo>
                <a:lnTo>
                  <a:pt x="1820633" y="866013"/>
                </a:lnTo>
                <a:lnTo>
                  <a:pt x="1828114" y="819937"/>
                </a:lnTo>
                <a:close/>
              </a:path>
              <a:path w="4026534" h="3022600" extrusionOk="0">
                <a:moveTo>
                  <a:pt x="2487180" y="1543900"/>
                </a:moveTo>
                <a:lnTo>
                  <a:pt x="2479700" y="1497787"/>
                </a:lnTo>
                <a:lnTo>
                  <a:pt x="2458872" y="1457718"/>
                </a:lnTo>
                <a:lnTo>
                  <a:pt x="2454198" y="1453057"/>
                </a:lnTo>
                <a:lnTo>
                  <a:pt x="2454198" y="1543900"/>
                </a:lnTo>
                <a:lnTo>
                  <a:pt x="2445258" y="1587817"/>
                </a:lnTo>
                <a:lnTo>
                  <a:pt x="2420912" y="1623720"/>
                </a:lnTo>
                <a:lnTo>
                  <a:pt x="2384818" y="1647939"/>
                </a:lnTo>
                <a:lnTo>
                  <a:pt x="2340660" y="1656829"/>
                </a:lnTo>
                <a:lnTo>
                  <a:pt x="2296541" y="1647939"/>
                </a:lnTo>
                <a:lnTo>
                  <a:pt x="2260473" y="1623720"/>
                </a:lnTo>
                <a:lnTo>
                  <a:pt x="2236139" y="1587817"/>
                </a:lnTo>
                <a:lnTo>
                  <a:pt x="2227211" y="1543900"/>
                </a:lnTo>
                <a:lnTo>
                  <a:pt x="2236139" y="1499933"/>
                </a:lnTo>
                <a:lnTo>
                  <a:pt x="2260473" y="1464005"/>
                </a:lnTo>
                <a:lnTo>
                  <a:pt x="2296541" y="1439760"/>
                </a:lnTo>
                <a:lnTo>
                  <a:pt x="2340660" y="1430870"/>
                </a:lnTo>
                <a:lnTo>
                  <a:pt x="2384818" y="1439760"/>
                </a:lnTo>
                <a:lnTo>
                  <a:pt x="2420912" y="1464005"/>
                </a:lnTo>
                <a:lnTo>
                  <a:pt x="2445258" y="1499933"/>
                </a:lnTo>
                <a:lnTo>
                  <a:pt x="2454198" y="1543900"/>
                </a:lnTo>
                <a:lnTo>
                  <a:pt x="2454198" y="1453057"/>
                </a:lnTo>
                <a:lnTo>
                  <a:pt x="2427147" y="1426095"/>
                </a:lnTo>
                <a:lnTo>
                  <a:pt x="2386927" y="1405343"/>
                </a:lnTo>
                <a:lnTo>
                  <a:pt x="2340660" y="1397889"/>
                </a:lnTo>
                <a:lnTo>
                  <a:pt x="2294432" y="1405343"/>
                </a:lnTo>
                <a:lnTo>
                  <a:pt x="2254237" y="1426095"/>
                </a:lnTo>
                <a:lnTo>
                  <a:pt x="2227211" y="1453045"/>
                </a:lnTo>
                <a:lnTo>
                  <a:pt x="2201710" y="1497787"/>
                </a:lnTo>
                <a:lnTo>
                  <a:pt x="2194229" y="1543900"/>
                </a:lnTo>
                <a:lnTo>
                  <a:pt x="2201710" y="1589951"/>
                </a:lnTo>
                <a:lnTo>
                  <a:pt x="2222525" y="1630006"/>
                </a:lnTo>
                <a:lnTo>
                  <a:pt x="2254237" y="1661617"/>
                </a:lnTo>
                <a:lnTo>
                  <a:pt x="2294432" y="1682356"/>
                </a:lnTo>
                <a:lnTo>
                  <a:pt x="2340660" y="1689811"/>
                </a:lnTo>
                <a:lnTo>
                  <a:pt x="2386927" y="1682356"/>
                </a:lnTo>
                <a:lnTo>
                  <a:pt x="2427147" y="1661617"/>
                </a:lnTo>
                <a:lnTo>
                  <a:pt x="2458872" y="1630006"/>
                </a:lnTo>
                <a:lnTo>
                  <a:pt x="2479700" y="1589951"/>
                </a:lnTo>
                <a:lnTo>
                  <a:pt x="2487180" y="1543900"/>
                </a:lnTo>
                <a:close/>
              </a:path>
              <a:path w="4026534" h="3022600" extrusionOk="0">
                <a:moveTo>
                  <a:pt x="2976791" y="1543900"/>
                </a:moveTo>
                <a:lnTo>
                  <a:pt x="2969310" y="1497787"/>
                </a:lnTo>
                <a:lnTo>
                  <a:pt x="2948495" y="1457718"/>
                </a:lnTo>
                <a:lnTo>
                  <a:pt x="2943809" y="1453045"/>
                </a:lnTo>
                <a:lnTo>
                  <a:pt x="2943809" y="1543900"/>
                </a:lnTo>
                <a:lnTo>
                  <a:pt x="2934881" y="1587817"/>
                </a:lnTo>
                <a:lnTo>
                  <a:pt x="2910548" y="1623720"/>
                </a:lnTo>
                <a:lnTo>
                  <a:pt x="2874467" y="1647939"/>
                </a:lnTo>
                <a:lnTo>
                  <a:pt x="2830322" y="1656829"/>
                </a:lnTo>
                <a:lnTo>
                  <a:pt x="2786189" y="1647939"/>
                </a:lnTo>
                <a:lnTo>
                  <a:pt x="2750108" y="1623720"/>
                </a:lnTo>
                <a:lnTo>
                  <a:pt x="2725763" y="1587817"/>
                </a:lnTo>
                <a:lnTo>
                  <a:pt x="2716822" y="1543900"/>
                </a:lnTo>
                <a:lnTo>
                  <a:pt x="2725763" y="1499933"/>
                </a:lnTo>
                <a:lnTo>
                  <a:pt x="2750108" y="1464005"/>
                </a:lnTo>
                <a:lnTo>
                  <a:pt x="2786189" y="1439760"/>
                </a:lnTo>
                <a:lnTo>
                  <a:pt x="2830322" y="1430870"/>
                </a:lnTo>
                <a:lnTo>
                  <a:pt x="2874467" y="1439760"/>
                </a:lnTo>
                <a:lnTo>
                  <a:pt x="2910548" y="1464005"/>
                </a:lnTo>
                <a:lnTo>
                  <a:pt x="2934881" y="1499933"/>
                </a:lnTo>
                <a:lnTo>
                  <a:pt x="2943809" y="1543900"/>
                </a:lnTo>
                <a:lnTo>
                  <a:pt x="2943809" y="1453045"/>
                </a:lnTo>
                <a:lnTo>
                  <a:pt x="2916771" y="1426095"/>
                </a:lnTo>
                <a:lnTo>
                  <a:pt x="2876562" y="1405343"/>
                </a:lnTo>
                <a:lnTo>
                  <a:pt x="2830322" y="1397889"/>
                </a:lnTo>
                <a:lnTo>
                  <a:pt x="2784068" y="1405343"/>
                </a:lnTo>
                <a:lnTo>
                  <a:pt x="2743860" y="1426095"/>
                </a:lnTo>
                <a:lnTo>
                  <a:pt x="2716822" y="1453057"/>
                </a:lnTo>
                <a:lnTo>
                  <a:pt x="2712135" y="1457718"/>
                </a:lnTo>
                <a:lnTo>
                  <a:pt x="2691320" y="1497787"/>
                </a:lnTo>
                <a:lnTo>
                  <a:pt x="2683840" y="1543900"/>
                </a:lnTo>
                <a:lnTo>
                  <a:pt x="2691320" y="1589951"/>
                </a:lnTo>
                <a:lnTo>
                  <a:pt x="2712135" y="1630006"/>
                </a:lnTo>
                <a:lnTo>
                  <a:pt x="2743860" y="1661617"/>
                </a:lnTo>
                <a:lnTo>
                  <a:pt x="2784068" y="1682356"/>
                </a:lnTo>
                <a:lnTo>
                  <a:pt x="2830322" y="1689811"/>
                </a:lnTo>
                <a:lnTo>
                  <a:pt x="2876562" y="1682356"/>
                </a:lnTo>
                <a:lnTo>
                  <a:pt x="2916771" y="1661617"/>
                </a:lnTo>
                <a:lnTo>
                  <a:pt x="2948495" y="1630006"/>
                </a:lnTo>
                <a:lnTo>
                  <a:pt x="2969310" y="1589951"/>
                </a:lnTo>
                <a:lnTo>
                  <a:pt x="2976791" y="1543900"/>
                </a:lnTo>
                <a:close/>
              </a:path>
              <a:path w="4026534" h="3022600" extrusionOk="0">
                <a:moveTo>
                  <a:pt x="3466490" y="1543900"/>
                </a:moveTo>
                <a:lnTo>
                  <a:pt x="3459010" y="1497787"/>
                </a:lnTo>
                <a:lnTo>
                  <a:pt x="3438194" y="1457718"/>
                </a:lnTo>
                <a:lnTo>
                  <a:pt x="3433508" y="1453057"/>
                </a:lnTo>
                <a:lnTo>
                  <a:pt x="3433508" y="1543900"/>
                </a:lnTo>
                <a:lnTo>
                  <a:pt x="3424580" y="1587817"/>
                </a:lnTo>
                <a:lnTo>
                  <a:pt x="3400221" y="1623720"/>
                </a:lnTo>
                <a:lnTo>
                  <a:pt x="3364128" y="1647939"/>
                </a:lnTo>
                <a:lnTo>
                  <a:pt x="3319970" y="1656829"/>
                </a:lnTo>
                <a:lnTo>
                  <a:pt x="3275825" y="1647939"/>
                </a:lnTo>
                <a:lnTo>
                  <a:pt x="3239744" y="1623720"/>
                </a:lnTo>
                <a:lnTo>
                  <a:pt x="3215411" y="1587817"/>
                </a:lnTo>
                <a:lnTo>
                  <a:pt x="3206483" y="1543900"/>
                </a:lnTo>
                <a:lnTo>
                  <a:pt x="3215411" y="1499933"/>
                </a:lnTo>
                <a:lnTo>
                  <a:pt x="3239744" y="1464005"/>
                </a:lnTo>
                <a:lnTo>
                  <a:pt x="3275825" y="1439760"/>
                </a:lnTo>
                <a:lnTo>
                  <a:pt x="3319970" y="1430870"/>
                </a:lnTo>
                <a:lnTo>
                  <a:pt x="3364128" y="1439760"/>
                </a:lnTo>
                <a:lnTo>
                  <a:pt x="3400221" y="1464005"/>
                </a:lnTo>
                <a:lnTo>
                  <a:pt x="3424580" y="1499933"/>
                </a:lnTo>
                <a:lnTo>
                  <a:pt x="3433508" y="1543900"/>
                </a:lnTo>
                <a:lnTo>
                  <a:pt x="3433508" y="1453057"/>
                </a:lnTo>
                <a:lnTo>
                  <a:pt x="3406457" y="1426095"/>
                </a:lnTo>
                <a:lnTo>
                  <a:pt x="3366249" y="1405343"/>
                </a:lnTo>
                <a:lnTo>
                  <a:pt x="3319970" y="1397889"/>
                </a:lnTo>
                <a:lnTo>
                  <a:pt x="3273729" y="1405343"/>
                </a:lnTo>
                <a:lnTo>
                  <a:pt x="3233521" y="1426095"/>
                </a:lnTo>
                <a:lnTo>
                  <a:pt x="3206483" y="1453057"/>
                </a:lnTo>
                <a:lnTo>
                  <a:pt x="3201797" y="1457718"/>
                </a:lnTo>
                <a:lnTo>
                  <a:pt x="3180981" y="1497787"/>
                </a:lnTo>
                <a:lnTo>
                  <a:pt x="3173501" y="1543900"/>
                </a:lnTo>
                <a:lnTo>
                  <a:pt x="3180981" y="1589951"/>
                </a:lnTo>
                <a:lnTo>
                  <a:pt x="3201797" y="1630006"/>
                </a:lnTo>
                <a:lnTo>
                  <a:pt x="3233521" y="1661617"/>
                </a:lnTo>
                <a:lnTo>
                  <a:pt x="3273729" y="1682356"/>
                </a:lnTo>
                <a:lnTo>
                  <a:pt x="3319970" y="1689811"/>
                </a:lnTo>
                <a:lnTo>
                  <a:pt x="3366249" y="1682356"/>
                </a:lnTo>
                <a:lnTo>
                  <a:pt x="3406457" y="1661617"/>
                </a:lnTo>
                <a:lnTo>
                  <a:pt x="3438194" y="1630006"/>
                </a:lnTo>
                <a:lnTo>
                  <a:pt x="3459010" y="1589951"/>
                </a:lnTo>
                <a:lnTo>
                  <a:pt x="3466490" y="1543900"/>
                </a:lnTo>
                <a:close/>
              </a:path>
              <a:path w="4026534" h="3022600" extrusionOk="0">
                <a:moveTo>
                  <a:pt x="4025925" y="1543900"/>
                </a:moveTo>
                <a:lnTo>
                  <a:pt x="4024617" y="1505356"/>
                </a:lnTo>
                <a:lnTo>
                  <a:pt x="4020743" y="1467269"/>
                </a:lnTo>
                <a:lnTo>
                  <a:pt x="4014368" y="1429664"/>
                </a:lnTo>
                <a:lnTo>
                  <a:pt x="3994289" y="1356118"/>
                </a:lnTo>
                <a:lnTo>
                  <a:pt x="3992943" y="1352562"/>
                </a:lnTo>
                <a:lnTo>
                  <a:pt x="3992943" y="1543900"/>
                </a:lnTo>
                <a:lnTo>
                  <a:pt x="3991597" y="1581962"/>
                </a:lnTo>
                <a:lnTo>
                  <a:pt x="3981043" y="1656676"/>
                </a:lnTo>
                <a:lnTo>
                  <a:pt x="3960380" y="1729193"/>
                </a:lnTo>
                <a:lnTo>
                  <a:pt x="3930129" y="1799221"/>
                </a:lnTo>
                <a:lnTo>
                  <a:pt x="3911562" y="1833181"/>
                </a:lnTo>
                <a:lnTo>
                  <a:pt x="3890772" y="1866392"/>
                </a:lnTo>
                <a:lnTo>
                  <a:pt x="3867823" y="1898815"/>
                </a:lnTo>
                <a:lnTo>
                  <a:pt x="3842778" y="1930387"/>
                </a:lnTo>
                <a:lnTo>
                  <a:pt x="3815715" y="1961095"/>
                </a:lnTo>
                <a:lnTo>
                  <a:pt x="3786670" y="1990890"/>
                </a:lnTo>
                <a:lnTo>
                  <a:pt x="3755720" y="2019706"/>
                </a:lnTo>
                <a:lnTo>
                  <a:pt x="3722928" y="2047532"/>
                </a:lnTo>
                <a:lnTo>
                  <a:pt x="3688346" y="2074316"/>
                </a:lnTo>
                <a:lnTo>
                  <a:pt x="3652037" y="2100021"/>
                </a:lnTo>
                <a:lnTo>
                  <a:pt x="3614064" y="2124595"/>
                </a:lnTo>
                <a:lnTo>
                  <a:pt x="3574478" y="2147989"/>
                </a:lnTo>
                <a:lnTo>
                  <a:pt x="3533368" y="2170188"/>
                </a:lnTo>
                <a:lnTo>
                  <a:pt x="3490772" y="2191131"/>
                </a:lnTo>
                <a:lnTo>
                  <a:pt x="3446754" y="2210790"/>
                </a:lnTo>
                <a:lnTo>
                  <a:pt x="3401390" y="2229104"/>
                </a:lnTo>
                <a:lnTo>
                  <a:pt x="3354717" y="2246045"/>
                </a:lnTo>
                <a:lnTo>
                  <a:pt x="3306826" y="2261578"/>
                </a:lnTo>
                <a:lnTo>
                  <a:pt x="3257753" y="2275649"/>
                </a:lnTo>
                <a:lnTo>
                  <a:pt x="3207562" y="2288222"/>
                </a:lnTo>
                <a:lnTo>
                  <a:pt x="3156331" y="2299246"/>
                </a:lnTo>
                <a:lnTo>
                  <a:pt x="3104108" y="2308695"/>
                </a:lnTo>
                <a:lnTo>
                  <a:pt x="3050959" y="2316518"/>
                </a:lnTo>
                <a:lnTo>
                  <a:pt x="2996946" y="2322665"/>
                </a:lnTo>
                <a:lnTo>
                  <a:pt x="2942120" y="2327122"/>
                </a:lnTo>
                <a:lnTo>
                  <a:pt x="2886557" y="2329815"/>
                </a:lnTo>
                <a:lnTo>
                  <a:pt x="2830322" y="2330729"/>
                </a:lnTo>
                <a:lnTo>
                  <a:pt x="2782062" y="2330043"/>
                </a:lnTo>
                <a:lnTo>
                  <a:pt x="2733637" y="2327999"/>
                </a:lnTo>
                <a:lnTo>
                  <a:pt x="2685224" y="2324608"/>
                </a:lnTo>
                <a:lnTo>
                  <a:pt x="2637002" y="2319858"/>
                </a:lnTo>
                <a:lnTo>
                  <a:pt x="2628531" y="2318791"/>
                </a:lnTo>
                <a:lnTo>
                  <a:pt x="2620505" y="2324671"/>
                </a:lnTo>
                <a:lnTo>
                  <a:pt x="2504529" y="2953512"/>
                </a:lnTo>
                <a:lnTo>
                  <a:pt x="2119642" y="2167585"/>
                </a:lnTo>
                <a:lnTo>
                  <a:pt x="2117153" y="2165007"/>
                </a:lnTo>
                <a:lnTo>
                  <a:pt x="2065528" y="2136165"/>
                </a:lnTo>
                <a:lnTo>
                  <a:pt x="2019490" y="2107476"/>
                </a:lnTo>
                <a:lnTo>
                  <a:pt x="1976056" y="2077377"/>
                </a:lnTo>
                <a:lnTo>
                  <a:pt x="1935251" y="2045944"/>
                </a:lnTo>
                <a:lnTo>
                  <a:pt x="1897138" y="2013242"/>
                </a:lnTo>
                <a:lnTo>
                  <a:pt x="1861769" y="1979333"/>
                </a:lnTo>
                <a:lnTo>
                  <a:pt x="1829181" y="1944293"/>
                </a:lnTo>
                <a:lnTo>
                  <a:pt x="1799437" y="1908200"/>
                </a:lnTo>
                <a:lnTo>
                  <a:pt x="1772589" y="1871116"/>
                </a:lnTo>
                <a:lnTo>
                  <a:pt x="1750860" y="1836597"/>
                </a:lnTo>
                <a:lnTo>
                  <a:pt x="1752600" y="1833105"/>
                </a:lnTo>
                <a:lnTo>
                  <a:pt x="1930400" y="1466037"/>
                </a:lnTo>
                <a:lnTo>
                  <a:pt x="1981200" y="1437627"/>
                </a:lnTo>
                <a:lnTo>
                  <a:pt x="2032000" y="1407642"/>
                </a:lnTo>
                <a:lnTo>
                  <a:pt x="2082800" y="1376159"/>
                </a:lnTo>
                <a:lnTo>
                  <a:pt x="2120900" y="1343279"/>
                </a:lnTo>
                <a:lnTo>
                  <a:pt x="2159000" y="1309039"/>
                </a:lnTo>
                <a:lnTo>
                  <a:pt x="2197100" y="1273530"/>
                </a:lnTo>
                <a:lnTo>
                  <a:pt x="2235200" y="1236827"/>
                </a:lnTo>
                <a:lnTo>
                  <a:pt x="2260600" y="1199007"/>
                </a:lnTo>
                <a:lnTo>
                  <a:pt x="2286000" y="1160119"/>
                </a:lnTo>
                <a:lnTo>
                  <a:pt x="2311400" y="1120254"/>
                </a:lnTo>
                <a:lnTo>
                  <a:pt x="2336800" y="1079487"/>
                </a:lnTo>
                <a:lnTo>
                  <a:pt x="2349500" y="1037894"/>
                </a:lnTo>
                <a:lnTo>
                  <a:pt x="2387600" y="908812"/>
                </a:lnTo>
                <a:lnTo>
                  <a:pt x="2387600" y="816267"/>
                </a:lnTo>
                <a:lnTo>
                  <a:pt x="2433497" y="804189"/>
                </a:lnTo>
                <a:lnTo>
                  <a:pt x="2480399" y="793394"/>
                </a:lnTo>
                <a:lnTo>
                  <a:pt x="2528176" y="783932"/>
                </a:lnTo>
                <a:lnTo>
                  <a:pt x="2576753" y="775830"/>
                </a:lnTo>
                <a:lnTo>
                  <a:pt x="2626118" y="769112"/>
                </a:lnTo>
                <a:lnTo>
                  <a:pt x="2676194" y="763841"/>
                </a:lnTo>
                <a:lnTo>
                  <a:pt x="2726956" y="760031"/>
                </a:lnTo>
                <a:lnTo>
                  <a:pt x="2778353" y="757720"/>
                </a:lnTo>
                <a:lnTo>
                  <a:pt x="2830322" y="756932"/>
                </a:lnTo>
                <a:lnTo>
                  <a:pt x="2886557" y="757847"/>
                </a:lnTo>
                <a:lnTo>
                  <a:pt x="2942120" y="760552"/>
                </a:lnTo>
                <a:lnTo>
                  <a:pt x="2996946" y="764997"/>
                </a:lnTo>
                <a:lnTo>
                  <a:pt x="3050959" y="771156"/>
                </a:lnTo>
                <a:lnTo>
                  <a:pt x="3104108" y="778979"/>
                </a:lnTo>
                <a:lnTo>
                  <a:pt x="3156331" y="788416"/>
                </a:lnTo>
                <a:lnTo>
                  <a:pt x="3207562" y="799452"/>
                </a:lnTo>
                <a:lnTo>
                  <a:pt x="3257753" y="812025"/>
                </a:lnTo>
                <a:lnTo>
                  <a:pt x="3306826" y="826096"/>
                </a:lnTo>
                <a:lnTo>
                  <a:pt x="3354717" y="841616"/>
                </a:lnTo>
                <a:lnTo>
                  <a:pt x="3401390" y="858570"/>
                </a:lnTo>
                <a:lnTo>
                  <a:pt x="3446754" y="876896"/>
                </a:lnTo>
                <a:lnTo>
                  <a:pt x="3490772" y="896543"/>
                </a:lnTo>
                <a:lnTo>
                  <a:pt x="3533368" y="917498"/>
                </a:lnTo>
                <a:lnTo>
                  <a:pt x="3574478" y="939698"/>
                </a:lnTo>
                <a:lnTo>
                  <a:pt x="3614064" y="963104"/>
                </a:lnTo>
                <a:lnTo>
                  <a:pt x="3652037" y="987679"/>
                </a:lnTo>
                <a:lnTo>
                  <a:pt x="3688346" y="1013383"/>
                </a:lnTo>
                <a:lnTo>
                  <a:pt x="3722928" y="1040168"/>
                </a:lnTo>
                <a:lnTo>
                  <a:pt x="3755720" y="1067993"/>
                </a:lnTo>
                <a:lnTo>
                  <a:pt x="3786670" y="1096822"/>
                </a:lnTo>
                <a:lnTo>
                  <a:pt x="3815715" y="1126617"/>
                </a:lnTo>
                <a:lnTo>
                  <a:pt x="3842778" y="1157325"/>
                </a:lnTo>
                <a:lnTo>
                  <a:pt x="3867823" y="1188910"/>
                </a:lnTo>
                <a:lnTo>
                  <a:pt x="3890772" y="1221333"/>
                </a:lnTo>
                <a:lnTo>
                  <a:pt x="3911562" y="1254556"/>
                </a:lnTo>
                <a:lnTo>
                  <a:pt x="3930129" y="1288529"/>
                </a:lnTo>
                <a:lnTo>
                  <a:pt x="3946423" y="1323200"/>
                </a:lnTo>
                <a:lnTo>
                  <a:pt x="3971937" y="1394536"/>
                </a:lnTo>
                <a:lnTo>
                  <a:pt x="3987609" y="1468208"/>
                </a:lnTo>
                <a:lnTo>
                  <a:pt x="3992943" y="1543900"/>
                </a:lnTo>
                <a:lnTo>
                  <a:pt x="3992943" y="1352562"/>
                </a:lnTo>
                <a:lnTo>
                  <a:pt x="3964876" y="1284998"/>
                </a:lnTo>
                <a:lnTo>
                  <a:pt x="3946804" y="1250467"/>
                </a:lnTo>
                <a:lnTo>
                  <a:pt x="3926560" y="1216647"/>
                </a:lnTo>
                <a:lnTo>
                  <a:pt x="3904221" y="1183614"/>
                </a:lnTo>
                <a:lnTo>
                  <a:pt x="3879824" y="1151382"/>
                </a:lnTo>
                <a:lnTo>
                  <a:pt x="3853446" y="1120000"/>
                </a:lnTo>
                <a:lnTo>
                  <a:pt x="3825125" y="1089520"/>
                </a:lnTo>
                <a:lnTo>
                  <a:pt x="3794937" y="1059954"/>
                </a:lnTo>
                <a:lnTo>
                  <a:pt x="3762933" y="1031367"/>
                </a:lnTo>
                <a:lnTo>
                  <a:pt x="3729164" y="1003769"/>
                </a:lnTo>
                <a:lnTo>
                  <a:pt x="3693706" y="977239"/>
                </a:lnTo>
                <a:lnTo>
                  <a:pt x="3656596" y="951788"/>
                </a:lnTo>
                <a:lnTo>
                  <a:pt x="3617899" y="927468"/>
                </a:lnTo>
                <a:lnTo>
                  <a:pt x="3577666" y="904316"/>
                </a:lnTo>
                <a:lnTo>
                  <a:pt x="3535972" y="882357"/>
                </a:lnTo>
                <a:lnTo>
                  <a:pt x="3492868" y="861656"/>
                </a:lnTo>
                <a:lnTo>
                  <a:pt x="3448405" y="842238"/>
                </a:lnTo>
                <a:lnTo>
                  <a:pt x="3402660" y="824153"/>
                </a:lnTo>
                <a:lnTo>
                  <a:pt x="3355657" y="807415"/>
                </a:lnTo>
                <a:lnTo>
                  <a:pt x="3307486" y="792099"/>
                </a:lnTo>
                <a:lnTo>
                  <a:pt x="3258185" y="778217"/>
                </a:lnTo>
                <a:lnTo>
                  <a:pt x="3207816" y="765822"/>
                </a:lnTo>
                <a:lnTo>
                  <a:pt x="3156445" y="754951"/>
                </a:lnTo>
                <a:lnTo>
                  <a:pt x="3104134" y="745655"/>
                </a:lnTo>
                <a:lnTo>
                  <a:pt x="3050921" y="737946"/>
                </a:lnTo>
                <a:lnTo>
                  <a:pt x="2996869" y="731888"/>
                </a:lnTo>
                <a:lnTo>
                  <a:pt x="2942056" y="727506"/>
                </a:lnTo>
                <a:lnTo>
                  <a:pt x="2886519" y="724852"/>
                </a:lnTo>
                <a:lnTo>
                  <a:pt x="2830322" y="723963"/>
                </a:lnTo>
                <a:lnTo>
                  <a:pt x="2778315" y="724725"/>
                </a:lnTo>
                <a:lnTo>
                  <a:pt x="2726867" y="726998"/>
                </a:lnTo>
                <a:lnTo>
                  <a:pt x="2676017" y="730758"/>
                </a:lnTo>
                <a:lnTo>
                  <a:pt x="2625839" y="735965"/>
                </a:lnTo>
                <a:lnTo>
                  <a:pt x="2576347" y="742581"/>
                </a:lnTo>
                <a:lnTo>
                  <a:pt x="2527604" y="750595"/>
                </a:lnTo>
                <a:lnTo>
                  <a:pt x="2479649" y="759955"/>
                </a:lnTo>
                <a:lnTo>
                  <a:pt x="2432532" y="770636"/>
                </a:lnTo>
                <a:lnTo>
                  <a:pt x="2387600" y="782281"/>
                </a:lnTo>
                <a:lnTo>
                  <a:pt x="2387600" y="706831"/>
                </a:lnTo>
                <a:lnTo>
                  <a:pt x="2362200" y="633171"/>
                </a:lnTo>
                <a:lnTo>
                  <a:pt x="2362200" y="781862"/>
                </a:lnTo>
                <a:lnTo>
                  <a:pt x="2362200" y="862647"/>
                </a:lnTo>
                <a:lnTo>
                  <a:pt x="2349500" y="904938"/>
                </a:lnTo>
                <a:lnTo>
                  <a:pt x="2349500" y="946721"/>
                </a:lnTo>
                <a:lnTo>
                  <a:pt x="2324100" y="1028496"/>
                </a:lnTo>
                <a:lnTo>
                  <a:pt x="2298700" y="1068349"/>
                </a:lnTo>
                <a:lnTo>
                  <a:pt x="2286000" y="1107414"/>
                </a:lnTo>
                <a:lnTo>
                  <a:pt x="2260600" y="1145628"/>
                </a:lnTo>
                <a:lnTo>
                  <a:pt x="2235200" y="1182928"/>
                </a:lnTo>
                <a:lnTo>
                  <a:pt x="2197100" y="1219225"/>
                </a:lnTo>
                <a:lnTo>
                  <a:pt x="2171700" y="1254442"/>
                </a:lnTo>
                <a:lnTo>
                  <a:pt x="2133600" y="1288542"/>
                </a:lnTo>
                <a:lnTo>
                  <a:pt x="2095500" y="1321422"/>
                </a:lnTo>
                <a:lnTo>
                  <a:pt x="2057400" y="1353019"/>
                </a:lnTo>
                <a:lnTo>
                  <a:pt x="2006600" y="1383284"/>
                </a:lnTo>
                <a:lnTo>
                  <a:pt x="1968500" y="1412113"/>
                </a:lnTo>
                <a:lnTo>
                  <a:pt x="1917700" y="1439456"/>
                </a:lnTo>
                <a:lnTo>
                  <a:pt x="1917700" y="1441043"/>
                </a:lnTo>
                <a:lnTo>
                  <a:pt x="1905000" y="1443672"/>
                </a:lnTo>
                <a:lnTo>
                  <a:pt x="1524000" y="2229599"/>
                </a:lnTo>
                <a:lnTo>
                  <a:pt x="1409700" y="1601393"/>
                </a:lnTo>
                <a:lnTo>
                  <a:pt x="1397000" y="1595818"/>
                </a:lnTo>
                <a:lnTo>
                  <a:pt x="1346200" y="1600669"/>
                </a:lnTo>
                <a:lnTo>
                  <a:pt x="1295400" y="1604073"/>
                </a:lnTo>
                <a:lnTo>
                  <a:pt x="1244600" y="1606118"/>
                </a:lnTo>
                <a:lnTo>
                  <a:pt x="1193800" y="1606804"/>
                </a:lnTo>
                <a:lnTo>
                  <a:pt x="1143000" y="1605902"/>
                </a:lnTo>
                <a:lnTo>
                  <a:pt x="1092200" y="1603197"/>
                </a:lnTo>
                <a:lnTo>
                  <a:pt x="1028700" y="1598752"/>
                </a:lnTo>
                <a:lnTo>
                  <a:pt x="977900" y="1592592"/>
                </a:lnTo>
                <a:lnTo>
                  <a:pt x="927100" y="1584769"/>
                </a:lnTo>
                <a:lnTo>
                  <a:pt x="876300" y="1575320"/>
                </a:lnTo>
                <a:lnTo>
                  <a:pt x="825500" y="1564297"/>
                </a:lnTo>
                <a:lnTo>
                  <a:pt x="774700" y="1551724"/>
                </a:lnTo>
                <a:lnTo>
                  <a:pt x="723900" y="1537652"/>
                </a:lnTo>
                <a:lnTo>
                  <a:pt x="673100" y="1522120"/>
                </a:lnTo>
                <a:lnTo>
                  <a:pt x="622300" y="1505178"/>
                </a:lnTo>
                <a:lnTo>
                  <a:pt x="584200" y="1486852"/>
                </a:lnTo>
                <a:lnTo>
                  <a:pt x="533400" y="1467205"/>
                </a:lnTo>
                <a:lnTo>
                  <a:pt x="495300" y="1446250"/>
                </a:lnTo>
                <a:lnTo>
                  <a:pt x="457200" y="1424063"/>
                </a:lnTo>
                <a:lnTo>
                  <a:pt x="419100" y="1400657"/>
                </a:lnTo>
                <a:lnTo>
                  <a:pt x="381000" y="1376083"/>
                </a:lnTo>
                <a:lnTo>
                  <a:pt x="342900" y="1350378"/>
                </a:lnTo>
                <a:lnTo>
                  <a:pt x="304800" y="1323594"/>
                </a:lnTo>
                <a:lnTo>
                  <a:pt x="266700" y="1295768"/>
                </a:lnTo>
                <a:lnTo>
                  <a:pt x="241300" y="1266939"/>
                </a:lnTo>
                <a:lnTo>
                  <a:pt x="215900" y="1237145"/>
                </a:lnTo>
                <a:lnTo>
                  <a:pt x="190500" y="1206436"/>
                </a:lnTo>
                <a:lnTo>
                  <a:pt x="165100" y="1174851"/>
                </a:lnTo>
                <a:lnTo>
                  <a:pt x="139700" y="1142441"/>
                </a:lnTo>
                <a:lnTo>
                  <a:pt x="114300" y="1109230"/>
                </a:lnTo>
                <a:lnTo>
                  <a:pt x="101600" y="1075258"/>
                </a:lnTo>
                <a:lnTo>
                  <a:pt x="76200" y="1040587"/>
                </a:lnTo>
                <a:lnTo>
                  <a:pt x="50800" y="969264"/>
                </a:lnTo>
                <a:lnTo>
                  <a:pt x="50800" y="932713"/>
                </a:lnTo>
                <a:lnTo>
                  <a:pt x="38100" y="895604"/>
                </a:lnTo>
                <a:lnTo>
                  <a:pt x="38100" y="744258"/>
                </a:lnTo>
                <a:lnTo>
                  <a:pt x="50800" y="707148"/>
                </a:lnTo>
                <a:lnTo>
                  <a:pt x="50800" y="670585"/>
                </a:lnTo>
                <a:lnTo>
                  <a:pt x="76200" y="599262"/>
                </a:lnTo>
                <a:lnTo>
                  <a:pt x="101600" y="564578"/>
                </a:lnTo>
                <a:lnTo>
                  <a:pt x="114300" y="530606"/>
                </a:lnTo>
                <a:lnTo>
                  <a:pt x="139700" y="497395"/>
                </a:lnTo>
                <a:lnTo>
                  <a:pt x="165100" y="464972"/>
                </a:lnTo>
                <a:lnTo>
                  <a:pt x="190500" y="433387"/>
                </a:lnTo>
                <a:lnTo>
                  <a:pt x="215900" y="402678"/>
                </a:lnTo>
                <a:lnTo>
                  <a:pt x="241300" y="372884"/>
                </a:lnTo>
                <a:lnTo>
                  <a:pt x="266700" y="344055"/>
                </a:lnTo>
                <a:lnTo>
                  <a:pt x="304800" y="316217"/>
                </a:lnTo>
                <a:lnTo>
                  <a:pt x="342900" y="289433"/>
                </a:lnTo>
                <a:lnTo>
                  <a:pt x="381000" y="263728"/>
                </a:lnTo>
                <a:lnTo>
                  <a:pt x="419100" y="239153"/>
                </a:lnTo>
                <a:lnTo>
                  <a:pt x="457200" y="215747"/>
                </a:lnTo>
                <a:lnTo>
                  <a:pt x="495300" y="193548"/>
                </a:lnTo>
                <a:lnTo>
                  <a:pt x="533400" y="172593"/>
                </a:lnTo>
                <a:lnTo>
                  <a:pt x="584200" y="152933"/>
                </a:lnTo>
                <a:lnTo>
                  <a:pt x="622300" y="134620"/>
                </a:lnTo>
                <a:lnTo>
                  <a:pt x="673100" y="117665"/>
                </a:lnTo>
                <a:lnTo>
                  <a:pt x="723900" y="102133"/>
                </a:lnTo>
                <a:lnTo>
                  <a:pt x="774700" y="88061"/>
                </a:lnTo>
                <a:lnTo>
                  <a:pt x="825500" y="75488"/>
                </a:lnTo>
                <a:lnTo>
                  <a:pt x="876300" y="64465"/>
                </a:lnTo>
                <a:lnTo>
                  <a:pt x="927100" y="55016"/>
                </a:lnTo>
                <a:lnTo>
                  <a:pt x="977900" y="47193"/>
                </a:lnTo>
                <a:lnTo>
                  <a:pt x="1028700" y="41033"/>
                </a:lnTo>
                <a:lnTo>
                  <a:pt x="1092200" y="36588"/>
                </a:lnTo>
                <a:lnTo>
                  <a:pt x="1143000" y="33883"/>
                </a:lnTo>
                <a:lnTo>
                  <a:pt x="1193800" y="32969"/>
                </a:lnTo>
                <a:lnTo>
                  <a:pt x="1257300" y="33883"/>
                </a:lnTo>
                <a:lnTo>
                  <a:pt x="1308100" y="36588"/>
                </a:lnTo>
                <a:lnTo>
                  <a:pt x="1358900" y="41033"/>
                </a:lnTo>
                <a:lnTo>
                  <a:pt x="1422400" y="47193"/>
                </a:lnTo>
                <a:lnTo>
                  <a:pt x="1473200" y="55016"/>
                </a:lnTo>
                <a:lnTo>
                  <a:pt x="1524000" y="64465"/>
                </a:lnTo>
                <a:lnTo>
                  <a:pt x="1574800" y="75488"/>
                </a:lnTo>
                <a:lnTo>
                  <a:pt x="1625600" y="88061"/>
                </a:lnTo>
                <a:lnTo>
                  <a:pt x="1676400" y="102133"/>
                </a:lnTo>
                <a:lnTo>
                  <a:pt x="1727200" y="117665"/>
                </a:lnTo>
                <a:lnTo>
                  <a:pt x="1765300" y="134620"/>
                </a:lnTo>
                <a:lnTo>
                  <a:pt x="1816100" y="152933"/>
                </a:lnTo>
                <a:lnTo>
                  <a:pt x="1854200" y="172593"/>
                </a:lnTo>
                <a:lnTo>
                  <a:pt x="1905000" y="193548"/>
                </a:lnTo>
                <a:lnTo>
                  <a:pt x="1943100" y="215747"/>
                </a:lnTo>
                <a:lnTo>
                  <a:pt x="1981200" y="239153"/>
                </a:lnTo>
                <a:lnTo>
                  <a:pt x="2019300" y="263728"/>
                </a:lnTo>
                <a:lnTo>
                  <a:pt x="2057400" y="289433"/>
                </a:lnTo>
                <a:lnTo>
                  <a:pt x="2095500" y="316217"/>
                </a:lnTo>
                <a:lnTo>
                  <a:pt x="2120900" y="344055"/>
                </a:lnTo>
                <a:lnTo>
                  <a:pt x="2159000" y="372884"/>
                </a:lnTo>
                <a:lnTo>
                  <a:pt x="2184400" y="402678"/>
                </a:lnTo>
                <a:lnTo>
                  <a:pt x="2209800" y="433387"/>
                </a:lnTo>
                <a:lnTo>
                  <a:pt x="2235200" y="464972"/>
                </a:lnTo>
                <a:lnTo>
                  <a:pt x="2260600" y="497395"/>
                </a:lnTo>
                <a:lnTo>
                  <a:pt x="2273300" y="530606"/>
                </a:lnTo>
                <a:lnTo>
                  <a:pt x="2298700" y="564578"/>
                </a:lnTo>
                <a:lnTo>
                  <a:pt x="2311400" y="599262"/>
                </a:lnTo>
                <a:lnTo>
                  <a:pt x="2349500" y="707148"/>
                </a:lnTo>
                <a:lnTo>
                  <a:pt x="2349500" y="744258"/>
                </a:lnTo>
                <a:lnTo>
                  <a:pt x="2362200" y="781862"/>
                </a:lnTo>
                <a:lnTo>
                  <a:pt x="2362200" y="633171"/>
                </a:lnTo>
                <a:lnTo>
                  <a:pt x="2336800" y="561962"/>
                </a:lnTo>
                <a:lnTo>
                  <a:pt x="2311400" y="527367"/>
                </a:lnTo>
                <a:lnTo>
                  <a:pt x="2298700" y="493509"/>
                </a:lnTo>
                <a:lnTo>
                  <a:pt x="2273300" y="460425"/>
                </a:lnTo>
                <a:lnTo>
                  <a:pt x="2247900" y="428142"/>
                </a:lnTo>
                <a:lnTo>
                  <a:pt x="2222500" y="396722"/>
                </a:lnTo>
                <a:lnTo>
                  <a:pt x="2197100" y="366179"/>
                </a:lnTo>
                <a:lnTo>
                  <a:pt x="2159000" y="336575"/>
                </a:lnTo>
                <a:lnTo>
                  <a:pt x="2133600" y="307936"/>
                </a:lnTo>
                <a:lnTo>
                  <a:pt x="2095500" y="280301"/>
                </a:lnTo>
                <a:lnTo>
                  <a:pt x="2057400" y="253720"/>
                </a:lnTo>
                <a:lnTo>
                  <a:pt x="2019300" y="228231"/>
                </a:lnTo>
                <a:lnTo>
                  <a:pt x="1981200" y="203860"/>
                </a:lnTo>
                <a:lnTo>
                  <a:pt x="1943100" y="180670"/>
                </a:lnTo>
                <a:lnTo>
                  <a:pt x="1905000" y="158686"/>
                </a:lnTo>
                <a:lnTo>
                  <a:pt x="1866900" y="137947"/>
                </a:lnTo>
                <a:lnTo>
                  <a:pt x="1816100" y="118491"/>
                </a:lnTo>
                <a:lnTo>
                  <a:pt x="1765300" y="100368"/>
                </a:lnTo>
                <a:lnTo>
                  <a:pt x="1727200" y="83604"/>
                </a:lnTo>
                <a:lnTo>
                  <a:pt x="1676400" y="68262"/>
                </a:lnTo>
                <a:lnTo>
                  <a:pt x="1625600" y="54356"/>
                </a:lnTo>
                <a:lnTo>
                  <a:pt x="1574800" y="41935"/>
                </a:lnTo>
                <a:lnTo>
                  <a:pt x="1524000" y="31051"/>
                </a:lnTo>
                <a:lnTo>
                  <a:pt x="1473200" y="21729"/>
                </a:lnTo>
                <a:lnTo>
                  <a:pt x="1422400" y="14008"/>
                </a:lnTo>
                <a:lnTo>
                  <a:pt x="1358900" y="7937"/>
                </a:lnTo>
                <a:lnTo>
                  <a:pt x="1308100" y="3556"/>
                </a:lnTo>
                <a:lnTo>
                  <a:pt x="1257300" y="889"/>
                </a:lnTo>
                <a:lnTo>
                  <a:pt x="1193800" y="0"/>
                </a:lnTo>
                <a:lnTo>
                  <a:pt x="1143000" y="889"/>
                </a:lnTo>
                <a:lnTo>
                  <a:pt x="1092200" y="3543"/>
                </a:lnTo>
                <a:lnTo>
                  <a:pt x="1028700" y="7924"/>
                </a:lnTo>
                <a:lnTo>
                  <a:pt x="977900" y="13982"/>
                </a:lnTo>
                <a:lnTo>
                  <a:pt x="927100" y="21691"/>
                </a:lnTo>
                <a:lnTo>
                  <a:pt x="876300" y="31000"/>
                </a:lnTo>
                <a:lnTo>
                  <a:pt x="825500" y="41871"/>
                </a:lnTo>
                <a:lnTo>
                  <a:pt x="774700" y="54267"/>
                </a:lnTo>
                <a:lnTo>
                  <a:pt x="723900" y="68135"/>
                </a:lnTo>
                <a:lnTo>
                  <a:pt x="673100" y="83464"/>
                </a:lnTo>
                <a:lnTo>
                  <a:pt x="622300" y="100190"/>
                </a:lnTo>
                <a:lnTo>
                  <a:pt x="584200" y="118287"/>
                </a:lnTo>
                <a:lnTo>
                  <a:pt x="533400" y="137706"/>
                </a:lnTo>
                <a:lnTo>
                  <a:pt x="495300" y="158407"/>
                </a:lnTo>
                <a:lnTo>
                  <a:pt x="457200" y="180365"/>
                </a:lnTo>
                <a:lnTo>
                  <a:pt x="406400" y="203517"/>
                </a:lnTo>
                <a:lnTo>
                  <a:pt x="368300" y="227838"/>
                </a:lnTo>
                <a:lnTo>
                  <a:pt x="330200" y="253288"/>
                </a:lnTo>
                <a:lnTo>
                  <a:pt x="304800" y="279831"/>
                </a:lnTo>
                <a:lnTo>
                  <a:pt x="266700" y="307416"/>
                </a:lnTo>
                <a:lnTo>
                  <a:pt x="228600" y="336003"/>
                </a:lnTo>
                <a:lnTo>
                  <a:pt x="203200" y="365569"/>
                </a:lnTo>
                <a:lnTo>
                  <a:pt x="177800" y="396062"/>
                </a:lnTo>
                <a:lnTo>
                  <a:pt x="152400" y="427443"/>
                </a:lnTo>
                <a:lnTo>
                  <a:pt x="127000" y="459676"/>
                </a:lnTo>
                <a:lnTo>
                  <a:pt x="101600" y="492709"/>
                </a:lnTo>
                <a:lnTo>
                  <a:pt x="76200" y="526516"/>
                </a:lnTo>
                <a:lnTo>
                  <a:pt x="50800" y="596277"/>
                </a:lnTo>
                <a:lnTo>
                  <a:pt x="12700" y="705713"/>
                </a:lnTo>
                <a:lnTo>
                  <a:pt x="12700" y="743305"/>
                </a:lnTo>
                <a:lnTo>
                  <a:pt x="0" y="781392"/>
                </a:lnTo>
                <a:lnTo>
                  <a:pt x="0" y="858469"/>
                </a:lnTo>
                <a:lnTo>
                  <a:pt x="12700" y="896543"/>
                </a:lnTo>
                <a:lnTo>
                  <a:pt x="12700" y="934135"/>
                </a:lnTo>
                <a:lnTo>
                  <a:pt x="50800" y="1043559"/>
                </a:lnTo>
                <a:lnTo>
                  <a:pt x="76200" y="1113320"/>
                </a:lnTo>
                <a:lnTo>
                  <a:pt x="101600" y="1147127"/>
                </a:lnTo>
                <a:lnTo>
                  <a:pt x="127000" y="1180160"/>
                </a:lnTo>
                <a:lnTo>
                  <a:pt x="152400" y="1212380"/>
                </a:lnTo>
                <a:lnTo>
                  <a:pt x="177800" y="1243761"/>
                </a:lnTo>
                <a:lnTo>
                  <a:pt x="203200" y="1274254"/>
                </a:lnTo>
                <a:lnTo>
                  <a:pt x="228600" y="1303807"/>
                </a:lnTo>
                <a:lnTo>
                  <a:pt x="266700" y="1332395"/>
                </a:lnTo>
                <a:lnTo>
                  <a:pt x="304800" y="1359979"/>
                </a:lnTo>
                <a:lnTo>
                  <a:pt x="330200" y="1386522"/>
                </a:lnTo>
                <a:lnTo>
                  <a:pt x="368300" y="1411960"/>
                </a:lnTo>
                <a:lnTo>
                  <a:pt x="406400" y="1436281"/>
                </a:lnTo>
                <a:lnTo>
                  <a:pt x="457200" y="1459445"/>
                </a:lnTo>
                <a:lnTo>
                  <a:pt x="495300" y="1481391"/>
                </a:lnTo>
                <a:lnTo>
                  <a:pt x="533400" y="1502092"/>
                </a:lnTo>
                <a:lnTo>
                  <a:pt x="584200" y="1521510"/>
                </a:lnTo>
                <a:lnTo>
                  <a:pt x="622300" y="1539595"/>
                </a:lnTo>
                <a:lnTo>
                  <a:pt x="673100" y="1556321"/>
                </a:lnTo>
                <a:lnTo>
                  <a:pt x="723900" y="1571650"/>
                </a:lnTo>
                <a:lnTo>
                  <a:pt x="774700" y="1585518"/>
                </a:lnTo>
                <a:lnTo>
                  <a:pt x="825500" y="1597914"/>
                </a:lnTo>
                <a:lnTo>
                  <a:pt x="876300" y="1608785"/>
                </a:lnTo>
                <a:lnTo>
                  <a:pt x="927100" y="1618094"/>
                </a:lnTo>
                <a:lnTo>
                  <a:pt x="977900" y="1625803"/>
                </a:lnTo>
                <a:lnTo>
                  <a:pt x="1028700" y="1631861"/>
                </a:lnTo>
                <a:lnTo>
                  <a:pt x="1092200" y="1636229"/>
                </a:lnTo>
                <a:lnTo>
                  <a:pt x="1143000" y="1638896"/>
                </a:lnTo>
                <a:lnTo>
                  <a:pt x="1193800" y="1639785"/>
                </a:lnTo>
                <a:lnTo>
                  <a:pt x="1244600" y="1639189"/>
                </a:lnTo>
                <a:lnTo>
                  <a:pt x="1295400" y="1637411"/>
                </a:lnTo>
                <a:lnTo>
                  <a:pt x="1333500" y="1634439"/>
                </a:lnTo>
                <a:lnTo>
                  <a:pt x="1384300" y="1630299"/>
                </a:lnTo>
                <a:lnTo>
                  <a:pt x="1498600" y="2291689"/>
                </a:lnTo>
                <a:lnTo>
                  <a:pt x="1511300" y="2297099"/>
                </a:lnTo>
                <a:lnTo>
                  <a:pt x="1511300" y="2298179"/>
                </a:lnTo>
                <a:lnTo>
                  <a:pt x="1524000" y="2298179"/>
                </a:lnTo>
                <a:lnTo>
                  <a:pt x="1524000" y="2294648"/>
                </a:lnTo>
                <a:lnTo>
                  <a:pt x="1733550" y="1871560"/>
                </a:lnTo>
                <a:lnTo>
                  <a:pt x="1756156" y="1905304"/>
                </a:lnTo>
                <a:lnTo>
                  <a:pt x="1783562" y="1941347"/>
                </a:lnTo>
                <a:lnTo>
                  <a:pt x="1813598" y="1976424"/>
                </a:lnTo>
                <a:lnTo>
                  <a:pt x="1846224" y="2010473"/>
                </a:lnTo>
                <a:lnTo>
                  <a:pt x="1881390" y="2043455"/>
                </a:lnTo>
                <a:lnTo>
                  <a:pt x="1919058" y="2075281"/>
                </a:lnTo>
                <a:lnTo>
                  <a:pt x="1959178" y="2105914"/>
                </a:lnTo>
                <a:lnTo>
                  <a:pt x="2001723" y="2135289"/>
                </a:lnTo>
                <a:lnTo>
                  <a:pt x="2046630" y="2163330"/>
                </a:lnTo>
                <a:lnTo>
                  <a:pt x="2093874" y="2190000"/>
                </a:lnTo>
                <a:lnTo>
                  <a:pt x="2499677" y="3018574"/>
                </a:lnTo>
                <a:lnTo>
                  <a:pt x="2505468" y="3022142"/>
                </a:lnTo>
                <a:lnTo>
                  <a:pt x="2513927" y="3021965"/>
                </a:lnTo>
                <a:lnTo>
                  <a:pt x="2521013" y="3021025"/>
                </a:lnTo>
                <a:lnTo>
                  <a:pt x="2526601" y="3015653"/>
                </a:lnTo>
                <a:lnTo>
                  <a:pt x="2648635" y="2354262"/>
                </a:lnTo>
                <a:lnTo>
                  <a:pt x="2694000" y="2358377"/>
                </a:lnTo>
                <a:lnTo>
                  <a:pt x="2739491" y="2361336"/>
                </a:lnTo>
                <a:lnTo>
                  <a:pt x="2784983" y="2363114"/>
                </a:lnTo>
                <a:lnTo>
                  <a:pt x="2830322" y="2363711"/>
                </a:lnTo>
                <a:lnTo>
                  <a:pt x="2886519" y="2362809"/>
                </a:lnTo>
                <a:lnTo>
                  <a:pt x="2942056" y="2360155"/>
                </a:lnTo>
                <a:lnTo>
                  <a:pt x="2996869" y="2355773"/>
                </a:lnTo>
                <a:lnTo>
                  <a:pt x="3050921" y="2349716"/>
                </a:lnTo>
                <a:lnTo>
                  <a:pt x="3104134" y="2342019"/>
                </a:lnTo>
                <a:lnTo>
                  <a:pt x="3156445" y="2332710"/>
                </a:lnTo>
                <a:lnTo>
                  <a:pt x="3207816" y="2321839"/>
                </a:lnTo>
                <a:lnTo>
                  <a:pt x="3258185" y="2309444"/>
                </a:lnTo>
                <a:lnTo>
                  <a:pt x="3307486" y="2295563"/>
                </a:lnTo>
                <a:lnTo>
                  <a:pt x="3355657" y="2280247"/>
                </a:lnTo>
                <a:lnTo>
                  <a:pt x="3402660" y="2263521"/>
                </a:lnTo>
                <a:lnTo>
                  <a:pt x="3448405" y="2245423"/>
                </a:lnTo>
                <a:lnTo>
                  <a:pt x="3492868" y="2226018"/>
                </a:lnTo>
                <a:lnTo>
                  <a:pt x="3535972" y="2205317"/>
                </a:lnTo>
                <a:lnTo>
                  <a:pt x="3577666" y="2183358"/>
                </a:lnTo>
                <a:lnTo>
                  <a:pt x="3617899" y="2160206"/>
                </a:lnTo>
                <a:lnTo>
                  <a:pt x="3656596" y="2135886"/>
                </a:lnTo>
                <a:lnTo>
                  <a:pt x="3693706" y="2110448"/>
                </a:lnTo>
                <a:lnTo>
                  <a:pt x="3729164" y="2083904"/>
                </a:lnTo>
                <a:lnTo>
                  <a:pt x="3762933" y="2056320"/>
                </a:lnTo>
                <a:lnTo>
                  <a:pt x="3794937" y="2027732"/>
                </a:lnTo>
                <a:lnTo>
                  <a:pt x="3825125" y="1998179"/>
                </a:lnTo>
                <a:lnTo>
                  <a:pt x="3853446" y="1967699"/>
                </a:lnTo>
                <a:lnTo>
                  <a:pt x="3879824" y="1936318"/>
                </a:lnTo>
                <a:lnTo>
                  <a:pt x="3904221" y="1904098"/>
                </a:lnTo>
                <a:lnTo>
                  <a:pt x="3926560" y="1871065"/>
                </a:lnTo>
                <a:lnTo>
                  <a:pt x="3946804" y="1837258"/>
                </a:lnTo>
                <a:lnTo>
                  <a:pt x="3964876" y="1802726"/>
                </a:lnTo>
                <a:lnTo>
                  <a:pt x="3980726" y="1767509"/>
                </a:lnTo>
                <a:lnTo>
                  <a:pt x="3994289" y="1731632"/>
                </a:lnTo>
                <a:lnTo>
                  <a:pt x="4005529" y="1695145"/>
                </a:lnTo>
                <a:lnTo>
                  <a:pt x="4020743" y="1620507"/>
                </a:lnTo>
                <a:lnTo>
                  <a:pt x="4024617" y="1582432"/>
                </a:lnTo>
                <a:lnTo>
                  <a:pt x="4025925" y="1543900"/>
                </a:lnTo>
                <a:close/>
              </a:path>
            </a:pathLst>
          </a:custGeom>
          <a:solidFill>
            <a:srgbClr val="3B3838">
              <a:alpha val="70979"/>
            </a:srgbClr>
          </a:solidFill>
        </p:spPr>
        <p:txBody>
          <a:bodyPr wrap="square" lIns="0" tIns="0" rIns="0" bIns="0" rtlCol="0"/>
          <a:lstStyle/>
          <a:p>
            <a:pPr>
              <a:defRPr/>
            </a:pPr>
            <a:endParaRPr/>
          </a:p>
        </p:txBody>
      </p:sp>
      <p:sp>
        <p:nvSpPr>
          <p:cNvPr id="4" name="object 4"/>
          <p:cNvSpPr txBox="1">
            <a:spLocks noGrp="1"/>
          </p:cNvSpPr>
          <p:nvPr>
            <p:ph type="title"/>
          </p:nvPr>
        </p:nvSpPr>
        <p:spPr bwMode="auto">
          <a:xfrm>
            <a:off x="465823" y="727287"/>
            <a:ext cx="7319277" cy="566181"/>
          </a:xfrm>
          <a:prstGeom prst="rect">
            <a:avLst/>
          </a:prstGeom>
        </p:spPr>
        <p:txBody>
          <a:bodyPr vert="horz" wrap="square" lIns="0" tIns="12065" rIns="0" bIns="0" rtlCol="0">
            <a:spAutoFit/>
          </a:bodyPr>
          <a:lstStyle/>
          <a:p>
            <a:pPr marL="12700" marR="5080">
              <a:lnSpc>
                <a:spcPct val="100499"/>
              </a:lnSpc>
              <a:spcBef>
                <a:spcPts val="95"/>
              </a:spcBef>
              <a:defRPr/>
            </a:pPr>
            <a:r>
              <a:rPr lang="de-DE" sz="3600" spc="290">
                <a:latin typeface="+mn-lt"/>
              </a:rPr>
              <a:t>How to communicate (1)</a:t>
            </a:r>
            <a:endParaRPr sz="3600">
              <a:latin typeface="+mn-lt"/>
            </a:endParaRPr>
          </a:p>
        </p:txBody>
      </p:sp>
      <p:sp>
        <p:nvSpPr>
          <p:cNvPr id="12" name="object 12"/>
          <p:cNvSpPr txBox="1"/>
          <p:nvPr/>
        </p:nvSpPr>
        <p:spPr bwMode="auto">
          <a:xfrm>
            <a:off x="293299" y="6631416"/>
            <a:ext cx="2633980" cy="483915"/>
          </a:xfrm>
          <a:prstGeom prst="rect">
            <a:avLst/>
          </a:prstGeom>
        </p:spPr>
        <p:txBody>
          <a:bodyPr vert="horz" wrap="square" lIns="0" tIns="11430" rIns="0" bIns="0" rtlCol="0">
            <a:spAutoFit/>
          </a:bodyPr>
          <a:lstStyle/>
          <a:p>
            <a:pPr marL="12700" marR="5080">
              <a:lnSpc>
                <a:spcPct val="116300"/>
              </a:lnSpc>
              <a:spcBef>
                <a:spcPts val="90"/>
              </a:spcBef>
              <a:defRPr/>
            </a:pPr>
            <a:r>
              <a:rPr sz="900" spc="-55">
                <a:cs typeface="Verdana"/>
              </a:rPr>
              <a:t>S</a:t>
            </a:r>
            <a:r>
              <a:rPr sz="900" spc="35">
                <a:cs typeface="Verdana"/>
              </a:rPr>
              <a:t>o</a:t>
            </a:r>
            <a:r>
              <a:rPr sz="900" spc="55">
                <a:cs typeface="Verdana"/>
              </a:rPr>
              <a:t>u</a:t>
            </a:r>
            <a:r>
              <a:rPr sz="900" spc="-20">
                <a:cs typeface="Verdana"/>
              </a:rPr>
              <a:t>r</a:t>
            </a:r>
            <a:r>
              <a:rPr sz="900" spc="55">
                <a:cs typeface="Verdana"/>
              </a:rPr>
              <a:t>c</a:t>
            </a:r>
            <a:r>
              <a:rPr sz="900" spc="20">
                <a:cs typeface="Verdana"/>
              </a:rPr>
              <a:t>e</a:t>
            </a:r>
            <a:r>
              <a:rPr sz="900" spc="-240">
                <a:cs typeface="Verdana"/>
              </a:rPr>
              <a:t>:</a:t>
            </a:r>
            <a:r>
              <a:rPr sz="900" spc="-30">
                <a:cs typeface="Verdana"/>
              </a:rPr>
              <a:t>T</a:t>
            </a:r>
            <a:r>
              <a:rPr sz="900" spc="60">
                <a:cs typeface="Verdana"/>
              </a:rPr>
              <a:t>h</a:t>
            </a:r>
            <a:r>
              <a:rPr sz="900" spc="25">
                <a:cs typeface="Verdana"/>
              </a:rPr>
              <a:t>e</a:t>
            </a:r>
            <a:r>
              <a:rPr sz="900" spc="-85">
                <a:cs typeface="Verdana"/>
              </a:rPr>
              <a:t> </a:t>
            </a:r>
            <a:r>
              <a:rPr sz="900" spc="50">
                <a:cs typeface="Verdana"/>
              </a:rPr>
              <a:t>E</a:t>
            </a:r>
            <a:r>
              <a:rPr sz="900" spc="55">
                <a:cs typeface="Verdana"/>
              </a:rPr>
              <a:t>u</a:t>
            </a:r>
            <a:r>
              <a:rPr sz="900" spc="-20">
                <a:cs typeface="Verdana"/>
              </a:rPr>
              <a:t>r</a:t>
            </a:r>
            <a:r>
              <a:rPr sz="900" spc="35">
                <a:cs typeface="Verdana"/>
              </a:rPr>
              <a:t>o</a:t>
            </a:r>
            <a:r>
              <a:rPr sz="900" spc="70">
                <a:cs typeface="Verdana"/>
              </a:rPr>
              <a:t>p</a:t>
            </a:r>
            <a:r>
              <a:rPr sz="900" spc="20">
                <a:cs typeface="Verdana"/>
              </a:rPr>
              <a:t>e</a:t>
            </a:r>
            <a:r>
              <a:rPr sz="900">
                <a:cs typeface="Verdana"/>
              </a:rPr>
              <a:t>a</a:t>
            </a:r>
            <a:r>
              <a:rPr sz="900" spc="65">
                <a:cs typeface="Verdana"/>
              </a:rPr>
              <a:t>n</a:t>
            </a:r>
            <a:r>
              <a:rPr sz="900" spc="-85">
                <a:cs typeface="Verdana"/>
              </a:rPr>
              <a:t> </a:t>
            </a:r>
            <a:r>
              <a:rPr sz="900" spc="80">
                <a:cs typeface="Verdana"/>
              </a:rPr>
              <a:t>g</a:t>
            </a:r>
            <a:r>
              <a:rPr sz="900" spc="55">
                <a:cs typeface="Verdana"/>
              </a:rPr>
              <a:t>u</a:t>
            </a:r>
            <a:r>
              <a:rPr sz="900">
                <a:cs typeface="Verdana"/>
              </a:rPr>
              <a:t>i</a:t>
            </a:r>
            <a:r>
              <a:rPr sz="900" spc="70">
                <a:cs typeface="Verdana"/>
              </a:rPr>
              <a:t>d</a:t>
            </a:r>
            <a:r>
              <a:rPr sz="900" spc="25">
                <a:cs typeface="Verdana"/>
              </a:rPr>
              <a:t>e</a:t>
            </a:r>
            <a:r>
              <a:rPr sz="900" spc="-85">
                <a:cs typeface="Verdana"/>
              </a:rPr>
              <a:t> </a:t>
            </a:r>
            <a:r>
              <a:rPr sz="900" spc="20">
                <a:cs typeface="Verdana"/>
              </a:rPr>
              <a:t>t</a:t>
            </a:r>
            <a:r>
              <a:rPr sz="900" spc="40">
                <a:cs typeface="Verdana"/>
              </a:rPr>
              <a:t>o</a:t>
            </a:r>
            <a:r>
              <a:rPr sz="900" spc="-85">
                <a:cs typeface="Verdana"/>
              </a:rPr>
              <a:t> </a:t>
            </a:r>
            <a:r>
              <a:rPr sz="900" spc="55">
                <a:cs typeface="Verdana"/>
              </a:rPr>
              <a:t>c</a:t>
            </a:r>
            <a:r>
              <a:rPr sz="900">
                <a:cs typeface="Verdana"/>
              </a:rPr>
              <a:t>i</a:t>
            </a:r>
            <a:r>
              <a:rPr sz="900" spc="20">
                <a:cs typeface="Verdana"/>
              </a:rPr>
              <a:t>t</a:t>
            </a:r>
            <a:r>
              <a:rPr sz="900">
                <a:cs typeface="Verdana"/>
              </a:rPr>
              <a:t>i</a:t>
            </a:r>
            <a:r>
              <a:rPr sz="900" spc="-5">
                <a:cs typeface="Verdana"/>
              </a:rPr>
              <a:t>z</a:t>
            </a:r>
            <a:r>
              <a:rPr sz="900" spc="20">
                <a:cs typeface="Verdana"/>
              </a:rPr>
              <a:t>e</a:t>
            </a:r>
            <a:r>
              <a:rPr sz="900" spc="45">
                <a:cs typeface="Verdana"/>
              </a:rPr>
              <a:t>n  </a:t>
            </a:r>
            <a:r>
              <a:rPr sz="900" spc="15">
                <a:cs typeface="Verdana"/>
              </a:rPr>
              <a:t>lobbying, </a:t>
            </a:r>
            <a:r>
              <a:rPr sz="900" spc="10">
                <a:cs typeface="Verdana"/>
              </a:rPr>
              <a:t>Brussels </a:t>
            </a:r>
            <a:r>
              <a:rPr sz="900" spc="-70">
                <a:cs typeface="Verdana"/>
              </a:rPr>
              <a:t>2019 </a:t>
            </a:r>
            <a:r>
              <a:rPr sz="900" spc="-65">
                <a:cs typeface="Verdana"/>
              </a:rPr>
              <a:t> </a:t>
            </a:r>
            <a:r>
              <a:rPr sz="900" spc="5">
                <a:cs typeface="Verdana"/>
              </a:rPr>
              <a:t>https://</a:t>
            </a:r>
            <a:r>
              <a:rPr sz="900" u="sng" spc="5">
                <a:cs typeface="Verdana"/>
                <a:hlinkClick r:id="rId2" tooltip="http://www.thegoodlobby.eu/wp-"/>
              </a:rPr>
              <a:t>www.thegoodlobby.eu/wp- </a:t>
            </a:r>
            <a:r>
              <a:rPr sz="900" spc="10">
                <a:cs typeface="Verdana"/>
              </a:rPr>
              <a:t> </a:t>
            </a:r>
            <a:r>
              <a:rPr sz="900" spc="-5">
                <a:cs typeface="Verdana"/>
              </a:rPr>
              <a:t>content/uploads/2019/07/Toolkit-EU.pdf</a:t>
            </a:r>
            <a:endParaRPr sz="900">
              <a:cs typeface="Verdana"/>
            </a:endParaRPr>
          </a:p>
        </p:txBody>
      </p:sp>
      <p:cxnSp>
        <p:nvCxnSpPr>
          <p:cNvPr id="5" name="Straight Connector 4"/>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p:blipFill>
        <p:spPr bwMode="auto">
          <a:xfrm>
            <a:off x="7645400" y="5933208"/>
            <a:ext cx="3048000" cy="1628775"/>
          </a:xfrm>
          <a:prstGeom prst="rect">
            <a:avLst/>
          </a:prstGeom>
        </p:spPr>
      </p:pic>
      <p:grpSp>
        <p:nvGrpSpPr>
          <p:cNvPr id="14" name="object 8"/>
          <p:cNvGrpSpPr/>
          <p:nvPr/>
        </p:nvGrpSpPr>
        <p:grpSpPr bwMode="auto">
          <a:xfrm>
            <a:off x="655417" y="2269257"/>
            <a:ext cx="9720473" cy="3663951"/>
            <a:chOff x="47195" y="-605976"/>
            <a:chExt cx="9720473" cy="3663951"/>
          </a:xfrm>
        </p:grpSpPr>
        <p:sp>
          <p:nvSpPr>
            <p:cNvPr id="2" name="Rectangle 1"/>
            <p:cNvSpPr/>
            <p:nvPr/>
          </p:nvSpPr>
          <p:spPr bwMode="auto">
            <a:xfrm>
              <a:off x="47195" y="-605976"/>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p:spPr>
          <p:style>
            <a:lnRef idx="2">
              <a:srgbClr val="000000"/>
            </a:lnRef>
            <a:fillRef idx="1">
              <a:srgbClr val="000000"/>
            </a:fillRef>
            <a:effectRef idx="0">
              <a:srgbClr val="000000"/>
            </a:effectRef>
            <a:fontRef idx="minor">
              <a:schemeClr val="lt1"/>
            </a:fontRef>
          </p:style>
          <p:txBody>
            <a:bodyPr spcFirstLastPara="0" vert="horz" wrap="square" lIns="49530" tIns="49530" rIns="49530" bIns="49530" numCol="1" spcCol="1270" anchor="t" anchorCtr="0">
              <a:noAutofit/>
            </a:bodyPr>
            <a:lstStyle/>
            <a:p>
              <a:pPr marL="0" lvl="0" indent="0" algn="l" defTabSz="577849">
                <a:lnSpc>
                  <a:spcPct val="90000"/>
                </a:lnSpc>
                <a:spcBef>
                  <a:spcPts val="0"/>
                </a:spcBef>
                <a:spcAft>
                  <a:spcPts val="0"/>
                </a:spcAft>
                <a:buNone/>
                <a:defRPr/>
              </a:pPr>
              <a:r>
                <a:rPr lang="en-US" sz="1300"/>
                <a:t>Communicating advocacy actions means  communicating information and winning  the attention of at least 3 different target  groups:</a:t>
              </a:r>
              <a:endParaRPr/>
            </a:p>
            <a:p>
              <a:pPr marL="57150" lvl="1" indent="-57150" algn="l" defTabSz="444500">
                <a:lnSpc>
                  <a:spcPct val="90000"/>
                </a:lnSpc>
                <a:spcBef>
                  <a:spcPts val="0"/>
                </a:spcBef>
                <a:spcAft>
                  <a:spcPts val="0"/>
                </a:spcAft>
                <a:buChar char="•"/>
                <a:defRPr/>
              </a:pPr>
              <a:r>
                <a:rPr lang="de-DE" sz="1000"/>
                <a:t>D</a:t>
              </a:r>
              <a:r>
                <a:rPr lang="en-US" sz="1000"/>
                <a:t>ecision-</a:t>
              </a:r>
              <a:r>
                <a:rPr lang="de-DE" sz="1000"/>
                <a:t>M</a:t>
              </a:r>
              <a:r>
                <a:rPr lang="en-US" sz="1000"/>
                <a:t>akers</a:t>
              </a:r>
              <a:endParaRPr/>
            </a:p>
            <a:p>
              <a:pPr marL="57150" lvl="1" indent="-57150" algn="l" defTabSz="444500">
                <a:lnSpc>
                  <a:spcPct val="90000"/>
                </a:lnSpc>
                <a:spcBef>
                  <a:spcPts val="0"/>
                </a:spcBef>
                <a:spcAft>
                  <a:spcPts val="0"/>
                </a:spcAft>
                <a:buChar char="•"/>
                <a:defRPr/>
              </a:pPr>
              <a:r>
                <a:rPr lang="de-DE" sz="1000"/>
                <a:t>M</a:t>
              </a:r>
              <a:r>
                <a:rPr lang="en-US" sz="1000"/>
                <a:t>edia</a:t>
              </a:r>
              <a:endParaRPr/>
            </a:p>
            <a:p>
              <a:pPr marL="57150" lvl="1" indent="-57150" algn="l" defTabSz="444500">
                <a:lnSpc>
                  <a:spcPct val="90000"/>
                </a:lnSpc>
                <a:spcBef>
                  <a:spcPts val="0"/>
                </a:spcBef>
                <a:spcAft>
                  <a:spcPts val="0"/>
                </a:spcAft>
                <a:buChar char="•"/>
                <a:defRPr/>
              </a:pPr>
              <a:r>
                <a:rPr lang="de-DE" sz="1000"/>
                <a:t>Public Opinion</a:t>
              </a:r>
              <a:endParaRPr lang="en-US" sz="1000"/>
            </a:p>
          </p:txBody>
        </p:sp>
        <p:sp>
          <p:nvSpPr>
            <p:cNvPr id="7" name="Rectangle 6"/>
            <p:cNvSpPr/>
            <p:nvPr/>
          </p:nvSpPr>
          <p:spPr bwMode="auto">
            <a:xfrm>
              <a:off x="3329059" y="474144"/>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p:spPr>
          <p:style>
            <a:lnRef idx="2">
              <a:srgbClr val="000000"/>
            </a:lnRef>
            <a:fillRef idx="1">
              <a:srgbClr val="000000"/>
            </a:fillRef>
            <a:effectRef idx="0">
              <a:srgbClr val="000000"/>
            </a:effectRef>
            <a:fontRef idx="minor">
              <a:schemeClr val="lt1"/>
            </a:fontRef>
          </p:style>
          <p:txBody>
            <a:bodyPr spcFirstLastPara="0" vert="horz" wrap="square" lIns="49530" tIns="49530" rIns="49530" bIns="49530" numCol="1" spcCol="1270" anchor="ctr" anchorCtr="0">
              <a:noAutofit/>
            </a:bodyPr>
            <a:lstStyle/>
            <a:p>
              <a:pPr marL="0" lvl="0" indent="0" algn="ctr" defTabSz="577849">
                <a:lnSpc>
                  <a:spcPct val="90000"/>
                </a:lnSpc>
                <a:spcBef>
                  <a:spcPts val="0"/>
                </a:spcBef>
                <a:spcAft>
                  <a:spcPts val="0"/>
                </a:spcAft>
                <a:buNone/>
                <a:defRPr/>
              </a:pPr>
              <a:r>
                <a:rPr lang="de-DE" sz="1300" dirty="0"/>
                <a:t>HOWEVER SOMETIMES ONE CAN BE ENOUGH.</a:t>
              </a:r>
              <a:endParaRPr lang="en-US" sz="1300" dirty="0"/>
            </a:p>
          </p:txBody>
        </p:sp>
        <p:sp>
          <p:nvSpPr>
            <p:cNvPr id="8" name="Rectangle 7"/>
            <p:cNvSpPr/>
            <p:nvPr/>
          </p:nvSpPr>
          <p:spPr bwMode="auto">
            <a:xfrm>
              <a:off x="6610923" y="1051945"/>
              <a:ext cx="3156745" cy="2006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p:spPr>
          <p:style>
            <a:lnRef idx="2">
              <a:srgbClr val="000000"/>
            </a:lnRef>
            <a:fillRef idx="1">
              <a:srgbClr val="000000"/>
            </a:fillRef>
            <a:effectRef idx="0">
              <a:srgbClr val="000000"/>
            </a:effectRef>
            <a:fontRef idx="minor">
              <a:schemeClr val="lt1"/>
            </a:fontRef>
          </p:style>
          <p:txBody>
            <a:bodyPr spcFirstLastPara="0" vert="horz" wrap="square" lIns="49530" tIns="49530" rIns="49530" bIns="49530" numCol="1" spcCol="1270" anchor="t" anchorCtr="0">
              <a:noAutofit/>
            </a:bodyPr>
            <a:lstStyle/>
            <a:p>
              <a:pPr marL="0" lvl="0" indent="0" algn="l" defTabSz="577849">
                <a:lnSpc>
                  <a:spcPct val="90000"/>
                </a:lnSpc>
                <a:spcBef>
                  <a:spcPts val="0"/>
                </a:spcBef>
                <a:spcAft>
                  <a:spcPts val="0"/>
                </a:spcAft>
                <a:buNone/>
                <a:defRPr/>
              </a:pPr>
              <a:r>
                <a:rPr lang="de-DE" sz="1300" dirty="0"/>
                <a:t>U</a:t>
              </a:r>
              <a:r>
                <a:rPr lang="en-US" sz="1300" dirty="0"/>
                <a:t>se different</a:t>
              </a:r>
              <a:r>
                <a:rPr lang="de-DE" sz="1300" dirty="0"/>
                <a:t> </a:t>
              </a:r>
              <a:r>
                <a:rPr lang="en-US" sz="1300" dirty="0"/>
                <a:t> tools and mix  them up to achieve your own goals:</a:t>
              </a:r>
              <a:r>
                <a:rPr lang="fr-FR" sz="1300" dirty="0"/>
                <a:t> </a:t>
              </a:r>
              <a:endParaRPr lang="en-US" sz="1300" dirty="0"/>
            </a:p>
            <a:p>
              <a:pPr marL="57150" lvl="1" indent="-57150" algn="l" defTabSz="444500">
                <a:lnSpc>
                  <a:spcPct val="90000"/>
                </a:lnSpc>
                <a:spcBef>
                  <a:spcPts val="0"/>
                </a:spcBef>
                <a:spcAft>
                  <a:spcPts val="0"/>
                </a:spcAft>
                <a:buChar char="•"/>
                <a:defRPr/>
              </a:pPr>
              <a:r>
                <a:rPr lang="fr-FR" sz="1000" dirty="0" err="1"/>
                <a:t>Traditional</a:t>
              </a:r>
              <a:r>
                <a:rPr lang="fr-FR" sz="1000" dirty="0"/>
                <a:t> media:</a:t>
              </a:r>
              <a:r>
                <a:rPr lang="hr-HR" sz="1000" dirty="0"/>
                <a:t> </a:t>
              </a:r>
              <a:r>
                <a:rPr lang="fr-FR" sz="1000" dirty="0"/>
                <a:t>opinion</a:t>
              </a:r>
              <a:r>
                <a:rPr lang="hr-HR" sz="1000" dirty="0"/>
                <a:t> </a:t>
              </a:r>
              <a:r>
                <a:rPr lang="fr-FR" sz="1000" dirty="0"/>
                <a:t>articles, interviews,  </a:t>
              </a:r>
              <a:r>
                <a:rPr lang="fr-FR" sz="1000" dirty="0" err="1"/>
                <a:t>letters</a:t>
              </a:r>
              <a:r>
                <a:rPr lang="fr-FR" sz="1000" dirty="0"/>
                <a:t>, </a:t>
              </a:r>
              <a:r>
                <a:rPr lang="fr-FR" sz="1000" dirty="0" err="1"/>
                <a:t>quotes</a:t>
              </a:r>
              <a:endParaRPr lang="en-US" sz="1000" dirty="0"/>
            </a:p>
            <a:p>
              <a:pPr marL="57150" lvl="1" indent="-57150" algn="l" defTabSz="444500">
                <a:lnSpc>
                  <a:spcPct val="90000"/>
                </a:lnSpc>
                <a:spcBef>
                  <a:spcPts val="0"/>
                </a:spcBef>
                <a:spcAft>
                  <a:spcPts val="0"/>
                </a:spcAft>
                <a:buChar char="•"/>
                <a:defRPr/>
              </a:pPr>
              <a:r>
                <a:rPr lang="de-DE" sz="1000" dirty="0"/>
                <a:t>D</a:t>
              </a:r>
              <a:r>
                <a:rPr lang="en-US" sz="1000" dirty="0" err="1"/>
                <a:t>igital</a:t>
              </a:r>
              <a:r>
                <a:rPr lang="de-DE" sz="1000" dirty="0"/>
                <a:t> </a:t>
              </a:r>
              <a:r>
                <a:rPr lang="en-US" sz="1000" dirty="0"/>
                <a:t>media:</a:t>
              </a:r>
              <a:r>
                <a:rPr lang="hr-HR" sz="1000" dirty="0"/>
                <a:t> </a:t>
              </a:r>
              <a:r>
                <a:rPr lang="en-US" sz="1000" dirty="0"/>
                <a:t>blogs,</a:t>
              </a:r>
              <a:r>
                <a:rPr lang="hr-HR" sz="1000" dirty="0"/>
                <a:t> </a:t>
              </a:r>
              <a:r>
                <a:rPr lang="en-US" sz="1000" dirty="0"/>
                <a:t>personal</a:t>
              </a:r>
              <a:r>
                <a:rPr lang="hr-HR" sz="1000" dirty="0"/>
                <a:t> </a:t>
              </a:r>
              <a:r>
                <a:rPr lang="en-US" sz="1000" dirty="0"/>
                <a:t>websites,</a:t>
              </a:r>
              <a:r>
                <a:rPr lang="hr-HR" sz="1000" dirty="0"/>
                <a:t> </a:t>
              </a:r>
              <a:r>
                <a:rPr lang="en-US" sz="1000" dirty="0"/>
                <a:t>social  networks</a:t>
              </a:r>
              <a:r>
                <a:rPr lang="hr-HR" sz="1000" dirty="0"/>
                <a:t> and </a:t>
              </a:r>
              <a:r>
                <a:rPr lang="en-US" sz="1000" dirty="0"/>
                <a:t>events: press conferences, workshops, seminars, sit-  ins, hackathons</a:t>
              </a:r>
              <a:endParaRPr dirty="0"/>
            </a:p>
            <a:p>
              <a:pPr marL="57150" lvl="1" indent="-57150" algn="l" defTabSz="444500">
                <a:lnSpc>
                  <a:spcPct val="90000"/>
                </a:lnSpc>
                <a:spcBef>
                  <a:spcPts val="0"/>
                </a:spcBef>
                <a:spcAft>
                  <a:spcPts val="0"/>
                </a:spcAft>
                <a:buChar char="•"/>
                <a:defRPr/>
              </a:pPr>
              <a:r>
                <a:rPr lang="de-DE" sz="1000" dirty="0"/>
                <a:t>Distribution of instructive material: infographics,  brochures, gadgets</a:t>
              </a:r>
              <a:endParaRPr lang="en-US" sz="1000" dirty="0"/>
            </a:p>
            <a:p>
              <a:pPr marL="57150" lvl="1" indent="-57150" algn="l" defTabSz="444500">
                <a:lnSpc>
                  <a:spcPct val="90000"/>
                </a:lnSpc>
                <a:spcBef>
                  <a:spcPts val="0"/>
                </a:spcBef>
                <a:spcAft>
                  <a:spcPts val="0"/>
                </a:spcAft>
                <a:buChar char="•"/>
                <a:defRPr/>
              </a:pPr>
              <a:r>
                <a:rPr lang="de-DE" sz="1000" dirty="0"/>
                <a:t>publication of formal acts: petitions and complaints</a:t>
              </a:r>
              <a:endParaRPr lang="en-US" sz="1000"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2" name="object 2"/>
          <p:cNvPicPr/>
          <p:nvPr/>
        </p:nvPicPr>
        <p:blipFill>
          <a:blip r:embed="rId2"/>
          <a:stretch/>
        </p:blipFill>
        <p:spPr bwMode="auto">
          <a:xfrm>
            <a:off x="698500" y="1552475"/>
            <a:ext cx="8111249" cy="4803748"/>
          </a:xfrm>
          <a:prstGeom prst="rect">
            <a:avLst/>
          </a:prstGeom>
        </p:spPr>
      </p:pic>
      <p:sp>
        <p:nvSpPr>
          <p:cNvPr id="3" name="object 3"/>
          <p:cNvSpPr txBox="1">
            <a:spLocks noGrp="1"/>
          </p:cNvSpPr>
          <p:nvPr>
            <p:ph type="title"/>
          </p:nvPr>
        </p:nvSpPr>
        <p:spPr bwMode="auto">
          <a:xfrm>
            <a:off x="1049300" y="717115"/>
            <a:ext cx="6126200" cy="566181"/>
          </a:xfrm>
          <a:prstGeom prst="rect">
            <a:avLst/>
          </a:prstGeom>
        </p:spPr>
        <p:txBody>
          <a:bodyPr vert="horz" wrap="square" lIns="0" tIns="12065" rIns="0" bIns="0" rtlCol="0">
            <a:spAutoFit/>
          </a:bodyPr>
          <a:lstStyle/>
          <a:p>
            <a:pPr marL="12700" marR="5080">
              <a:lnSpc>
                <a:spcPct val="100499"/>
              </a:lnSpc>
              <a:spcBef>
                <a:spcPts val="95"/>
              </a:spcBef>
              <a:defRPr/>
            </a:pPr>
            <a:r>
              <a:rPr sz="3600" spc="290">
                <a:latin typeface="+mn-lt"/>
              </a:rPr>
              <a:t>H</a:t>
            </a:r>
            <a:r>
              <a:rPr lang="de-DE" sz="3600" spc="290">
                <a:latin typeface="+mn-lt"/>
              </a:rPr>
              <a:t>ow to communicate (2)</a:t>
            </a:r>
            <a:endParaRPr sz="3600">
              <a:latin typeface="+mn-lt"/>
            </a:endParaRPr>
          </a:p>
        </p:txBody>
      </p:sp>
      <p:sp>
        <p:nvSpPr>
          <p:cNvPr id="4" name="object 4"/>
          <p:cNvSpPr txBox="1"/>
          <p:nvPr/>
        </p:nvSpPr>
        <p:spPr bwMode="auto">
          <a:xfrm>
            <a:off x="459001" y="7000554"/>
            <a:ext cx="4840605" cy="323230"/>
          </a:xfrm>
          <a:prstGeom prst="rect">
            <a:avLst/>
          </a:prstGeom>
        </p:spPr>
        <p:txBody>
          <a:bodyPr vert="horz" wrap="square" lIns="0" tIns="11430" rIns="0" bIns="0" rtlCol="0">
            <a:spAutoFit/>
          </a:bodyPr>
          <a:lstStyle/>
          <a:p>
            <a:pPr marL="44450" marR="5080" indent="-32384">
              <a:lnSpc>
                <a:spcPct val="116300"/>
              </a:lnSpc>
              <a:spcBef>
                <a:spcPts val="90"/>
              </a:spcBef>
              <a:defRPr/>
            </a:pPr>
            <a:r>
              <a:rPr sz="900" spc="-20">
                <a:cs typeface="Verdana"/>
              </a:rPr>
              <a:t>Source:The </a:t>
            </a:r>
            <a:r>
              <a:rPr sz="900">
                <a:cs typeface="Verdana"/>
              </a:rPr>
              <a:t>European </a:t>
            </a:r>
            <a:r>
              <a:rPr sz="900" spc="-10">
                <a:cs typeface="Verdana"/>
              </a:rPr>
              <a:t>guide </a:t>
            </a:r>
            <a:r>
              <a:rPr sz="900" spc="25">
                <a:cs typeface="Verdana"/>
              </a:rPr>
              <a:t>to </a:t>
            </a:r>
            <a:r>
              <a:rPr sz="900">
                <a:cs typeface="Verdana"/>
              </a:rPr>
              <a:t>citizen </a:t>
            </a:r>
            <a:r>
              <a:rPr sz="900" spc="-5">
                <a:cs typeface="Verdana"/>
              </a:rPr>
              <a:t>lobbying, </a:t>
            </a:r>
            <a:r>
              <a:rPr sz="900">
                <a:cs typeface="Verdana"/>
              </a:rPr>
              <a:t>Brussels </a:t>
            </a:r>
            <a:r>
              <a:rPr sz="900" spc="-15">
                <a:cs typeface="Verdana"/>
              </a:rPr>
              <a:t>2019 </a:t>
            </a:r>
            <a:r>
              <a:rPr sz="900" spc="-10">
                <a:cs typeface="Verdana"/>
              </a:rPr>
              <a:t> https://</a:t>
            </a:r>
            <a:r>
              <a:rPr sz="900" u="sng" spc="-10">
                <a:cs typeface="Verdana"/>
                <a:hlinkClick r:id="rId3" tooltip="http://www.thegoodlobby.eu/wp-content/uploads/2019/07/Toolkit-EU.pdf"/>
              </a:rPr>
              <a:t>www.thegoodlobby.eu/wp-content/uploads/2019/07/Toolkit-EU.pdf</a:t>
            </a:r>
            <a:endParaRPr sz="900">
              <a:cs typeface="Verdana"/>
            </a:endParaRPr>
          </a:p>
        </p:txBody>
      </p:sp>
      <p:sp>
        <p:nvSpPr>
          <p:cNvPr id="6" name="object 6"/>
          <p:cNvSpPr txBox="1"/>
          <p:nvPr/>
        </p:nvSpPr>
        <p:spPr bwMode="auto">
          <a:xfrm>
            <a:off x="1139816" y="387614"/>
            <a:ext cx="216535" cy="251350"/>
          </a:xfrm>
          <a:prstGeom prst="rect">
            <a:avLst/>
          </a:prstGeom>
        </p:spPr>
        <p:txBody>
          <a:bodyPr vert="horz" wrap="square" lIns="0" tIns="12700" rIns="0" bIns="0" rtlCol="0">
            <a:spAutoFit/>
          </a:bodyPr>
          <a:lstStyle/>
          <a:p>
            <a:pPr marL="12700">
              <a:lnSpc>
                <a:spcPct val="100000"/>
              </a:lnSpc>
              <a:spcBef>
                <a:spcPts val="100"/>
              </a:spcBef>
              <a:defRPr/>
            </a:pPr>
            <a:endParaRPr sz="1550">
              <a:latin typeface="Verdana"/>
              <a:cs typeface="Verdana"/>
            </a:endParaRPr>
          </a:p>
        </p:txBody>
      </p:sp>
      <p:cxnSp>
        <p:nvCxnSpPr>
          <p:cNvPr id="7" name="Straight Connector 6"/>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p:blipFill>
        <p:spPr bwMode="auto">
          <a:xfrm>
            <a:off x="7645400" y="5933208"/>
            <a:ext cx="3048000" cy="16287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6" name="object 6"/>
          <p:cNvSpPr txBox="1"/>
          <p:nvPr/>
        </p:nvSpPr>
        <p:spPr bwMode="auto">
          <a:xfrm>
            <a:off x="1127127" y="387614"/>
            <a:ext cx="222250" cy="251350"/>
          </a:xfrm>
          <a:prstGeom prst="rect">
            <a:avLst/>
          </a:prstGeom>
        </p:spPr>
        <p:txBody>
          <a:bodyPr vert="horz" wrap="square" lIns="0" tIns="12700" rIns="0" bIns="0" rtlCol="0">
            <a:spAutoFit/>
          </a:bodyPr>
          <a:lstStyle/>
          <a:p>
            <a:pPr marL="12700">
              <a:lnSpc>
                <a:spcPct val="100000"/>
              </a:lnSpc>
              <a:spcBef>
                <a:spcPts val="100"/>
              </a:spcBef>
              <a:defRPr/>
            </a:pPr>
            <a:endParaRPr sz="1550">
              <a:latin typeface="Verdana"/>
              <a:cs typeface="Verdana"/>
            </a:endParaRPr>
          </a:p>
        </p:txBody>
      </p:sp>
      <p:cxnSp>
        <p:nvCxnSpPr>
          <p:cNvPr id="8" name="Straight Connector 7"/>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p:blipFill>
        <p:spPr bwMode="auto">
          <a:xfrm>
            <a:off x="7645400" y="5933208"/>
            <a:ext cx="3048000" cy="1628775"/>
          </a:xfrm>
          <a:prstGeom prst="rect">
            <a:avLst/>
          </a:prstGeom>
        </p:spPr>
      </p:pic>
      <p:sp>
        <p:nvSpPr>
          <p:cNvPr id="12" name="object 2"/>
          <p:cNvSpPr txBox="1"/>
          <p:nvPr/>
        </p:nvSpPr>
        <p:spPr bwMode="auto">
          <a:xfrm>
            <a:off x="1103978" y="840245"/>
            <a:ext cx="5858162" cy="566181"/>
          </a:xfrm>
          <a:prstGeom prst="rect">
            <a:avLst/>
          </a:prstGeom>
        </p:spPr>
        <p:txBody>
          <a:bodyPr vert="horz" wrap="square" lIns="0" tIns="12065" rIns="0" bIns="0" rtlCol="0">
            <a:spAutoFit/>
          </a:bodyPr>
          <a:lstStyle>
            <a:lvl1pPr>
              <a:defRPr sz="4100" b="1" i="0">
                <a:solidFill>
                  <a:srgbClr val="0C45A6"/>
                </a:solidFill>
                <a:latin typeface="Tahoma"/>
                <a:ea typeface="+mj-ea"/>
                <a:cs typeface="Tahoma"/>
              </a:defRPr>
            </a:lvl1pPr>
          </a:lstStyle>
          <a:p>
            <a:pPr marL="12700" marR="5080">
              <a:lnSpc>
                <a:spcPct val="100499"/>
              </a:lnSpc>
              <a:spcBef>
                <a:spcPts val="95"/>
              </a:spcBef>
              <a:defRPr/>
            </a:pPr>
            <a:r>
              <a:rPr lang="en-GB" sz="3600" spc="290">
                <a:latin typeface="+mn-lt"/>
              </a:rPr>
              <a:t>How to communicate (3)</a:t>
            </a:r>
            <a:endParaRPr lang="en-GB" sz="3600">
              <a:latin typeface="+mn-lt"/>
            </a:endParaRPr>
          </a:p>
        </p:txBody>
      </p:sp>
      <p:sp>
        <p:nvSpPr>
          <p:cNvPr id="13" name="object 4"/>
          <p:cNvSpPr txBox="1"/>
          <p:nvPr/>
        </p:nvSpPr>
        <p:spPr bwMode="auto">
          <a:xfrm>
            <a:off x="1103978" y="1975322"/>
            <a:ext cx="3470275" cy="251350"/>
          </a:xfrm>
          <a:prstGeom prst="rect">
            <a:avLst/>
          </a:prstGeom>
        </p:spPr>
        <p:txBody>
          <a:bodyPr vert="horz" wrap="square" lIns="0" tIns="12700" rIns="0" bIns="0" rtlCol="0">
            <a:spAutoFit/>
          </a:bodyPr>
          <a:lstStyle/>
          <a:p>
            <a:pPr marL="12700">
              <a:lnSpc>
                <a:spcPct val="100000"/>
              </a:lnSpc>
              <a:spcBef>
                <a:spcPts val="100"/>
              </a:spcBef>
              <a:defRPr/>
            </a:pPr>
            <a:r>
              <a:rPr sz="1550" b="1" spc="-35">
                <a:solidFill>
                  <a:srgbClr val="0C45A6"/>
                </a:solidFill>
                <a:cs typeface="Tahoma"/>
              </a:rPr>
              <a:t>S</a:t>
            </a:r>
            <a:r>
              <a:rPr sz="1550" b="1" spc="-20">
                <a:solidFill>
                  <a:srgbClr val="0C45A6"/>
                </a:solidFill>
                <a:cs typeface="Tahoma"/>
              </a:rPr>
              <a:t>po</a:t>
            </a:r>
            <a:r>
              <a:rPr sz="1550" b="1" spc="-25">
                <a:solidFill>
                  <a:srgbClr val="0C45A6"/>
                </a:solidFill>
                <a:cs typeface="Tahoma"/>
              </a:rPr>
              <a:t>k</a:t>
            </a:r>
            <a:r>
              <a:rPr sz="1550" b="1" spc="-20">
                <a:solidFill>
                  <a:srgbClr val="0C45A6"/>
                </a:solidFill>
                <a:cs typeface="Tahoma"/>
              </a:rPr>
              <a:t>e</a:t>
            </a:r>
            <a:r>
              <a:rPr sz="1550" b="1" spc="-15">
                <a:solidFill>
                  <a:srgbClr val="0C45A6"/>
                </a:solidFill>
                <a:cs typeface="Tahoma"/>
              </a:rPr>
              <a:t>n</a:t>
            </a:r>
            <a:r>
              <a:rPr sz="1550" b="1" spc="-90">
                <a:solidFill>
                  <a:srgbClr val="0C45A6"/>
                </a:solidFill>
                <a:cs typeface="Tahoma"/>
              </a:rPr>
              <a:t> </a:t>
            </a:r>
            <a:r>
              <a:rPr sz="1550" b="1" spc="15">
                <a:solidFill>
                  <a:srgbClr val="0C45A6"/>
                </a:solidFill>
                <a:cs typeface="Tahoma"/>
              </a:rPr>
              <a:t>A</a:t>
            </a:r>
            <a:r>
              <a:rPr sz="1550" b="1" spc="25">
                <a:solidFill>
                  <a:srgbClr val="0C45A6"/>
                </a:solidFill>
                <a:cs typeface="Tahoma"/>
              </a:rPr>
              <a:t>d</a:t>
            </a:r>
            <a:r>
              <a:rPr sz="1550" b="1">
                <a:solidFill>
                  <a:srgbClr val="0C45A6"/>
                </a:solidFill>
                <a:cs typeface="Tahoma"/>
              </a:rPr>
              <a:t>v</a:t>
            </a:r>
            <a:r>
              <a:rPr sz="1550" b="1" spc="25">
                <a:solidFill>
                  <a:srgbClr val="0C45A6"/>
                </a:solidFill>
                <a:cs typeface="Tahoma"/>
              </a:rPr>
              <a:t>oc</a:t>
            </a:r>
            <a:r>
              <a:rPr sz="1550" b="1" spc="-50">
                <a:solidFill>
                  <a:srgbClr val="0C45A6"/>
                </a:solidFill>
                <a:cs typeface="Tahoma"/>
              </a:rPr>
              <a:t>a</a:t>
            </a:r>
            <a:r>
              <a:rPr sz="1550" b="1" spc="40">
                <a:solidFill>
                  <a:srgbClr val="0C45A6"/>
                </a:solidFill>
                <a:cs typeface="Tahoma"/>
              </a:rPr>
              <a:t>c</a:t>
            </a:r>
            <a:r>
              <a:rPr sz="1550" b="1">
                <a:solidFill>
                  <a:srgbClr val="0C45A6"/>
                </a:solidFill>
                <a:cs typeface="Tahoma"/>
              </a:rPr>
              <a:t>y</a:t>
            </a:r>
            <a:r>
              <a:rPr sz="1550" b="1" spc="-90">
                <a:solidFill>
                  <a:srgbClr val="0C45A6"/>
                </a:solidFill>
                <a:cs typeface="Tahoma"/>
              </a:rPr>
              <a:t> </a:t>
            </a:r>
            <a:r>
              <a:rPr sz="1550" b="1" spc="-125">
                <a:solidFill>
                  <a:srgbClr val="0C45A6"/>
                </a:solidFill>
                <a:cs typeface="Tahoma"/>
              </a:rPr>
              <a:t>(R</a:t>
            </a:r>
            <a:r>
              <a:rPr sz="1550" b="1" spc="-15">
                <a:solidFill>
                  <a:srgbClr val="0C45A6"/>
                </a:solidFill>
                <a:cs typeface="Tahoma"/>
              </a:rPr>
              <a:t>h</a:t>
            </a:r>
            <a:r>
              <a:rPr sz="1550" b="1" spc="-20">
                <a:solidFill>
                  <a:srgbClr val="0C45A6"/>
                </a:solidFill>
                <a:cs typeface="Tahoma"/>
              </a:rPr>
              <a:t>e</a:t>
            </a:r>
            <a:r>
              <a:rPr sz="1550" b="1">
                <a:solidFill>
                  <a:srgbClr val="0C45A6"/>
                </a:solidFill>
                <a:cs typeface="Tahoma"/>
              </a:rPr>
              <a:t>t</a:t>
            </a:r>
            <a:r>
              <a:rPr sz="1550" b="1" spc="-5">
                <a:solidFill>
                  <a:srgbClr val="0C45A6"/>
                </a:solidFill>
                <a:cs typeface="Tahoma"/>
              </a:rPr>
              <a:t>or</a:t>
            </a:r>
            <a:r>
              <a:rPr sz="1550" b="1">
                <a:solidFill>
                  <a:srgbClr val="0C45A6"/>
                </a:solidFill>
                <a:cs typeface="Tahoma"/>
              </a:rPr>
              <a:t>i</a:t>
            </a:r>
            <a:r>
              <a:rPr sz="1550" b="1" spc="15">
                <a:solidFill>
                  <a:srgbClr val="0C45A6"/>
                </a:solidFill>
                <a:cs typeface="Tahoma"/>
              </a:rPr>
              <a:t>c</a:t>
            </a:r>
            <a:r>
              <a:rPr sz="1550" b="1" spc="-50">
                <a:solidFill>
                  <a:srgbClr val="0C45A6"/>
                </a:solidFill>
                <a:cs typeface="Tahoma"/>
              </a:rPr>
              <a:t>a</a:t>
            </a:r>
            <a:r>
              <a:rPr sz="1550" b="1" spc="10">
                <a:solidFill>
                  <a:srgbClr val="0C45A6"/>
                </a:solidFill>
                <a:cs typeface="Tahoma"/>
              </a:rPr>
              <a:t>l</a:t>
            </a:r>
            <a:r>
              <a:rPr sz="1550" b="1" spc="-90">
                <a:solidFill>
                  <a:srgbClr val="0C45A6"/>
                </a:solidFill>
                <a:cs typeface="Tahoma"/>
              </a:rPr>
              <a:t> </a:t>
            </a:r>
            <a:r>
              <a:rPr sz="1550" b="1" spc="-35">
                <a:solidFill>
                  <a:srgbClr val="0C45A6"/>
                </a:solidFill>
                <a:cs typeface="Tahoma"/>
              </a:rPr>
              <a:t>S</a:t>
            </a:r>
            <a:r>
              <a:rPr sz="1550" b="1" spc="-100">
                <a:solidFill>
                  <a:srgbClr val="0C45A6"/>
                </a:solidFill>
                <a:cs typeface="Tahoma"/>
              </a:rPr>
              <a:t>k</a:t>
            </a:r>
            <a:r>
              <a:rPr sz="1550" b="1" spc="-10">
                <a:solidFill>
                  <a:srgbClr val="0C45A6"/>
                </a:solidFill>
                <a:cs typeface="Tahoma"/>
              </a:rPr>
              <a:t>il</a:t>
            </a:r>
            <a:r>
              <a:rPr sz="1550" b="1" spc="10">
                <a:solidFill>
                  <a:srgbClr val="0C45A6"/>
                </a:solidFill>
                <a:cs typeface="Tahoma"/>
              </a:rPr>
              <a:t>l</a:t>
            </a:r>
            <a:r>
              <a:rPr sz="1550" b="1" spc="-30">
                <a:solidFill>
                  <a:srgbClr val="0C45A6"/>
                </a:solidFill>
                <a:cs typeface="Tahoma"/>
              </a:rPr>
              <a:t>s</a:t>
            </a:r>
            <a:r>
              <a:rPr sz="1550" b="1" spc="-155">
                <a:solidFill>
                  <a:srgbClr val="0C45A6"/>
                </a:solidFill>
                <a:cs typeface="Tahoma"/>
              </a:rPr>
              <a:t>)</a:t>
            </a:r>
            <a:endParaRPr sz="1550">
              <a:cs typeface="Tahoma"/>
            </a:endParaRPr>
          </a:p>
        </p:txBody>
      </p:sp>
      <p:sp>
        <p:nvSpPr>
          <p:cNvPr id="15" name="object 16"/>
          <p:cNvSpPr txBox="1"/>
          <p:nvPr/>
        </p:nvSpPr>
        <p:spPr bwMode="auto">
          <a:xfrm>
            <a:off x="5880100" y="2604214"/>
            <a:ext cx="4034154" cy="3011529"/>
          </a:xfrm>
          <a:prstGeom prst="rect">
            <a:avLst/>
          </a:prstGeom>
        </p:spPr>
        <p:txBody>
          <a:bodyPr vert="horz" wrap="square" lIns="0" tIns="1206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71145">
              <a:lnSpc>
                <a:spcPct val="117600"/>
              </a:lnSpc>
              <a:spcBef>
                <a:spcPts val="95"/>
              </a:spcBef>
              <a:defRPr/>
            </a:pPr>
            <a:r>
              <a:rPr lang="en-GB" sz="1200" b="1">
                <a:solidFill>
                  <a:sysClr val="windowText" lastClr="000000"/>
                </a:solidFill>
                <a:cs typeface="Tahoma"/>
              </a:rPr>
              <a:t>E</a:t>
            </a:r>
            <a:r>
              <a:rPr lang="en-GB" sz="1200" b="1" spc="5">
                <a:solidFill>
                  <a:sysClr val="windowText" lastClr="000000"/>
                </a:solidFill>
                <a:cs typeface="Tahoma"/>
              </a:rPr>
              <a:t>t</a:t>
            </a:r>
            <a:r>
              <a:rPr lang="en-GB" sz="1200" b="1" spc="-10">
                <a:solidFill>
                  <a:sysClr val="windowText" lastClr="000000"/>
                </a:solidFill>
                <a:cs typeface="Tahoma"/>
              </a:rPr>
              <a:t>h</a:t>
            </a:r>
            <a:r>
              <a:rPr lang="en-GB" sz="1200" b="1">
                <a:solidFill>
                  <a:sysClr val="windowText" lastClr="000000"/>
                </a:solidFill>
                <a:cs typeface="Tahoma"/>
              </a:rPr>
              <a:t>os</a:t>
            </a:r>
            <a:r>
              <a:rPr lang="en-GB" sz="1200" b="1" spc="-65">
                <a:solidFill>
                  <a:sysClr val="windowText" lastClr="000000"/>
                </a:solidFill>
                <a:cs typeface="Tahoma"/>
              </a:rPr>
              <a:t> </a:t>
            </a:r>
            <a:r>
              <a:rPr lang="en-GB" sz="1200" spc="-100">
                <a:solidFill>
                  <a:sysClr val="windowText" lastClr="000000"/>
                </a:solidFill>
              </a:rPr>
              <a:t>-</a:t>
            </a:r>
            <a:r>
              <a:rPr lang="en-GB" sz="1200" spc="-145">
                <a:solidFill>
                  <a:sysClr val="windowText" lastClr="000000"/>
                </a:solidFill>
              </a:rPr>
              <a:t> </a:t>
            </a:r>
            <a:r>
              <a:rPr lang="en-GB" sz="1200" spc="-25">
                <a:solidFill>
                  <a:sysClr val="windowText" lastClr="000000"/>
                </a:solidFill>
              </a:rPr>
              <a:t>The</a:t>
            </a:r>
            <a:r>
              <a:rPr lang="en-GB" sz="1200" spc="-145">
                <a:solidFill>
                  <a:sysClr val="windowText" lastClr="000000"/>
                </a:solidFill>
              </a:rPr>
              <a:t> </a:t>
            </a:r>
            <a:r>
              <a:rPr lang="en-GB" sz="1200" spc="-5">
                <a:solidFill>
                  <a:sysClr val="windowText" lastClr="000000"/>
                </a:solidFill>
              </a:rPr>
              <a:t>sp</a:t>
            </a:r>
            <a:r>
              <a:rPr lang="en-GB" sz="1200" spc="-25">
                <a:solidFill>
                  <a:sysClr val="windowText" lastClr="000000"/>
                </a:solidFill>
              </a:rPr>
              <a:t>e</a:t>
            </a:r>
            <a:r>
              <a:rPr lang="en-GB" sz="1200" spc="-55">
                <a:solidFill>
                  <a:sysClr val="windowText" lastClr="000000"/>
                </a:solidFill>
              </a:rPr>
              <a:t>a</a:t>
            </a:r>
            <a:r>
              <a:rPr lang="en-GB" sz="1200" spc="-70">
                <a:solidFill>
                  <a:sysClr val="windowText" lastClr="000000"/>
                </a:solidFill>
              </a:rPr>
              <a:t>ke</a:t>
            </a:r>
            <a:r>
              <a:rPr lang="en-GB" sz="1200" spc="-15">
                <a:solidFill>
                  <a:sysClr val="windowText" lastClr="000000"/>
                </a:solidFill>
              </a:rPr>
              <a:t>r’</a:t>
            </a:r>
            <a:r>
              <a:rPr lang="en-GB" sz="1200" spc="-30">
                <a:solidFill>
                  <a:sysClr val="windowText" lastClr="000000"/>
                </a:solidFill>
              </a:rPr>
              <a:t>s</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o</a:t>
            </a:r>
            <a:r>
              <a:rPr lang="en-GB" sz="1200" spc="-40">
                <a:solidFill>
                  <a:sysClr val="windowText" lastClr="000000"/>
                </a:solidFill>
              </a:rPr>
              <a:t>w</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25">
                <a:solidFill>
                  <a:sysClr val="windowText" lastClr="000000"/>
                </a:solidFill>
              </a:rPr>
              <a:t>t</a:t>
            </a:r>
            <a:r>
              <a:rPr lang="en-GB" sz="1200" spc="20">
                <a:solidFill>
                  <a:sysClr val="windowText" lastClr="000000"/>
                </a:solidFill>
              </a:rPr>
              <a:t>o</a:t>
            </a:r>
            <a:r>
              <a:rPr lang="en-GB" sz="1200" spc="-145">
                <a:solidFill>
                  <a:sysClr val="windowText" lastClr="000000"/>
                </a:solidFill>
              </a:rPr>
              <a:t> </a:t>
            </a:r>
            <a:r>
              <a:rPr lang="en-GB" sz="1200" spc="-25">
                <a:solidFill>
                  <a:sysClr val="windowText" lastClr="000000"/>
                </a:solidFill>
              </a:rPr>
              <a:t>e</a:t>
            </a:r>
            <a:r>
              <a:rPr lang="en-GB" sz="1200" spc="-15">
                <a:solidFill>
                  <a:sysClr val="windowText" lastClr="000000"/>
                </a:solidFill>
              </a:rPr>
              <a:t>nh</a:t>
            </a:r>
            <a:r>
              <a:rPr lang="en-GB" sz="1200" spc="-55">
                <a:solidFill>
                  <a:sysClr val="windowText" lastClr="000000"/>
                </a:solidFill>
              </a:rPr>
              <a:t>a</a:t>
            </a:r>
            <a:r>
              <a:rPr lang="en-GB" sz="1200" spc="-15">
                <a:solidFill>
                  <a:sysClr val="windowText" lastClr="000000"/>
                </a:solidFill>
              </a:rPr>
              <a:t>n</a:t>
            </a:r>
            <a:r>
              <a:rPr lang="en-GB" sz="1200" spc="50">
                <a:solidFill>
                  <a:sysClr val="windowText" lastClr="000000"/>
                </a:solidFill>
              </a:rPr>
              <a:t>c</a:t>
            </a:r>
            <a:r>
              <a:rPr lang="en-GB" sz="1200" spc="-25">
                <a:solidFill>
                  <a:sysClr val="windowText" lastClr="000000"/>
                </a:solidFill>
              </a:rPr>
              <a:t>e</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10">
                <a:solidFill>
                  <a:sysClr val="windowText" lastClr="000000"/>
                </a:solidFill>
              </a:rPr>
              <a:t>ir  </a:t>
            </a:r>
            <a:r>
              <a:rPr lang="en-GB" sz="1200" spc="30">
                <a:solidFill>
                  <a:sysClr val="windowText" lastClr="000000"/>
                </a:solidFill>
              </a:rPr>
              <a:t>p</a:t>
            </a:r>
            <a:r>
              <a:rPr lang="en-GB" sz="1200" spc="-25">
                <a:solidFill>
                  <a:sysClr val="windowText" lastClr="000000"/>
                </a:solidFill>
              </a:rPr>
              <a:t>e</a:t>
            </a:r>
            <a:r>
              <a:rPr lang="en-GB" sz="1200" spc="-5">
                <a:solidFill>
                  <a:sysClr val="windowText" lastClr="000000"/>
                </a:solidFill>
              </a:rPr>
              <a:t>rso</a:t>
            </a:r>
            <a:r>
              <a:rPr lang="en-GB" sz="1200" spc="-15">
                <a:solidFill>
                  <a:sysClr val="windowText" lastClr="000000"/>
                </a:solidFill>
              </a:rPr>
              <a:t>n</a:t>
            </a:r>
            <a:r>
              <a:rPr lang="en-GB" sz="1200" spc="-55">
                <a:solidFill>
                  <a:sysClr val="windowText" lastClr="000000"/>
                </a:solidFill>
              </a:rPr>
              <a:t>a</a:t>
            </a:r>
            <a:r>
              <a:rPr lang="en-GB" sz="1200" spc="25">
                <a:solidFill>
                  <a:sysClr val="windowText" lastClr="000000"/>
                </a:solidFill>
              </a:rPr>
              <a:t>l</a:t>
            </a:r>
            <a:r>
              <a:rPr lang="en-GB" sz="1200" spc="-145">
                <a:solidFill>
                  <a:sysClr val="windowText" lastClr="000000"/>
                </a:solidFill>
              </a:rPr>
              <a:t> </a:t>
            </a:r>
            <a:r>
              <a:rPr lang="en-GB" sz="1200" spc="50">
                <a:solidFill>
                  <a:sysClr val="windowText" lastClr="000000"/>
                </a:solidFill>
              </a:rPr>
              <a:t>c</a:t>
            </a:r>
            <a:r>
              <a:rPr lang="en-GB" sz="1200" spc="-15">
                <a:solidFill>
                  <a:sysClr val="windowText" lastClr="000000"/>
                </a:solidFill>
              </a:rPr>
              <a:t>h</a:t>
            </a:r>
            <a:r>
              <a:rPr lang="en-GB" sz="1200" spc="-55">
                <a:solidFill>
                  <a:sysClr val="windowText" lastClr="000000"/>
                </a:solidFill>
              </a:rPr>
              <a:t>a</a:t>
            </a:r>
            <a:r>
              <a:rPr lang="en-GB" sz="1200" spc="-35">
                <a:solidFill>
                  <a:sysClr val="windowText" lastClr="000000"/>
                </a:solidFill>
              </a:rPr>
              <a:t>ra</a:t>
            </a:r>
            <a:r>
              <a:rPr lang="en-GB" sz="1200" spc="50">
                <a:solidFill>
                  <a:sysClr val="windowText" lastClr="000000"/>
                </a:solidFill>
              </a:rPr>
              <a:t>c</a:t>
            </a:r>
            <a:r>
              <a:rPr lang="en-GB" sz="1200" spc="25">
                <a:solidFill>
                  <a:sysClr val="windowText" lastClr="000000"/>
                </a:solidFill>
              </a:rPr>
              <a:t>t</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re</a:t>
            </a:r>
            <a:r>
              <a:rPr lang="en-GB" sz="1200" spc="30">
                <a:solidFill>
                  <a:sysClr val="windowText" lastClr="000000"/>
                </a:solidFill>
              </a:rPr>
              <a:t>d</a:t>
            </a:r>
            <a:r>
              <a:rPr lang="en-GB" sz="1200" spc="-10">
                <a:solidFill>
                  <a:sysClr val="windowText" lastClr="000000"/>
                </a:solidFill>
              </a:rPr>
              <a:t>i</a:t>
            </a:r>
            <a:r>
              <a:rPr lang="en-GB" sz="1200" spc="30">
                <a:solidFill>
                  <a:sysClr val="windowText" lastClr="000000"/>
                </a:solidFill>
              </a:rPr>
              <a:t>b</a:t>
            </a:r>
            <a:r>
              <a:rPr lang="en-GB" sz="1200" spc="-10">
                <a:solidFill>
                  <a:sysClr val="windowText" lastClr="000000"/>
                </a:solidFill>
              </a:rPr>
              <a:t>i</a:t>
            </a:r>
            <a:r>
              <a:rPr lang="en-GB" sz="1200" spc="10">
                <a:solidFill>
                  <a:sysClr val="windowText" lastClr="000000"/>
                </a:solidFill>
              </a:rPr>
              <a:t>li</a:t>
            </a:r>
            <a:r>
              <a:rPr lang="en-GB" sz="1200" spc="25">
                <a:solidFill>
                  <a:sysClr val="windowText" lastClr="000000"/>
                </a:solidFill>
              </a:rPr>
              <a:t>t</a:t>
            </a:r>
            <a:r>
              <a:rPr lang="en-GB" sz="1200" spc="-30">
                <a:solidFill>
                  <a:sysClr val="windowText" lastClr="000000"/>
                </a:solidFill>
              </a:rPr>
              <a:t>y</a:t>
            </a:r>
            <a:r>
              <a:rPr lang="en-GB" sz="1200" spc="-135">
                <a:solidFill>
                  <a:sysClr val="windowText" lastClr="000000"/>
                </a:solidFill>
              </a:rPr>
              <a:t>.</a:t>
            </a:r>
            <a:endParaRPr/>
          </a:p>
          <a:p>
            <a:pPr marL="591820" marR="951230" indent="-285750">
              <a:lnSpc>
                <a:spcPct val="117600"/>
              </a:lnSpc>
              <a:buFont typeface="Arial"/>
              <a:buChar char="•"/>
              <a:defRPr/>
            </a:pPr>
            <a:r>
              <a:rPr lang="en-GB" sz="1200" spc="-10">
                <a:solidFill>
                  <a:sysClr val="windowText" lastClr="000000"/>
                </a:solidFill>
              </a:rPr>
              <a:t>A</a:t>
            </a:r>
            <a:r>
              <a:rPr lang="en-GB" sz="1200" spc="30">
                <a:solidFill>
                  <a:sysClr val="windowText" lastClr="000000"/>
                </a:solidFill>
              </a:rPr>
              <a:t>pp</a:t>
            </a:r>
            <a:r>
              <a:rPr lang="en-GB" sz="1200" spc="-25">
                <a:solidFill>
                  <a:sysClr val="windowText" lastClr="000000"/>
                </a:solidFill>
              </a:rPr>
              <a:t>e</a:t>
            </a:r>
            <a:r>
              <a:rPr lang="en-GB" sz="1200" spc="-55">
                <a:solidFill>
                  <a:sysClr val="windowText" lastClr="000000"/>
                </a:solidFill>
              </a:rPr>
              <a:t>a</a:t>
            </a:r>
            <a:r>
              <a:rPr lang="en-GB" sz="1200" spc="-10">
                <a:solidFill>
                  <a:sysClr val="windowText" lastClr="000000"/>
                </a:solidFill>
              </a:rPr>
              <a:t>r</a:t>
            </a:r>
            <a:r>
              <a:rPr lang="en-GB" sz="1200" spc="-145">
                <a:solidFill>
                  <a:sysClr val="windowText" lastClr="000000"/>
                </a:solidFill>
              </a:rPr>
              <a:t> </a:t>
            </a:r>
            <a:r>
              <a:rPr lang="en-GB" sz="1200" spc="10">
                <a:solidFill>
                  <a:sysClr val="windowText" lastClr="000000"/>
                </a:solidFill>
              </a:rPr>
              <a:t>li</a:t>
            </a:r>
            <a:r>
              <a:rPr lang="en-GB" sz="1200" spc="-70">
                <a:solidFill>
                  <a:sysClr val="windowText" lastClr="000000"/>
                </a:solidFill>
              </a:rPr>
              <a:t>ke</a:t>
            </a:r>
            <a:r>
              <a:rPr lang="en-GB" sz="1200" spc="-55">
                <a:solidFill>
                  <a:sysClr val="windowText" lastClr="000000"/>
                </a:solidFill>
              </a:rPr>
              <a:t>a</a:t>
            </a:r>
            <a:r>
              <a:rPr lang="en-GB" sz="1200" spc="30">
                <a:solidFill>
                  <a:sysClr val="windowText" lastClr="000000"/>
                </a:solidFill>
              </a:rPr>
              <a:t>b</a:t>
            </a:r>
            <a:r>
              <a:rPr lang="en-GB" sz="1200">
                <a:solidFill>
                  <a:sysClr val="windowText" lastClr="000000"/>
                </a:solidFill>
              </a:rPr>
              <a:t>le</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30">
                <a:solidFill>
                  <a:sysClr val="windowText" lastClr="000000"/>
                </a:solidFill>
              </a:rPr>
              <a:t>p</a:t>
            </a:r>
            <a:r>
              <a:rPr lang="en-GB" sz="1200" spc="5">
                <a:solidFill>
                  <a:sysClr val="windowText" lastClr="000000"/>
                </a:solidFill>
              </a:rPr>
              <a:t>ro</a:t>
            </a:r>
            <a:r>
              <a:rPr lang="en-GB" sz="1200" spc="45">
                <a:solidFill>
                  <a:sysClr val="windowText" lastClr="000000"/>
                </a:solidFill>
              </a:rPr>
              <a:t>f</a:t>
            </a:r>
            <a:r>
              <a:rPr lang="en-GB" sz="1200" spc="-25">
                <a:solidFill>
                  <a:sysClr val="windowText" lastClr="000000"/>
                </a:solidFill>
              </a:rPr>
              <a:t>e</a:t>
            </a:r>
            <a:r>
              <a:rPr lang="en-GB" sz="1200" spc="-30">
                <a:solidFill>
                  <a:sysClr val="windowText" lastClr="000000"/>
                </a:solidFill>
              </a:rPr>
              <a:t>ss</a:t>
            </a:r>
            <a:r>
              <a:rPr lang="en-GB" sz="1200" spc="-15">
                <a:solidFill>
                  <a:sysClr val="windowText" lastClr="000000"/>
                </a:solidFill>
              </a:rPr>
              <a:t>i</a:t>
            </a:r>
            <a:r>
              <a:rPr lang="en-GB" sz="1200" spc="20">
                <a:solidFill>
                  <a:sysClr val="windowText" lastClr="000000"/>
                </a:solidFill>
              </a:rPr>
              <a:t>o</a:t>
            </a:r>
            <a:r>
              <a:rPr lang="en-GB" sz="1200" spc="-15">
                <a:solidFill>
                  <a:sysClr val="windowText" lastClr="000000"/>
                </a:solidFill>
              </a:rPr>
              <a:t>n</a:t>
            </a:r>
            <a:r>
              <a:rPr lang="en-GB" sz="1200" spc="-55">
                <a:solidFill>
                  <a:sysClr val="windowText" lastClr="000000"/>
                </a:solidFill>
              </a:rPr>
              <a:t>a</a:t>
            </a:r>
            <a:r>
              <a:rPr lang="en-GB" sz="1200" spc="-110">
                <a:solidFill>
                  <a:sysClr val="windowText" lastClr="000000"/>
                </a:solidFill>
              </a:rPr>
              <a:t>l;  </a:t>
            </a:r>
            <a:r>
              <a:rPr lang="en-GB" sz="1200" spc="50">
                <a:solidFill>
                  <a:sysClr val="windowText" lastClr="000000"/>
                </a:solidFill>
              </a:rPr>
              <a:t>c</a:t>
            </a:r>
            <a:r>
              <a:rPr lang="en-GB" sz="1200" spc="20">
                <a:solidFill>
                  <a:sysClr val="windowText" lastClr="000000"/>
                </a:solidFill>
              </a:rPr>
              <a:t>o</a:t>
            </a:r>
            <a:r>
              <a:rPr lang="en-GB" sz="1200" spc="-45">
                <a:solidFill>
                  <a:sysClr val="windowText" lastClr="000000"/>
                </a:solidFill>
              </a:rPr>
              <a:t>me</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re</a:t>
            </a:r>
            <a:r>
              <a:rPr lang="en-GB" sz="1200" spc="30">
                <a:solidFill>
                  <a:sysClr val="windowText" lastClr="000000"/>
                </a:solidFill>
              </a:rPr>
              <a:t>p</a:t>
            </a:r>
            <a:r>
              <a:rPr lang="en-GB" sz="1200" spc="-55">
                <a:solidFill>
                  <a:sysClr val="windowText" lastClr="000000"/>
                </a:solidFill>
              </a:rPr>
              <a:t>a</a:t>
            </a:r>
            <a:r>
              <a:rPr lang="en-GB" sz="1200" spc="-20">
                <a:solidFill>
                  <a:sysClr val="windowText" lastClr="000000"/>
                </a:solidFill>
              </a:rPr>
              <a:t>re</a:t>
            </a:r>
            <a:r>
              <a:rPr lang="en-GB" sz="1200" spc="30">
                <a:solidFill>
                  <a:sysClr val="windowText" lastClr="000000"/>
                </a:solidFill>
              </a:rPr>
              <a:t>d</a:t>
            </a:r>
            <a:r>
              <a:rPr lang="en-GB" sz="1200" spc="-254">
                <a:solidFill>
                  <a:sysClr val="windowText" lastClr="000000"/>
                </a:solidFill>
              </a:rPr>
              <a:t>;</a:t>
            </a:r>
            <a:endParaRPr/>
          </a:p>
          <a:p>
            <a:pPr marL="591820" indent="-285750">
              <a:spcBef>
                <a:spcPts val="290"/>
              </a:spcBef>
              <a:buFont typeface="Arial"/>
              <a:buChar char="•"/>
              <a:defRPr/>
            </a:pPr>
            <a:r>
              <a:rPr lang="en-GB" sz="1200" spc="50">
                <a:solidFill>
                  <a:sysClr val="windowText" lastClr="000000"/>
                </a:solidFill>
              </a:rPr>
              <a:t>c</a:t>
            </a:r>
            <a:r>
              <a:rPr lang="en-GB" sz="1200">
                <a:solidFill>
                  <a:sysClr val="windowText" lastClr="000000"/>
                </a:solidFill>
              </a:rPr>
              <a:t>le</a:t>
            </a:r>
            <a:r>
              <a:rPr lang="en-GB" sz="1200" spc="-55">
                <a:solidFill>
                  <a:sysClr val="windowText" lastClr="000000"/>
                </a:solidFill>
              </a:rPr>
              <a:t>a</a:t>
            </a:r>
            <a:r>
              <a:rPr lang="en-GB" sz="1200" spc="-10">
                <a:solidFill>
                  <a:sysClr val="windowText" lastClr="000000"/>
                </a:solidFill>
              </a:rPr>
              <a:t>r</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n</a:t>
            </a:r>
            <a:r>
              <a:rPr lang="en-GB" sz="1200" spc="50">
                <a:solidFill>
                  <a:sysClr val="windowText" lastClr="000000"/>
                </a:solidFill>
              </a:rPr>
              <a:t>c</a:t>
            </a:r>
            <a:r>
              <a:rPr lang="en-GB" sz="1200" spc="-10">
                <a:solidFill>
                  <a:sysClr val="windowText" lastClr="000000"/>
                </a:solidFill>
              </a:rPr>
              <a:t>i</a:t>
            </a:r>
            <a:r>
              <a:rPr lang="en-GB" sz="1200" spc="-30">
                <a:solidFill>
                  <a:sysClr val="windowText" lastClr="000000"/>
                </a:solidFill>
              </a:rPr>
              <a:t>se</a:t>
            </a:r>
            <a:r>
              <a:rPr lang="en-GB" sz="1200" spc="-145">
                <a:solidFill>
                  <a:sysClr val="windowText" lastClr="000000"/>
                </a:solidFill>
              </a:rPr>
              <a:t> </a:t>
            </a:r>
            <a:r>
              <a:rPr lang="en-GB" sz="1200" spc="30">
                <a:solidFill>
                  <a:sysClr val="windowText" lastClr="000000"/>
                </a:solidFill>
              </a:rPr>
              <a:t>d</a:t>
            </a:r>
            <a:r>
              <a:rPr lang="en-GB" sz="1200" spc="-25">
                <a:solidFill>
                  <a:sysClr val="windowText" lastClr="000000"/>
                </a:solidFill>
              </a:rPr>
              <a:t>e</a:t>
            </a:r>
            <a:r>
              <a:rPr lang="en-GB" sz="1200" spc="10">
                <a:solidFill>
                  <a:sysClr val="windowText" lastClr="000000"/>
                </a:solidFill>
              </a:rPr>
              <a:t>li</a:t>
            </a:r>
            <a:r>
              <a:rPr lang="en-GB" sz="1200" spc="-25">
                <a:solidFill>
                  <a:sysClr val="windowText" lastClr="000000"/>
                </a:solidFill>
              </a:rPr>
              <a:t>ve</a:t>
            </a:r>
            <a:r>
              <a:rPr lang="en-GB" sz="1200" spc="-20">
                <a:solidFill>
                  <a:sysClr val="windowText" lastClr="000000"/>
                </a:solidFill>
              </a:rPr>
              <a:t>ry</a:t>
            </a:r>
            <a:endParaRPr/>
          </a:p>
          <a:p>
            <a:pPr>
              <a:spcBef>
                <a:spcPts val="20"/>
              </a:spcBef>
              <a:defRPr/>
            </a:pPr>
            <a:endParaRPr lang="en-GB" sz="1100">
              <a:solidFill>
                <a:sysClr val="windowText" lastClr="000000"/>
              </a:solidFill>
            </a:endParaRPr>
          </a:p>
          <a:p>
            <a:pPr marL="12700" marR="87630">
              <a:lnSpc>
                <a:spcPct val="117600"/>
              </a:lnSpc>
              <a:defRPr/>
            </a:pPr>
            <a:r>
              <a:rPr lang="en-GB" sz="1200" b="1" spc="-5">
                <a:solidFill>
                  <a:sysClr val="windowText" lastClr="000000"/>
                </a:solidFill>
                <a:cs typeface="Tahoma"/>
              </a:rPr>
              <a:t>P</a:t>
            </a:r>
            <a:r>
              <a:rPr lang="en-GB" sz="1200" b="1" spc="-40">
                <a:solidFill>
                  <a:sysClr val="windowText" lastClr="000000"/>
                </a:solidFill>
                <a:cs typeface="Tahoma"/>
              </a:rPr>
              <a:t>a</a:t>
            </a:r>
            <a:r>
              <a:rPr lang="en-GB" sz="1200" b="1" spc="5">
                <a:solidFill>
                  <a:sysClr val="windowText" lastClr="000000"/>
                </a:solidFill>
                <a:cs typeface="Tahoma"/>
              </a:rPr>
              <a:t>t</a:t>
            </a:r>
            <a:r>
              <a:rPr lang="en-GB" sz="1200" b="1" spc="-10">
                <a:solidFill>
                  <a:sysClr val="windowText" lastClr="000000"/>
                </a:solidFill>
                <a:cs typeface="Tahoma"/>
              </a:rPr>
              <a:t>h</a:t>
            </a:r>
            <a:r>
              <a:rPr lang="en-GB" sz="1200" b="1">
                <a:solidFill>
                  <a:sysClr val="windowText" lastClr="000000"/>
                </a:solidFill>
                <a:cs typeface="Tahoma"/>
              </a:rPr>
              <a:t>os</a:t>
            </a:r>
            <a:r>
              <a:rPr lang="en-GB" sz="1200" b="1" spc="-65">
                <a:solidFill>
                  <a:sysClr val="windowText" lastClr="000000"/>
                </a:solidFill>
                <a:cs typeface="Tahoma"/>
              </a:rPr>
              <a:t> </a:t>
            </a:r>
            <a:r>
              <a:rPr lang="en-GB" sz="1200" spc="-100">
                <a:solidFill>
                  <a:sysClr val="windowText" lastClr="000000"/>
                </a:solidFill>
              </a:rPr>
              <a:t>-</a:t>
            </a:r>
            <a:r>
              <a:rPr lang="en-GB" sz="1200" spc="-145">
                <a:solidFill>
                  <a:sysClr val="windowText" lastClr="000000"/>
                </a:solidFill>
              </a:rPr>
              <a:t> </a:t>
            </a:r>
            <a:r>
              <a:rPr lang="en-GB" sz="1200" spc="-25">
                <a:solidFill>
                  <a:sysClr val="windowText" lastClr="000000"/>
                </a:solidFill>
              </a:rPr>
              <a:t>The</a:t>
            </a:r>
            <a:r>
              <a:rPr lang="en-GB" sz="1200" spc="-145">
                <a:solidFill>
                  <a:sysClr val="windowText" lastClr="000000"/>
                </a:solidFill>
              </a:rPr>
              <a:t> </a:t>
            </a:r>
            <a:r>
              <a:rPr lang="en-GB" sz="1200" spc="-5">
                <a:solidFill>
                  <a:sysClr val="windowText" lastClr="000000"/>
                </a:solidFill>
              </a:rPr>
              <a:t>sp</a:t>
            </a:r>
            <a:r>
              <a:rPr lang="en-GB" sz="1200" spc="-25">
                <a:solidFill>
                  <a:sysClr val="windowText" lastClr="000000"/>
                </a:solidFill>
              </a:rPr>
              <a:t>e</a:t>
            </a:r>
            <a:r>
              <a:rPr lang="en-GB" sz="1200" spc="-55">
                <a:solidFill>
                  <a:sysClr val="windowText" lastClr="000000"/>
                </a:solidFill>
              </a:rPr>
              <a:t>a</a:t>
            </a:r>
            <a:r>
              <a:rPr lang="en-GB" sz="1200" spc="-70">
                <a:solidFill>
                  <a:sysClr val="windowText" lastClr="000000"/>
                </a:solidFill>
              </a:rPr>
              <a:t>ke</a:t>
            </a:r>
            <a:r>
              <a:rPr lang="en-GB" sz="1200" spc="-15">
                <a:solidFill>
                  <a:sysClr val="windowText" lastClr="000000"/>
                </a:solidFill>
              </a:rPr>
              <a:t>r’</a:t>
            </a:r>
            <a:r>
              <a:rPr lang="en-GB" sz="1200" spc="-30">
                <a:solidFill>
                  <a:sysClr val="windowText" lastClr="000000"/>
                </a:solidFill>
              </a:rPr>
              <a:t>s</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o</a:t>
            </a:r>
            <a:r>
              <a:rPr lang="en-GB" sz="1200" spc="-40">
                <a:solidFill>
                  <a:sysClr val="windowText" lastClr="000000"/>
                </a:solidFill>
              </a:rPr>
              <a:t>w</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25">
                <a:solidFill>
                  <a:sysClr val="windowText" lastClr="000000"/>
                </a:solidFill>
              </a:rPr>
              <a:t>t</a:t>
            </a:r>
            <a:r>
              <a:rPr lang="en-GB" sz="1200" spc="20">
                <a:solidFill>
                  <a:sysClr val="windowText" lastClr="000000"/>
                </a:solidFill>
              </a:rPr>
              <a:t>o</a:t>
            </a:r>
            <a:r>
              <a:rPr lang="en-GB" sz="1200" spc="-145">
                <a:solidFill>
                  <a:sysClr val="windowText" lastClr="000000"/>
                </a:solidFill>
              </a:rPr>
              <a:t> </a:t>
            </a:r>
            <a:r>
              <a:rPr lang="en-GB" sz="1200" spc="-5">
                <a:solidFill>
                  <a:sysClr val="windowText" lastClr="000000"/>
                </a:solidFill>
              </a:rPr>
              <a:t>s</a:t>
            </a:r>
            <a:r>
              <a:rPr lang="en-GB" sz="1200">
                <a:solidFill>
                  <a:sysClr val="windowText" lastClr="000000"/>
                </a:solidFill>
              </a:rPr>
              <a:t>t</a:t>
            </a:r>
            <a:r>
              <a:rPr lang="en-GB" sz="1200" spc="-10">
                <a:solidFill>
                  <a:sysClr val="windowText" lastClr="000000"/>
                </a:solidFill>
              </a:rPr>
              <a:t>ir</a:t>
            </a:r>
            <a:r>
              <a:rPr lang="en-GB" sz="1200" spc="-145">
                <a:solidFill>
                  <a:sysClr val="windowText" lastClr="000000"/>
                </a:solidFill>
              </a:rPr>
              <a:t> </a:t>
            </a:r>
            <a:r>
              <a:rPr lang="en-GB" sz="1200" spc="-25">
                <a:solidFill>
                  <a:sysClr val="windowText" lastClr="000000"/>
                </a:solidFill>
              </a:rPr>
              <a:t>emo</a:t>
            </a:r>
            <a:r>
              <a:rPr lang="en-GB" sz="1200" spc="25">
                <a:solidFill>
                  <a:sysClr val="windowText" lastClr="000000"/>
                </a:solidFill>
              </a:rPr>
              <a:t>t</a:t>
            </a:r>
            <a:r>
              <a:rPr lang="en-GB" sz="1200" spc="-10">
                <a:solidFill>
                  <a:sysClr val="windowText" lastClr="000000"/>
                </a:solidFill>
              </a:rPr>
              <a:t>i</a:t>
            </a:r>
            <a:r>
              <a:rPr lang="en-GB" sz="1200" spc="20">
                <a:solidFill>
                  <a:sysClr val="windowText" lastClr="000000"/>
                </a:solidFill>
              </a:rPr>
              <a:t>o</a:t>
            </a:r>
            <a:r>
              <a:rPr lang="en-GB" sz="1200" spc="-15">
                <a:solidFill>
                  <a:sysClr val="windowText" lastClr="000000"/>
                </a:solidFill>
              </a:rPr>
              <a:t>n</a:t>
            </a:r>
            <a:r>
              <a:rPr lang="en-GB" sz="1200" spc="-145">
                <a:solidFill>
                  <a:sysClr val="windowText" lastClr="000000"/>
                </a:solidFill>
              </a:rPr>
              <a:t> </a:t>
            </a:r>
            <a:r>
              <a:rPr lang="en-GB" sz="1200" spc="20">
                <a:solidFill>
                  <a:sysClr val="windowText" lastClr="000000"/>
                </a:solidFill>
              </a:rPr>
              <a:t>o</a:t>
            </a:r>
            <a:r>
              <a:rPr lang="en-GB" sz="1200" spc="45">
                <a:solidFill>
                  <a:sysClr val="windowText" lastClr="000000"/>
                </a:solidFill>
              </a:rPr>
              <a:t>f  </a:t>
            </a:r>
            <a:r>
              <a:rPr lang="en-GB" sz="1200" spc="-10">
                <a:solidFill>
                  <a:sysClr val="windowText" lastClr="000000"/>
                </a:solidFill>
              </a:rPr>
              <a:t>th</a:t>
            </a:r>
            <a:r>
              <a:rPr lang="en-GB" sz="1200" spc="-5">
                <a:solidFill>
                  <a:sysClr val="windowText" lastClr="000000"/>
                </a:solidFill>
              </a:rPr>
              <a:t>e</a:t>
            </a:r>
            <a:r>
              <a:rPr lang="en-GB" sz="1200" spc="-145">
                <a:solidFill>
                  <a:sysClr val="windowText" lastClr="000000"/>
                </a:solidFill>
              </a:rPr>
              <a:t> </a:t>
            </a:r>
            <a:r>
              <a:rPr lang="en-GB" sz="1200" spc="-25">
                <a:solidFill>
                  <a:sysClr val="windowText" lastClr="000000"/>
                </a:solidFill>
              </a:rPr>
              <a:t>audience.</a:t>
            </a:r>
            <a:endParaRPr/>
          </a:p>
          <a:p>
            <a:pPr marL="591820" indent="-285750">
              <a:spcBef>
                <a:spcPts val="285"/>
              </a:spcBef>
              <a:buFont typeface="Arial"/>
              <a:buChar char="•"/>
              <a:defRPr/>
            </a:pPr>
            <a:r>
              <a:rPr lang="en-GB" sz="1200" spc="-35">
                <a:solidFill>
                  <a:sysClr val="windowText" lastClr="000000"/>
                </a:solidFill>
              </a:rPr>
              <a:t>Te</a:t>
            </a:r>
            <a:r>
              <a:rPr lang="en-GB" sz="1200" spc="25">
                <a:solidFill>
                  <a:sysClr val="windowText" lastClr="000000"/>
                </a:solidFill>
              </a:rPr>
              <a:t>ll</a:t>
            </a:r>
            <a:r>
              <a:rPr lang="en-GB" sz="1200" spc="-145">
                <a:solidFill>
                  <a:sysClr val="windowText" lastClr="000000"/>
                </a:solidFill>
              </a:rPr>
              <a:t> </a:t>
            </a:r>
            <a:r>
              <a:rPr lang="en-GB" sz="1200" spc="-55">
                <a:solidFill>
                  <a:sysClr val="windowText" lastClr="000000"/>
                </a:solidFill>
              </a:rPr>
              <a:t>a</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h</a:t>
            </a:r>
            <a:r>
              <a:rPr lang="en-GB" sz="1200" spc="-25">
                <a:solidFill>
                  <a:sysClr val="windowText" lastClr="000000"/>
                </a:solidFill>
              </a:rPr>
              <a:t>e</a:t>
            </a:r>
            <a:r>
              <a:rPr lang="en-GB" sz="1200" spc="-20">
                <a:solidFill>
                  <a:sysClr val="windowText" lastClr="000000"/>
                </a:solidFill>
              </a:rPr>
              <a:t>re</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n</a:t>
            </a:r>
            <a:r>
              <a:rPr lang="en-GB" sz="1200" spc="-30">
                <a:solidFill>
                  <a:sysClr val="windowText" lastClr="000000"/>
                </a:solidFill>
              </a:rPr>
              <a:t>s</a:t>
            </a:r>
            <a:r>
              <a:rPr lang="en-GB" sz="1200" spc="-15">
                <a:solidFill>
                  <a:sysClr val="windowText" lastClr="000000"/>
                </a:solidFill>
              </a:rPr>
              <a:t>i</a:t>
            </a:r>
            <a:r>
              <a:rPr lang="en-GB" sz="1200" spc="-5">
                <a:solidFill>
                  <a:sysClr val="windowText" lastClr="000000"/>
                </a:solidFill>
              </a:rPr>
              <a:t>s</a:t>
            </a:r>
            <a:r>
              <a:rPr lang="en-GB" sz="1200">
                <a:solidFill>
                  <a:sysClr val="windowText" lastClr="000000"/>
                </a:solidFill>
              </a:rPr>
              <a:t>t</a:t>
            </a:r>
            <a:r>
              <a:rPr lang="en-GB" sz="1200" spc="-25">
                <a:solidFill>
                  <a:sysClr val="windowText" lastClr="000000"/>
                </a:solidFill>
              </a:rPr>
              <a:t>e</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5">
                <a:solidFill>
                  <a:sysClr val="windowText" lastClr="000000"/>
                </a:solidFill>
              </a:rPr>
              <a:t>s</a:t>
            </a:r>
            <a:r>
              <a:rPr lang="en-GB" sz="1200">
                <a:solidFill>
                  <a:sysClr val="windowText" lastClr="000000"/>
                </a:solidFill>
              </a:rPr>
              <a:t>t</a:t>
            </a:r>
            <a:r>
              <a:rPr lang="en-GB" sz="1200" spc="20">
                <a:solidFill>
                  <a:sysClr val="windowText" lastClr="000000"/>
                </a:solidFill>
              </a:rPr>
              <a:t>o</a:t>
            </a:r>
            <a:r>
              <a:rPr lang="en-GB" sz="1200" spc="-15">
                <a:solidFill>
                  <a:sysClr val="windowText" lastClr="000000"/>
                </a:solidFill>
              </a:rPr>
              <a:t>r</a:t>
            </a:r>
            <a:r>
              <a:rPr lang="en-GB" sz="1200" spc="-30">
                <a:solidFill>
                  <a:sysClr val="windowText" lastClr="000000"/>
                </a:solidFill>
              </a:rPr>
              <a:t>y</a:t>
            </a:r>
            <a:r>
              <a:rPr lang="en-GB" sz="1200" spc="-254">
                <a:solidFill>
                  <a:sysClr val="windowText" lastClr="000000"/>
                </a:solidFill>
              </a:rPr>
              <a:t>;</a:t>
            </a:r>
            <a:endParaRPr/>
          </a:p>
          <a:p>
            <a:pPr marL="591820" marR="5080" indent="-285750">
              <a:lnSpc>
                <a:spcPct val="117600"/>
              </a:lnSpc>
              <a:buFont typeface="Arial"/>
              <a:buChar char="•"/>
              <a:defRPr/>
            </a:pPr>
            <a:r>
              <a:rPr lang="en-GB" sz="1200" spc="-15">
                <a:solidFill>
                  <a:sysClr val="windowText" lastClr="000000"/>
                </a:solidFill>
              </a:rPr>
              <a:t>h</a:t>
            </a:r>
            <a:r>
              <a:rPr lang="en-GB" sz="1200" spc="-10">
                <a:solidFill>
                  <a:sysClr val="windowText" lastClr="000000"/>
                </a:solidFill>
              </a:rPr>
              <a:t>i</a:t>
            </a:r>
            <a:r>
              <a:rPr lang="en-GB" sz="1200" spc="-95">
                <a:solidFill>
                  <a:sysClr val="windowText" lastClr="000000"/>
                </a:solidFill>
              </a:rPr>
              <a:t>g</a:t>
            </a:r>
            <a:r>
              <a:rPr lang="en-GB" sz="1200" spc="-15">
                <a:solidFill>
                  <a:sysClr val="windowText" lastClr="000000"/>
                </a:solidFill>
              </a:rPr>
              <a:t>h</a:t>
            </a:r>
            <a:r>
              <a:rPr lang="en-GB" sz="1200" spc="10">
                <a:solidFill>
                  <a:sysClr val="windowText" lastClr="000000"/>
                </a:solidFill>
              </a:rPr>
              <a:t>li</a:t>
            </a:r>
            <a:r>
              <a:rPr lang="en-GB" sz="1200" spc="-95">
                <a:solidFill>
                  <a:sysClr val="windowText" lastClr="000000"/>
                </a:solidFill>
              </a:rPr>
              <a:t>g</a:t>
            </a:r>
            <a:r>
              <a:rPr lang="en-GB" sz="1200" spc="-15">
                <a:solidFill>
                  <a:sysClr val="windowText" lastClr="000000"/>
                </a:solidFill>
              </a:rPr>
              <a:t>h</a:t>
            </a:r>
            <a:r>
              <a:rPr lang="en-GB" sz="1200" spc="25">
                <a:solidFill>
                  <a:sysClr val="windowText" lastClr="000000"/>
                </a:solidFill>
              </a:rPr>
              <a:t>t</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145">
                <a:solidFill>
                  <a:sysClr val="windowText" lastClr="000000"/>
                </a:solidFill>
              </a:rPr>
              <a:t> </a:t>
            </a:r>
            <a:r>
              <a:rPr lang="en-GB" sz="1200" spc="-25">
                <a:solidFill>
                  <a:sysClr val="windowText" lastClr="000000"/>
                </a:solidFill>
              </a:rPr>
              <a:t>mo</a:t>
            </a:r>
            <a:r>
              <a:rPr lang="en-GB" sz="1200" spc="-5">
                <a:solidFill>
                  <a:sysClr val="windowText" lastClr="000000"/>
                </a:solidFill>
              </a:rPr>
              <a:t>s</a:t>
            </a:r>
            <a:r>
              <a:rPr lang="en-GB" sz="1200">
                <a:solidFill>
                  <a:sysClr val="windowText" lastClr="000000"/>
                </a:solidFill>
              </a:rPr>
              <a:t>t</a:t>
            </a:r>
            <a:r>
              <a:rPr lang="en-GB" sz="1200" spc="-145">
                <a:solidFill>
                  <a:sysClr val="windowText" lastClr="000000"/>
                </a:solidFill>
              </a:rPr>
              <a:t> </a:t>
            </a:r>
            <a:r>
              <a:rPr lang="en-GB" sz="1200" spc="-10">
                <a:solidFill>
                  <a:sysClr val="windowText" lastClr="000000"/>
                </a:solidFill>
              </a:rPr>
              <a:t>i</a:t>
            </a:r>
            <a:r>
              <a:rPr lang="en-GB" sz="1200" spc="-20">
                <a:solidFill>
                  <a:sysClr val="windowText" lastClr="000000"/>
                </a:solidFill>
              </a:rPr>
              <a:t>mp</a:t>
            </a:r>
            <a:r>
              <a:rPr lang="en-GB" sz="1200" spc="20">
                <a:solidFill>
                  <a:sysClr val="windowText" lastClr="000000"/>
                </a:solidFill>
              </a:rPr>
              <a:t>o</a:t>
            </a:r>
            <a:r>
              <a:rPr lang="en-GB" sz="1200" spc="5">
                <a:solidFill>
                  <a:sysClr val="windowText" lastClr="000000"/>
                </a:solidFill>
              </a:rPr>
              <a:t>rt</a:t>
            </a:r>
            <a:r>
              <a:rPr lang="en-GB" sz="1200" spc="-55">
                <a:solidFill>
                  <a:sysClr val="windowText" lastClr="000000"/>
                </a:solidFill>
              </a:rPr>
              <a:t>a</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55">
                <a:solidFill>
                  <a:sysClr val="windowText" lastClr="000000"/>
                </a:solidFill>
              </a:rPr>
              <a:t>a</a:t>
            </a:r>
            <a:r>
              <a:rPr lang="en-GB" sz="1200" spc="-15">
                <a:solidFill>
                  <a:sysClr val="windowText" lastClr="000000"/>
                </a:solidFill>
              </a:rPr>
              <a:t>n</a:t>
            </a:r>
            <a:r>
              <a:rPr lang="en-GB" sz="1200" spc="30">
                <a:solidFill>
                  <a:sysClr val="windowText" lastClr="000000"/>
                </a:solidFill>
              </a:rPr>
              <a:t>d</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20">
                <a:solidFill>
                  <a:sysClr val="windowText" lastClr="000000"/>
                </a:solidFill>
              </a:rPr>
              <a:t>mp</a:t>
            </a:r>
            <a:r>
              <a:rPr lang="en-GB" sz="1200" spc="-25">
                <a:solidFill>
                  <a:sysClr val="windowText" lastClr="000000"/>
                </a:solidFill>
              </a:rPr>
              <a:t>e</a:t>
            </a:r>
            <a:r>
              <a:rPr lang="en-GB" sz="1200" spc="15">
                <a:solidFill>
                  <a:sysClr val="windowText" lastClr="000000"/>
                </a:solidFill>
              </a:rPr>
              <a:t>lli</a:t>
            </a:r>
            <a:r>
              <a:rPr lang="en-GB" sz="1200" spc="-15">
                <a:solidFill>
                  <a:sysClr val="windowText" lastClr="000000"/>
                </a:solidFill>
              </a:rPr>
              <a:t>n</a:t>
            </a:r>
            <a:r>
              <a:rPr lang="en-GB" sz="1200" spc="-65">
                <a:solidFill>
                  <a:sysClr val="windowText" lastClr="000000"/>
                </a:solidFill>
              </a:rPr>
              <a:t>g  </a:t>
            </a:r>
            <a:r>
              <a:rPr lang="en-GB" sz="1200" spc="45">
                <a:solidFill>
                  <a:sysClr val="windowText" lastClr="000000"/>
                </a:solidFill>
              </a:rPr>
              <a:t>f</a:t>
            </a:r>
            <a:r>
              <a:rPr lang="en-GB" sz="1200" spc="-55">
                <a:solidFill>
                  <a:sysClr val="windowText" lastClr="000000"/>
                </a:solidFill>
              </a:rPr>
              <a:t>a</a:t>
            </a:r>
            <a:r>
              <a:rPr lang="en-GB" sz="1200" spc="50">
                <a:solidFill>
                  <a:sysClr val="windowText" lastClr="000000"/>
                </a:solidFill>
              </a:rPr>
              <a:t>c</a:t>
            </a:r>
            <a:r>
              <a:rPr lang="en-GB" sz="1200" spc="25">
                <a:solidFill>
                  <a:sysClr val="windowText" lastClr="000000"/>
                </a:solidFill>
              </a:rPr>
              <a:t>t</a:t>
            </a:r>
            <a:r>
              <a:rPr lang="en-GB" sz="1200" spc="-100">
                <a:solidFill>
                  <a:sysClr val="windowText" lastClr="000000"/>
                </a:solidFill>
              </a:rPr>
              <a:t>s</a:t>
            </a:r>
            <a:r>
              <a:rPr lang="en-GB" sz="1200" spc="-70">
                <a:solidFill>
                  <a:sysClr val="windowText" lastClr="000000"/>
                </a:solidFill>
              </a:rPr>
              <a:t>.</a:t>
            </a:r>
            <a:r>
              <a:rPr lang="en-GB" sz="1200" spc="-145">
                <a:solidFill>
                  <a:sysClr val="windowText" lastClr="000000"/>
                </a:solidFill>
              </a:rPr>
              <a:t> </a:t>
            </a:r>
            <a:endParaRPr/>
          </a:p>
          <a:p>
            <a:pPr marL="306070" marR="5080">
              <a:lnSpc>
                <a:spcPct val="117600"/>
              </a:lnSpc>
              <a:defRPr/>
            </a:pPr>
            <a:endParaRPr lang="en-GB" sz="1100">
              <a:solidFill>
                <a:sysClr val="windowText" lastClr="000000"/>
              </a:solidFill>
            </a:endParaRPr>
          </a:p>
          <a:p>
            <a:pPr marL="12700" marR="478155">
              <a:lnSpc>
                <a:spcPct val="117600"/>
              </a:lnSpc>
              <a:defRPr/>
            </a:pPr>
            <a:r>
              <a:rPr lang="en-GB" sz="1200" b="1" spc="10">
                <a:solidFill>
                  <a:sysClr val="windowText" lastClr="000000"/>
                </a:solidFill>
                <a:cs typeface="Tahoma"/>
              </a:rPr>
              <a:t>L</a:t>
            </a:r>
            <a:r>
              <a:rPr lang="en-GB" sz="1200" b="1" spc="-35">
                <a:solidFill>
                  <a:sysClr val="windowText" lastClr="000000"/>
                </a:solidFill>
                <a:cs typeface="Tahoma"/>
              </a:rPr>
              <a:t>og</a:t>
            </a:r>
            <a:r>
              <a:rPr lang="en-GB" sz="1200" b="1">
                <a:solidFill>
                  <a:sysClr val="windowText" lastClr="000000"/>
                </a:solidFill>
                <a:cs typeface="Tahoma"/>
              </a:rPr>
              <a:t>os</a:t>
            </a:r>
            <a:r>
              <a:rPr lang="en-GB" sz="1200" b="1" spc="-65">
                <a:solidFill>
                  <a:sysClr val="windowText" lastClr="000000"/>
                </a:solidFill>
                <a:cs typeface="Tahoma"/>
              </a:rPr>
              <a:t> </a:t>
            </a:r>
            <a:r>
              <a:rPr lang="en-GB" sz="1200" spc="-100">
                <a:solidFill>
                  <a:sysClr val="windowText" lastClr="000000"/>
                </a:solidFill>
              </a:rPr>
              <a:t>-</a:t>
            </a:r>
            <a:r>
              <a:rPr lang="en-GB" sz="1200" spc="-145">
                <a:solidFill>
                  <a:sysClr val="windowText" lastClr="000000"/>
                </a:solidFill>
              </a:rPr>
              <a:t> </a:t>
            </a:r>
            <a:r>
              <a:rPr lang="en-GB" sz="1200" spc="-25">
                <a:solidFill>
                  <a:sysClr val="windowText" lastClr="000000"/>
                </a:solidFill>
              </a:rPr>
              <a:t>The</a:t>
            </a:r>
            <a:r>
              <a:rPr lang="en-GB" sz="1200" spc="-145">
                <a:solidFill>
                  <a:sysClr val="windowText" lastClr="000000"/>
                </a:solidFill>
              </a:rPr>
              <a:t> </a:t>
            </a:r>
            <a:r>
              <a:rPr lang="en-GB" sz="1200" spc="-5">
                <a:solidFill>
                  <a:sysClr val="windowText" lastClr="000000"/>
                </a:solidFill>
              </a:rPr>
              <a:t>sp</a:t>
            </a:r>
            <a:r>
              <a:rPr lang="en-GB" sz="1200" spc="-25">
                <a:solidFill>
                  <a:sysClr val="windowText" lastClr="000000"/>
                </a:solidFill>
              </a:rPr>
              <a:t>e</a:t>
            </a:r>
            <a:r>
              <a:rPr lang="en-GB" sz="1200" spc="-55">
                <a:solidFill>
                  <a:sysClr val="windowText" lastClr="000000"/>
                </a:solidFill>
              </a:rPr>
              <a:t>a</a:t>
            </a:r>
            <a:r>
              <a:rPr lang="en-GB" sz="1200" spc="-70">
                <a:solidFill>
                  <a:sysClr val="windowText" lastClr="000000"/>
                </a:solidFill>
              </a:rPr>
              <a:t>ke</a:t>
            </a:r>
            <a:r>
              <a:rPr lang="en-GB" sz="1200" spc="-15">
                <a:solidFill>
                  <a:sysClr val="windowText" lastClr="000000"/>
                </a:solidFill>
              </a:rPr>
              <a:t>r’</a:t>
            </a:r>
            <a:r>
              <a:rPr lang="en-GB" sz="1200" spc="-30">
                <a:solidFill>
                  <a:sysClr val="windowText" lastClr="000000"/>
                </a:solidFill>
              </a:rPr>
              <a:t>s</a:t>
            </a:r>
            <a:r>
              <a:rPr lang="en-GB" sz="1200" spc="-145">
                <a:solidFill>
                  <a:sysClr val="windowText" lastClr="000000"/>
                </a:solidFill>
              </a:rPr>
              <a:t> </a:t>
            </a:r>
            <a:r>
              <a:rPr lang="en-GB" sz="1200" spc="30">
                <a:solidFill>
                  <a:sysClr val="windowText" lastClr="000000"/>
                </a:solidFill>
              </a:rPr>
              <a:t>p</a:t>
            </a:r>
            <a:r>
              <a:rPr lang="en-GB" sz="1200" spc="20">
                <a:solidFill>
                  <a:sysClr val="windowText" lastClr="000000"/>
                </a:solidFill>
              </a:rPr>
              <a:t>o</a:t>
            </a:r>
            <a:r>
              <a:rPr lang="en-GB" sz="1200" spc="-40">
                <a:solidFill>
                  <a:sysClr val="windowText" lastClr="000000"/>
                </a:solidFill>
              </a:rPr>
              <a:t>w</a:t>
            </a:r>
            <a:r>
              <a:rPr lang="en-GB" sz="1200" spc="-25">
                <a:solidFill>
                  <a:sysClr val="windowText" lastClr="000000"/>
                </a:solidFill>
              </a:rPr>
              <a:t>e</a:t>
            </a:r>
            <a:r>
              <a:rPr lang="en-GB" sz="1200" spc="-10">
                <a:solidFill>
                  <a:sysClr val="windowText" lastClr="000000"/>
                </a:solidFill>
              </a:rPr>
              <a:t>r</a:t>
            </a:r>
            <a:r>
              <a:rPr lang="en-GB" sz="1200" spc="-145">
                <a:solidFill>
                  <a:sysClr val="windowText" lastClr="000000"/>
                </a:solidFill>
              </a:rPr>
              <a:t> </a:t>
            </a:r>
            <a:r>
              <a:rPr lang="en-GB" sz="1200" spc="25">
                <a:solidFill>
                  <a:sysClr val="windowText" lastClr="000000"/>
                </a:solidFill>
              </a:rPr>
              <a:t>t</a:t>
            </a:r>
            <a:r>
              <a:rPr lang="en-GB" sz="1200" spc="20">
                <a:solidFill>
                  <a:sysClr val="windowText" lastClr="000000"/>
                </a:solidFill>
              </a:rPr>
              <a:t>o</a:t>
            </a:r>
            <a:r>
              <a:rPr lang="en-GB" sz="1200" spc="-145">
                <a:solidFill>
                  <a:sysClr val="windowText" lastClr="000000"/>
                </a:solidFill>
              </a:rPr>
              <a:t> </a:t>
            </a:r>
            <a:r>
              <a:rPr lang="en-GB" sz="1200" spc="30">
                <a:solidFill>
                  <a:sysClr val="windowText" lastClr="000000"/>
                </a:solidFill>
              </a:rPr>
              <a:t>p</a:t>
            </a:r>
            <a:r>
              <a:rPr lang="en-GB" sz="1200" spc="5">
                <a:solidFill>
                  <a:sysClr val="windowText" lastClr="000000"/>
                </a:solidFill>
              </a:rPr>
              <a:t>ro</a:t>
            </a:r>
            <a:r>
              <a:rPr lang="en-GB" sz="1200" spc="-25">
                <a:solidFill>
                  <a:sysClr val="windowText" lastClr="000000"/>
                </a:solidFill>
              </a:rPr>
              <a:t>ve</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10">
                <a:solidFill>
                  <a:sysClr val="windowText" lastClr="000000"/>
                </a:solidFill>
              </a:rPr>
              <a:t>ir  </a:t>
            </a:r>
            <a:r>
              <a:rPr lang="en-GB" sz="1200" spc="-45">
                <a:solidFill>
                  <a:sysClr val="windowText" lastClr="000000"/>
                </a:solidFill>
              </a:rPr>
              <a:t>argument.</a:t>
            </a:r>
            <a:endParaRPr/>
          </a:p>
          <a:p>
            <a:pPr marL="591820" marR="819785" indent="-285750">
              <a:lnSpc>
                <a:spcPct val="117600"/>
              </a:lnSpc>
              <a:buFont typeface="Arial"/>
              <a:buChar char="•"/>
              <a:defRPr/>
            </a:pPr>
            <a:r>
              <a:rPr lang="en-GB" sz="1200" spc="-5">
                <a:solidFill>
                  <a:sysClr val="windowText" lastClr="000000"/>
                </a:solidFill>
              </a:rPr>
              <a:t>Carefully</a:t>
            </a:r>
            <a:r>
              <a:rPr lang="en-GB" sz="1200" spc="-145">
                <a:solidFill>
                  <a:sysClr val="windowText" lastClr="000000"/>
                </a:solidFill>
              </a:rPr>
              <a:t> </a:t>
            </a:r>
            <a:r>
              <a:rPr lang="en-GB" sz="1200" spc="-5">
                <a:solidFill>
                  <a:sysClr val="windowText" lastClr="000000"/>
                </a:solidFill>
              </a:rPr>
              <a:t>structure</a:t>
            </a:r>
            <a:r>
              <a:rPr lang="en-GB" sz="1200" spc="-145">
                <a:solidFill>
                  <a:sysClr val="windowText" lastClr="000000"/>
                </a:solidFill>
              </a:rPr>
              <a:t> </a:t>
            </a:r>
            <a:r>
              <a:rPr lang="en-GB" sz="1200" spc="-10">
                <a:solidFill>
                  <a:sysClr val="windowText" lastClr="000000"/>
                </a:solidFill>
              </a:rPr>
              <a:t>your</a:t>
            </a:r>
            <a:r>
              <a:rPr lang="en-GB" sz="1200" spc="-145">
                <a:solidFill>
                  <a:sysClr val="windowText" lastClr="000000"/>
                </a:solidFill>
              </a:rPr>
              <a:t> </a:t>
            </a:r>
            <a:r>
              <a:rPr lang="en-GB" sz="1200" spc="-60">
                <a:solidFill>
                  <a:sysClr val="windowText" lastClr="000000"/>
                </a:solidFill>
              </a:rPr>
              <a:t>argument; </a:t>
            </a:r>
            <a:r>
              <a:rPr lang="en-GB" sz="1200" spc="-458">
                <a:solidFill>
                  <a:sysClr val="windowText" lastClr="000000"/>
                </a:solidFill>
              </a:rPr>
              <a:t> </a:t>
            </a:r>
            <a:r>
              <a:rPr lang="en-GB" sz="1200" spc="-30">
                <a:solidFill>
                  <a:sysClr val="windowText" lastClr="000000"/>
                </a:solidFill>
              </a:rPr>
              <a:t>se</a:t>
            </a:r>
            <a:r>
              <a:rPr lang="en-GB" sz="1200">
                <a:solidFill>
                  <a:sysClr val="windowText" lastClr="000000"/>
                </a:solidFill>
              </a:rPr>
              <a:t>le</a:t>
            </a:r>
            <a:r>
              <a:rPr lang="en-GB" sz="1200" spc="50">
                <a:solidFill>
                  <a:sysClr val="windowText" lastClr="000000"/>
                </a:solidFill>
              </a:rPr>
              <a:t>c</a:t>
            </a:r>
            <a:r>
              <a:rPr lang="en-GB" sz="1200" spc="25">
                <a:solidFill>
                  <a:sysClr val="windowText" lastClr="000000"/>
                </a:solidFill>
              </a:rPr>
              <a:t>t</a:t>
            </a:r>
            <a:r>
              <a:rPr lang="en-GB" sz="1200" spc="-145">
                <a:solidFill>
                  <a:sysClr val="windowText" lastClr="000000"/>
                </a:solidFill>
              </a:rPr>
              <a:t> </a:t>
            </a:r>
            <a:r>
              <a:rPr lang="en-GB" sz="1200" spc="-30">
                <a:solidFill>
                  <a:sysClr val="windowText" lastClr="000000"/>
                </a:solidFill>
              </a:rPr>
              <a:t>y</a:t>
            </a:r>
            <a:r>
              <a:rPr lang="en-GB" sz="1200" spc="20">
                <a:solidFill>
                  <a:sysClr val="windowText" lastClr="000000"/>
                </a:solidFill>
              </a:rPr>
              <a:t>o</a:t>
            </a:r>
            <a:r>
              <a:rPr lang="en-GB" sz="1200" spc="-25">
                <a:solidFill>
                  <a:sysClr val="windowText" lastClr="000000"/>
                </a:solidFill>
              </a:rPr>
              <a:t>u</a:t>
            </a:r>
            <a:r>
              <a:rPr lang="en-GB" sz="1200" spc="-10">
                <a:solidFill>
                  <a:sysClr val="windowText" lastClr="000000"/>
                </a:solidFill>
              </a:rPr>
              <a:t>r</a:t>
            </a:r>
            <a:r>
              <a:rPr lang="en-GB" sz="1200" spc="-145">
                <a:solidFill>
                  <a:sysClr val="windowText" lastClr="000000"/>
                </a:solidFill>
              </a:rPr>
              <a:t> </a:t>
            </a:r>
            <a:r>
              <a:rPr lang="en-GB" sz="1200" spc="-70">
                <a:solidFill>
                  <a:sysClr val="windowText" lastClr="000000"/>
                </a:solidFill>
              </a:rPr>
              <a:t>ke</a:t>
            </a:r>
            <a:r>
              <a:rPr lang="en-GB" sz="1200" spc="-30">
                <a:solidFill>
                  <a:sysClr val="windowText" lastClr="000000"/>
                </a:solidFill>
              </a:rPr>
              <a:t>y</a:t>
            </a:r>
            <a:r>
              <a:rPr lang="en-GB" sz="1200" spc="-145">
                <a:solidFill>
                  <a:sysClr val="windowText" lastClr="000000"/>
                </a:solidFill>
              </a:rPr>
              <a:t> </a:t>
            </a:r>
            <a:r>
              <a:rPr lang="en-GB" sz="1200" spc="-10">
                <a:solidFill>
                  <a:sysClr val="windowText" lastClr="000000"/>
                </a:solidFill>
              </a:rPr>
              <a:t>i</a:t>
            </a:r>
            <a:r>
              <a:rPr lang="en-GB" sz="1200" spc="-30">
                <a:solidFill>
                  <a:sysClr val="windowText" lastClr="000000"/>
                </a:solidFill>
              </a:rPr>
              <a:t>ssu</a:t>
            </a:r>
            <a:r>
              <a:rPr lang="en-GB" sz="1200" spc="-25">
                <a:solidFill>
                  <a:sysClr val="windowText" lastClr="000000"/>
                </a:solidFill>
              </a:rPr>
              <a:t>e</a:t>
            </a:r>
            <a:r>
              <a:rPr lang="en-GB" sz="1200" spc="-145">
                <a:solidFill>
                  <a:sysClr val="windowText" lastClr="000000"/>
                </a:solidFill>
              </a:rPr>
              <a:t>s;</a:t>
            </a:r>
            <a:endParaRPr/>
          </a:p>
          <a:p>
            <a:pPr marL="591820" indent="-285750">
              <a:spcBef>
                <a:spcPts val="285"/>
              </a:spcBef>
              <a:buFont typeface="Arial"/>
              <a:buChar char="•"/>
              <a:defRPr/>
            </a:pPr>
            <a:r>
              <a:rPr lang="en-GB" sz="1200" spc="30">
                <a:solidFill>
                  <a:sysClr val="windowText" lastClr="000000"/>
                </a:solidFill>
              </a:rPr>
              <a:t>d</a:t>
            </a:r>
            <a:r>
              <a:rPr lang="en-GB" sz="1200" spc="-25">
                <a:solidFill>
                  <a:sysClr val="windowText" lastClr="000000"/>
                </a:solidFill>
              </a:rPr>
              <a:t>eve</a:t>
            </a:r>
            <a:r>
              <a:rPr lang="en-GB" sz="1200" spc="25">
                <a:solidFill>
                  <a:sysClr val="windowText" lastClr="000000"/>
                </a:solidFill>
              </a:rPr>
              <a:t>lo</a:t>
            </a:r>
            <a:r>
              <a:rPr lang="en-GB" sz="1200" spc="30">
                <a:solidFill>
                  <a:sysClr val="windowText" lastClr="000000"/>
                </a:solidFill>
              </a:rPr>
              <a:t>p</a:t>
            </a:r>
            <a:r>
              <a:rPr lang="en-GB" sz="1200" spc="-145">
                <a:solidFill>
                  <a:sysClr val="windowText" lastClr="000000"/>
                </a:solidFill>
              </a:rPr>
              <a:t> </a:t>
            </a:r>
            <a:r>
              <a:rPr lang="en-GB" sz="1200" spc="-55">
                <a:solidFill>
                  <a:sysClr val="windowText" lastClr="000000"/>
                </a:solidFill>
              </a:rPr>
              <a:t>a</a:t>
            </a:r>
            <a:r>
              <a:rPr lang="en-GB" sz="1200" spc="-145">
                <a:solidFill>
                  <a:sysClr val="windowText" lastClr="000000"/>
                </a:solidFill>
              </a:rPr>
              <a:t> </a:t>
            </a:r>
            <a:r>
              <a:rPr lang="en-GB" sz="1200" spc="50">
                <a:solidFill>
                  <a:sysClr val="windowText" lastClr="000000"/>
                </a:solidFill>
              </a:rPr>
              <a:t>c</a:t>
            </a:r>
            <a:r>
              <a:rPr lang="en-GB" sz="1200" spc="20">
                <a:solidFill>
                  <a:sysClr val="windowText" lastClr="000000"/>
                </a:solidFill>
              </a:rPr>
              <a:t>o</a:t>
            </a:r>
            <a:r>
              <a:rPr lang="en-GB" sz="1200" spc="-15">
                <a:solidFill>
                  <a:sysClr val="windowText" lastClr="000000"/>
                </a:solidFill>
              </a:rPr>
              <a:t>h</a:t>
            </a:r>
            <a:r>
              <a:rPr lang="en-GB" sz="1200" spc="-25">
                <a:solidFill>
                  <a:sysClr val="windowText" lastClr="000000"/>
                </a:solidFill>
              </a:rPr>
              <a:t>e</a:t>
            </a:r>
            <a:r>
              <a:rPr lang="en-GB" sz="1200" spc="-20">
                <a:solidFill>
                  <a:sysClr val="windowText" lastClr="000000"/>
                </a:solidFill>
              </a:rPr>
              <a:t>re</a:t>
            </a:r>
            <a:r>
              <a:rPr lang="en-GB" sz="1200" spc="-15">
                <a:solidFill>
                  <a:sysClr val="windowText" lastClr="000000"/>
                </a:solidFill>
              </a:rPr>
              <a:t>n</a:t>
            </a:r>
            <a:r>
              <a:rPr lang="en-GB" sz="1200" spc="25">
                <a:solidFill>
                  <a:sysClr val="windowText" lastClr="000000"/>
                </a:solidFill>
              </a:rPr>
              <a:t>t</a:t>
            </a:r>
            <a:r>
              <a:rPr lang="en-GB" sz="1200" spc="-145">
                <a:solidFill>
                  <a:sysClr val="windowText" lastClr="000000"/>
                </a:solidFill>
              </a:rPr>
              <a:t> </a:t>
            </a:r>
            <a:r>
              <a:rPr lang="en-GB" sz="1200" spc="25">
                <a:solidFill>
                  <a:sysClr val="windowText" lastClr="000000"/>
                </a:solidFill>
              </a:rPr>
              <a:t>t</a:t>
            </a:r>
            <a:r>
              <a:rPr lang="en-GB" sz="1200" spc="-15">
                <a:solidFill>
                  <a:sysClr val="windowText" lastClr="000000"/>
                </a:solidFill>
              </a:rPr>
              <a:t>h</a:t>
            </a:r>
            <a:r>
              <a:rPr lang="en-GB" sz="1200" spc="-25">
                <a:solidFill>
                  <a:sysClr val="windowText" lastClr="000000"/>
                </a:solidFill>
              </a:rPr>
              <a:t>e</a:t>
            </a:r>
            <a:r>
              <a:rPr lang="en-GB" sz="1200" spc="-45">
                <a:solidFill>
                  <a:sysClr val="windowText" lastClr="000000"/>
                </a:solidFill>
              </a:rPr>
              <a:t>me</a:t>
            </a:r>
            <a:endParaRPr/>
          </a:p>
        </p:txBody>
      </p:sp>
      <p:sp>
        <p:nvSpPr>
          <p:cNvPr id="16" name="object 3"/>
          <p:cNvSpPr txBox="1"/>
          <p:nvPr/>
        </p:nvSpPr>
        <p:spPr bwMode="auto">
          <a:xfrm>
            <a:off x="1460500" y="6399375"/>
            <a:ext cx="4905906" cy="323230"/>
          </a:xfrm>
          <a:prstGeom prst="rect">
            <a:avLst/>
          </a:prstGeom>
        </p:spPr>
        <p:txBody>
          <a:bodyPr vert="horz" wrap="square" lIns="0" tIns="11430" rIns="0" bIns="0" rtlCol="0">
            <a:spAutoFit/>
          </a:bodyPr>
          <a:lstStyle/>
          <a:p>
            <a:pPr marL="44450" marR="5080" indent="-32384">
              <a:lnSpc>
                <a:spcPct val="116300"/>
              </a:lnSpc>
              <a:spcBef>
                <a:spcPts val="90"/>
              </a:spcBef>
              <a:defRPr/>
            </a:pPr>
            <a:r>
              <a:rPr sz="900" spc="-20">
                <a:cs typeface="Verdana"/>
              </a:rPr>
              <a:t>Source:The </a:t>
            </a:r>
            <a:r>
              <a:rPr sz="900">
                <a:cs typeface="Verdana"/>
              </a:rPr>
              <a:t>European </a:t>
            </a:r>
            <a:r>
              <a:rPr sz="900" spc="-10">
                <a:cs typeface="Verdana"/>
              </a:rPr>
              <a:t>guide </a:t>
            </a:r>
            <a:r>
              <a:rPr sz="900" spc="25">
                <a:cs typeface="Verdana"/>
              </a:rPr>
              <a:t>to </a:t>
            </a:r>
            <a:r>
              <a:rPr sz="900">
                <a:cs typeface="Verdana"/>
              </a:rPr>
              <a:t>citizen </a:t>
            </a:r>
            <a:r>
              <a:rPr sz="900" spc="-5">
                <a:cs typeface="Verdana"/>
              </a:rPr>
              <a:t>lobbying, </a:t>
            </a:r>
            <a:r>
              <a:rPr sz="900">
                <a:cs typeface="Verdana"/>
              </a:rPr>
              <a:t>Brussels </a:t>
            </a:r>
            <a:r>
              <a:rPr sz="900" spc="-15">
                <a:cs typeface="Verdana"/>
              </a:rPr>
              <a:t>2019 </a:t>
            </a:r>
            <a:r>
              <a:rPr sz="900" spc="-10">
                <a:cs typeface="Verdana"/>
              </a:rPr>
              <a:t> https://</a:t>
            </a:r>
            <a:r>
              <a:rPr sz="900" u="sng" spc="-10">
                <a:cs typeface="Verdana"/>
                <a:hlinkClick r:id="rId3" tooltip="http://www.thegoodlobby.eu/wp-content/uploads/2019/07/Toolkit-EU.pdf"/>
              </a:rPr>
              <a:t>www.thegoodlobby.eu/wp-content/uploads/2019/07/Toolkit-EU.pdf</a:t>
            </a:r>
            <a:endParaRPr sz="900">
              <a:cs typeface="Verdana"/>
            </a:endParaRPr>
          </a:p>
        </p:txBody>
      </p:sp>
      <p:pic>
        <p:nvPicPr>
          <p:cNvPr id="18" name="Picture 17" descr="Icon&#10;&#10;Description automatically generated"/>
          <p:cNvPicPr>
            <a:picLocks noChangeAspect="1"/>
          </p:cNvPicPr>
          <p:nvPr/>
        </p:nvPicPr>
        <p:blipFill>
          <a:blip r:embed="rId4"/>
          <a:stretch/>
        </p:blipFill>
        <p:spPr bwMode="auto">
          <a:xfrm>
            <a:off x="1279005" y="2249489"/>
            <a:ext cx="3743655" cy="33824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7F48-BE47-4D35-9FF3-7B8438AE6ED8}"/>
              </a:ext>
            </a:extLst>
          </p:cNvPr>
          <p:cNvSpPr>
            <a:spLocks noGrp="1"/>
          </p:cNvSpPr>
          <p:nvPr>
            <p:ph type="title"/>
          </p:nvPr>
        </p:nvSpPr>
        <p:spPr>
          <a:xfrm>
            <a:off x="663725" y="430191"/>
            <a:ext cx="9365948" cy="630942"/>
          </a:xfrm>
        </p:spPr>
        <p:txBody>
          <a:bodyPr/>
          <a:lstStyle/>
          <a:p>
            <a:r>
              <a:rPr lang="hr-HR" dirty="0"/>
              <a:t>Self-advocacy</a:t>
            </a:r>
          </a:p>
        </p:txBody>
      </p:sp>
      <p:sp>
        <p:nvSpPr>
          <p:cNvPr id="3" name="Text Placeholder 2">
            <a:extLst>
              <a:ext uri="{FF2B5EF4-FFF2-40B4-BE49-F238E27FC236}">
                <a16:creationId xmlns:a16="http://schemas.microsoft.com/office/drawing/2014/main" id="{FF62327B-A55C-4F95-8D17-20DC5EBF1C22}"/>
              </a:ext>
            </a:extLst>
          </p:cNvPr>
          <p:cNvSpPr>
            <a:spLocks noGrp="1"/>
          </p:cNvSpPr>
          <p:nvPr>
            <p:ph type="body" idx="1"/>
          </p:nvPr>
        </p:nvSpPr>
        <p:spPr>
          <a:xfrm>
            <a:off x="1011200" y="1924877"/>
            <a:ext cx="7828280" cy="4054956"/>
          </a:xfrm>
        </p:spPr>
        <p:txBody>
          <a:bodyPr/>
          <a:lstStyle/>
          <a:p>
            <a:r>
              <a:rPr lang="en-US" dirty="0"/>
              <a:t>Self-advocacy is being able to speak up for yourself and being able to ask for the things that are important to you. Self-advocating is saying what you think and asking for what you want and need, this is because you know you best and people need to listen to you if you are not happy or you want something to change</a:t>
            </a:r>
            <a:r>
              <a:rPr lang="hr-HR" dirty="0"/>
              <a:t> (source and more info on self-advocacy: </a:t>
            </a:r>
            <a:r>
              <a:rPr lang="hr-HR" dirty="0">
                <a:hlinkClick r:id="rId2"/>
              </a:rPr>
              <a:t>https://www.rethinkessexadvocacy.org/media/to0h313r/taking-control-a-guide-to-self-advocacy.pdf</a:t>
            </a:r>
            <a:r>
              <a:rPr lang="hr-HR" dirty="0"/>
              <a:t>)</a:t>
            </a:r>
          </a:p>
          <a:p>
            <a:endParaRPr lang="hr-HR" dirty="0"/>
          </a:p>
          <a:p>
            <a:r>
              <a:rPr lang="hr-HR" dirty="0"/>
              <a:t>Useful toolkit on self-advocacy that focuses on </a:t>
            </a:r>
            <a:r>
              <a:rPr lang="en-US" dirty="0"/>
              <a:t>three steps that can help us to improve the way we communicate</a:t>
            </a:r>
            <a:r>
              <a:rPr lang="hr-HR" dirty="0"/>
              <a:t> while we self-advocate: knowledge, skills and confidence.</a:t>
            </a:r>
          </a:p>
          <a:p>
            <a:r>
              <a:rPr lang="hr-HR" dirty="0"/>
              <a:t>Read up more and use the toolkit in your trainings! </a:t>
            </a:r>
          </a:p>
          <a:p>
            <a:r>
              <a:rPr lang="hr-HR" dirty="0">
                <a:hlinkClick r:id="rId3"/>
              </a:rPr>
              <a:t>https://advocacyfocus.org.uk/wp-content/uploads/2022/04/The_Essential_Self_Advocacy_Toolkit_1119.pdf</a:t>
            </a:r>
            <a:r>
              <a:rPr lang="hr-HR" dirty="0"/>
              <a:t> </a:t>
            </a:r>
          </a:p>
          <a:p>
            <a:endParaRPr lang="hr-HR" dirty="0"/>
          </a:p>
          <a:p>
            <a:endParaRPr lang="hr-HR" dirty="0"/>
          </a:p>
          <a:p>
            <a:endParaRPr lang="hr-HR" dirty="0"/>
          </a:p>
        </p:txBody>
      </p:sp>
      <p:sp>
        <p:nvSpPr>
          <p:cNvPr id="4" name="object 5">
            <a:extLst>
              <a:ext uri="{FF2B5EF4-FFF2-40B4-BE49-F238E27FC236}">
                <a16:creationId xmlns:a16="http://schemas.microsoft.com/office/drawing/2014/main" id="{94B76367-42FF-4D5B-99C9-42338694C91A}"/>
              </a:ext>
            </a:extLst>
          </p:cNvPr>
          <p:cNvSpPr/>
          <p:nvPr/>
        </p:nvSpPr>
        <p:spPr bwMode="auto">
          <a:xfrm>
            <a:off x="1" y="6733754"/>
            <a:ext cx="10386624" cy="826532"/>
          </a:xfrm>
          <a:custGeom>
            <a:avLst/>
            <a:gdLst/>
            <a:ahLst/>
            <a:cxnLst/>
            <a:rect l="l" t="t" r="r" b="b"/>
            <a:pathLst>
              <a:path w="10080625" h="756284" extrusionOk="0">
                <a:moveTo>
                  <a:pt x="0" y="0"/>
                </a:moveTo>
                <a:lnTo>
                  <a:pt x="10079999" y="0"/>
                </a:lnTo>
                <a:lnTo>
                  <a:pt x="10079999" y="755998"/>
                </a:lnTo>
                <a:lnTo>
                  <a:pt x="0" y="755998"/>
                </a:lnTo>
                <a:lnTo>
                  <a:pt x="0" y="0"/>
                </a:lnTo>
                <a:close/>
              </a:path>
            </a:pathLst>
          </a:custGeom>
          <a:solidFill>
            <a:srgbClr val="FDCF60"/>
          </a:solidFill>
        </p:spPr>
        <p:txBody>
          <a:bodyPr wrap="square" lIns="0" tIns="0" rIns="0" bIns="0" rtlCol="0"/>
          <a:lstStyle/>
          <a:p>
            <a:pPr>
              <a:defRPr/>
            </a:pPr>
            <a:endParaRPr/>
          </a:p>
        </p:txBody>
      </p:sp>
      <p:pic>
        <p:nvPicPr>
          <p:cNvPr id="5" name="Picture 4">
            <a:extLst>
              <a:ext uri="{FF2B5EF4-FFF2-40B4-BE49-F238E27FC236}">
                <a16:creationId xmlns:a16="http://schemas.microsoft.com/office/drawing/2014/main" id="{9419CE37-D806-4753-AAFB-D6F17C13479C}"/>
              </a:ext>
            </a:extLst>
          </p:cNvPr>
          <p:cNvPicPr>
            <a:picLocks noChangeAspect="1"/>
          </p:cNvPicPr>
          <p:nvPr/>
        </p:nvPicPr>
        <p:blipFill>
          <a:blip r:embed="rId4"/>
          <a:stretch/>
        </p:blipFill>
        <p:spPr bwMode="auto">
          <a:xfrm>
            <a:off x="7645400" y="5933208"/>
            <a:ext cx="3048000" cy="1628775"/>
          </a:xfrm>
          <a:prstGeom prst="rect">
            <a:avLst/>
          </a:prstGeom>
        </p:spPr>
      </p:pic>
    </p:spTree>
    <p:extLst>
      <p:ext uri="{BB962C8B-B14F-4D97-AF65-F5344CB8AC3E}">
        <p14:creationId xmlns:p14="http://schemas.microsoft.com/office/powerpoint/2010/main" val="3970536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663725" y="430191"/>
            <a:ext cx="9365948" cy="2315686"/>
          </a:xfrm>
          <a:prstGeom prst="rect">
            <a:avLst/>
          </a:prstGeom>
        </p:spPr>
        <p:txBody>
          <a:bodyPr vert="horz" wrap="square" lIns="0" tIns="1682484" rIns="0" bIns="0" rtlCol="0">
            <a:spAutoFit/>
          </a:bodyPr>
          <a:lstStyle/>
          <a:p>
            <a:pPr marL="3401695" marR="5080" indent="-1559560">
              <a:lnSpc>
                <a:spcPct val="100800"/>
              </a:lnSpc>
              <a:spcBef>
                <a:spcPts val="95"/>
              </a:spcBef>
              <a:defRPr/>
            </a:pPr>
            <a:r>
              <a:rPr spc="-40">
                <a:latin typeface="+mn-lt"/>
              </a:rPr>
              <a:t>L</a:t>
            </a:r>
            <a:r>
              <a:rPr lang="de-DE" spc="-40">
                <a:latin typeface="+mn-lt"/>
              </a:rPr>
              <a:t>inks for Further Reading</a:t>
            </a:r>
            <a:endParaRPr spc="75">
              <a:latin typeface="+mn-lt"/>
            </a:endParaRPr>
          </a:p>
        </p:txBody>
      </p:sp>
      <p:sp>
        <p:nvSpPr>
          <p:cNvPr id="3" name="object 3"/>
          <p:cNvSpPr/>
          <p:nvPr/>
        </p:nvSpPr>
        <p:spPr bwMode="auto">
          <a:xfrm>
            <a:off x="5019216" y="3811108"/>
            <a:ext cx="650240" cy="69215"/>
          </a:xfrm>
          <a:custGeom>
            <a:avLst/>
            <a:gdLst/>
            <a:ahLst/>
            <a:cxnLst/>
            <a:rect l="l" t="t" r="r" b="b"/>
            <a:pathLst>
              <a:path w="650239" h="69214" extrusionOk="0">
                <a:moveTo>
                  <a:pt x="0" y="0"/>
                </a:moveTo>
                <a:lnTo>
                  <a:pt x="0" y="68905"/>
                </a:lnTo>
                <a:lnTo>
                  <a:pt x="649687" y="68905"/>
                </a:lnTo>
                <a:lnTo>
                  <a:pt x="649687" y="0"/>
                </a:lnTo>
                <a:lnTo>
                  <a:pt x="0" y="0"/>
                </a:lnTo>
                <a:close/>
              </a:path>
            </a:pathLst>
          </a:custGeom>
          <a:solidFill>
            <a:srgbClr val="0C45A6"/>
          </a:solidFill>
        </p:spPr>
        <p:txBody>
          <a:bodyPr wrap="square" lIns="0" tIns="0" rIns="0" bIns="0" rtlCol="0"/>
          <a:lstStyle/>
          <a:p>
            <a:pPr>
              <a:defRPr/>
            </a:pPr>
            <a:endParaRPr/>
          </a:p>
        </p:txBody>
      </p:sp>
      <p:sp>
        <p:nvSpPr>
          <p:cNvPr id="4" name="object 4"/>
          <p:cNvSpPr txBox="1"/>
          <p:nvPr/>
        </p:nvSpPr>
        <p:spPr bwMode="auto">
          <a:xfrm>
            <a:off x="1765300" y="4380098"/>
            <a:ext cx="7562215" cy="885242"/>
          </a:xfrm>
          <a:prstGeom prst="rect">
            <a:avLst/>
          </a:prstGeom>
        </p:spPr>
        <p:txBody>
          <a:bodyPr vert="horz" wrap="square" lIns="0" tIns="71755" rIns="0" bIns="0" rtlCol="0">
            <a:spAutoFit/>
          </a:bodyPr>
          <a:lstStyle/>
          <a:p>
            <a:pPr marL="12065">
              <a:lnSpc>
                <a:spcPct val="100000"/>
              </a:lnSpc>
              <a:spcBef>
                <a:spcPts val="565"/>
              </a:spcBef>
              <a:buSzPct val="93548"/>
              <a:tabLst>
                <a:tab pos="71755" algn="l"/>
              </a:tabLst>
              <a:defRPr/>
            </a:pPr>
            <a:r>
              <a:rPr sz="1550" spc="-20">
                <a:solidFill>
                  <a:srgbClr val="16214B"/>
                </a:solidFill>
                <a:cs typeface="Verdana"/>
              </a:rPr>
              <a:t>https://</a:t>
            </a:r>
            <a:r>
              <a:rPr sz="1550" u="sng" spc="-20">
                <a:solidFill>
                  <a:srgbClr val="16214B"/>
                </a:solidFill>
                <a:cs typeface="Verdana"/>
                <a:hlinkClick r:id="rId2" tooltip="http://www.thegoodlobby.eu/wp-content/uploads/2019/07/Toolkit-EU.pdf"/>
              </a:rPr>
              <a:t>www.thegoodlobby.eu/wp-content/uploads/2019/07/Toolkit-EU.pd</a:t>
            </a:r>
            <a:r>
              <a:rPr lang="de-DE" sz="1550" u="sng" spc="-20">
                <a:solidFill>
                  <a:srgbClr val="16214B"/>
                </a:solidFill>
                <a:cs typeface="Verdana"/>
                <a:hlinkClick r:id="rId2" tooltip="http://www.thegoodlobby.eu/wp-content/uploads/2019/07/Toolkit-EU.pdf"/>
              </a:rPr>
              <a:t>f</a:t>
            </a:r>
            <a:endParaRPr sz="1550">
              <a:cs typeface="Verdana"/>
            </a:endParaRPr>
          </a:p>
          <a:p>
            <a:pPr marL="12700" marR="5080">
              <a:lnSpc>
                <a:spcPct val="125000"/>
              </a:lnSpc>
              <a:buSzPct val="93548"/>
              <a:tabLst>
                <a:tab pos="71755" algn="l"/>
              </a:tabLst>
              <a:defRPr/>
            </a:pPr>
            <a:r>
              <a:rPr sz="1550" u="sng" spc="-15">
                <a:solidFill>
                  <a:srgbClr val="16214B"/>
                </a:solidFill>
                <a:cs typeface="Verdana"/>
                <a:hlinkClick r:id="rId3" tooltip="https://www.transparency.de/fileadmin/Redaktion/Publikationen/2014/Lobb%20ying_in_Germany_TransparencyDeutschland_2014_EN.pdf"/>
              </a:rPr>
              <a:t>https://www.transparency.de/fileadmin/Redaktion/Publikationen/2014/Lobb </a:t>
            </a:r>
            <a:r>
              <a:rPr sz="1550" u="sng" spc="-20">
                <a:solidFill>
                  <a:srgbClr val="16214B"/>
                </a:solidFill>
                <a:cs typeface="Verdana"/>
                <a:hlinkClick r:id="rId3" tooltip="https://www.transparency.de/fileadmin/Redaktion/Publikationen/2014/Lobb%20ying_in_Germany_TransparencyDeutschland_2014_EN.pdf"/>
              </a:rPr>
              <a:t>ying_in_Germany_TransparencyDeutschland_2014_EN.pdf</a:t>
            </a:r>
            <a:r>
              <a:rPr lang="de-DE" sz="1550" spc="-20">
                <a:solidFill>
                  <a:srgbClr val="16214B"/>
                </a:solidFill>
                <a:cs typeface="Verdana"/>
              </a:rPr>
              <a:t> </a:t>
            </a:r>
            <a:endParaRPr/>
          </a:p>
        </p:txBody>
      </p:sp>
      <p:sp>
        <p:nvSpPr>
          <p:cNvPr id="5" name="object 5"/>
          <p:cNvSpPr/>
          <p:nvPr/>
        </p:nvSpPr>
        <p:spPr bwMode="auto">
          <a:xfrm>
            <a:off x="305999" y="6804000"/>
            <a:ext cx="10080625" cy="756285"/>
          </a:xfrm>
          <a:custGeom>
            <a:avLst/>
            <a:gdLst/>
            <a:ahLst/>
            <a:cxnLst/>
            <a:rect l="l" t="t" r="r" b="b"/>
            <a:pathLst>
              <a:path w="10080625" h="756284" extrusionOk="0">
                <a:moveTo>
                  <a:pt x="0" y="0"/>
                </a:moveTo>
                <a:lnTo>
                  <a:pt x="10079999" y="0"/>
                </a:lnTo>
                <a:lnTo>
                  <a:pt x="10079999" y="755998"/>
                </a:lnTo>
                <a:lnTo>
                  <a:pt x="0" y="755998"/>
                </a:lnTo>
                <a:lnTo>
                  <a:pt x="0" y="0"/>
                </a:lnTo>
                <a:close/>
              </a:path>
            </a:pathLst>
          </a:custGeom>
          <a:solidFill>
            <a:srgbClr val="FDCF60"/>
          </a:solidFill>
        </p:spPr>
        <p:txBody>
          <a:bodyPr wrap="square" lIns="0" tIns="0" rIns="0" bIns="0" rtlCol="0"/>
          <a:lstStyle/>
          <a:p>
            <a:pPr>
              <a:defRPr/>
            </a:pPr>
            <a:endParaRPr/>
          </a:p>
        </p:txBody>
      </p:sp>
      <p:sp>
        <p:nvSpPr>
          <p:cNvPr id="6" name="object 6"/>
          <p:cNvSpPr txBox="1"/>
          <p:nvPr/>
        </p:nvSpPr>
        <p:spPr bwMode="auto">
          <a:xfrm>
            <a:off x="1127127" y="387614"/>
            <a:ext cx="222250" cy="251350"/>
          </a:xfrm>
          <a:prstGeom prst="rect">
            <a:avLst/>
          </a:prstGeom>
        </p:spPr>
        <p:txBody>
          <a:bodyPr vert="horz" wrap="square" lIns="0" tIns="12700" rIns="0" bIns="0" rtlCol="0">
            <a:spAutoFit/>
          </a:bodyPr>
          <a:lstStyle/>
          <a:p>
            <a:pPr marL="12700">
              <a:lnSpc>
                <a:spcPct val="100000"/>
              </a:lnSpc>
              <a:spcBef>
                <a:spcPts val="100"/>
              </a:spcBef>
              <a:defRPr/>
            </a:pPr>
            <a:endParaRPr sz="1550">
              <a:latin typeface="Verdana"/>
              <a:cs typeface="Verdana"/>
            </a:endParaRPr>
          </a:p>
        </p:txBody>
      </p:sp>
      <p:sp>
        <p:nvSpPr>
          <p:cNvPr id="7" name="Textfeld 6"/>
          <p:cNvSpPr txBox="1"/>
          <p:nvPr/>
        </p:nvSpPr>
        <p:spPr bwMode="auto">
          <a:xfrm>
            <a:off x="7362924" y="3133957"/>
            <a:ext cx="2514600" cy="646331"/>
          </a:xfrm>
          <a:prstGeom prst="rect">
            <a:avLst/>
          </a:prstGeom>
          <a:noFill/>
        </p:spPr>
        <p:txBody>
          <a:bodyPr wrap="square" rtlCol="0">
            <a:spAutoFit/>
          </a:bodyPr>
          <a:lstStyle/>
          <a:p>
            <a:pPr>
              <a:defRPr/>
            </a:pPr>
            <a:r>
              <a:rPr lang="de-DE" b="1" dirty="0">
                <a:solidFill>
                  <a:srgbClr val="FF0000"/>
                </a:solidFill>
              </a:rPr>
              <a:t>Add national and local Links!</a:t>
            </a:r>
            <a:endParaRPr b="1" dirty="0">
              <a:solidFill>
                <a:srgbClr val="FF0000"/>
              </a:solidFill>
            </a:endParaRPr>
          </a:p>
        </p:txBody>
      </p:sp>
      <p:cxnSp>
        <p:nvCxnSpPr>
          <p:cNvPr id="8" name="Straight Connector 7"/>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p:blipFill>
        <p:spPr bwMode="auto">
          <a:xfrm>
            <a:off x="7645400" y="5933208"/>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2" name="object 2"/>
          <p:cNvPicPr/>
          <p:nvPr/>
        </p:nvPicPr>
        <p:blipFill>
          <a:blip r:embed="rId2"/>
          <a:stretch/>
        </p:blipFill>
        <p:spPr bwMode="auto">
          <a:xfrm>
            <a:off x="5382852" y="2400682"/>
            <a:ext cx="3469333" cy="3022504"/>
          </a:xfrm>
          <a:prstGeom prst="rect">
            <a:avLst/>
          </a:prstGeom>
        </p:spPr>
      </p:pic>
      <p:sp>
        <p:nvSpPr>
          <p:cNvPr id="3" name="object 3"/>
          <p:cNvSpPr txBox="1">
            <a:spLocks noGrp="1"/>
          </p:cNvSpPr>
          <p:nvPr>
            <p:ph type="title"/>
          </p:nvPr>
        </p:nvSpPr>
        <p:spPr bwMode="auto">
          <a:xfrm>
            <a:off x="926712" y="555376"/>
            <a:ext cx="7969805" cy="489878"/>
          </a:xfrm>
          <a:prstGeom prst="rect">
            <a:avLst/>
          </a:prstGeom>
        </p:spPr>
        <p:txBody>
          <a:bodyPr vert="horz" wrap="square" lIns="0" tIns="12700" rIns="0" bIns="0" rtlCol="0">
            <a:spAutoFit/>
          </a:bodyPr>
          <a:lstStyle/>
          <a:p>
            <a:pPr marL="12700" marR="5080">
              <a:lnSpc>
                <a:spcPct val="100000"/>
              </a:lnSpc>
              <a:spcBef>
                <a:spcPts val="100"/>
              </a:spcBef>
              <a:defRPr/>
            </a:pPr>
            <a:r>
              <a:rPr sz="3100" spc="360" dirty="0">
                <a:latin typeface="Montserrat"/>
              </a:rPr>
              <a:t>W</a:t>
            </a:r>
            <a:r>
              <a:rPr lang="de-DE" sz="3100" spc="360" dirty="0">
                <a:latin typeface="Montserrat"/>
              </a:rPr>
              <a:t>hy is networking important?</a:t>
            </a:r>
            <a:endParaRPr sz="3100" dirty="0"/>
          </a:p>
        </p:txBody>
      </p:sp>
      <p:sp>
        <p:nvSpPr>
          <p:cNvPr id="5" name="object 5"/>
          <p:cNvSpPr txBox="1"/>
          <p:nvPr/>
        </p:nvSpPr>
        <p:spPr bwMode="auto">
          <a:xfrm>
            <a:off x="594174" y="1189137"/>
            <a:ext cx="9192760" cy="6331285"/>
          </a:xfrm>
          <a:prstGeom prst="rect">
            <a:avLst/>
          </a:prstGeom>
        </p:spPr>
        <p:txBody>
          <a:bodyPr vert="horz" wrap="square" lIns="0" tIns="12065" rIns="0" bIns="0" rtlCol="0">
            <a:spAutoFit/>
          </a:bodyPr>
          <a:lstStyle/>
          <a:p>
            <a:pPr marL="241300" marR="5843270" indent="-228600">
              <a:lnSpc>
                <a:spcPct val="106700"/>
              </a:lnSpc>
              <a:spcBef>
                <a:spcPts val="95"/>
              </a:spcBef>
              <a:buFont typeface="+mj-lt"/>
              <a:buAutoNum type="arabicPeriod"/>
              <a:tabLst>
                <a:tab pos="175260" algn="l"/>
              </a:tabLst>
              <a:defRPr/>
            </a:pPr>
            <a:r>
              <a:rPr lang="de-DE" sz="1600" spc="30" dirty="0">
                <a:solidFill>
                  <a:srgbClr val="040606"/>
                </a:solidFill>
                <a:latin typeface="+mj-lt"/>
                <a:cs typeface="Verdana"/>
              </a:rPr>
              <a:t>Joint </a:t>
            </a:r>
            <a:r>
              <a:rPr lang="hr-HR" sz="1600" spc="30" dirty="0">
                <a:solidFill>
                  <a:srgbClr val="040606"/>
                </a:solidFill>
                <a:latin typeface="+mj-lt"/>
                <a:cs typeface="Verdana"/>
              </a:rPr>
              <a:t>c</a:t>
            </a:r>
            <a:r>
              <a:rPr sz="1600" spc="25" dirty="0" err="1">
                <a:solidFill>
                  <a:srgbClr val="040606"/>
                </a:solidFill>
                <a:latin typeface="+mj-lt"/>
                <a:cs typeface="Verdana"/>
              </a:rPr>
              <a:t>oo</a:t>
            </a:r>
            <a:r>
              <a:rPr sz="1600" spc="65" dirty="0" err="1">
                <a:solidFill>
                  <a:srgbClr val="040606"/>
                </a:solidFill>
                <a:latin typeface="+mj-lt"/>
                <a:cs typeface="Verdana"/>
              </a:rPr>
              <a:t>p</a:t>
            </a:r>
            <a:r>
              <a:rPr sz="1600" spc="10" dirty="0" err="1">
                <a:solidFill>
                  <a:srgbClr val="040606"/>
                </a:solidFill>
                <a:latin typeface="+mj-lt"/>
                <a:cs typeface="Verdana"/>
              </a:rPr>
              <a:t>e</a:t>
            </a:r>
            <a:r>
              <a:rPr sz="1600" spc="-30" dirty="0" err="1">
                <a:solidFill>
                  <a:srgbClr val="040606"/>
                </a:solidFill>
                <a:latin typeface="+mj-lt"/>
                <a:cs typeface="Verdana"/>
              </a:rPr>
              <a:t>r</a:t>
            </a:r>
            <a:r>
              <a:rPr sz="1600" spc="-10" dirty="0" err="1">
                <a:solidFill>
                  <a:srgbClr val="040606"/>
                </a:solidFill>
                <a:latin typeface="+mj-lt"/>
                <a:cs typeface="Verdana"/>
              </a:rPr>
              <a:t>a</a:t>
            </a:r>
            <a:r>
              <a:rPr sz="1600" spc="15" dirty="0" err="1">
                <a:solidFill>
                  <a:srgbClr val="040606"/>
                </a:solidFill>
                <a:latin typeface="+mj-lt"/>
                <a:cs typeface="Verdana"/>
              </a:rPr>
              <a:t>t</a:t>
            </a:r>
            <a:r>
              <a:rPr sz="1600" spc="-10" dirty="0" err="1">
                <a:solidFill>
                  <a:srgbClr val="040606"/>
                </a:solidFill>
                <a:latin typeface="+mj-lt"/>
                <a:cs typeface="Verdana"/>
              </a:rPr>
              <a:t>i</a:t>
            </a:r>
            <a:r>
              <a:rPr sz="1600" spc="25" dirty="0" err="1">
                <a:solidFill>
                  <a:srgbClr val="040606"/>
                </a:solidFill>
                <a:latin typeface="+mj-lt"/>
                <a:cs typeface="Verdana"/>
              </a:rPr>
              <a:t>o</a:t>
            </a:r>
            <a:r>
              <a:rPr sz="1600" spc="60" dirty="0" err="1">
                <a:solidFill>
                  <a:srgbClr val="040606"/>
                </a:solidFill>
                <a:latin typeface="+mj-lt"/>
                <a:cs typeface="Verdana"/>
              </a:rPr>
              <a:t>n</a:t>
            </a:r>
            <a:r>
              <a:rPr sz="1600" spc="-100" dirty="0">
                <a:solidFill>
                  <a:srgbClr val="040606"/>
                </a:solidFill>
                <a:latin typeface="+mj-lt"/>
                <a:cs typeface="Verdana"/>
              </a:rPr>
              <a:t> </a:t>
            </a:r>
            <a:r>
              <a:rPr sz="1600" spc="-10" dirty="0">
                <a:solidFill>
                  <a:srgbClr val="040606"/>
                </a:solidFill>
                <a:latin typeface="+mj-lt"/>
                <a:cs typeface="Verdana"/>
              </a:rPr>
              <a:t>a</a:t>
            </a:r>
            <a:r>
              <a:rPr sz="1600" spc="55" dirty="0">
                <a:solidFill>
                  <a:srgbClr val="040606"/>
                </a:solidFill>
                <a:latin typeface="+mj-lt"/>
                <a:cs typeface="Verdana"/>
              </a:rPr>
              <a:t>n</a:t>
            </a:r>
            <a:r>
              <a:rPr sz="1600" spc="70" dirty="0">
                <a:solidFill>
                  <a:srgbClr val="040606"/>
                </a:solidFill>
                <a:latin typeface="+mj-lt"/>
                <a:cs typeface="Verdana"/>
              </a:rPr>
              <a:t>d</a:t>
            </a:r>
            <a:r>
              <a:rPr sz="1600" spc="-100" dirty="0">
                <a:solidFill>
                  <a:srgbClr val="040606"/>
                </a:solidFill>
                <a:latin typeface="+mj-lt"/>
                <a:cs typeface="Verdana"/>
              </a:rPr>
              <a:t> </a:t>
            </a:r>
            <a:r>
              <a:rPr sz="1600" spc="-30" dirty="0">
                <a:solidFill>
                  <a:srgbClr val="040606"/>
                </a:solidFill>
                <a:latin typeface="+mj-lt"/>
                <a:cs typeface="Verdana"/>
              </a:rPr>
              <a:t>r</a:t>
            </a:r>
            <a:r>
              <a:rPr sz="1600" spc="10" dirty="0">
                <a:solidFill>
                  <a:srgbClr val="040606"/>
                </a:solidFill>
                <a:latin typeface="+mj-lt"/>
                <a:cs typeface="Verdana"/>
              </a:rPr>
              <a:t>e</a:t>
            </a:r>
            <a:r>
              <a:rPr sz="1600" spc="65" dirty="0">
                <a:solidFill>
                  <a:srgbClr val="040606"/>
                </a:solidFill>
                <a:latin typeface="+mj-lt"/>
                <a:cs typeface="Verdana"/>
              </a:rPr>
              <a:t>p</a:t>
            </a:r>
            <a:r>
              <a:rPr sz="1600" spc="-30" dirty="0">
                <a:solidFill>
                  <a:srgbClr val="040606"/>
                </a:solidFill>
                <a:latin typeface="+mj-lt"/>
                <a:cs typeface="Verdana"/>
              </a:rPr>
              <a:t>r</a:t>
            </a:r>
            <a:r>
              <a:rPr sz="1600" spc="10" dirty="0">
                <a:solidFill>
                  <a:srgbClr val="040606"/>
                </a:solidFill>
                <a:latin typeface="+mj-lt"/>
                <a:cs typeface="Verdana"/>
              </a:rPr>
              <a:t>e</a:t>
            </a:r>
            <a:r>
              <a:rPr sz="1600" spc="-35" dirty="0">
                <a:solidFill>
                  <a:srgbClr val="040606"/>
                </a:solidFill>
                <a:latin typeface="+mj-lt"/>
                <a:cs typeface="Verdana"/>
              </a:rPr>
              <a:t>s</a:t>
            </a:r>
            <a:r>
              <a:rPr sz="1600" spc="10" dirty="0">
                <a:solidFill>
                  <a:srgbClr val="040606"/>
                </a:solidFill>
                <a:latin typeface="+mj-lt"/>
                <a:cs typeface="Verdana"/>
              </a:rPr>
              <a:t>e</a:t>
            </a:r>
            <a:r>
              <a:rPr sz="1600" spc="55" dirty="0">
                <a:solidFill>
                  <a:srgbClr val="040606"/>
                </a:solidFill>
                <a:latin typeface="+mj-lt"/>
                <a:cs typeface="Verdana"/>
              </a:rPr>
              <a:t>n</a:t>
            </a:r>
            <a:r>
              <a:rPr sz="1600" spc="15" dirty="0">
                <a:solidFill>
                  <a:srgbClr val="040606"/>
                </a:solidFill>
                <a:latin typeface="+mj-lt"/>
                <a:cs typeface="Verdana"/>
              </a:rPr>
              <a:t>t</a:t>
            </a:r>
            <a:r>
              <a:rPr sz="1600" spc="-10" dirty="0">
                <a:solidFill>
                  <a:srgbClr val="040606"/>
                </a:solidFill>
                <a:latin typeface="+mj-lt"/>
                <a:cs typeface="Verdana"/>
              </a:rPr>
              <a:t>a</a:t>
            </a:r>
            <a:r>
              <a:rPr sz="1600" spc="15" dirty="0">
                <a:solidFill>
                  <a:srgbClr val="040606"/>
                </a:solidFill>
                <a:latin typeface="+mj-lt"/>
                <a:cs typeface="Verdana"/>
              </a:rPr>
              <a:t>t</a:t>
            </a:r>
            <a:r>
              <a:rPr sz="1600" spc="-10" dirty="0">
                <a:solidFill>
                  <a:srgbClr val="040606"/>
                </a:solidFill>
                <a:latin typeface="+mj-lt"/>
                <a:cs typeface="Verdana"/>
              </a:rPr>
              <a:t>i</a:t>
            </a:r>
            <a:r>
              <a:rPr sz="1600" spc="25" dirty="0">
                <a:solidFill>
                  <a:srgbClr val="040606"/>
                </a:solidFill>
                <a:latin typeface="+mj-lt"/>
                <a:cs typeface="Verdana"/>
              </a:rPr>
              <a:t>o</a:t>
            </a:r>
            <a:r>
              <a:rPr sz="1600" spc="60" dirty="0">
                <a:solidFill>
                  <a:srgbClr val="040606"/>
                </a:solidFill>
                <a:latin typeface="+mj-lt"/>
                <a:cs typeface="Verdana"/>
              </a:rPr>
              <a:t>n</a:t>
            </a:r>
            <a:r>
              <a:rPr sz="1600" spc="-100" dirty="0">
                <a:solidFill>
                  <a:srgbClr val="040606"/>
                </a:solidFill>
                <a:latin typeface="+mj-lt"/>
                <a:cs typeface="Verdana"/>
              </a:rPr>
              <a:t> </a:t>
            </a:r>
            <a:r>
              <a:rPr sz="1600" spc="25" dirty="0">
                <a:solidFill>
                  <a:srgbClr val="040606"/>
                </a:solidFill>
                <a:latin typeface="+mj-lt"/>
                <a:cs typeface="Verdana"/>
              </a:rPr>
              <a:t>o</a:t>
            </a:r>
            <a:r>
              <a:rPr sz="1600" spc="-10" dirty="0">
                <a:solidFill>
                  <a:srgbClr val="040606"/>
                </a:solidFill>
                <a:latin typeface="+mj-lt"/>
                <a:cs typeface="Verdana"/>
              </a:rPr>
              <a:t>f i</a:t>
            </a:r>
            <a:r>
              <a:rPr sz="1600" spc="55" dirty="0">
                <a:solidFill>
                  <a:srgbClr val="040606"/>
                </a:solidFill>
                <a:latin typeface="+mj-lt"/>
                <a:cs typeface="Verdana"/>
              </a:rPr>
              <a:t>n</a:t>
            </a:r>
            <a:r>
              <a:rPr sz="1600" spc="15" dirty="0">
                <a:solidFill>
                  <a:srgbClr val="040606"/>
                </a:solidFill>
                <a:latin typeface="+mj-lt"/>
                <a:cs typeface="Verdana"/>
              </a:rPr>
              <a:t>t</a:t>
            </a:r>
            <a:r>
              <a:rPr sz="1600" spc="10" dirty="0">
                <a:solidFill>
                  <a:srgbClr val="040606"/>
                </a:solidFill>
                <a:latin typeface="+mj-lt"/>
                <a:cs typeface="Verdana"/>
              </a:rPr>
              <a:t>e</a:t>
            </a:r>
            <a:r>
              <a:rPr sz="1600" spc="-30" dirty="0">
                <a:solidFill>
                  <a:srgbClr val="040606"/>
                </a:solidFill>
                <a:latin typeface="+mj-lt"/>
                <a:cs typeface="Verdana"/>
              </a:rPr>
              <a:t>r</a:t>
            </a:r>
            <a:r>
              <a:rPr sz="1600" spc="10" dirty="0">
                <a:solidFill>
                  <a:srgbClr val="040606"/>
                </a:solidFill>
                <a:latin typeface="+mj-lt"/>
                <a:cs typeface="Verdana"/>
              </a:rPr>
              <a:t>e</a:t>
            </a:r>
            <a:r>
              <a:rPr sz="1600" spc="-35" dirty="0">
                <a:solidFill>
                  <a:srgbClr val="040606"/>
                </a:solidFill>
                <a:latin typeface="+mj-lt"/>
                <a:cs typeface="Verdana"/>
              </a:rPr>
              <a:t>s</a:t>
            </a:r>
            <a:r>
              <a:rPr sz="1600" spc="15" dirty="0">
                <a:solidFill>
                  <a:srgbClr val="040606"/>
                </a:solidFill>
                <a:latin typeface="+mj-lt"/>
                <a:cs typeface="Verdana"/>
              </a:rPr>
              <a:t>t</a:t>
            </a:r>
            <a:r>
              <a:rPr sz="1600" spc="-30" dirty="0">
                <a:solidFill>
                  <a:srgbClr val="040606"/>
                </a:solidFill>
                <a:latin typeface="+mj-lt"/>
                <a:cs typeface="Verdana"/>
              </a:rPr>
              <a:t>s</a:t>
            </a:r>
            <a:r>
              <a:rPr sz="1600" spc="-100" dirty="0">
                <a:solidFill>
                  <a:srgbClr val="040606"/>
                </a:solidFill>
                <a:latin typeface="+mj-lt"/>
                <a:cs typeface="Verdana"/>
              </a:rPr>
              <a:t> </a:t>
            </a:r>
            <a:r>
              <a:rPr sz="1600" spc="-10" dirty="0">
                <a:solidFill>
                  <a:srgbClr val="040606"/>
                </a:solidFill>
                <a:latin typeface="+mj-lt"/>
                <a:cs typeface="Verdana"/>
              </a:rPr>
              <a:t>a</a:t>
            </a:r>
            <a:r>
              <a:rPr sz="1600" spc="-30" dirty="0">
                <a:solidFill>
                  <a:srgbClr val="040606"/>
                </a:solidFill>
                <a:latin typeface="+mj-lt"/>
                <a:cs typeface="Verdana"/>
              </a:rPr>
              <a:t>r</a:t>
            </a:r>
            <a:r>
              <a:rPr sz="1600" spc="15" dirty="0">
                <a:solidFill>
                  <a:srgbClr val="040606"/>
                </a:solidFill>
                <a:latin typeface="+mj-lt"/>
                <a:cs typeface="Verdana"/>
              </a:rPr>
              <a:t>e</a:t>
            </a:r>
            <a:r>
              <a:rPr sz="1600" spc="-100" dirty="0">
                <a:solidFill>
                  <a:srgbClr val="040606"/>
                </a:solidFill>
                <a:latin typeface="+mj-lt"/>
                <a:cs typeface="Verdana"/>
              </a:rPr>
              <a:t> </a:t>
            </a:r>
            <a:r>
              <a:rPr sz="1600" spc="-10" dirty="0">
                <a:solidFill>
                  <a:srgbClr val="040606"/>
                </a:solidFill>
                <a:latin typeface="+mj-lt"/>
                <a:cs typeface="Verdana"/>
              </a:rPr>
              <a:t>al</a:t>
            </a:r>
            <a:r>
              <a:rPr sz="1600" spc="75" dirty="0">
                <a:solidFill>
                  <a:srgbClr val="040606"/>
                </a:solidFill>
                <a:latin typeface="+mj-lt"/>
                <a:cs typeface="Verdana"/>
              </a:rPr>
              <a:t>w</a:t>
            </a:r>
            <a:r>
              <a:rPr sz="1600" spc="-10" dirty="0">
                <a:solidFill>
                  <a:srgbClr val="040606"/>
                </a:solidFill>
                <a:latin typeface="+mj-lt"/>
                <a:cs typeface="Verdana"/>
              </a:rPr>
              <a:t>a</a:t>
            </a:r>
            <a:r>
              <a:rPr sz="1600" spc="-55" dirty="0">
                <a:solidFill>
                  <a:srgbClr val="040606"/>
                </a:solidFill>
                <a:latin typeface="+mj-lt"/>
                <a:cs typeface="Verdana"/>
              </a:rPr>
              <a:t>y</a:t>
            </a:r>
            <a:r>
              <a:rPr sz="1600" spc="-30" dirty="0">
                <a:solidFill>
                  <a:srgbClr val="040606"/>
                </a:solidFill>
                <a:latin typeface="+mj-lt"/>
                <a:cs typeface="Verdana"/>
              </a:rPr>
              <a:t>s</a:t>
            </a:r>
            <a:r>
              <a:rPr sz="1600" spc="-100" dirty="0">
                <a:solidFill>
                  <a:srgbClr val="040606"/>
                </a:solidFill>
                <a:latin typeface="+mj-lt"/>
                <a:cs typeface="Verdana"/>
              </a:rPr>
              <a:t> </a:t>
            </a:r>
            <a:r>
              <a:rPr sz="1600" spc="-35" dirty="0">
                <a:solidFill>
                  <a:srgbClr val="040606"/>
                </a:solidFill>
                <a:latin typeface="+mj-lt"/>
                <a:cs typeface="Verdana"/>
              </a:rPr>
              <a:t>s</a:t>
            </a:r>
            <a:r>
              <a:rPr sz="1600" spc="15" dirty="0">
                <a:solidFill>
                  <a:srgbClr val="040606"/>
                </a:solidFill>
                <a:latin typeface="+mj-lt"/>
                <a:cs typeface="Verdana"/>
              </a:rPr>
              <a:t>t</a:t>
            </a:r>
            <a:r>
              <a:rPr sz="1600" spc="-30" dirty="0">
                <a:solidFill>
                  <a:srgbClr val="040606"/>
                </a:solidFill>
                <a:latin typeface="+mj-lt"/>
                <a:cs typeface="Verdana"/>
              </a:rPr>
              <a:t>r</a:t>
            </a:r>
            <a:r>
              <a:rPr sz="1600" spc="25" dirty="0">
                <a:solidFill>
                  <a:srgbClr val="040606"/>
                </a:solidFill>
                <a:latin typeface="+mj-lt"/>
                <a:cs typeface="Verdana"/>
              </a:rPr>
              <a:t>o</a:t>
            </a:r>
            <a:r>
              <a:rPr sz="1600" spc="55" dirty="0">
                <a:solidFill>
                  <a:srgbClr val="040606"/>
                </a:solidFill>
                <a:latin typeface="+mj-lt"/>
                <a:cs typeface="Verdana"/>
              </a:rPr>
              <a:t>n</a:t>
            </a:r>
            <a:r>
              <a:rPr sz="1600" spc="75" dirty="0">
                <a:solidFill>
                  <a:srgbClr val="040606"/>
                </a:solidFill>
                <a:latin typeface="+mj-lt"/>
                <a:cs typeface="Verdana"/>
              </a:rPr>
              <a:t>g</a:t>
            </a:r>
            <a:r>
              <a:rPr sz="1600" spc="10" dirty="0">
                <a:solidFill>
                  <a:srgbClr val="040606"/>
                </a:solidFill>
                <a:latin typeface="+mj-lt"/>
                <a:cs typeface="Verdana"/>
              </a:rPr>
              <a:t>e</a:t>
            </a:r>
            <a:r>
              <a:rPr sz="1600" spc="-25" dirty="0">
                <a:solidFill>
                  <a:srgbClr val="040606"/>
                </a:solidFill>
                <a:latin typeface="+mj-lt"/>
                <a:cs typeface="Verdana"/>
              </a:rPr>
              <a:t>r</a:t>
            </a:r>
            <a:r>
              <a:rPr sz="1600" spc="-100" dirty="0">
                <a:solidFill>
                  <a:srgbClr val="040606"/>
                </a:solidFill>
                <a:latin typeface="+mj-lt"/>
                <a:cs typeface="Verdana"/>
              </a:rPr>
              <a:t> </a:t>
            </a:r>
            <a:r>
              <a:rPr sz="1600" spc="15" dirty="0">
                <a:solidFill>
                  <a:srgbClr val="040606"/>
                </a:solidFill>
                <a:latin typeface="+mj-lt"/>
                <a:cs typeface="Verdana"/>
              </a:rPr>
              <a:t>t</a:t>
            </a:r>
            <a:r>
              <a:rPr sz="1600" spc="55" dirty="0">
                <a:solidFill>
                  <a:srgbClr val="040606"/>
                </a:solidFill>
                <a:latin typeface="+mj-lt"/>
                <a:cs typeface="Verdana"/>
              </a:rPr>
              <a:t>h</a:t>
            </a:r>
            <a:r>
              <a:rPr sz="1600" spc="-10" dirty="0">
                <a:solidFill>
                  <a:srgbClr val="040606"/>
                </a:solidFill>
                <a:latin typeface="+mj-lt"/>
                <a:cs typeface="Verdana"/>
              </a:rPr>
              <a:t>a</a:t>
            </a:r>
            <a:r>
              <a:rPr sz="1600" spc="60" dirty="0">
                <a:solidFill>
                  <a:srgbClr val="040606"/>
                </a:solidFill>
                <a:latin typeface="+mj-lt"/>
                <a:cs typeface="Verdana"/>
              </a:rPr>
              <a:t>n</a:t>
            </a:r>
            <a:r>
              <a:rPr sz="1600" spc="-100" dirty="0">
                <a:solidFill>
                  <a:srgbClr val="040606"/>
                </a:solidFill>
                <a:latin typeface="+mj-lt"/>
                <a:cs typeface="Verdana"/>
              </a:rPr>
              <a:t> </a:t>
            </a:r>
            <a:r>
              <a:rPr lang="de-DE" sz="1600" spc="-100" dirty="0">
                <a:solidFill>
                  <a:srgbClr val="040606"/>
                </a:solidFill>
                <a:latin typeface="+mj-lt"/>
                <a:cs typeface="Verdana"/>
              </a:rPr>
              <a:t>by </a:t>
            </a:r>
            <a:r>
              <a:rPr sz="1600" spc="25" dirty="0">
                <a:solidFill>
                  <a:srgbClr val="040606"/>
                </a:solidFill>
                <a:latin typeface="+mj-lt"/>
                <a:cs typeface="Verdana"/>
              </a:rPr>
              <a:t>o</a:t>
            </a:r>
            <a:r>
              <a:rPr sz="1600" spc="55" dirty="0">
                <a:solidFill>
                  <a:srgbClr val="040606"/>
                </a:solidFill>
                <a:latin typeface="+mj-lt"/>
                <a:cs typeface="Verdana"/>
              </a:rPr>
              <a:t>n</a:t>
            </a:r>
            <a:r>
              <a:rPr sz="1600" spc="10" dirty="0">
                <a:solidFill>
                  <a:srgbClr val="040606"/>
                </a:solidFill>
                <a:latin typeface="+mj-lt"/>
                <a:cs typeface="Verdana"/>
              </a:rPr>
              <a:t>e</a:t>
            </a:r>
            <a:r>
              <a:rPr lang="de-DE" sz="1600" spc="10" dirty="0">
                <a:solidFill>
                  <a:srgbClr val="040606"/>
                </a:solidFill>
                <a:latin typeface="+mj-lt"/>
                <a:cs typeface="Verdana"/>
              </a:rPr>
              <a:t> </a:t>
            </a:r>
            <a:r>
              <a:rPr sz="1600" spc="10" dirty="0">
                <a:solidFill>
                  <a:srgbClr val="040606"/>
                </a:solidFill>
                <a:latin typeface="+mj-lt"/>
                <a:cs typeface="Verdana"/>
              </a:rPr>
              <a:t>actor</a:t>
            </a:r>
            <a:endParaRPr sz="1600" dirty="0">
              <a:latin typeface="+mj-lt"/>
              <a:cs typeface="Verdana"/>
            </a:endParaRPr>
          </a:p>
          <a:p>
            <a:pPr marL="240665" indent="-228600">
              <a:lnSpc>
                <a:spcPct val="100000"/>
              </a:lnSpc>
              <a:buFont typeface="+mj-lt"/>
              <a:buAutoNum type="arabicPeriod"/>
              <a:tabLst>
                <a:tab pos="167005" algn="l"/>
              </a:tabLst>
              <a:defRPr/>
            </a:pPr>
            <a:r>
              <a:rPr sz="1600" spc="45" dirty="0">
                <a:solidFill>
                  <a:srgbClr val="040606"/>
                </a:solidFill>
                <a:latin typeface="+mj-lt"/>
                <a:cs typeface="Verdana"/>
              </a:rPr>
              <a:t>E</a:t>
            </a:r>
            <a:r>
              <a:rPr sz="1600" spc="-65" dirty="0">
                <a:solidFill>
                  <a:srgbClr val="040606"/>
                </a:solidFill>
                <a:latin typeface="+mj-lt"/>
                <a:cs typeface="Verdana"/>
              </a:rPr>
              <a:t>x</a:t>
            </a:r>
            <a:r>
              <a:rPr sz="1600" spc="50" dirty="0">
                <a:solidFill>
                  <a:srgbClr val="040606"/>
                </a:solidFill>
                <a:latin typeface="+mj-lt"/>
                <a:cs typeface="Verdana"/>
              </a:rPr>
              <a:t>c</a:t>
            </a:r>
            <a:r>
              <a:rPr sz="1600" spc="55" dirty="0">
                <a:solidFill>
                  <a:srgbClr val="040606"/>
                </a:solidFill>
                <a:latin typeface="+mj-lt"/>
                <a:cs typeface="Verdana"/>
              </a:rPr>
              <a:t>h</a:t>
            </a:r>
            <a:r>
              <a:rPr sz="1600" spc="-10" dirty="0">
                <a:solidFill>
                  <a:srgbClr val="040606"/>
                </a:solidFill>
                <a:latin typeface="+mj-lt"/>
                <a:cs typeface="Verdana"/>
              </a:rPr>
              <a:t>a</a:t>
            </a:r>
            <a:r>
              <a:rPr sz="1600" spc="55" dirty="0">
                <a:solidFill>
                  <a:srgbClr val="040606"/>
                </a:solidFill>
                <a:latin typeface="+mj-lt"/>
                <a:cs typeface="Verdana"/>
              </a:rPr>
              <a:t>n</a:t>
            </a:r>
            <a:r>
              <a:rPr sz="1600" spc="75" dirty="0">
                <a:solidFill>
                  <a:srgbClr val="040606"/>
                </a:solidFill>
                <a:latin typeface="+mj-lt"/>
                <a:cs typeface="Verdana"/>
              </a:rPr>
              <a:t>g</a:t>
            </a:r>
            <a:r>
              <a:rPr sz="1600" spc="15" dirty="0">
                <a:solidFill>
                  <a:srgbClr val="040606"/>
                </a:solidFill>
                <a:latin typeface="+mj-lt"/>
                <a:cs typeface="Verdana"/>
              </a:rPr>
              <a:t>e</a:t>
            </a:r>
            <a:r>
              <a:rPr sz="1600" spc="-100" dirty="0">
                <a:solidFill>
                  <a:srgbClr val="040606"/>
                </a:solidFill>
                <a:latin typeface="+mj-lt"/>
                <a:cs typeface="Verdana"/>
              </a:rPr>
              <a:t> </a:t>
            </a:r>
            <a:r>
              <a:rPr sz="1600" spc="25" dirty="0">
                <a:solidFill>
                  <a:srgbClr val="040606"/>
                </a:solidFill>
                <a:latin typeface="+mj-lt"/>
                <a:cs typeface="Verdana"/>
              </a:rPr>
              <a:t>o</a:t>
            </a:r>
            <a:r>
              <a:rPr sz="1600" spc="-10" dirty="0">
                <a:solidFill>
                  <a:srgbClr val="040606"/>
                </a:solidFill>
                <a:latin typeface="+mj-lt"/>
                <a:cs typeface="Verdana"/>
              </a:rPr>
              <a:t>f</a:t>
            </a:r>
            <a:r>
              <a:rPr sz="1600" spc="-100" dirty="0">
                <a:solidFill>
                  <a:srgbClr val="040606"/>
                </a:solidFill>
                <a:latin typeface="+mj-lt"/>
                <a:cs typeface="Verdana"/>
              </a:rPr>
              <a:t> </a:t>
            </a:r>
            <a:r>
              <a:rPr sz="1600" spc="15" dirty="0">
                <a:solidFill>
                  <a:srgbClr val="040606"/>
                </a:solidFill>
                <a:latin typeface="+mj-lt"/>
                <a:cs typeface="Verdana"/>
              </a:rPr>
              <a:t>k</a:t>
            </a:r>
            <a:r>
              <a:rPr sz="1600" spc="55" dirty="0">
                <a:solidFill>
                  <a:srgbClr val="040606"/>
                </a:solidFill>
                <a:latin typeface="+mj-lt"/>
                <a:cs typeface="Verdana"/>
              </a:rPr>
              <a:t>n</a:t>
            </a:r>
            <a:r>
              <a:rPr sz="1600" spc="25" dirty="0">
                <a:solidFill>
                  <a:srgbClr val="040606"/>
                </a:solidFill>
                <a:latin typeface="+mj-lt"/>
                <a:cs typeface="Verdana"/>
              </a:rPr>
              <a:t>o</a:t>
            </a:r>
            <a:r>
              <a:rPr sz="1600" spc="75" dirty="0">
                <a:solidFill>
                  <a:srgbClr val="040606"/>
                </a:solidFill>
                <a:latin typeface="+mj-lt"/>
                <a:cs typeface="Verdana"/>
              </a:rPr>
              <a:t>w</a:t>
            </a:r>
            <a:r>
              <a:rPr sz="1600" spc="-10" dirty="0">
                <a:solidFill>
                  <a:srgbClr val="040606"/>
                </a:solidFill>
                <a:latin typeface="+mj-lt"/>
                <a:cs typeface="Verdana"/>
              </a:rPr>
              <a:t>l</a:t>
            </a:r>
            <a:r>
              <a:rPr sz="1600" spc="10" dirty="0">
                <a:solidFill>
                  <a:srgbClr val="040606"/>
                </a:solidFill>
                <a:latin typeface="+mj-lt"/>
                <a:cs typeface="Verdana"/>
              </a:rPr>
              <a:t>e</a:t>
            </a:r>
            <a:r>
              <a:rPr sz="1600" spc="65" dirty="0">
                <a:solidFill>
                  <a:srgbClr val="040606"/>
                </a:solidFill>
                <a:latin typeface="+mj-lt"/>
                <a:cs typeface="Verdana"/>
              </a:rPr>
              <a:t>d</a:t>
            </a:r>
            <a:r>
              <a:rPr sz="1600" spc="75" dirty="0">
                <a:solidFill>
                  <a:srgbClr val="040606"/>
                </a:solidFill>
                <a:latin typeface="+mj-lt"/>
                <a:cs typeface="Verdana"/>
              </a:rPr>
              <a:t>g</a:t>
            </a:r>
            <a:r>
              <a:rPr sz="1600" spc="15" dirty="0">
                <a:solidFill>
                  <a:srgbClr val="040606"/>
                </a:solidFill>
                <a:latin typeface="+mj-lt"/>
                <a:cs typeface="Verdana"/>
              </a:rPr>
              <a:t>e</a:t>
            </a:r>
            <a:endParaRPr sz="1600" dirty="0">
              <a:latin typeface="+mj-lt"/>
              <a:cs typeface="Verdana"/>
            </a:endParaRPr>
          </a:p>
          <a:p>
            <a:pPr marL="240665" indent="-228600">
              <a:lnSpc>
                <a:spcPct val="100000"/>
              </a:lnSpc>
              <a:spcBef>
                <a:spcPts val="5"/>
              </a:spcBef>
              <a:buFont typeface="+mj-lt"/>
              <a:buAutoNum type="arabicPeriod"/>
              <a:tabLst>
                <a:tab pos="166370" algn="l"/>
              </a:tabLst>
              <a:defRPr/>
            </a:pPr>
            <a:r>
              <a:rPr sz="1600" spc="135" dirty="0">
                <a:solidFill>
                  <a:srgbClr val="040606"/>
                </a:solidFill>
                <a:latin typeface="+mj-lt"/>
                <a:cs typeface="Verdana"/>
              </a:rPr>
              <a:t>M</a:t>
            </a:r>
            <a:r>
              <a:rPr sz="1600" spc="25" dirty="0">
                <a:solidFill>
                  <a:srgbClr val="040606"/>
                </a:solidFill>
                <a:latin typeface="+mj-lt"/>
                <a:cs typeface="Verdana"/>
              </a:rPr>
              <a:t>o</a:t>
            </a:r>
            <a:r>
              <a:rPr sz="1600" spc="-30" dirty="0">
                <a:solidFill>
                  <a:srgbClr val="040606"/>
                </a:solidFill>
                <a:latin typeface="+mj-lt"/>
                <a:cs typeface="Verdana"/>
              </a:rPr>
              <a:t>r</a:t>
            </a:r>
            <a:r>
              <a:rPr sz="1600" spc="15" dirty="0">
                <a:solidFill>
                  <a:srgbClr val="040606"/>
                </a:solidFill>
                <a:latin typeface="+mj-lt"/>
                <a:cs typeface="Verdana"/>
              </a:rPr>
              <a:t>e</a:t>
            </a:r>
            <a:r>
              <a:rPr sz="1600" spc="-100" dirty="0">
                <a:solidFill>
                  <a:srgbClr val="040606"/>
                </a:solidFill>
                <a:latin typeface="+mj-lt"/>
                <a:cs typeface="Verdana"/>
              </a:rPr>
              <a:t> </a:t>
            </a:r>
            <a:r>
              <a:rPr sz="1600" spc="50" dirty="0">
                <a:solidFill>
                  <a:srgbClr val="040606"/>
                </a:solidFill>
                <a:latin typeface="+mj-lt"/>
                <a:cs typeface="Verdana"/>
              </a:rPr>
              <a:t>c</a:t>
            </a:r>
            <a:r>
              <a:rPr sz="1600" spc="-30" dirty="0">
                <a:solidFill>
                  <a:srgbClr val="040606"/>
                </a:solidFill>
                <a:latin typeface="+mj-lt"/>
                <a:cs typeface="Verdana"/>
              </a:rPr>
              <a:t>r</a:t>
            </a:r>
            <a:r>
              <a:rPr sz="1600" spc="10" dirty="0">
                <a:solidFill>
                  <a:srgbClr val="040606"/>
                </a:solidFill>
                <a:latin typeface="+mj-lt"/>
                <a:cs typeface="Verdana"/>
              </a:rPr>
              <a:t>e</a:t>
            </a:r>
            <a:r>
              <a:rPr sz="1600" spc="-10" dirty="0">
                <a:solidFill>
                  <a:srgbClr val="040606"/>
                </a:solidFill>
                <a:latin typeface="+mj-lt"/>
                <a:cs typeface="Verdana"/>
              </a:rPr>
              <a:t>a</a:t>
            </a:r>
            <a:r>
              <a:rPr sz="1600" spc="15" dirty="0">
                <a:solidFill>
                  <a:srgbClr val="040606"/>
                </a:solidFill>
                <a:latin typeface="+mj-lt"/>
                <a:cs typeface="Verdana"/>
              </a:rPr>
              <a:t>t</a:t>
            </a:r>
            <a:r>
              <a:rPr sz="1600" spc="-10" dirty="0">
                <a:solidFill>
                  <a:srgbClr val="040606"/>
                </a:solidFill>
                <a:latin typeface="+mj-lt"/>
                <a:cs typeface="Verdana"/>
              </a:rPr>
              <a:t>i</a:t>
            </a:r>
            <a:r>
              <a:rPr sz="1600" spc="-55" dirty="0">
                <a:solidFill>
                  <a:srgbClr val="040606"/>
                </a:solidFill>
                <a:latin typeface="+mj-lt"/>
                <a:cs typeface="Verdana"/>
              </a:rPr>
              <a:t>v</a:t>
            </a:r>
            <a:r>
              <a:rPr sz="1600" spc="15" dirty="0">
                <a:solidFill>
                  <a:srgbClr val="040606"/>
                </a:solidFill>
                <a:latin typeface="+mj-lt"/>
                <a:cs typeface="Verdana"/>
              </a:rPr>
              <a:t>e</a:t>
            </a:r>
            <a:r>
              <a:rPr sz="1600" spc="-100" dirty="0">
                <a:solidFill>
                  <a:srgbClr val="040606"/>
                </a:solidFill>
                <a:latin typeface="+mj-lt"/>
                <a:cs typeface="Verdana"/>
              </a:rPr>
              <a:t> </a:t>
            </a:r>
            <a:r>
              <a:rPr sz="1600" spc="65" dirty="0">
                <a:solidFill>
                  <a:srgbClr val="040606"/>
                </a:solidFill>
                <a:latin typeface="+mj-lt"/>
                <a:cs typeface="Verdana"/>
              </a:rPr>
              <a:t>p</a:t>
            </a:r>
            <a:r>
              <a:rPr sz="1600" spc="25" dirty="0">
                <a:solidFill>
                  <a:srgbClr val="040606"/>
                </a:solidFill>
                <a:latin typeface="+mj-lt"/>
                <a:cs typeface="Verdana"/>
              </a:rPr>
              <a:t>o</a:t>
            </a:r>
            <a:r>
              <a:rPr sz="1600" spc="75" dirty="0">
                <a:solidFill>
                  <a:srgbClr val="040606"/>
                </a:solidFill>
                <a:latin typeface="+mj-lt"/>
                <a:cs typeface="Verdana"/>
              </a:rPr>
              <a:t>w</a:t>
            </a:r>
            <a:r>
              <a:rPr sz="1600" spc="10" dirty="0">
                <a:solidFill>
                  <a:srgbClr val="040606"/>
                </a:solidFill>
                <a:latin typeface="+mj-lt"/>
                <a:cs typeface="Verdana"/>
              </a:rPr>
              <a:t>e</a:t>
            </a:r>
            <a:r>
              <a:rPr sz="1600" spc="-25" dirty="0">
                <a:solidFill>
                  <a:srgbClr val="040606"/>
                </a:solidFill>
                <a:latin typeface="+mj-lt"/>
                <a:cs typeface="Verdana"/>
              </a:rPr>
              <a:t>r</a:t>
            </a:r>
            <a:r>
              <a:rPr sz="1600" spc="-100" dirty="0">
                <a:solidFill>
                  <a:srgbClr val="040606"/>
                </a:solidFill>
                <a:latin typeface="+mj-lt"/>
                <a:cs typeface="Verdana"/>
              </a:rPr>
              <a:t> </a:t>
            </a:r>
            <a:r>
              <a:rPr sz="1600" spc="-10" dirty="0">
                <a:solidFill>
                  <a:srgbClr val="040606"/>
                </a:solidFill>
                <a:latin typeface="+mj-lt"/>
                <a:cs typeface="Verdana"/>
              </a:rPr>
              <a:t>a</a:t>
            </a:r>
            <a:r>
              <a:rPr sz="1600" spc="55" dirty="0">
                <a:solidFill>
                  <a:srgbClr val="040606"/>
                </a:solidFill>
                <a:latin typeface="+mj-lt"/>
                <a:cs typeface="Verdana"/>
              </a:rPr>
              <a:t>n</a:t>
            </a:r>
            <a:r>
              <a:rPr sz="1600" spc="70" dirty="0">
                <a:solidFill>
                  <a:srgbClr val="040606"/>
                </a:solidFill>
                <a:latin typeface="+mj-lt"/>
                <a:cs typeface="Verdana"/>
              </a:rPr>
              <a:t>d</a:t>
            </a:r>
            <a:r>
              <a:rPr sz="1600" spc="-100" dirty="0">
                <a:solidFill>
                  <a:srgbClr val="040606"/>
                </a:solidFill>
                <a:latin typeface="+mj-lt"/>
                <a:cs typeface="Verdana"/>
              </a:rPr>
              <a:t> </a:t>
            </a:r>
            <a:r>
              <a:rPr sz="1600" spc="-10" dirty="0">
                <a:solidFill>
                  <a:srgbClr val="040606"/>
                </a:solidFill>
                <a:latin typeface="+mj-lt"/>
                <a:cs typeface="Verdana"/>
              </a:rPr>
              <a:t>i</a:t>
            </a:r>
            <a:r>
              <a:rPr sz="1600" spc="55" dirty="0">
                <a:solidFill>
                  <a:srgbClr val="040606"/>
                </a:solidFill>
                <a:latin typeface="+mj-lt"/>
                <a:cs typeface="Verdana"/>
              </a:rPr>
              <a:t>n</a:t>
            </a:r>
            <a:r>
              <a:rPr sz="1600" spc="-15" dirty="0">
                <a:solidFill>
                  <a:srgbClr val="040606"/>
                </a:solidFill>
                <a:latin typeface="+mj-lt"/>
                <a:cs typeface="Verdana"/>
              </a:rPr>
              <a:t>f</a:t>
            </a:r>
            <a:r>
              <a:rPr sz="1600" spc="-10" dirty="0">
                <a:solidFill>
                  <a:srgbClr val="040606"/>
                </a:solidFill>
                <a:latin typeface="+mj-lt"/>
                <a:cs typeface="Verdana"/>
              </a:rPr>
              <a:t>l</a:t>
            </a:r>
            <a:r>
              <a:rPr sz="1600" spc="50" dirty="0">
                <a:solidFill>
                  <a:srgbClr val="040606"/>
                </a:solidFill>
                <a:latin typeface="+mj-lt"/>
                <a:cs typeface="Verdana"/>
              </a:rPr>
              <a:t>u</a:t>
            </a:r>
            <a:r>
              <a:rPr sz="1600" spc="10" dirty="0">
                <a:solidFill>
                  <a:srgbClr val="040606"/>
                </a:solidFill>
                <a:latin typeface="+mj-lt"/>
                <a:cs typeface="Verdana"/>
              </a:rPr>
              <a:t>e</a:t>
            </a:r>
            <a:r>
              <a:rPr sz="1600" spc="55" dirty="0">
                <a:solidFill>
                  <a:srgbClr val="040606"/>
                </a:solidFill>
                <a:latin typeface="+mj-lt"/>
                <a:cs typeface="Verdana"/>
              </a:rPr>
              <a:t>n</a:t>
            </a:r>
            <a:r>
              <a:rPr sz="1600" spc="50" dirty="0">
                <a:solidFill>
                  <a:srgbClr val="040606"/>
                </a:solidFill>
                <a:latin typeface="+mj-lt"/>
                <a:cs typeface="Verdana"/>
              </a:rPr>
              <a:t>c</a:t>
            </a:r>
            <a:r>
              <a:rPr sz="1600" spc="15" dirty="0">
                <a:solidFill>
                  <a:srgbClr val="040606"/>
                </a:solidFill>
                <a:latin typeface="+mj-lt"/>
                <a:cs typeface="Verdana"/>
              </a:rPr>
              <a:t>e</a:t>
            </a:r>
            <a:endParaRPr sz="1600" dirty="0">
              <a:latin typeface="+mj-lt"/>
              <a:cs typeface="Verdana"/>
            </a:endParaRPr>
          </a:p>
          <a:p>
            <a:pPr marL="241300" marR="5498465" indent="-228600">
              <a:lnSpc>
                <a:spcPct val="106700"/>
              </a:lnSpc>
              <a:spcBef>
                <a:spcPts val="5"/>
              </a:spcBef>
              <a:buFont typeface="+mj-lt"/>
              <a:buAutoNum type="arabicPeriod"/>
              <a:tabLst>
                <a:tab pos="180975" algn="l"/>
              </a:tabLst>
              <a:defRPr/>
            </a:pPr>
            <a:r>
              <a:rPr sz="1600" spc="70" dirty="0">
                <a:solidFill>
                  <a:srgbClr val="040606"/>
                </a:solidFill>
                <a:latin typeface="+mj-lt"/>
                <a:cs typeface="Verdana"/>
              </a:rPr>
              <a:t>F</a:t>
            </a:r>
            <a:r>
              <a:rPr sz="1600" spc="-10" dirty="0">
                <a:solidFill>
                  <a:srgbClr val="040606"/>
                </a:solidFill>
                <a:latin typeface="+mj-lt"/>
                <a:cs typeface="Verdana"/>
              </a:rPr>
              <a:t>a</a:t>
            </a:r>
            <a:r>
              <a:rPr sz="1600" spc="50" dirty="0">
                <a:solidFill>
                  <a:srgbClr val="040606"/>
                </a:solidFill>
                <a:latin typeface="+mj-lt"/>
                <a:cs typeface="Verdana"/>
              </a:rPr>
              <a:t>c</a:t>
            </a:r>
            <a:r>
              <a:rPr sz="1600" spc="-10" dirty="0">
                <a:solidFill>
                  <a:srgbClr val="040606"/>
                </a:solidFill>
                <a:latin typeface="+mj-lt"/>
                <a:cs typeface="Verdana"/>
              </a:rPr>
              <a:t>ili</a:t>
            </a:r>
            <a:r>
              <a:rPr sz="1600" spc="15" dirty="0">
                <a:solidFill>
                  <a:srgbClr val="040606"/>
                </a:solidFill>
                <a:latin typeface="+mj-lt"/>
                <a:cs typeface="Verdana"/>
              </a:rPr>
              <a:t>t</a:t>
            </a:r>
            <a:r>
              <a:rPr sz="1600" spc="-10" dirty="0">
                <a:solidFill>
                  <a:srgbClr val="040606"/>
                </a:solidFill>
                <a:latin typeface="+mj-lt"/>
                <a:cs typeface="Verdana"/>
              </a:rPr>
              <a:t>a</a:t>
            </a:r>
            <a:r>
              <a:rPr sz="1600" spc="15" dirty="0">
                <a:solidFill>
                  <a:srgbClr val="040606"/>
                </a:solidFill>
                <a:latin typeface="+mj-lt"/>
                <a:cs typeface="Verdana"/>
              </a:rPr>
              <a:t>t</a:t>
            </a:r>
            <a:r>
              <a:rPr sz="1600" spc="-10" dirty="0">
                <a:solidFill>
                  <a:srgbClr val="040606"/>
                </a:solidFill>
                <a:latin typeface="+mj-lt"/>
                <a:cs typeface="Verdana"/>
              </a:rPr>
              <a:t>i</a:t>
            </a:r>
            <a:r>
              <a:rPr sz="1600" spc="25" dirty="0">
                <a:solidFill>
                  <a:srgbClr val="040606"/>
                </a:solidFill>
                <a:latin typeface="+mj-lt"/>
                <a:cs typeface="Verdana"/>
              </a:rPr>
              <a:t>o</a:t>
            </a:r>
            <a:r>
              <a:rPr sz="1600" spc="60" dirty="0">
                <a:solidFill>
                  <a:srgbClr val="040606"/>
                </a:solidFill>
                <a:latin typeface="+mj-lt"/>
                <a:cs typeface="Verdana"/>
              </a:rPr>
              <a:t>n</a:t>
            </a:r>
            <a:r>
              <a:rPr sz="1600" spc="-100" dirty="0">
                <a:solidFill>
                  <a:srgbClr val="040606"/>
                </a:solidFill>
                <a:latin typeface="+mj-lt"/>
                <a:cs typeface="Verdana"/>
              </a:rPr>
              <a:t> </a:t>
            </a:r>
            <a:r>
              <a:rPr sz="1600" spc="25" dirty="0">
                <a:solidFill>
                  <a:srgbClr val="040606"/>
                </a:solidFill>
                <a:latin typeface="+mj-lt"/>
                <a:cs typeface="Verdana"/>
              </a:rPr>
              <a:t>o</a:t>
            </a:r>
            <a:r>
              <a:rPr sz="1600" spc="-10" dirty="0">
                <a:solidFill>
                  <a:srgbClr val="040606"/>
                </a:solidFill>
                <a:latin typeface="+mj-lt"/>
                <a:cs typeface="Verdana"/>
              </a:rPr>
              <a:t>f</a:t>
            </a:r>
            <a:r>
              <a:rPr sz="1600" spc="-100" dirty="0">
                <a:solidFill>
                  <a:srgbClr val="040606"/>
                </a:solidFill>
                <a:latin typeface="+mj-lt"/>
                <a:cs typeface="Verdana"/>
              </a:rPr>
              <a:t> </a:t>
            </a:r>
            <a:r>
              <a:rPr sz="1600" spc="75" dirty="0">
                <a:solidFill>
                  <a:srgbClr val="040606"/>
                </a:solidFill>
                <a:latin typeface="+mj-lt"/>
                <a:cs typeface="Verdana"/>
              </a:rPr>
              <a:t>w</a:t>
            </a:r>
            <a:r>
              <a:rPr sz="1600" spc="25" dirty="0">
                <a:solidFill>
                  <a:srgbClr val="040606"/>
                </a:solidFill>
                <a:latin typeface="+mj-lt"/>
                <a:cs typeface="Verdana"/>
              </a:rPr>
              <a:t>o</a:t>
            </a:r>
            <a:r>
              <a:rPr sz="1600" spc="-30" dirty="0">
                <a:solidFill>
                  <a:srgbClr val="040606"/>
                </a:solidFill>
                <a:latin typeface="+mj-lt"/>
                <a:cs typeface="Verdana"/>
              </a:rPr>
              <a:t>r</a:t>
            </a:r>
            <a:r>
              <a:rPr sz="1600" spc="20" dirty="0">
                <a:solidFill>
                  <a:srgbClr val="040606"/>
                </a:solidFill>
                <a:latin typeface="+mj-lt"/>
                <a:cs typeface="Verdana"/>
              </a:rPr>
              <a:t>k</a:t>
            </a:r>
            <a:r>
              <a:rPr sz="1600" spc="-100" dirty="0">
                <a:solidFill>
                  <a:srgbClr val="040606"/>
                </a:solidFill>
                <a:latin typeface="+mj-lt"/>
                <a:cs typeface="Verdana"/>
              </a:rPr>
              <a:t> </a:t>
            </a:r>
            <a:r>
              <a:rPr sz="1600" spc="-145" dirty="0">
                <a:solidFill>
                  <a:srgbClr val="040606"/>
                </a:solidFill>
                <a:latin typeface="+mj-lt"/>
                <a:cs typeface="Verdana"/>
              </a:rPr>
              <a:t>(</a:t>
            </a:r>
            <a:r>
              <a:rPr sz="1600" spc="-10" dirty="0">
                <a:solidFill>
                  <a:srgbClr val="040606"/>
                </a:solidFill>
                <a:latin typeface="+mj-lt"/>
                <a:cs typeface="Verdana"/>
              </a:rPr>
              <a:t>i</a:t>
            </a:r>
            <a:r>
              <a:rPr sz="1600" spc="60" dirty="0">
                <a:solidFill>
                  <a:srgbClr val="040606"/>
                </a:solidFill>
                <a:latin typeface="+mj-lt"/>
                <a:cs typeface="Verdana"/>
              </a:rPr>
              <a:t>n</a:t>
            </a:r>
            <a:r>
              <a:rPr sz="1600" spc="-100" dirty="0">
                <a:solidFill>
                  <a:srgbClr val="040606"/>
                </a:solidFill>
                <a:latin typeface="+mj-lt"/>
                <a:cs typeface="Verdana"/>
              </a:rPr>
              <a:t> </a:t>
            </a:r>
            <a:r>
              <a:rPr sz="1600" spc="15" dirty="0">
                <a:solidFill>
                  <a:srgbClr val="040606"/>
                </a:solidFill>
                <a:latin typeface="+mj-lt"/>
                <a:cs typeface="Verdana"/>
              </a:rPr>
              <a:t>t</a:t>
            </a:r>
            <a:r>
              <a:rPr sz="1600" spc="55" dirty="0">
                <a:solidFill>
                  <a:srgbClr val="040606"/>
                </a:solidFill>
                <a:latin typeface="+mj-lt"/>
                <a:cs typeface="Verdana"/>
              </a:rPr>
              <a:t>h</a:t>
            </a:r>
            <a:r>
              <a:rPr sz="1600" spc="15" dirty="0">
                <a:solidFill>
                  <a:srgbClr val="040606"/>
                </a:solidFill>
                <a:latin typeface="+mj-lt"/>
                <a:cs typeface="Verdana"/>
              </a:rPr>
              <a:t>e</a:t>
            </a:r>
            <a:r>
              <a:rPr sz="1600" spc="-100" dirty="0">
                <a:solidFill>
                  <a:srgbClr val="040606"/>
                </a:solidFill>
                <a:latin typeface="+mj-lt"/>
                <a:cs typeface="Verdana"/>
              </a:rPr>
              <a:t> </a:t>
            </a:r>
            <a:r>
              <a:rPr sz="1600" spc="-10" dirty="0">
                <a:solidFill>
                  <a:srgbClr val="040606"/>
                </a:solidFill>
                <a:latin typeface="+mj-lt"/>
                <a:cs typeface="Verdana"/>
              </a:rPr>
              <a:t>l</a:t>
            </a:r>
            <a:r>
              <a:rPr sz="1600" spc="25" dirty="0">
                <a:solidFill>
                  <a:srgbClr val="040606"/>
                </a:solidFill>
                <a:latin typeface="+mj-lt"/>
                <a:cs typeface="Verdana"/>
              </a:rPr>
              <a:t>o</a:t>
            </a:r>
            <a:r>
              <a:rPr sz="1600" spc="55" dirty="0">
                <a:solidFill>
                  <a:srgbClr val="040606"/>
                </a:solidFill>
                <a:latin typeface="+mj-lt"/>
                <a:cs typeface="Verdana"/>
              </a:rPr>
              <a:t>n</a:t>
            </a:r>
            <a:r>
              <a:rPr sz="1600" spc="80" dirty="0">
                <a:solidFill>
                  <a:srgbClr val="040606"/>
                </a:solidFill>
                <a:latin typeface="+mj-lt"/>
                <a:cs typeface="Verdana"/>
              </a:rPr>
              <a:t>g</a:t>
            </a:r>
            <a:r>
              <a:rPr sz="1600" spc="-100" dirty="0">
                <a:solidFill>
                  <a:srgbClr val="040606"/>
                </a:solidFill>
                <a:latin typeface="+mj-lt"/>
                <a:cs typeface="Verdana"/>
              </a:rPr>
              <a:t> </a:t>
            </a:r>
            <a:r>
              <a:rPr sz="1600" spc="15" dirty="0">
                <a:solidFill>
                  <a:srgbClr val="040606"/>
                </a:solidFill>
                <a:latin typeface="+mj-lt"/>
                <a:cs typeface="Verdana"/>
              </a:rPr>
              <a:t>t</a:t>
            </a:r>
            <a:r>
              <a:rPr sz="1600" spc="10" dirty="0">
                <a:solidFill>
                  <a:srgbClr val="040606"/>
                </a:solidFill>
                <a:latin typeface="+mj-lt"/>
                <a:cs typeface="Verdana"/>
              </a:rPr>
              <a:t>e</a:t>
            </a:r>
            <a:r>
              <a:rPr sz="1600" spc="-30" dirty="0">
                <a:solidFill>
                  <a:srgbClr val="040606"/>
                </a:solidFill>
                <a:latin typeface="+mj-lt"/>
                <a:cs typeface="Verdana"/>
              </a:rPr>
              <a:t>r</a:t>
            </a:r>
            <a:r>
              <a:rPr sz="1600" spc="110" dirty="0">
                <a:solidFill>
                  <a:srgbClr val="040606"/>
                </a:solidFill>
                <a:latin typeface="+mj-lt"/>
                <a:cs typeface="Verdana"/>
              </a:rPr>
              <a:t>m</a:t>
            </a:r>
            <a:r>
              <a:rPr sz="1600" spc="-175" dirty="0">
                <a:solidFill>
                  <a:srgbClr val="040606"/>
                </a:solidFill>
                <a:latin typeface="+mj-lt"/>
                <a:cs typeface="Verdana"/>
              </a:rPr>
              <a:t>,</a:t>
            </a:r>
            <a:r>
              <a:rPr sz="1600" spc="-100" dirty="0">
                <a:solidFill>
                  <a:srgbClr val="040606"/>
                </a:solidFill>
                <a:latin typeface="+mj-lt"/>
                <a:cs typeface="Verdana"/>
              </a:rPr>
              <a:t> </a:t>
            </a:r>
            <a:r>
              <a:rPr lang="hr-HR" sz="1600" spc="-100" dirty="0">
                <a:solidFill>
                  <a:srgbClr val="040606"/>
                </a:solidFill>
                <a:latin typeface="+mj-lt"/>
                <a:cs typeface="Verdana"/>
              </a:rPr>
              <a:t>  </a:t>
            </a:r>
            <a:r>
              <a:rPr sz="1600" spc="65" dirty="0">
                <a:solidFill>
                  <a:srgbClr val="040606"/>
                </a:solidFill>
                <a:latin typeface="+mj-lt"/>
                <a:cs typeface="Verdana"/>
              </a:rPr>
              <a:t>b</a:t>
            </a:r>
            <a:r>
              <a:rPr sz="1600" spc="50" dirty="0">
                <a:solidFill>
                  <a:srgbClr val="040606"/>
                </a:solidFill>
                <a:latin typeface="+mj-lt"/>
                <a:cs typeface="Verdana"/>
              </a:rPr>
              <a:t>u</a:t>
            </a:r>
            <a:r>
              <a:rPr sz="1600" spc="15" dirty="0">
                <a:solidFill>
                  <a:srgbClr val="040606"/>
                </a:solidFill>
                <a:latin typeface="+mj-lt"/>
                <a:cs typeface="Verdana"/>
              </a:rPr>
              <a:t>t  </a:t>
            </a:r>
            <a:r>
              <a:rPr sz="1600" spc="65" dirty="0">
                <a:solidFill>
                  <a:srgbClr val="040606"/>
                </a:solidFill>
                <a:latin typeface="+mj-lt"/>
                <a:cs typeface="Verdana"/>
              </a:rPr>
              <a:t>b</a:t>
            </a:r>
            <a:r>
              <a:rPr sz="1600" spc="10" dirty="0">
                <a:solidFill>
                  <a:srgbClr val="040606"/>
                </a:solidFill>
                <a:latin typeface="+mj-lt"/>
                <a:cs typeface="Verdana"/>
              </a:rPr>
              <a:t>e</a:t>
            </a:r>
            <a:r>
              <a:rPr sz="1600" spc="-15" dirty="0">
                <a:solidFill>
                  <a:srgbClr val="040606"/>
                </a:solidFill>
                <a:latin typeface="+mj-lt"/>
                <a:cs typeface="Verdana"/>
              </a:rPr>
              <a:t>f</a:t>
            </a:r>
            <a:r>
              <a:rPr sz="1600" spc="25" dirty="0">
                <a:solidFill>
                  <a:srgbClr val="040606"/>
                </a:solidFill>
                <a:latin typeface="+mj-lt"/>
                <a:cs typeface="Verdana"/>
              </a:rPr>
              <a:t>o</a:t>
            </a:r>
            <a:r>
              <a:rPr sz="1600" spc="-30" dirty="0">
                <a:solidFill>
                  <a:srgbClr val="040606"/>
                </a:solidFill>
                <a:latin typeface="+mj-lt"/>
                <a:cs typeface="Verdana"/>
              </a:rPr>
              <a:t>r</a:t>
            </a:r>
            <a:r>
              <a:rPr sz="1600" spc="15" dirty="0">
                <a:solidFill>
                  <a:srgbClr val="040606"/>
                </a:solidFill>
                <a:latin typeface="+mj-lt"/>
                <a:cs typeface="Verdana"/>
              </a:rPr>
              <a:t>e</a:t>
            </a:r>
            <a:r>
              <a:rPr sz="1600" spc="-100" dirty="0">
                <a:solidFill>
                  <a:srgbClr val="040606"/>
                </a:solidFill>
                <a:latin typeface="+mj-lt"/>
                <a:cs typeface="Verdana"/>
              </a:rPr>
              <a:t> </a:t>
            </a:r>
            <a:r>
              <a:rPr sz="1600" spc="15" dirty="0">
                <a:solidFill>
                  <a:srgbClr val="040606"/>
                </a:solidFill>
                <a:latin typeface="+mj-lt"/>
                <a:cs typeface="Verdana"/>
              </a:rPr>
              <a:t>t</a:t>
            </a:r>
            <a:r>
              <a:rPr sz="1600" spc="55" dirty="0">
                <a:solidFill>
                  <a:srgbClr val="040606"/>
                </a:solidFill>
                <a:latin typeface="+mj-lt"/>
                <a:cs typeface="Verdana"/>
              </a:rPr>
              <a:t>h</a:t>
            </a:r>
            <a:r>
              <a:rPr sz="1600" spc="-10" dirty="0">
                <a:solidFill>
                  <a:srgbClr val="040606"/>
                </a:solidFill>
                <a:latin typeface="+mj-lt"/>
                <a:cs typeface="Verdana"/>
              </a:rPr>
              <a:t>a</a:t>
            </a:r>
            <a:r>
              <a:rPr sz="1600" spc="20" dirty="0">
                <a:solidFill>
                  <a:srgbClr val="040606"/>
                </a:solidFill>
                <a:latin typeface="+mj-lt"/>
                <a:cs typeface="Verdana"/>
              </a:rPr>
              <a:t>t</a:t>
            </a:r>
            <a:r>
              <a:rPr sz="1600" spc="-100" dirty="0">
                <a:solidFill>
                  <a:srgbClr val="040606"/>
                </a:solidFill>
                <a:latin typeface="+mj-lt"/>
                <a:cs typeface="Verdana"/>
              </a:rPr>
              <a:t> </a:t>
            </a:r>
            <a:r>
              <a:rPr lang="de-DE" sz="1600" spc="-100" dirty="0">
                <a:solidFill>
                  <a:srgbClr val="040606"/>
                </a:solidFill>
                <a:latin typeface="+mj-lt"/>
                <a:cs typeface="Verdana"/>
              </a:rPr>
              <a:t>there is </a:t>
            </a:r>
            <a:r>
              <a:rPr sz="1600" spc="-10" dirty="0">
                <a:solidFill>
                  <a:srgbClr val="040606"/>
                </a:solidFill>
                <a:latin typeface="+mj-lt"/>
                <a:cs typeface="Verdana"/>
              </a:rPr>
              <a:t>a</a:t>
            </a:r>
            <a:r>
              <a:rPr sz="1600" spc="65" dirty="0">
                <a:solidFill>
                  <a:srgbClr val="040606"/>
                </a:solidFill>
                <a:latin typeface="+mj-lt"/>
                <a:cs typeface="Verdana"/>
              </a:rPr>
              <a:t>dd</a:t>
            </a:r>
            <a:r>
              <a:rPr sz="1600" spc="-10" dirty="0">
                <a:solidFill>
                  <a:srgbClr val="040606"/>
                </a:solidFill>
                <a:latin typeface="+mj-lt"/>
                <a:cs typeface="Verdana"/>
              </a:rPr>
              <a:t>i</a:t>
            </a:r>
            <a:r>
              <a:rPr sz="1600" spc="15" dirty="0">
                <a:solidFill>
                  <a:srgbClr val="040606"/>
                </a:solidFill>
                <a:latin typeface="+mj-lt"/>
                <a:cs typeface="Verdana"/>
              </a:rPr>
              <a:t>t</a:t>
            </a:r>
            <a:r>
              <a:rPr sz="1600" spc="-10" dirty="0">
                <a:solidFill>
                  <a:srgbClr val="040606"/>
                </a:solidFill>
                <a:latin typeface="+mj-lt"/>
                <a:cs typeface="Verdana"/>
              </a:rPr>
              <a:t>i</a:t>
            </a:r>
            <a:r>
              <a:rPr sz="1600" spc="25" dirty="0">
                <a:solidFill>
                  <a:srgbClr val="040606"/>
                </a:solidFill>
                <a:latin typeface="+mj-lt"/>
                <a:cs typeface="Verdana"/>
              </a:rPr>
              <a:t>o</a:t>
            </a:r>
            <a:r>
              <a:rPr sz="1600" spc="55" dirty="0">
                <a:solidFill>
                  <a:srgbClr val="040606"/>
                </a:solidFill>
                <a:latin typeface="+mj-lt"/>
                <a:cs typeface="Verdana"/>
              </a:rPr>
              <a:t>n</a:t>
            </a:r>
            <a:r>
              <a:rPr sz="1600" spc="-10" dirty="0">
                <a:solidFill>
                  <a:srgbClr val="040606"/>
                </a:solidFill>
                <a:latin typeface="+mj-lt"/>
                <a:cs typeface="Verdana"/>
              </a:rPr>
              <a:t>a</a:t>
            </a:r>
            <a:r>
              <a:rPr sz="1600" spc="-5" dirty="0">
                <a:solidFill>
                  <a:srgbClr val="040606"/>
                </a:solidFill>
                <a:latin typeface="+mj-lt"/>
                <a:cs typeface="Verdana"/>
              </a:rPr>
              <a:t>l</a:t>
            </a:r>
            <a:r>
              <a:rPr sz="1600" spc="-100" dirty="0">
                <a:solidFill>
                  <a:srgbClr val="040606"/>
                </a:solidFill>
                <a:latin typeface="+mj-lt"/>
                <a:cs typeface="Verdana"/>
              </a:rPr>
              <a:t> </a:t>
            </a:r>
            <a:r>
              <a:rPr sz="1600" spc="75" dirty="0">
                <a:solidFill>
                  <a:srgbClr val="040606"/>
                </a:solidFill>
                <a:latin typeface="+mj-lt"/>
                <a:cs typeface="Verdana"/>
              </a:rPr>
              <a:t>w</a:t>
            </a:r>
            <a:r>
              <a:rPr sz="1600" spc="25" dirty="0">
                <a:solidFill>
                  <a:srgbClr val="040606"/>
                </a:solidFill>
                <a:latin typeface="+mj-lt"/>
                <a:cs typeface="Verdana"/>
              </a:rPr>
              <a:t>o</a:t>
            </a:r>
            <a:r>
              <a:rPr sz="1600" spc="-30" dirty="0">
                <a:solidFill>
                  <a:srgbClr val="040606"/>
                </a:solidFill>
                <a:latin typeface="+mj-lt"/>
                <a:cs typeface="Verdana"/>
              </a:rPr>
              <a:t>r</a:t>
            </a:r>
            <a:r>
              <a:rPr sz="1600" spc="15" dirty="0">
                <a:solidFill>
                  <a:srgbClr val="040606"/>
                </a:solidFill>
                <a:latin typeface="+mj-lt"/>
                <a:cs typeface="Verdana"/>
              </a:rPr>
              <a:t>k</a:t>
            </a:r>
            <a:r>
              <a:rPr sz="1600" spc="-175" dirty="0">
                <a:solidFill>
                  <a:srgbClr val="040606"/>
                </a:solidFill>
                <a:latin typeface="+mj-lt"/>
                <a:cs typeface="Verdana"/>
              </a:rPr>
              <a:t>,</a:t>
            </a:r>
            <a:r>
              <a:rPr sz="1600" spc="-100" dirty="0">
                <a:solidFill>
                  <a:srgbClr val="040606"/>
                </a:solidFill>
                <a:latin typeface="+mj-lt"/>
                <a:cs typeface="Verdana"/>
              </a:rPr>
              <a:t> </a:t>
            </a:r>
            <a:r>
              <a:rPr sz="1600" spc="-35" dirty="0">
                <a:solidFill>
                  <a:srgbClr val="040606"/>
                </a:solidFill>
                <a:latin typeface="+mj-lt"/>
                <a:cs typeface="Verdana"/>
              </a:rPr>
              <a:t>s</a:t>
            </a:r>
            <a:r>
              <a:rPr sz="1600" spc="30" dirty="0">
                <a:solidFill>
                  <a:srgbClr val="040606"/>
                </a:solidFill>
                <a:latin typeface="+mj-lt"/>
                <a:cs typeface="Verdana"/>
              </a:rPr>
              <a:t>o</a:t>
            </a:r>
            <a:r>
              <a:rPr sz="1600" spc="-100" dirty="0">
                <a:solidFill>
                  <a:srgbClr val="040606"/>
                </a:solidFill>
                <a:latin typeface="+mj-lt"/>
                <a:cs typeface="Verdana"/>
              </a:rPr>
              <a:t> </a:t>
            </a:r>
            <a:r>
              <a:rPr sz="1600" spc="65" dirty="0">
                <a:solidFill>
                  <a:srgbClr val="040606"/>
                </a:solidFill>
                <a:latin typeface="+mj-lt"/>
                <a:cs typeface="Verdana"/>
              </a:rPr>
              <a:t>d</a:t>
            </a:r>
            <a:r>
              <a:rPr sz="1600" spc="25" dirty="0">
                <a:solidFill>
                  <a:srgbClr val="040606"/>
                </a:solidFill>
                <a:latin typeface="+mj-lt"/>
                <a:cs typeface="Verdana"/>
              </a:rPr>
              <a:t>o</a:t>
            </a:r>
            <a:r>
              <a:rPr sz="1600" spc="55" dirty="0">
                <a:solidFill>
                  <a:srgbClr val="040606"/>
                </a:solidFill>
                <a:latin typeface="+mj-lt"/>
                <a:cs typeface="Verdana"/>
              </a:rPr>
              <a:t>n</a:t>
            </a:r>
            <a:r>
              <a:rPr sz="1600" spc="-80" dirty="0">
                <a:solidFill>
                  <a:srgbClr val="040606"/>
                </a:solidFill>
                <a:latin typeface="+mj-lt"/>
                <a:cs typeface="Verdana"/>
              </a:rPr>
              <a:t>'</a:t>
            </a:r>
            <a:r>
              <a:rPr sz="1600" spc="20" dirty="0">
                <a:solidFill>
                  <a:srgbClr val="040606"/>
                </a:solidFill>
                <a:latin typeface="+mj-lt"/>
                <a:cs typeface="Verdana"/>
              </a:rPr>
              <a:t>t</a:t>
            </a:r>
            <a:r>
              <a:rPr sz="1600" spc="-100" dirty="0">
                <a:solidFill>
                  <a:srgbClr val="040606"/>
                </a:solidFill>
                <a:latin typeface="+mj-lt"/>
                <a:cs typeface="Verdana"/>
              </a:rPr>
              <a:t> </a:t>
            </a:r>
            <a:r>
              <a:rPr sz="1600" spc="15" dirty="0">
                <a:solidFill>
                  <a:srgbClr val="040606"/>
                </a:solidFill>
                <a:latin typeface="+mj-lt"/>
                <a:cs typeface="Verdana"/>
              </a:rPr>
              <a:t>t</a:t>
            </a:r>
            <a:r>
              <a:rPr sz="1600" spc="-10" dirty="0">
                <a:solidFill>
                  <a:srgbClr val="040606"/>
                </a:solidFill>
                <a:latin typeface="+mj-lt"/>
                <a:cs typeface="Verdana"/>
              </a:rPr>
              <a:t>a</a:t>
            </a:r>
            <a:r>
              <a:rPr sz="1600" spc="15" dirty="0">
                <a:solidFill>
                  <a:srgbClr val="040606"/>
                </a:solidFill>
                <a:latin typeface="+mj-lt"/>
                <a:cs typeface="Verdana"/>
              </a:rPr>
              <a:t>ke</a:t>
            </a:r>
            <a:r>
              <a:rPr sz="1600" spc="-100" dirty="0">
                <a:solidFill>
                  <a:srgbClr val="040606"/>
                </a:solidFill>
                <a:latin typeface="+mj-lt"/>
                <a:cs typeface="Verdana"/>
              </a:rPr>
              <a:t> </a:t>
            </a:r>
            <a:r>
              <a:rPr sz="1600" spc="25" dirty="0">
                <a:solidFill>
                  <a:srgbClr val="040606"/>
                </a:solidFill>
                <a:latin typeface="+mj-lt"/>
                <a:cs typeface="Verdana"/>
              </a:rPr>
              <a:t>o</a:t>
            </a:r>
            <a:r>
              <a:rPr sz="1600" spc="40" dirty="0">
                <a:solidFill>
                  <a:srgbClr val="040606"/>
                </a:solidFill>
                <a:latin typeface="+mj-lt"/>
                <a:cs typeface="Verdana"/>
              </a:rPr>
              <a:t>n  </a:t>
            </a:r>
            <a:r>
              <a:rPr sz="1600" spc="15" dirty="0">
                <a:solidFill>
                  <a:srgbClr val="040606"/>
                </a:solidFill>
                <a:latin typeface="+mj-lt"/>
                <a:cs typeface="Verdana"/>
              </a:rPr>
              <a:t>t</a:t>
            </a:r>
            <a:r>
              <a:rPr sz="1600" spc="25" dirty="0">
                <a:solidFill>
                  <a:srgbClr val="040606"/>
                </a:solidFill>
                <a:latin typeface="+mj-lt"/>
                <a:cs typeface="Verdana"/>
              </a:rPr>
              <a:t>o</a:t>
            </a:r>
            <a:r>
              <a:rPr sz="1600" spc="30" dirty="0">
                <a:solidFill>
                  <a:srgbClr val="040606"/>
                </a:solidFill>
                <a:latin typeface="+mj-lt"/>
                <a:cs typeface="Verdana"/>
              </a:rPr>
              <a:t>o</a:t>
            </a:r>
            <a:r>
              <a:rPr sz="1600" spc="-100" dirty="0">
                <a:solidFill>
                  <a:srgbClr val="040606"/>
                </a:solidFill>
                <a:latin typeface="+mj-lt"/>
                <a:cs typeface="Verdana"/>
              </a:rPr>
              <a:t> </a:t>
            </a:r>
            <a:r>
              <a:rPr sz="1600" spc="110" dirty="0">
                <a:solidFill>
                  <a:srgbClr val="040606"/>
                </a:solidFill>
                <a:latin typeface="+mj-lt"/>
                <a:cs typeface="Verdana"/>
              </a:rPr>
              <a:t>m</a:t>
            </a:r>
            <a:r>
              <a:rPr sz="1600" spc="50" dirty="0">
                <a:solidFill>
                  <a:srgbClr val="040606"/>
                </a:solidFill>
                <a:latin typeface="+mj-lt"/>
                <a:cs typeface="Verdana"/>
              </a:rPr>
              <a:t>uc</a:t>
            </a:r>
            <a:r>
              <a:rPr sz="1600" spc="60" dirty="0">
                <a:solidFill>
                  <a:srgbClr val="040606"/>
                </a:solidFill>
                <a:latin typeface="+mj-lt"/>
                <a:cs typeface="Verdana"/>
              </a:rPr>
              <a:t>h</a:t>
            </a:r>
            <a:r>
              <a:rPr sz="1600" spc="-100" dirty="0">
                <a:solidFill>
                  <a:srgbClr val="040606"/>
                </a:solidFill>
                <a:latin typeface="+mj-lt"/>
                <a:cs typeface="Verdana"/>
              </a:rPr>
              <a:t> </a:t>
            </a:r>
            <a:r>
              <a:rPr sz="1600" spc="-10" dirty="0">
                <a:solidFill>
                  <a:srgbClr val="040606"/>
                </a:solidFill>
                <a:latin typeface="+mj-lt"/>
                <a:cs typeface="Verdana"/>
              </a:rPr>
              <a:t>a</a:t>
            </a:r>
            <a:r>
              <a:rPr sz="1600" spc="20" dirty="0">
                <a:solidFill>
                  <a:srgbClr val="040606"/>
                </a:solidFill>
                <a:latin typeface="+mj-lt"/>
                <a:cs typeface="Verdana"/>
              </a:rPr>
              <a:t>t</a:t>
            </a:r>
            <a:r>
              <a:rPr sz="1600" spc="-100" dirty="0">
                <a:solidFill>
                  <a:srgbClr val="040606"/>
                </a:solidFill>
                <a:latin typeface="+mj-lt"/>
                <a:cs typeface="Verdana"/>
              </a:rPr>
              <a:t> </a:t>
            </a:r>
            <a:r>
              <a:rPr sz="1600" spc="-15" dirty="0">
                <a:solidFill>
                  <a:srgbClr val="040606"/>
                </a:solidFill>
                <a:latin typeface="+mj-lt"/>
                <a:cs typeface="Verdana"/>
              </a:rPr>
              <a:t>f</a:t>
            </a:r>
            <a:r>
              <a:rPr sz="1600" spc="-10" dirty="0">
                <a:solidFill>
                  <a:srgbClr val="040606"/>
                </a:solidFill>
                <a:latin typeface="+mj-lt"/>
                <a:cs typeface="Verdana"/>
              </a:rPr>
              <a:t>i</a:t>
            </a:r>
            <a:r>
              <a:rPr sz="1600" spc="-30" dirty="0">
                <a:solidFill>
                  <a:srgbClr val="040606"/>
                </a:solidFill>
                <a:latin typeface="+mj-lt"/>
                <a:cs typeface="Verdana"/>
              </a:rPr>
              <a:t>r</a:t>
            </a:r>
            <a:r>
              <a:rPr sz="1600" spc="-35" dirty="0">
                <a:solidFill>
                  <a:srgbClr val="040606"/>
                </a:solidFill>
                <a:latin typeface="+mj-lt"/>
                <a:cs typeface="Verdana"/>
              </a:rPr>
              <a:t>s</a:t>
            </a:r>
            <a:r>
              <a:rPr sz="1600" spc="15" dirty="0">
                <a:solidFill>
                  <a:srgbClr val="040606"/>
                </a:solidFill>
                <a:latin typeface="+mj-lt"/>
                <a:cs typeface="Verdana"/>
              </a:rPr>
              <a:t>t</a:t>
            </a:r>
            <a:r>
              <a:rPr sz="1600" spc="-175" dirty="0">
                <a:solidFill>
                  <a:srgbClr val="040606"/>
                </a:solidFill>
                <a:latin typeface="+mj-lt"/>
                <a:cs typeface="Verdana"/>
              </a:rPr>
              <a:t>,</a:t>
            </a:r>
            <a:r>
              <a:rPr sz="1600" spc="-100" dirty="0">
                <a:solidFill>
                  <a:srgbClr val="040606"/>
                </a:solidFill>
                <a:latin typeface="+mj-lt"/>
                <a:cs typeface="Verdana"/>
              </a:rPr>
              <a:t> </a:t>
            </a:r>
            <a:r>
              <a:rPr lang="de-DE" sz="1600" spc="-100" dirty="0">
                <a:solidFill>
                  <a:srgbClr val="040606"/>
                </a:solidFill>
                <a:latin typeface="+mj-lt"/>
                <a:cs typeface="Verdana"/>
              </a:rPr>
              <a:t>especially </a:t>
            </a:r>
            <a:r>
              <a:rPr sz="1600" spc="65" dirty="0">
                <a:solidFill>
                  <a:srgbClr val="040606"/>
                </a:solidFill>
                <a:latin typeface="+mj-lt"/>
                <a:cs typeface="Verdana"/>
              </a:rPr>
              <a:t>b</a:t>
            </a:r>
            <a:r>
              <a:rPr sz="1600" spc="10" dirty="0">
                <a:solidFill>
                  <a:srgbClr val="040606"/>
                </a:solidFill>
                <a:latin typeface="+mj-lt"/>
                <a:cs typeface="Verdana"/>
              </a:rPr>
              <a:t>e</a:t>
            </a:r>
            <a:r>
              <a:rPr sz="1600" spc="50" dirty="0">
                <a:solidFill>
                  <a:srgbClr val="040606"/>
                </a:solidFill>
                <a:latin typeface="+mj-lt"/>
                <a:cs typeface="Verdana"/>
              </a:rPr>
              <a:t>c</a:t>
            </a:r>
            <a:r>
              <a:rPr sz="1600" spc="-10" dirty="0">
                <a:solidFill>
                  <a:srgbClr val="040606"/>
                </a:solidFill>
                <a:latin typeface="+mj-lt"/>
                <a:cs typeface="Verdana"/>
              </a:rPr>
              <a:t>a</a:t>
            </a:r>
            <a:r>
              <a:rPr sz="1600" spc="50" dirty="0">
                <a:solidFill>
                  <a:srgbClr val="040606"/>
                </a:solidFill>
                <a:latin typeface="+mj-lt"/>
                <a:cs typeface="Verdana"/>
              </a:rPr>
              <a:t>u</a:t>
            </a:r>
            <a:r>
              <a:rPr sz="1600" spc="-35" dirty="0">
                <a:solidFill>
                  <a:srgbClr val="040606"/>
                </a:solidFill>
                <a:latin typeface="+mj-lt"/>
                <a:cs typeface="Verdana"/>
              </a:rPr>
              <a:t>s</a:t>
            </a:r>
            <a:r>
              <a:rPr sz="1600" spc="15" dirty="0">
                <a:solidFill>
                  <a:srgbClr val="040606"/>
                </a:solidFill>
                <a:latin typeface="+mj-lt"/>
                <a:cs typeface="Verdana"/>
              </a:rPr>
              <a:t>e</a:t>
            </a:r>
            <a:r>
              <a:rPr sz="1600" spc="-100" dirty="0">
                <a:solidFill>
                  <a:srgbClr val="040606"/>
                </a:solidFill>
                <a:latin typeface="+mj-lt"/>
                <a:cs typeface="Verdana"/>
              </a:rPr>
              <a:t> </a:t>
            </a:r>
            <a:r>
              <a:rPr sz="1600" spc="110" dirty="0">
                <a:solidFill>
                  <a:srgbClr val="040606"/>
                </a:solidFill>
                <a:latin typeface="+mj-lt"/>
                <a:cs typeface="Verdana"/>
              </a:rPr>
              <a:t>m</a:t>
            </a:r>
            <a:r>
              <a:rPr sz="1600" spc="-10" dirty="0">
                <a:solidFill>
                  <a:srgbClr val="040606"/>
                </a:solidFill>
                <a:latin typeface="+mj-lt"/>
                <a:cs typeface="Verdana"/>
              </a:rPr>
              <a:t>a</a:t>
            </a:r>
            <a:r>
              <a:rPr sz="1600" spc="55" dirty="0">
                <a:solidFill>
                  <a:srgbClr val="040606"/>
                </a:solidFill>
                <a:latin typeface="+mj-lt"/>
                <a:cs typeface="Verdana"/>
              </a:rPr>
              <a:t>n</a:t>
            </a:r>
            <a:r>
              <a:rPr sz="1600" spc="-50" dirty="0">
                <a:solidFill>
                  <a:srgbClr val="040606"/>
                </a:solidFill>
                <a:latin typeface="+mj-lt"/>
                <a:cs typeface="Verdana"/>
              </a:rPr>
              <a:t>y</a:t>
            </a:r>
            <a:r>
              <a:rPr sz="1600" spc="-100" dirty="0">
                <a:solidFill>
                  <a:srgbClr val="040606"/>
                </a:solidFill>
                <a:latin typeface="+mj-lt"/>
                <a:cs typeface="Verdana"/>
              </a:rPr>
              <a:t> </a:t>
            </a:r>
            <a:r>
              <a:rPr sz="1600" spc="110" dirty="0">
                <a:solidFill>
                  <a:srgbClr val="040606"/>
                </a:solidFill>
                <a:latin typeface="+mj-lt"/>
                <a:cs typeface="Verdana"/>
              </a:rPr>
              <a:t>m</a:t>
            </a:r>
            <a:r>
              <a:rPr sz="1600" spc="-10" dirty="0">
                <a:solidFill>
                  <a:srgbClr val="040606"/>
                </a:solidFill>
                <a:latin typeface="+mj-lt"/>
                <a:cs typeface="Verdana"/>
              </a:rPr>
              <a:t>i</a:t>
            </a:r>
            <a:r>
              <a:rPr sz="1600" spc="75" dirty="0">
                <a:solidFill>
                  <a:srgbClr val="040606"/>
                </a:solidFill>
                <a:latin typeface="+mj-lt"/>
                <a:cs typeface="Verdana"/>
              </a:rPr>
              <a:t>g</a:t>
            </a:r>
            <a:r>
              <a:rPr sz="1600" spc="-30" dirty="0">
                <a:solidFill>
                  <a:srgbClr val="040606"/>
                </a:solidFill>
                <a:latin typeface="+mj-lt"/>
                <a:cs typeface="Verdana"/>
              </a:rPr>
              <a:t>r</a:t>
            </a:r>
            <a:r>
              <a:rPr sz="1600" spc="-10" dirty="0">
                <a:solidFill>
                  <a:srgbClr val="040606"/>
                </a:solidFill>
                <a:latin typeface="+mj-lt"/>
                <a:cs typeface="Verdana"/>
              </a:rPr>
              <a:t>a</a:t>
            </a:r>
            <a:r>
              <a:rPr sz="1600" spc="55" dirty="0">
                <a:solidFill>
                  <a:srgbClr val="040606"/>
                </a:solidFill>
                <a:latin typeface="+mj-lt"/>
                <a:cs typeface="Verdana"/>
              </a:rPr>
              <a:t>n</a:t>
            </a:r>
            <a:r>
              <a:rPr sz="1600" spc="15" dirty="0">
                <a:solidFill>
                  <a:srgbClr val="040606"/>
                </a:solidFill>
                <a:latin typeface="+mj-lt"/>
                <a:cs typeface="Verdana"/>
              </a:rPr>
              <a:t>t </a:t>
            </a:r>
            <a:r>
              <a:rPr sz="1600" spc="25" dirty="0" err="1">
                <a:solidFill>
                  <a:srgbClr val="040606"/>
                </a:solidFill>
                <a:latin typeface="+mj-lt"/>
                <a:cs typeface="Verdana"/>
              </a:rPr>
              <a:t>o</a:t>
            </a:r>
            <a:r>
              <a:rPr sz="1600" spc="-30" dirty="0" err="1">
                <a:solidFill>
                  <a:srgbClr val="040606"/>
                </a:solidFill>
                <a:latin typeface="+mj-lt"/>
                <a:cs typeface="Verdana"/>
              </a:rPr>
              <a:t>r</a:t>
            </a:r>
            <a:r>
              <a:rPr sz="1600" spc="75" dirty="0" err="1">
                <a:solidFill>
                  <a:srgbClr val="040606"/>
                </a:solidFill>
                <a:latin typeface="+mj-lt"/>
                <a:cs typeface="Verdana"/>
              </a:rPr>
              <a:t>g</a:t>
            </a:r>
            <a:r>
              <a:rPr sz="1600" spc="-10" dirty="0" err="1">
                <a:solidFill>
                  <a:srgbClr val="040606"/>
                </a:solidFill>
                <a:latin typeface="+mj-lt"/>
                <a:cs typeface="Verdana"/>
              </a:rPr>
              <a:t>a</a:t>
            </a:r>
            <a:r>
              <a:rPr sz="1600" spc="55" dirty="0" err="1">
                <a:solidFill>
                  <a:srgbClr val="040606"/>
                </a:solidFill>
                <a:latin typeface="+mj-lt"/>
                <a:cs typeface="Verdana"/>
              </a:rPr>
              <a:t>n</a:t>
            </a:r>
            <a:r>
              <a:rPr sz="1600" spc="-10" dirty="0" err="1">
                <a:solidFill>
                  <a:srgbClr val="040606"/>
                </a:solidFill>
                <a:latin typeface="+mj-lt"/>
                <a:cs typeface="Verdana"/>
              </a:rPr>
              <a:t>i</a:t>
            </a:r>
            <a:r>
              <a:rPr sz="1600" spc="-35" dirty="0" err="1">
                <a:solidFill>
                  <a:srgbClr val="040606"/>
                </a:solidFill>
                <a:latin typeface="+mj-lt"/>
                <a:cs typeface="Verdana"/>
              </a:rPr>
              <a:t>s</a:t>
            </a:r>
            <a:r>
              <a:rPr sz="1600" spc="-10" dirty="0" err="1">
                <a:solidFill>
                  <a:srgbClr val="040606"/>
                </a:solidFill>
                <a:latin typeface="+mj-lt"/>
                <a:cs typeface="Verdana"/>
              </a:rPr>
              <a:t>a</a:t>
            </a:r>
            <a:r>
              <a:rPr sz="1600" spc="15" dirty="0" err="1">
                <a:solidFill>
                  <a:srgbClr val="040606"/>
                </a:solidFill>
                <a:latin typeface="+mj-lt"/>
                <a:cs typeface="Verdana"/>
              </a:rPr>
              <a:t>t</a:t>
            </a:r>
            <a:r>
              <a:rPr sz="1600" spc="-10" dirty="0" err="1">
                <a:solidFill>
                  <a:srgbClr val="040606"/>
                </a:solidFill>
                <a:latin typeface="+mj-lt"/>
                <a:cs typeface="Verdana"/>
              </a:rPr>
              <a:t>i</a:t>
            </a:r>
            <a:r>
              <a:rPr sz="1600" spc="25" dirty="0" err="1">
                <a:solidFill>
                  <a:srgbClr val="040606"/>
                </a:solidFill>
                <a:latin typeface="+mj-lt"/>
                <a:cs typeface="Verdana"/>
              </a:rPr>
              <a:t>o</a:t>
            </a:r>
            <a:r>
              <a:rPr sz="1600" spc="55" dirty="0" err="1">
                <a:solidFill>
                  <a:srgbClr val="040606"/>
                </a:solidFill>
                <a:latin typeface="+mj-lt"/>
                <a:cs typeface="Verdana"/>
              </a:rPr>
              <a:t>n</a:t>
            </a:r>
            <a:r>
              <a:rPr sz="1600" spc="-30" dirty="0" err="1">
                <a:solidFill>
                  <a:srgbClr val="040606"/>
                </a:solidFill>
                <a:latin typeface="+mj-lt"/>
                <a:cs typeface="Verdana"/>
              </a:rPr>
              <a:t>s</a:t>
            </a:r>
            <a:r>
              <a:rPr sz="1600" spc="-100" dirty="0">
                <a:solidFill>
                  <a:srgbClr val="040606"/>
                </a:solidFill>
                <a:latin typeface="+mj-lt"/>
                <a:cs typeface="Verdana"/>
              </a:rPr>
              <a:t> </a:t>
            </a:r>
            <a:r>
              <a:rPr sz="1600" spc="-10" dirty="0">
                <a:solidFill>
                  <a:srgbClr val="040606"/>
                </a:solidFill>
                <a:latin typeface="+mj-lt"/>
                <a:cs typeface="Verdana"/>
              </a:rPr>
              <a:t>a</a:t>
            </a:r>
            <a:r>
              <a:rPr sz="1600" spc="-30" dirty="0">
                <a:solidFill>
                  <a:srgbClr val="040606"/>
                </a:solidFill>
                <a:latin typeface="+mj-lt"/>
                <a:cs typeface="Verdana"/>
              </a:rPr>
              <a:t>r</a:t>
            </a:r>
            <a:r>
              <a:rPr sz="1600" spc="15" dirty="0">
                <a:solidFill>
                  <a:srgbClr val="040606"/>
                </a:solidFill>
                <a:latin typeface="+mj-lt"/>
                <a:cs typeface="Verdana"/>
              </a:rPr>
              <a:t>e</a:t>
            </a:r>
            <a:r>
              <a:rPr sz="1600" spc="-100" dirty="0">
                <a:solidFill>
                  <a:srgbClr val="040606"/>
                </a:solidFill>
                <a:latin typeface="+mj-lt"/>
                <a:cs typeface="Verdana"/>
              </a:rPr>
              <a:t> </a:t>
            </a:r>
            <a:r>
              <a:rPr sz="1600" spc="65" dirty="0">
                <a:solidFill>
                  <a:srgbClr val="040606"/>
                </a:solidFill>
                <a:latin typeface="+mj-lt"/>
                <a:cs typeface="Verdana"/>
              </a:rPr>
              <a:t>d</a:t>
            </a:r>
            <a:r>
              <a:rPr sz="1600" spc="10" dirty="0">
                <a:solidFill>
                  <a:srgbClr val="040606"/>
                </a:solidFill>
                <a:latin typeface="+mj-lt"/>
                <a:cs typeface="Verdana"/>
              </a:rPr>
              <a:t>e</a:t>
            </a:r>
            <a:r>
              <a:rPr sz="1600" spc="65" dirty="0">
                <a:solidFill>
                  <a:srgbClr val="040606"/>
                </a:solidFill>
                <a:latin typeface="+mj-lt"/>
                <a:cs typeface="Verdana"/>
              </a:rPr>
              <a:t>p</a:t>
            </a:r>
            <a:r>
              <a:rPr sz="1600" spc="10" dirty="0">
                <a:solidFill>
                  <a:srgbClr val="040606"/>
                </a:solidFill>
                <a:latin typeface="+mj-lt"/>
                <a:cs typeface="Verdana"/>
              </a:rPr>
              <a:t>e</a:t>
            </a:r>
            <a:r>
              <a:rPr sz="1600" spc="55" dirty="0">
                <a:solidFill>
                  <a:srgbClr val="040606"/>
                </a:solidFill>
                <a:latin typeface="+mj-lt"/>
                <a:cs typeface="Verdana"/>
              </a:rPr>
              <a:t>n</a:t>
            </a:r>
            <a:r>
              <a:rPr sz="1600" spc="65" dirty="0">
                <a:solidFill>
                  <a:srgbClr val="040606"/>
                </a:solidFill>
                <a:latin typeface="+mj-lt"/>
                <a:cs typeface="Verdana"/>
              </a:rPr>
              <a:t>d</a:t>
            </a:r>
            <a:r>
              <a:rPr sz="1600" spc="10" dirty="0">
                <a:solidFill>
                  <a:srgbClr val="040606"/>
                </a:solidFill>
                <a:latin typeface="+mj-lt"/>
                <a:cs typeface="Verdana"/>
              </a:rPr>
              <a:t>e</a:t>
            </a:r>
            <a:r>
              <a:rPr sz="1600" spc="55" dirty="0">
                <a:solidFill>
                  <a:srgbClr val="040606"/>
                </a:solidFill>
                <a:latin typeface="+mj-lt"/>
                <a:cs typeface="Verdana"/>
              </a:rPr>
              <a:t>n</a:t>
            </a:r>
            <a:r>
              <a:rPr sz="1600" spc="20" dirty="0">
                <a:solidFill>
                  <a:srgbClr val="040606"/>
                </a:solidFill>
                <a:latin typeface="+mj-lt"/>
                <a:cs typeface="Verdana"/>
              </a:rPr>
              <a:t>t</a:t>
            </a:r>
            <a:r>
              <a:rPr sz="1600" spc="-100" dirty="0">
                <a:solidFill>
                  <a:srgbClr val="040606"/>
                </a:solidFill>
                <a:latin typeface="+mj-lt"/>
                <a:cs typeface="Verdana"/>
              </a:rPr>
              <a:t> </a:t>
            </a:r>
            <a:r>
              <a:rPr sz="1600" spc="25" dirty="0">
                <a:solidFill>
                  <a:srgbClr val="040606"/>
                </a:solidFill>
                <a:latin typeface="+mj-lt"/>
                <a:cs typeface="Verdana"/>
              </a:rPr>
              <a:t>o</a:t>
            </a:r>
            <a:r>
              <a:rPr sz="1600" spc="60" dirty="0">
                <a:solidFill>
                  <a:srgbClr val="040606"/>
                </a:solidFill>
                <a:latin typeface="+mj-lt"/>
                <a:cs typeface="Verdana"/>
              </a:rPr>
              <a:t>n</a:t>
            </a:r>
            <a:r>
              <a:rPr sz="1600" spc="-100" dirty="0">
                <a:solidFill>
                  <a:srgbClr val="040606"/>
                </a:solidFill>
                <a:latin typeface="+mj-lt"/>
                <a:cs typeface="Verdana"/>
              </a:rPr>
              <a:t> </a:t>
            </a:r>
            <a:r>
              <a:rPr sz="1600" spc="-55" dirty="0">
                <a:solidFill>
                  <a:srgbClr val="040606"/>
                </a:solidFill>
                <a:latin typeface="+mj-lt"/>
                <a:cs typeface="Verdana"/>
              </a:rPr>
              <a:t>v</a:t>
            </a:r>
            <a:r>
              <a:rPr sz="1600" spc="25" dirty="0">
                <a:solidFill>
                  <a:srgbClr val="040606"/>
                </a:solidFill>
                <a:latin typeface="+mj-lt"/>
                <a:cs typeface="Verdana"/>
              </a:rPr>
              <a:t>o</a:t>
            </a:r>
            <a:r>
              <a:rPr sz="1600" spc="-10" dirty="0">
                <a:solidFill>
                  <a:srgbClr val="040606"/>
                </a:solidFill>
                <a:latin typeface="+mj-lt"/>
                <a:cs typeface="Verdana"/>
              </a:rPr>
              <a:t>l</a:t>
            </a:r>
            <a:r>
              <a:rPr sz="1600" spc="50" dirty="0">
                <a:solidFill>
                  <a:srgbClr val="040606"/>
                </a:solidFill>
                <a:latin typeface="+mj-lt"/>
                <a:cs typeface="Verdana"/>
              </a:rPr>
              <a:t>u</a:t>
            </a:r>
            <a:r>
              <a:rPr sz="1600" spc="55" dirty="0">
                <a:solidFill>
                  <a:srgbClr val="040606"/>
                </a:solidFill>
                <a:latin typeface="+mj-lt"/>
                <a:cs typeface="Verdana"/>
              </a:rPr>
              <a:t>n</a:t>
            </a:r>
            <a:r>
              <a:rPr sz="1600" spc="15" dirty="0">
                <a:solidFill>
                  <a:srgbClr val="040606"/>
                </a:solidFill>
                <a:latin typeface="+mj-lt"/>
                <a:cs typeface="Verdana"/>
              </a:rPr>
              <a:t>t</a:t>
            </a:r>
            <a:r>
              <a:rPr sz="1600" spc="-10" dirty="0">
                <a:solidFill>
                  <a:srgbClr val="040606"/>
                </a:solidFill>
                <a:latin typeface="+mj-lt"/>
                <a:cs typeface="Verdana"/>
              </a:rPr>
              <a:t>a</a:t>
            </a:r>
            <a:r>
              <a:rPr sz="1600" spc="-30" dirty="0">
                <a:solidFill>
                  <a:srgbClr val="040606"/>
                </a:solidFill>
                <a:latin typeface="+mj-lt"/>
                <a:cs typeface="Verdana"/>
              </a:rPr>
              <a:t>r</a:t>
            </a:r>
            <a:r>
              <a:rPr sz="1600" spc="-40" dirty="0">
                <a:solidFill>
                  <a:srgbClr val="040606"/>
                </a:solidFill>
                <a:latin typeface="+mj-lt"/>
                <a:cs typeface="Verdana"/>
              </a:rPr>
              <a:t>y  </a:t>
            </a:r>
            <a:r>
              <a:rPr sz="1600" spc="-10" dirty="0">
                <a:solidFill>
                  <a:srgbClr val="040606"/>
                </a:solidFill>
                <a:latin typeface="+mj-lt"/>
                <a:cs typeface="Verdana"/>
              </a:rPr>
              <a:t>work</a:t>
            </a:r>
            <a:endParaRPr sz="1600" dirty="0">
              <a:latin typeface="+mj-lt"/>
              <a:cs typeface="Verdana"/>
            </a:endParaRPr>
          </a:p>
          <a:p>
            <a:pPr marL="241300" marR="5638800" indent="-228600">
              <a:lnSpc>
                <a:spcPct val="106700"/>
              </a:lnSpc>
              <a:buFont typeface="+mj-lt"/>
              <a:buAutoNum type="arabicPeriod"/>
              <a:tabLst>
                <a:tab pos="167005" algn="l"/>
              </a:tabLst>
              <a:defRPr/>
            </a:pPr>
            <a:r>
              <a:rPr sz="1600" spc="-140" dirty="0">
                <a:solidFill>
                  <a:srgbClr val="040606"/>
                </a:solidFill>
                <a:latin typeface="+mj-lt"/>
                <a:cs typeface="Verdana"/>
              </a:rPr>
              <a:t>I</a:t>
            </a:r>
            <a:r>
              <a:rPr sz="1600" spc="-10" dirty="0">
                <a:solidFill>
                  <a:srgbClr val="040606"/>
                </a:solidFill>
                <a:latin typeface="+mj-lt"/>
                <a:cs typeface="Verdana"/>
              </a:rPr>
              <a:t>f</a:t>
            </a:r>
            <a:r>
              <a:rPr sz="1600" spc="-100" dirty="0">
                <a:solidFill>
                  <a:srgbClr val="040606"/>
                </a:solidFill>
                <a:latin typeface="+mj-lt"/>
                <a:cs typeface="Verdana"/>
              </a:rPr>
              <a:t> </a:t>
            </a:r>
            <a:r>
              <a:rPr sz="1600" spc="-55" dirty="0">
                <a:solidFill>
                  <a:srgbClr val="040606"/>
                </a:solidFill>
                <a:latin typeface="+mj-lt"/>
                <a:cs typeface="Verdana"/>
              </a:rPr>
              <a:t>y</a:t>
            </a:r>
            <a:r>
              <a:rPr sz="1600" spc="25" dirty="0">
                <a:solidFill>
                  <a:srgbClr val="040606"/>
                </a:solidFill>
                <a:latin typeface="+mj-lt"/>
                <a:cs typeface="Verdana"/>
              </a:rPr>
              <a:t>o</a:t>
            </a:r>
            <a:r>
              <a:rPr sz="1600" spc="55" dirty="0">
                <a:solidFill>
                  <a:srgbClr val="040606"/>
                </a:solidFill>
                <a:latin typeface="+mj-lt"/>
                <a:cs typeface="Verdana"/>
              </a:rPr>
              <a:t>u</a:t>
            </a:r>
            <a:r>
              <a:rPr sz="1600" spc="-100" dirty="0">
                <a:solidFill>
                  <a:srgbClr val="040606"/>
                </a:solidFill>
                <a:latin typeface="+mj-lt"/>
                <a:cs typeface="Verdana"/>
              </a:rPr>
              <a:t> </a:t>
            </a:r>
            <a:r>
              <a:rPr sz="1600" spc="75" dirty="0">
                <a:solidFill>
                  <a:srgbClr val="040606"/>
                </a:solidFill>
                <a:latin typeface="+mj-lt"/>
                <a:cs typeface="Verdana"/>
              </a:rPr>
              <a:t>w</a:t>
            </a:r>
            <a:r>
              <a:rPr sz="1600" spc="25" dirty="0">
                <a:solidFill>
                  <a:srgbClr val="040606"/>
                </a:solidFill>
                <a:latin typeface="+mj-lt"/>
                <a:cs typeface="Verdana"/>
              </a:rPr>
              <a:t>o</a:t>
            </a:r>
            <a:r>
              <a:rPr sz="1600" spc="-30" dirty="0">
                <a:solidFill>
                  <a:srgbClr val="040606"/>
                </a:solidFill>
                <a:latin typeface="+mj-lt"/>
                <a:cs typeface="Verdana"/>
              </a:rPr>
              <a:t>r</a:t>
            </a:r>
            <a:r>
              <a:rPr sz="1600" spc="20" dirty="0">
                <a:solidFill>
                  <a:srgbClr val="040606"/>
                </a:solidFill>
                <a:latin typeface="+mj-lt"/>
                <a:cs typeface="Verdana"/>
              </a:rPr>
              <a:t>k</a:t>
            </a:r>
            <a:r>
              <a:rPr sz="1600" spc="-100" dirty="0">
                <a:solidFill>
                  <a:srgbClr val="040606"/>
                </a:solidFill>
                <a:latin typeface="+mj-lt"/>
                <a:cs typeface="Verdana"/>
              </a:rPr>
              <a:t> </a:t>
            </a:r>
            <a:r>
              <a:rPr sz="1600" spc="-10" dirty="0">
                <a:solidFill>
                  <a:srgbClr val="040606"/>
                </a:solidFill>
                <a:latin typeface="+mj-lt"/>
                <a:cs typeface="Verdana"/>
              </a:rPr>
              <a:t>i</a:t>
            </a:r>
            <a:r>
              <a:rPr sz="1600" spc="60" dirty="0">
                <a:solidFill>
                  <a:srgbClr val="040606"/>
                </a:solidFill>
                <a:latin typeface="+mj-lt"/>
                <a:cs typeface="Verdana"/>
              </a:rPr>
              <a:t>n</a:t>
            </a:r>
            <a:r>
              <a:rPr sz="1600" spc="-100" dirty="0">
                <a:solidFill>
                  <a:srgbClr val="040606"/>
                </a:solidFill>
                <a:latin typeface="+mj-lt"/>
                <a:cs typeface="Verdana"/>
              </a:rPr>
              <a:t> </a:t>
            </a:r>
            <a:r>
              <a:rPr sz="1600" spc="15" dirty="0">
                <a:solidFill>
                  <a:srgbClr val="040606"/>
                </a:solidFill>
                <a:latin typeface="+mj-lt"/>
                <a:cs typeface="Verdana"/>
              </a:rPr>
              <a:t>t</a:t>
            </a:r>
            <a:r>
              <a:rPr sz="1600" spc="55" dirty="0">
                <a:solidFill>
                  <a:srgbClr val="040606"/>
                </a:solidFill>
                <a:latin typeface="+mj-lt"/>
                <a:cs typeface="Verdana"/>
              </a:rPr>
              <a:t>h</a:t>
            </a:r>
            <a:r>
              <a:rPr sz="1600" spc="15" dirty="0">
                <a:solidFill>
                  <a:srgbClr val="040606"/>
                </a:solidFill>
                <a:latin typeface="+mj-lt"/>
                <a:cs typeface="Verdana"/>
              </a:rPr>
              <a:t>e</a:t>
            </a:r>
            <a:r>
              <a:rPr sz="1600" spc="-100" dirty="0">
                <a:solidFill>
                  <a:srgbClr val="040606"/>
                </a:solidFill>
                <a:latin typeface="+mj-lt"/>
                <a:cs typeface="Verdana"/>
              </a:rPr>
              <a:t> </a:t>
            </a:r>
            <a:r>
              <a:rPr sz="1600" spc="-30" dirty="0">
                <a:solidFill>
                  <a:srgbClr val="040606"/>
                </a:solidFill>
                <a:latin typeface="+mj-lt"/>
                <a:cs typeface="Verdana"/>
              </a:rPr>
              <a:t>r</a:t>
            </a:r>
            <a:r>
              <a:rPr sz="1600" spc="-10" dirty="0">
                <a:solidFill>
                  <a:srgbClr val="040606"/>
                </a:solidFill>
                <a:latin typeface="+mj-lt"/>
                <a:cs typeface="Verdana"/>
              </a:rPr>
              <a:t>i</a:t>
            </a:r>
            <a:r>
              <a:rPr sz="1600" spc="75" dirty="0">
                <a:solidFill>
                  <a:srgbClr val="040606"/>
                </a:solidFill>
                <a:latin typeface="+mj-lt"/>
                <a:cs typeface="Verdana"/>
              </a:rPr>
              <a:t>g</a:t>
            </a:r>
            <a:r>
              <a:rPr sz="1600" spc="55" dirty="0">
                <a:solidFill>
                  <a:srgbClr val="040606"/>
                </a:solidFill>
                <a:latin typeface="+mj-lt"/>
                <a:cs typeface="Verdana"/>
              </a:rPr>
              <a:t>h</a:t>
            </a:r>
            <a:r>
              <a:rPr sz="1600" spc="20" dirty="0">
                <a:solidFill>
                  <a:srgbClr val="040606"/>
                </a:solidFill>
                <a:latin typeface="+mj-lt"/>
                <a:cs typeface="Verdana"/>
              </a:rPr>
              <a:t>t</a:t>
            </a:r>
            <a:r>
              <a:rPr sz="1600" spc="-100" dirty="0">
                <a:solidFill>
                  <a:srgbClr val="040606"/>
                </a:solidFill>
                <a:latin typeface="+mj-lt"/>
                <a:cs typeface="Verdana"/>
              </a:rPr>
              <a:t> </a:t>
            </a:r>
            <a:r>
              <a:rPr sz="1600" spc="55" dirty="0">
                <a:solidFill>
                  <a:srgbClr val="040606"/>
                </a:solidFill>
                <a:latin typeface="+mj-lt"/>
                <a:cs typeface="Verdana"/>
              </a:rPr>
              <a:t>n</a:t>
            </a:r>
            <a:r>
              <a:rPr sz="1600" spc="10" dirty="0">
                <a:solidFill>
                  <a:srgbClr val="040606"/>
                </a:solidFill>
                <a:latin typeface="+mj-lt"/>
                <a:cs typeface="Verdana"/>
              </a:rPr>
              <a:t>e</a:t>
            </a:r>
            <a:r>
              <a:rPr sz="1600" spc="15" dirty="0">
                <a:solidFill>
                  <a:srgbClr val="040606"/>
                </a:solidFill>
                <a:latin typeface="+mj-lt"/>
                <a:cs typeface="Verdana"/>
              </a:rPr>
              <a:t>t</a:t>
            </a:r>
            <a:r>
              <a:rPr sz="1600" spc="75" dirty="0">
                <a:solidFill>
                  <a:srgbClr val="040606"/>
                </a:solidFill>
                <a:latin typeface="+mj-lt"/>
                <a:cs typeface="Verdana"/>
              </a:rPr>
              <a:t>w</a:t>
            </a:r>
            <a:r>
              <a:rPr sz="1600" spc="25" dirty="0">
                <a:solidFill>
                  <a:srgbClr val="040606"/>
                </a:solidFill>
                <a:latin typeface="+mj-lt"/>
                <a:cs typeface="Verdana"/>
              </a:rPr>
              <a:t>o</a:t>
            </a:r>
            <a:r>
              <a:rPr sz="1600" spc="-30" dirty="0">
                <a:solidFill>
                  <a:srgbClr val="040606"/>
                </a:solidFill>
                <a:latin typeface="+mj-lt"/>
                <a:cs typeface="Verdana"/>
              </a:rPr>
              <a:t>r</a:t>
            </a:r>
            <a:r>
              <a:rPr sz="1600" spc="15" dirty="0">
                <a:solidFill>
                  <a:srgbClr val="040606"/>
                </a:solidFill>
                <a:latin typeface="+mj-lt"/>
                <a:cs typeface="Verdana"/>
              </a:rPr>
              <a:t>k</a:t>
            </a:r>
            <a:r>
              <a:rPr sz="1600" spc="-35" dirty="0">
                <a:solidFill>
                  <a:srgbClr val="040606"/>
                </a:solidFill>
                <a:latin typeface="+mj-lt"/>
                <a:cs typeface="Verdana"/>
              </a:rPr>
              <a:t>s</a:t>
            </a:r>
            <a:r>
              <a:rPr sz="1600" spc="-175" dirty="0">
                <a:solidFill>
                  <a:srgbClr val="040606"/>
                </a:solidFill>
                <a:latin typeface="+mj-lt"/>
                <a:cs typeface="Verdana"/>
              </a:rPr>
              <a:t>,</a:t>
            </a:r>
            <a:r>
              <a:rPr sz="1600" spc="-100" dirty="0">
                <a:solidFill>
                  <a:srgbClr val="040606"/>
                </a:solidFill>
                <a:latin typeface="+mj-lt"/>
                <a:cs typeface="Verdana"/>
              </a:rPr>
              <a:t> </a:t>
            </a:r>
            <a:r>
              <a:rPr sz="1600" spc="-55" dirty="0">
                <a:solidFill>
                  <a:srgbClr val="040606"/>
                </a:solidFill>
                <a:latin typeface="+mj-lt"/>
                <a:cs typeface="Verdana"/>
              </a:rPr>
              <a:t>y</a:t>
            </a:r>
            <a:r>
              <a:rPr sz="1600" spc="25" dirty="0">
                <a:solidFill>
                  <a:srgbClr val="040606"/>
                </a:solidFill>
                <a:latin typeface="+mj-lt"/>
                <a:cs typeface="Verdana"/>
              </a:rPr>
              <a:t>o</a:t>
            </a:r>
            <a:r>
              <a:rPr sz="1600" spc="55" dirty="0">
                <a:solidFill>
                  <a:srgbClr val="040606"/>
                </a:solidFill>
                <a:latin typeface="+mj-lt"/>
                <a:cs typeface="Verdana"/>
              </a:rPr>
              <a:t>u</a:t>
            </a:r>
            <a:r>
              <a:rPr sz="1600" spc="-100" dirty="0">
                <a:solidFill>
                  <a:srgbClr val="040606"/>
                </a:solidFill>
                <a:latin typeface="+mj-lt"/>
                <a:cs typeface="Verdana"/>
              </a:rPr>
              <a:t> </a:t>
            </a:r>
            <a:r>
              <a:rPr sz="1600" spc="50" dirty="0">
                <a:solidFill>
                  <a:srgbClr val="040606"/>
                </a:solidFill>
                <a:latin typeface="+mj-lt"/>
                <a:cs typeface="Verdana"/>
              </a:rPr>
              <a:t>c</a:t>
            </a:r>
            <a:r>
              <a:rPr sz="1600" spc="-10" dirty="0">
                <a:solidFill>
                  <a:srgbClr val="040606"/>
                </a:solidFill>
                <a:latin typeface="+mj-lt"/>
                <a:cs typeface="Verdana"/>
              </a:rPr>
              <a:t>a</a:t>
            </a:r>
            <a:r>
              <a:rPr sz="1600" spc="40" dirty="0">
                <a:solidFill>
                  <a:srgbClr val="040606"/>
                </a:solidFill>
                <a:latin typeface="+mj-lt"/>
                <a:cs typeface="Verdana"/>
              </a:rPr>
              <a:t>n  </a:t>
            </a:r>
            <a:r>
              <a:rPr sz="1600" spc="35" dirty="0">
                <a:solidFill>
                  <a:srgbClr val="040606"/>
                </a:solidFill>
                <a:latin typeface="+mj-lt"/>
                <a:cs typeface="Verdana"/>
              </a:rPr>
              <a:t>get </a:t>
            </a:r>
            <a:r>
              <a:rPr sz="1600" spc="20" dirty="0">
                <a:solidFill>
                  <a:srgbClr val="040606"/>
                </a:solidFill>
                <a:latin typeface="+mj-lt"/>
                <a:cs typeface="Verdana"/>
              </a:rPr>
              <a:t>information </a:t>
            </a:r>
            <a:r>
              <a:rPr sz="1600" spc="30" dirty="0">
                <a:solidFill>
                  <a:srgbClr val="040606"/>
                </a:solidFill>
                <a:latin typeface="+mj-lt"/>
                <a:cs typeface="Verdana"/>
              </a:rPr>
              <a:t>more </a:t>
            </a:r>
            <a:r>
              <a:rPr sz="1600" spc="-10" dirty="0">
                <a:solidFill>
                  <a:srgbClr val="040606"/>
                </a:solidFill>
                <a:latin typeface="+mj-lt"/>
                <a:cs typeface="Verdana"/>
              </a:rPr>
              <a:t>quickly, </a:t>
            </a:r>
            <a:r>
              <a:rPr sz="1600" spc="20" dirty="0">
                <a:solidFill>
                  <a:srgbClr val="040606"/>
                </a:solidFill>
                <a:latin typeface="+mj-lt"/>
                <a:cs typeface="Verdana"/>
              </a:rPr>
              <a:t>influence </a:t>
            </a:r>
            <a:r>
              <a:rPr sz="1600" spc="25" dirty="0">
                <a:solidFill>
                  <a:srgbClr val="040606"/>
                </a:solidFill>
                <a:latin typeface="+mj-lt"/>
                <a:cs typeface="Verdana"/>
              </a:rPr>
              <a:t> </a:t>
            </a:r>
            <a:r>
              <a:rPr sz="1600" spc="65" dirty="0">
                <a:solidFill>
                  <a:srgbClr val="040606"/>
                </a:solidFill>
                <a:latin typeface="+mj-lt"/>
                <a:cs typeface="Verdana"/>
              </a:rPr>
              <a:t>d</a:t>
            </a:r>
            <a:r>
              <a:rPr sz="1600" spc="10" dirty="0">
                <a:solidFill>
                  <a:srgbClr val="040606"/>
                </a:solidFill>
                <a:latin typeface="+mj-lt"/>
                <a:cs typeface="Verdana"/>
              </a:rPr>
              <a:t>e</a:t>
            </a:r>
            <a:r>
              <a:rPr sz="1600" spc="50" dirty="0">
                <a:solidFill>
                  <a:srgbClr val="040606"/>
                </a:solidFill>
                <a:latin typeface="+mj-lt"/>
                <a:cs typeface="Verdana"/>
              </a:rPr>
              <a:t>c</a:t>
            </a:r>
            <a:r>
              <a:rPr sz="1600" spc="-10" dirty="0">
                <a:solidFill>
                  <a:srgbClr val="040606"/>
                </a:solidFill>
                <a:latin typeface="+mj-lt"/>
                <a:cs typeface="Verdana"/>
              </a:rPr>
              <a:t>i</a:t>
            </a:r>
            <a:r>
              <a:rPr sz="1600" spc="-35" dirty="0">
                <a:solidFill>
                  <a:srgbClr val="040606"/>
                </a:solidFill>
                <a:latin typeface="+mj-lt"/>
                <a:cs typeface="Verdana"/>
              </a:rPr>
              <a:t>s</a:t>
            </a:r>
            <a:r>
              <a:rPr sz="1600" spc="-10" dirty="0">
                <a:solidFill>
                  <a:srgbClr val="040606"/>
                </a:solidFill>
                <a:latin typeface="+mj-lt"/>
                <a:cs typeface="Verdana"/>
              </a:rPr>
              <a:t>i</a:t>
            </a:r>
            <a:r>
              <a:rPr sz="1600" spc="25" dirty="0">
                <a:solidFill>
                  <a:srgbClr val="040606"/>
                </a:solidFill>
                <a:latin typeface="+mj-lt"/>
                <a:cs typeface="Verdana"/>
              </a:rPr>
              <a:t>o</a:t>
            </a:r>
            <a:r>
              <a:rPr sz="1600" spc="55" dirty="0">
                <a:solidFill>
                  <a:srgbClr val="040606"/>
                </a:solidFill>
                <a:latin typeface="+mj-lt"/>
                <a:cs typeface="Verdana"/>
              </a:rPr>
              <a:t>n</a:t>
            </a:r>
            <a:r>
              <a:rPr sz="1600" spc="-30" dirty="0">
                <a:solidFill>
                  <a:srgbClr val="040606"/>
                </a:solidFill>
                <a:latin typeface="+mj-lt"/>
                <a:cs typeface="Verdana"/>
              </a:rPr>
              <a:t>s</a:t>
            </a:r>
            <a:r>
              <a:rPr sz="1600" spc="-100" dirty="0">
                <a:solidFill>
                  <a:srgbClr val="040606"/>
                </a:solidFill>
                <a:latin typeface="+mj-lt"/>
                <a:cs typeface="Verdana"/>
              </a:rPr>
              <a:t> </a:t>
            </a:r>
            <a:r>
              <a:rPr sz="1600" spc="-10" dirty="0">
                <a:solidFill>
                  <a:srgbClr val="040606"/>
                </a:solidFill>
                <a:latin typeface="+mj-lt"/>
                <a:cs typeface="Verdana"/>
              </a:rPr>
              <a:t>a</a:t>
            </a:r>
            <a:r>
              <a:rPr sz="1600" spc="55" dirty="0">
                <a:solidFill>
                  <a:srgbClr val="040606"/>
                </a:solidFill>
                <a:latin typeface="+mj-lt"/>
                <a:cs typeface="Verdana"/>
              </a:rPr>
              <a:t>n</a:t>
            </a:r>
            <a:r>
              <a:rPr sz="1600" spc="70" dirty="0">
                <a:solidFill>
                  <a:srgbClr val="040606"/>
                </a:solidFill>
                <a:latin typeface="+mj-lt"/>
                <a:cs typeface="Verdana"/>
              </a:rPr>
              <a:t>d</a:t>
            </a:r>
            <a:r>
              <a:rPr sz="1600" spc="-100" dirty="0">
                <a:solidFill>
                  <a:srgbClr val="040606"/>
                </a:solidFill>
                <a:latin typeface="+mj-lt"/>
                <a:cs typeface="Verdana"/>
              </a:rPr>
              <a:t> </a:t>
            </a:r>
            <a:r>
              <a:rPr sz="1600" spc="75" dirty="0">
                <a:solidFill>
                  <a:srgbClr val="040606"/>
                </a:solidFill>
                <a:latin typeface="+mj-lt"/>
                <a:cs typeface="Verdana"/>
              </a:rPr>
              <a:t>w</a:t>
            </a:r>
            <a:r>
              <a:rPr sz="1600" spc="25" dirty="0">
                <a:solidFill>
                  <a:srgbClr val="040606"/>
                </a:solidFill>
                <a:latin typeface="+mj-lt"/>
                <a:cs typeface="Verdana"/>
              </a:rPr>
              <a:t>o</a:t>
            </a:r>
            <a:r>
              <a:rPr sz="1600" spc="-30" dirty="0">
                <a:solidFill>
                  <a:srgbClr val="040606"/>
                </a:solidFill>
                <a:latin typeface="+mj-lt"/>
                <a:cs typeface="Verdana"/>
              </a:rPr>
              <a:t>r</a:t>
            </a:r>
            <a:r>
              <a:rPr sz="1600" spc="20" dirty="0">
                <a:solidFill>
                  <a:srgbClr val="040606"/>
                </a:solidFill>
                <a:latin typeface="+mj-lt"/>
                <a:cs typeface="Verdana"/>
              </a:rPr>
              <a:t>k</a:t>
            </a:r>
            <a:r>
              <a:rPr sz="1600" spc="-100" dirty="0">
                <a:solidFill>
                  <a:srgbClr val="040606"/>
                </a:solidFill>
                <a:latin typeface="+mj-lt"/>
                <a:cs typeface="Verdana"/>
              </a:rPr>
              <a:t> </a:t>
            </a:r>
            <a:r>
              <a:rPr sz="1600" spc="25" dirty="0">
                <a:solidFill>
                  <a:srgbClr val="040606"/>
                </a:solidFill>
                <a:latin typeface="+mj-lt"/>
                <a:cs typeface="Verdana"/>
              </a:rPr>
              <a:t>o</a:t>
            </a:r>
            <a:r>
              <a:rPr sz="1600" spc="50" dirty="0">
                <a:solidFill>
                  <a:srgbClr val="040606"/>
                </a:solidFill>
                <a:latin typeface="+mj-lt"/>
                <a:cs typeface="Verdana"/>
              </a:rPr>
              <a:t>u</a:t>
            </a:r>
            <a:r>
              <a:rPr sz="1600" spc="20" dirty="0">
                <a:solidFill>
                  <a:srgbClr val="040606"/>
                </a:solidFill>
                <a:latin typeface="+mj-lt"/>
                <a:cs typeface="Verdana"/>
              </a:rPr>
              <a:t>t</a:t>
            </a:r>
            <a:r>
              <a:rPr sz="1600" spc="-100" dirty="0">
                <a:solidFill>
                  <a:srgbClr val="040606"/>
                </a:solidFill>
                <a:latin typeface="+mj-lt"/>
                <a:cs typeface="Verdana"/>
              </a:rPr>
              <a:t> </a:t>
            </a:r>
            <a:r>
              <a:rPr sz="1600" spc="-10" dirty="0">
                <a:solidFill>
                  <a:srgbClr val="040606"/>
                </a:solidFill>
                <a:latin typeface="+mj-lt"/>
                <a:cs typeface="Verdana"/>
              </a:rPr>
              <a:t>a</a:t>
            </a:r>
            <a:r>
              <a:rPr sz="1600" spc="55" dirty="0">
                <a:solidFill>
                  <a:srgbClr val="040606"/>
                </a:solidFill>
                <a:latin typeface="+mj-lt"/>
                <a:cs typeface="Verdana"/>
              </a:rPr>
              <a:t>n</a:t>
            </a:r>
            <a:r>
              <a:rPr sz="1600" spc="70" dirty="0">
                <a:solidFill>
                  <a:srgbClr val="040606"/>
                </a:solidFill>
                <a:latin typeface="+mj-lt"/>
                <a:cs typeface="Verdana"/>
              </a:rPr>
              <a:t>d</a:t>
            </a:r>
            <a:r>
              <a:rPr sz="1600" spc="-100" dirty="0">
                <a:solidFill>
                  <a:srgbClr val="040606"/>
                </a:solidFill>
                <a:latin typeface="+mj-lt"/>
                <a:cs typeface="Verdana"/>
              </a:rPr>
              <a:t> </a:t>
            </a:r>
            <a:r>
              <a:rPr sz="1600" spc="-10" dirty="0">
                <a:solidFill>
                  <a:srgbClr val="040606"/>
                </a:solidFill>
                <a:latin typeface="+mj-lt"/>
                <a:cs typeface="Verdana"/>
              </a:rPr>
              <a:t>i</a:t>
            </a:r>
            <a:r>
              <a:rPr sz="1600" spc="110" dirty="0">
                <a:solidFill>
                  <a:srgbClr val="040606"/>
                </a:solidFill>
                <a:latin typeface="+mj-lt"/>
                <a:cs typeface="Verdana"/>
              </a:rPr>
              <a:t>m</a:t>
            </a:r>
            <a:r>
              <a:rPr sz="1600" spc="65" dirty="0">
                <a:solidFill>
                  <a:srgbClr val="040606"/>
                </a:solidFill>
                <a:latin typeface="+mj-lt"/>
                <a:cs typeface="Verdana"/>
              </a:rPr>
              <a:t>p</a:t>
            </a:r>
            <a:r>
              <a:rPr sz="1600" spc="-10" dirty="0">
                <a:solidFill>
                  <a:srgbClr val="040606"/>
                </a:solidFill>
                <a:latin typeface="+mj-lt"/>
                <a:cs typeface="Verdana"/>
              </a:rPr>
              <a:t>l</a:t>
            </a:r>
            <a:r>
              <a:rPr sz="1600" spc="10" dirty="0">
                <a:solidFill>
                  <a:srgbClr val="040606"/>
                </a:solidFill>
                <a:latin typeface="+mj-lt"/>
                <a:cs typeface="Verdana"/>
              </a:rPr>
              <a:t>e</a:t>
            </a:r>
            <a:r>
              <a:rPr sz="1600" spc="110" dirty="0">
                <a:solidFill>
                  <a:srgbClr val="040606"/>
                </a:solidFill>
                <a:latin typeface="+mj-lt"/>
                <a:cs typeface="Verdana"/>
              </a:rPr>
              <a:t>m</a:t>
            </a:r>
            <a:r>
              <a:rPr sz="1600" spc="10" dirty="0">
                <a:solidFill>
                  <a:srgbClr val="040606"/>
                </a:solidFill>
                <a:latin typeface="+mj-lt"/>
                <a:cs typeface="Verdana"/>
              </a:rPr>
              <a:t>e</a:t>
            </a:r>
            <a:r>
              <a:rPr sz="1600" spc="55" dirty="0">
                <a:solidFill>
                  <a:srgbClr val="040606"/>
                </a:solidFill>
                <a:latin typeface="+mj-lt"/>
                <a:cs typeface="Verdana"/>
              </a:rPr>
              <a:t>n</a:t>
            </a:r>
            <a:r>
              <a:rPr sz="1600" spc="15" dirty="0">
                <a:solidFill>
                  <a:srgbClr val="040606"/>
                </a:solidFill>
                <a:latin typeface="+mj-lt"/>
                <a:cs typeface="Verdana"/>
              </a:rPr>
              <a:t>t  </a:t>
            </a:r>
            <a:r>
              <a:rPr sz="1600" spc="-35" dirty="0">
                <a:solidFill>
                  <a:srgbClr val="040606"/>
                </a:solidFill>
                <a:latin typeface="+mj-lt"/>
                <a:cs typeface="Verdana"/>
              </a:rPr>
              <a:t>s</a:t>
            </a:r>
            <a:r>
              <a:rPr sz="1600" spc="15" dirty="0">
                <a:solidFill>
                  <a:srgbClr val="040606"/>
                </a:solidFill>
                <a:latin typeface="+mj-lt"/>
                <a:cs typeface="Verdana"/>
              </a:rPr>
              <a:t>t</a:t>
            </a:r>
            <a:r>
              <a:rPr sz="1600" spc="-30" dirty="0">
                <a:solidFill>
                  <a:srgbClr val="040606"/>
                </a:solidFill>
                <a:latin typeface="+mj-lt"/>
                <a:cs typeface="Verdana"/>
              </a:rPr>
              <a:t>r</a:t>
            </a:r>
            <a:r>
              <a:rPr sz="1600" spc="-10" dirty="0">
                <a:solidFill>
                  <a:srgbClr val="040606"/>
                </a:solidFill>
                <a:latin typeface="+mj-lt"/>
                <a:cs typeface="Verdana"/>
              </a:rPr>
              <a:t>a</a:t>
            </a:r>
            <a:r>
              <a:rPr sz="1600" spc="15" dirty="0">
                <a:solidFill>
                  <a:srgbClr val="040606"/>
                </a:solidFill>
                <a:latin typeface="+mj-lt"/>
                <a:cs typeface="Verdana"/>
              </a:rPr>
              <a:t>t</a:t>
            </a:r>
            <a:r>
              <a:rPr sz="1600" spc="10" dirty="0">
                <a:solidFill>
                  <a:srgbClr val="040606"/>
                </a:solidFill>
                <a:latin typeface="+mj-lt"/>
                <a:cs typeface="Verdana"/>
              </a:rPr>
              <a:t>e</a:t>
            </a:r>
            <a:r>
              <a:rPr sz="1600" spc="75" dirty="0">
                <a:solidFill>
                  <a:srgbClr val="040606"/>
                </a:solidFill>
                <a:latin typeface="+mj-lt"/>
                <a:cs typeface="Verdana"/>
              </a:rPr>
              <a:t>g</a:t>
            </a:r>
            <a:r>
              <a:rPr sz="1600" spc="-10" dirty="0">
                <a:solidFill>
                  <a:srgbClr val="040606"/>
                </a:solidFill>
                <a:latin typeface="+mj-lt"/>
                <a:cs typeface="Verdana"/>
              </a:rPr>
              <a:t>i</a:t>
            </a:r>
            <a:r>
              <a:rPr sz="1600" spc="10" dirty="0">
                <a:solidFill>
                  <a:srgbClr val="040606"/>
                </a:solidFill>
                <a:latin typeface="+mj-lt"/>
                <a:cs typeface="Verdana"/>
              </a:rPr>
              <a:t>e</a:t>
            </a:r>
            <a:r>
              <a:rPr sz="1600" spc="-30" dirty="0">
                <a:solidFill>
                  <a:srgbClr val="040606"/>
                </a:solidFill>
                <a:latin typeface="+mj-lt"/>
                <a:cs typeface="Verdana"/>
              </a:rPr>
              <a:t>s</a:t>
            </a:r>
            <a:r>
              <a:rPr sz="1600" spc="-100" dirty="0">
                <a:solidFill>
                  <a:srgbClr val="040606"/>
                </a:solidFill>
                <a:latin typeface="+mj-lt"/>
                <a:cs typeface="Verdana"/>
              </a:rPr>
              <a:t> </a:t>
            </a:r>
            <a:r>
              <a:rPr sz="1600" spc="-15" dirty="0">
                <a:solidFill>
                  <a:srgbClr val="040606"/>
                </a:solidFill>
                <a:latin typeface="+mj-lt"/>
                <a:cs typeface="Verdana"/>
              </a:rPr>
              <a:t>f</a:t>
            </a:r>
            <a:r>
              <a:rPr sz="1600" spc="25" dirty="0">
                <a:solidFill>
                  <a:srgbClr val="040606"/>
                </a:solidFill>
                <a:latin typeface="+mj-lt"/>
                <a:cs typeface="Verdana"/>
              </a:rPr>
              <a:t>o</a:t>
            </a:r>
            <a:r>
              <a:rPr sz="1600" spc="-25" dirty="0">
                <a:solidFill>
                  <a:srgbClr val="040606"/>
                </a:solidFill>
                <a:latin typeface="+mj-lt"/>
                <a:cs typeface="Verdana"/>
              </a:rPr>
              <a:t>r</a:t>
            </a:r>
            <a:r>
              <a:rPr sz="1600" spc="-100" dirty="0">
                <a:solidFill>
                  <a:srgbClr val="040606"/>
                </a:solidFill>
                <a:latin typeface="+mj-lt"/>
                <a:cs typeface="Verdana"/>
              </a:rPr>
              <a:t> </a:t>
            </a:r>
            <a:r>
              <a:rPr sz="1600" spc="15" dirty="0">
                <a:solidFill>
                  <a:srgbClr val="040606"/>
                </a:solidFill>
                <a:latin typeface="+mj-lt"/>
                <a:cs typeface="Verdana"/>
              </a:rPr>
              <a:t>t</a:t>
            </a:r>
            <a:r>
              <a:rPr sz="1600" spc="55" dirty="0">
                <a:solidFill>
                  <a:srgbClr val="040606"/>
                </a:solidFill>
                <a:latin typeface="+mj-lt"/>
                <a:cs typeface="Verdana"/>
              </a:rPr>
              <a:t>h</a:t>
            </a:r>
            <a:r>
              <a:rPr sz="1600" spc="15" dirty="0">
                <a:solidFill>
                  <a:srgbClr val="040606"/>
                </a:solidFill>
                <a:latin typeface="+mj-lt"/>
                <a:cs typeface="Verdana"/>
              </a:rPr>
              <a:t>e</a:t>
            </a:r>
            <a:r>
              <a:rPr sz="1600" spc="-100" dirty="0">
                <a:solidFill>
                  <a:srgbClr val="040606"/>
                </a:solidFill>
                <a:latin typeface="+mj-lt"/>
                <a:cs typeface="Verdana"/>
              </a:rPr>
              <a:t> </a:t>
            </a:r>
            <a:r>
              <a:rPr sz="1600" spc="65" dirty="0">
                <a:solidFill>
                  <a:srgbClr val="040606"/>
                </a:solidFill>
                <a:latin typeface="+mj-lt"/>
                <a:cs typeface="Verdana"/>
              </a:rPr>
              <a:t>d</a:t>
            </a:r>
            <a:r>
              <a:rPr sz="1600" spc="10" dirty="0">
                <a:solidFill>
                  <a:srgbClr val="040606"/>
                </a:solidFill>
                <a:latin typeface="+mj-lt"/>
                <a:cs typeface="Verdana"/>
              </a:rPr>
              <a:t>e</a:t>
            </a:r>
            <a:r>
              <a:rPr sz="1600" spc="-55" dirty="0">
                <a:solidFill>
                  <a:srgbClr val="040606"/>
                </a:solidFill>
                <a:latin typeface="+mj-lt"/>
                <a:cs typeface="Verdana"/>
              </a:rPr>
              <a:t>v</a:t>
            </a:r>
            <a:r>
              <a:rPr sz="1600" spc="10" dirty="0">
                <a:solidFill>
                  <a:srgbClr val="040606"/>
                </a:solidFill>
                <a:latin typeface="+mj-lt"/>
                <a:cs typeface="Verdana"/>
              </a:rPr>
              <a:t>e</a:t>
            </a:r>
            <a:r>
              <a:rPr sz="1600" spc="-10" dirty="0">
                <a:solidFill>
                  <a:srgbClr val="040606"/>
                </a:solidFill>
                <a:latin typeface="+mj-lt"/>
                <a:cs typeface="Verdana"/>
              </a:rPr>
              <a:t>l</a:t>
            </a:r>
            <a:r>
              <a:rPr sz="1600" spc="25" dirty="0">
                <a:solidFill>
                  <a:srgbClr val="040606"/>
                </a:solidFill>
                <a:latin typeface="+mj-lt"/>
                <a:cs typeface="Verdana"/>
              </a:rPr>
              <a:t>o</a:t>
            </a:r>
            <a:r>
              <a:rPr sz="1600" spc="65" dirty="0">
                <a:solidFill>
                  <a:srgbClr val="040606"/>
                </a:solidFill>
                <a:latin typeface="+mj-lt"/>
                <a:cs typeface="Verdana"/>
              </a:rPr>
              <a:t>p</a:t>
            </a:r>
            <a:r>
              <a:rPr sz="1600" spc="110" dirty="0">
                <a:solidFill>
                  <a:srgbClr val="040606"/>
                </a:solidFill>
                <a:latin typeface="+mj-lt"/>
                <a:cs typeface="Verdana"/>
              </a:rPr>
              <a:t>m</a:t>
            </a:r>
            <a:r>
              <a:rPr sz="1600" spc="10" dirty="0">
                <a:solidFill>
                  <a:srgbClr val="040606"/>
                </a:solidFill>
                <a:latin typeface="+mj-lt"/>
                <a:cs typeface="Verdana"/>
              </a:rPr>
              <a:t>e</a:t>
            </a:r>
            <a:r>
              <a:rPr sz="1600" spc="55" dirty="0">
                <a:solidFill>
                  <a:srgbClr val="040606"/>
                </a:solidFill>
                <a:latin typeface="+mj-lt"/>
                <a:cs typeface="Verdana"/>
              </a:rPr>
              <a:t>n</a:t>
            </a:r>
            <a:r>
              <a:rPr sz="1600" spc="20" dirty="0">
                <a:solidFill>
                  <a:srgbClr val="040606"/>
                </a:solidFill>
                <a:latin typeface="+mj-lt"/>
                <a:cs typeface="Verdana"/>
              </a:rPr>
              <a:t>t</a:t>
            </a:r>
            <a:r>
              <a:rPr sz="1600" spc="-100" dirty="0">
                <a:solidFill>
                  <a:srgbClr val="040606"/>
                </a:solidFill>
                <a:latin typeface="+mj-lt"/>
                <a:cs typeface="Verdana"/>
              </a:rPr>
              <a:t> </a:t>
            </a:r>
            <a:r>
              <a:rPr sz="1600" spc="25" dirty="0">
                <a:solidFill>
                  <a:srgbClr val="040606"/>
                </a:solidFill>
                <a:latin typeface="+mj-lt"/>
                <a:cs typeface="Verdana"/>
              </a:rPr>
              <a:t>o</a:t>
            </a:r>
            <a:r>
              <a:rPr sz="1600" spc="-10" dirty="0">
                <a:solidFill>
                  <a:srgbClr val="040606"/>
                </a:solidFill>
                <a:latin typeface="+mj-lt"/>
                <a:cs typeface="Verdana"/>
              </a:rPr>
              <a:t>f</a:t>
            </a:r>
            <a:r>
              <a:rPr sz="1600" spc="-100" dirty="0">
                <a:solidFill>
                  <a:srgbClr val="040606"/>
                </a:solidFill>
                <a:latin typeface="+mj-lt"/>
                <a:cs typeface="Verdana"/>
              </a:rPr>
              <a:t> </a:t>
            </a:r>
            <a:r>
              <a:rPr sz="1600" spc="-55" dirty="0">
                <a:solidFill>
                  <a:srgbClr val="040606"/>
                </a:solidFill>
                <a:latin typeface="+mj-lt"/>
                <a:cs typeface="Verdana"/>
              </a:rPr>
              <a:t>y</a:t>
            </a:r>
            <a:r>
              <a:rPr sz="1600" spc="25" dirty="0">
                <a:solidFill>
                  <a:srgbClr val="040606"/>
                </a:solidFill>
                <a:latin typeface="+mj-lt"/>
                <a:cs typeface="Verdana"/>
              </a:rPr>
              <a:t>o</a:t>
            </a:r>
            <a:r>
              <a:rPr sz="1600" spc="50" dirty="0">
                <a:solidFill>
                  <a:srgbClr val="040606"/>
                </a:solidFill>
                <a:latin typeface="+mj-lt"/>
                <a:cs typeface="Verdana"/>
              </a:rPr>
              <a:t>u</a:t>
            </a:r>
            <a:r>
              <a:rPr sz="1600" spc="-25" dirty="0">
                <a:solidFill>
                  <a:srgbClr val="040606"/>
                </a:solidFill>
                <a:latin typeface="+mj-lt"/>
                <a:cs typeface="Verdana"/>
              </a:rPr>
              <a:t>r  </a:t>
            </a:r>
            <a:r>
              <a:rPr sz="1600" spc="10" dirty="0" err="1">
                <a:solidFill>
                  <a:srgbClr val="040606"/>
                </a:solidFill>
                <a:latin typeface="+mj-lt"/>
                <a:cs typeface="Verdana"/>
              </a:rPr>
              <a:t>organisation</a:t>
            </a:r>
            <a:r>
              <a:rPr sz="1600" spc="-105" dirty="0">
                <a:solidFill>
                  <a:srgbClr val="040606"/>
                </a:solidFill>
                <a:latin typeface="+mj-lt"/>
                <a:cs typeface="Verdana"/>
              </a:rPr>
              <a:t> </a:t>
            </a:r>
            <a:r>
              <a:rPr sz="1600" spc="30" dirty="0">
                <a:solidFill>
                  <a:srgbClr val="040606"/>
                </a:solidFill>
                <a:latin typeface="+mj-lt"/>
                <a:cs typeface="Verdana"/>
              </a:rPr>
              <a:t>more</a:t>
            </a:r>
            <a:r>
              <a:rPr sz="1600" spc="-100" dirty="0">
                <a:solidFill>
                  <a:srgbClr val="040606"/>
                </a:solidFill>
                <a:latin typeface="+mj-lt"/>
                <a:cs typeface="Verdana"/>
              </a:rPr>
              <a:t> </a:t>
            </a:r>
            <a:r>
              <a:rPr sz="1600" spc="-5" dirty="0">
                <a:solidFill>
                  <a:srgbClr val="040606"/>
                </a:solidFill>
                <a:latin typeface="+mj-lt"/>
                <a:cs typeface="Verdana"/>
              </a:rPr>
              <a:t>effectively</a:t>
            </a:r>
            <a:endParaRPr sz="1600" dirty="0">
              <a:latin typeface="+mj-lt"/>
              <a:cs typeface="Verdana"/>
            </a:endParaRPr>
          </a:p>
          <a:p>
            <a:pPr marL="241300" marR="6070600" indent="-228600">
              <a:lnSpc>
                <a:spcPct val="106700"/>
              </a:lnSpc>
              <a:buFont typeface="+mj-lt"/>
              <a:buAutoNum type="arabicPeriod"/>
              <a:tabLst>
                <a:tab pos="173355" algn="l"/>
              </a:tabLst>
              <a:defRPr/>
            </a:pPr>
            <a:r>
              <a:rPr lang="de-DE" sz="1600" spc="-45" dirty="0">
                <a:solidFill>
                  <a:srgbClr val="040606"/>
                </a:solidFill>
                <a:latin typeface="+mj-lt"/>
                <a:cs typeface="Verdana"/>
              </a:rPr>
              <a:t>Perception </a:t>
            </a:r>
            <a:r>
              <a:rPr sz="1600" spc="-10" dirty="0">
                <a:solidFill>
                  <a:srgbClr val="040606"/>
                </a:solidFill>
                <a:latin typeface="+mj-lt"/>
                <a:cs typeface="Verdana"/>
              </a:rPr>
              <a:t>a</a:t>
            </a:r>
            <a:r>
              <a:rPr sz="1600" spc="-30" dirty="0">
                <a:solidFill>
                  <a:srgbClr val="040606"/>
                </a:solidFill>
                <a:latin typeface="+mj-lt"/>
                <a:cs typeface="Verdana"/>
              </a:rPr>
              <a:t>s</a:t>
            </a:r>
            <a:r>
              <a:rPr sz="1600" spc="-100" dirty="0">
                <a:solidFill>
                  <a:srgbClr val="040606"/>
                </a:solidFill>
                <a:latin typeface="+mj-lt"/>
                <a:cs typeface="Verdana"/>
              </a:rPr>
              <a:t> </a:t>
            </a:r>
            <a:r>
              <a:rPr sz="1600" spc="-5" dirty="0">
                <a:solidFill>
                  <a:srgbClr val="040606"/>
                </a:solidFill>
                <a:latin typeface="+mj-lt"/>
                <a:cs typeface="Verdana"/>
              </a:rPr>
              <a:t>a</a:t>
            </a:r>
            <a:r>
              <a:rPr sz="1600" spc="-100" dirty="0">
                <a:solidFill>
                  <a:srgbClr val="040606"/>
                </a:solidFill>
                <a:latin typeface="+mj-lt"/>
                <a:cs typeface="Verdana"/>
              </a:rPr>
              <a:t> </a:t>
            </a:r>
            <a:r>
              <a:rPr sz="1600" spc="-35" dirty="0">
                <a:solidFill>
                  <a:srgbClr val="040606"/>
                </a:solidFill>
                <a:latin typeface="+mj-lt"/>
                <a:cs typeface="Verdana"/>
              </a:rPr>
              <a:t>s</a:t>
            </a:r>
            <a:r>
              <a:rPr sz="1600" spc="50" dirty="0">
                <a:solidFill>
                  <a:srgbClr val="040606"/>
                </a:solidFill>
                <a:latin typeface="+mj-lt"/>
                <a:cs typeface="Verdana"/>
              </a:rPr>
              <a:t>ucc</a:t>
            </a:r>
            <a:r>
              <a:rPr sz="1600" spc="10" dirty="0">
                <a:solidFill>
                  <a:srgbClr val="040606"/>
                </a:solidFill>
                <a:latin typeface="+mj-lt"/>
                <a:cs typeface="Verdana"/>
              </a:rPr>
              <a:t>e</a:t>
            </a:r>
            <a:r>
              <a:rPr sz="1600" spc="-35" dirty="0">
                <a:solidFill>
                  <a:srgbClr val="040606"/>
                </a:solidFill>
                <a:latin typeface="+mj-lt"/>
                <a:cs typeface="Verdana"/>
              </a:rPr>
              <a:t>ss</a:t>
            </a:r>
            <a:r>
              <a:rPr sz="1600" spc="-15" dirty="0">
                <a:solidFill>
                  <a:srgbClr val="040606"/>
                </a:solidFill>
                <a:latin typeface="+mj-lt"/>
                <a:cs typeface="Verdana"/>
              </a:rPr>
              <a:t>f</a:t>
            </a:r>
            <a:r>
              <a:rPr sz="1600" spc="50" dirty="0">
                <a:solidFill>
                  <a:srgbClr val="040606"/>
                </a:solidFill>
                <a:latin typeface="+mj-lt"/>
                <a:cs typeface="Verdana"/>
              </a:rPr>
              <a:t>u</a:t>
            </a:r>
            <a:r>
              <a:rPr sz="1600" spc="-5" dirty="0">
                <a:solidFill>
                  <a:srgbClr val="040606"/>
                </a:solidFill>
                <a:latin typeface="+mj-lt"/>
                <a:cs typeface="Verdana"/>
              </a:rPr>
              <a:t>l</a:t>
            </a:r>
            <a:r>
              <a:rPr sz="1600" spc="-100" dirty="0">
                <a:solidFill>
                  <a:srgbClr val="040606"/>
                </a:solidFill>
                <a:latin typeface="+mj-lt"/>
                <a:cs typeface="Verdana"/>
              </a:rPr>
              <a:t> </a:t>
            </a:r>
            <a:r>
              <a:rPr sz="1600" spc="-10" dirty="0">
                <a:solidFill>
                  <a:srgbClr val="040606"/>
                </a:solidFill>
                <a:latin typeface="+mj-lt"/>
                <a:cs typeface="Verdana"/>
              </a:rPr>
              <a:t>a</a:t>
            </a:r>
            <a:r>
              <a:rPr sz="1600" spc="55" dirty="0">
                <a:solidFill>
                  <a:srgbClr val="040606"/>
                </a:solidFill>
                <a:latin typeface="+mj-lt"/>
                <a:cs typeface="Verdana"/>
              </a:rPr>
              <a:t>n</a:t>
            </a:r>
            <a:r>
              <a:rPr sz="1600" spc="50" dirty="0">
                <a:solidFill>
                  <a:srgbClr val="040606"/>
                </a:solidFill>
                <a:latin typeface="+mj-lt"/>
                <a:cs typeface="Verdana"/>
              </a:rPr>
              <a:t>d  </a:t>
            </a:r>
            <a:r>
              <a:rPr sz="1600" spc="-10" dirty="0">
                <a:solidFill>
                  <a:srgbClr val="040606"/>
                </a:solidFill>
                <a:latin typeface="+mj-lt"/>
                <a:cs typeface="Verdana"/>
              </a:rPr>
              <a:t>a</a:t>
            </a:r>
            <a:r>
              <a:rPr sz="1600" spc="15" dirty="0">
                <a:solidFill>
                  <a:srgbClr val="040606"/>
                </a:solidFill>
                <a:latin typeface="+mj-lt"/>
                <a:cs typeface="Verdana"/>
              </a:rPr>
              <a:t>tt</a:t>
            </a:r>
            <a:r>
              <a:rPr sz="1600" spc="-30" dirty="0">
                <a:solidFill>
                  <a:srgbClr val="040606"/>
                </a:solidFill>
                <a:latin typeface="+mj-lt"/>
                <a:cs typeface="Verdana"/>
              </a:rPr>
              <a:t>r</a:t>
            </a:r>
            <a:r>
              <a:rPr sz="1600" spc="-10" dirty="0">
                <a:solidFill>
                  <a:srgbClr val="040606"/>
                </a:solidFill>
                <a:latin typeface="+mj-lt"/>
                <a:cs typeface="Verdana"/>
              </a:rPr>
              <a:t>a</a:t>
            </a:r>
            <a:r>
              <a:rPr sz="1600" spc="50" dirty="0">
                <a:solidFill>
                  <a:srgbClr val="040606"/>
                </a:solidFill>
                <a:latin typeface="+mj-lt"/>
                <a:cs typeface="Verdana"/>
              </a:rPr>
              <a:t>c</a:t>
            </a:r>
            <a:r>
              <a:rPr sz="1600" spc="15" dirty="0">
                <a:solidFill>
                  <a:srgbClr val="040606"/>
                </a:solidFill>
                <a:latin typeface="+mj-lt"/>
                <a:cs typeface="Verdana"/>
              </a:rPr>
              <a:t>t</a:t>
            </a:r>
            <a:r>
              <a:rPr sz="1600" spc="-10" dirty="0">
                <a:solidFill>
                  <a:srgbClr val="040606"/>
                </a:solidFill>
                <a:latin typeface="+mj-lt"/>
                <a:cs typeface="Verdana"/>
              </a:rPr>
              <a:t>i</a:t>
            </a:r>
            <a:r>
              <a:rPr sz="1600" spc="-55" dirty="0">
                <a:solidFill>
                  <a:srgbClr val="040606"/>
                </a:solidFill>
                <a:latin typeface="+mj-lt"/>
                <a:cs typeface="Verdana"/>
              </a:rPr>
              <a:t>v</a:t>
            </a:r>
            <a:r>
              <a:rPr sz="1600" spc="15" dirty="0">
                <a:solidFill>
                  <a:srgbClr val="040606"/>
                </a:solidFill>
                <a:latin typeface="+mj-lt"/>
                <a:cs typeface="Verdana"/>
              </a:rPr>
              <a:t>e</a:t>
            </a:r>
            <a:r>
              <a:rPr sz="1600" spc="-100" dirty="0">
                <a:solidFill>
                  <a:srgbClr val="040606"/>
                </a:solidFill>
                <a:latin typeface="+mj-lt"/>
                <a:cs typeface="Verdana"/>
              </a:rPr>
              <a:t> </a:t>
            </a:r>
            <a:r>
              <a:rPr sz="1600" spc="25" dirty="0" err="1">
                <a:solidFill>
                  <a:srgbClr val="040606"/>
                </a:solidFill>
                <a:latin typeface="+mj-lt"/>
                <a:cs typeface="Verdana"/>
              </a:rPr>
              <a:t>o</a:t>
            </a:r>
            <a:r>
              <a:rPr sz="1600" spc="-30" dirty="0" err="1">
                <a:solidFill>
                  <a:srgbClr val="040606"/>
                </a:solidFill>
                <a:latin typeface="+mj-lt"/>
                <a:cs typeface="Verdana"/>
              </a:rPr>
              <a:t>r</a:t>
            </a:r>
            <a:r>
              <a:rPr sz="1600" spc="75" dirty="0" err="1">
                <a:solidFill>
                  <a:srgbClr val="040606"/>
                </a:solidFill>
                <a:latin typeface="+mj-lt"/>
                <a:cs typeface="Verdana"/>
              </a:rPr>
              <a:t>g</a:t>
            </a:r>
            <a:r>
              <a:rPr sz="1600" spc="-10" dirty="0" err="1">
                <a:solidFill>
                  <a:srgbClr val="040606"/>
                </a:solidFill>
                <a:latin typeface="+mj-lt"/>
                <a:cs typeface="Verdana"/>
              </a:rPr>
              <a:t>a</a:t>
            </a:r>
            <a:r>
              <a:rPr sz="1600" spc="55" dirty="0" err="1">
                <a:solidFill>
                  <a:srgbClr val="040606"/>
                </a:solidFill>
                <a:latin typeface="+mj-lt"/>
                <a:cs typeface="Verdana"/>
              </a:rPr>
              <a:t>n</a:t>
            </a:r>
            <a:r>
              <a:rPr sz="1600" spc="-10" dirty="0" err="1">
                <a:solidFill>
                  <a:srgbClr val="040606"/>
                </a:solidFill>
                <a:latin typeface="+mj-lt"/>
                <a:cs typeface="Verdana"/>
              </a:rPr>
              <a:t>i</a:t>
            </a:r>
            <a:r>
              <a:rPr sz="1600" spc="-35" dirty="0" err="1">
                <a:solidFill>
                  <a:srgbClr val="040606"/>
                </a:solidFill>
                <a:latin typeface="+mj-lt"/>
                <a:cs typeface="Verdana"/>
              </a:rPr>
              <a:t>s</a:t>
            </a:r>
            <a:r>
              <a:rPr sz="1600" spc="-10" dirty="0" err="1">
                <a:solidFill>
                  <a:srgbClr val="040606"/>
                </a:solidFill>
                <a:latin typeface="+mj-lt"/>
                <a:cs typeface="Verdana"/>
              </a:rPr>
              <a:t>a</a:t>
            </a:r>
            <a:r>
              <a:rPr sz="1600" spc="15" dirty="0" err="1">
                <a:solidFill>
                  <a:srgbClr val="040606"/>
                </a:solidFill>
                <a:latin typeface="+mj-lt"/>
                <a:cs typeface="Verdana"/>
              </a:rPr>
              <a:t>t</a:t>
            </a:r>
            <a:r>
              <a:rPr sz="1600" spc="-10" dirty="0" err="1">
                <a:solidFill>
                  <a:srgbClr val="040606"/>
                </a:solidFill>
                <a:latin typeface="+mj-lt"/>
                <a:cs typeface="Verdana"/>
              </a:rPr>
              <a:t>i</a:t>
            </a:r>
            <a:r>
              <a:rPr sz="1600" spc="25" dirty="0" err="1">
                <a:solidFill>
                  <a:srgbClr val="040606"/>
                </a:solidFill>
                <a:latin typeface="+mj-lt"/>
                <a:cs typeface="Verdana"/>
              </a:rPr>
              <a:t>o</a:t>
            </a:r>
            <a:r>
              <a:rPr sz="1600" spc="60" dirty="0" err="1">
                <a:solidFill>
                  <a:srgbClr val="040606"/>
                </a:solidFill>
                <a:latin typeface="+mj-lt"/>
                <a:cs typeface="Verdana"/>
              </a:rPr>
              <a:t>n</a:t>
            </a:r>
            <a:endParaRPr sz="1600" dirty="0">
              <a:latin typeface="+mj-lt"/>
              <a:cs typeface="Verdana"/>
            </a:endParaRPr>
          </a:p>
          <a:p>
            <a:pPr marL="241300" marR="5915660" indent="-228600">
              <a:lnSpc>
                <a:spcPct val="106700"/>
              </a:lnSpc>
              <a:buFont typeface="+mj-lt"/>
              <a:buAutoNum type="arabicPeriod"/>
              <a:tabLst>
                <a:tab pos="170180" algn="l"/>
              </a:tabLst>
              <a:defRPr/>
            </a:pPr>
            <a:r>
              <a:rPr lang="de-DE" sz="1600" spc="50" dirty="0">
                <a:solidFill>
                  <a:srgbClr val="040606"/>
                </a:solidFill>
                <a:latin typeface="+mj-lt"/>
                <a:cs typeface="Verdana"/>
              </a:rPr>
              <a:t>Q</a:t>
            </a:r>
            <a:r>
              <a:rPr sz="1600" spc="50" dirty="0" err="1">
                <a:solidFill>
                  <a:srgbClr val="040606"/>
                </a:solidFill>
                <a:latin typeface="+mj-lt"/>
                <a:cs typeface="Verdana"/>
              </a:rPr>
              <a:t>u</a:t>
            </a:r>
            <a:r>
              <a:rPr sz="1600" spc="-10" dirty="0" err="1">
                <a:solidFill>
                  <a:srgbClr val="040606"/>
                </a:solidFill>
                <a:latin typeface="+mj-lt"/>
                <a:cs typeface="Verdana"/>
              </a:rPr>
              <a:t>i</a:t>
            </a:r>
            <a:r>
              <a:rPr sz="1600" spc="50" dirty="0" err="1">
                <a:solidFill>
                  <a:srgbClr val="040606"/>
                </a:solidFill>
                <a:latin typeface="+mj-lt"/>
                <a:cs typeface="Verdana"/>
              </a:rPr>
              <a:t>c</a:t>
            </a:r>
            <a:r>
              <a:rPr sz="1600" spc="15" dirty="0" err="1">
                <a:solidFill>
                  <a:srgbClr val="040606"/>
                </a:solidFill>
                <a:latin typeface="+mj-lt"/>
                <a:cs typeface="Verdana"/>
              </a:rPr>
              <a:t>k</a:t>
            </a:r>
            <a:r>
              <a:rPr sz="1600" spc="-10" dirty="0" err="1">
                <a:solidFill>
                  <a:srgbClr val="040606"/>
                </a:solidFill>
                <a:latin typeface="+mj-lt"/>
                <a:cs typeface="Verdana"/>
              </a:rPr>
              <a:t>l</a:t>
            </a:r>
            <a:r>
              <a:rPr sz="1600" spc="-50" dirty="0" err="1">
                <a:solidFill>
                  <a:srgbClr val="040606"/>
                </a:solidFill>
                <a:latin typeface="+mj-lt"/>
                <a:cs typeface="Verdana"/>
              </a:rPr>
              <a:t>y</a:t>
            </a:r>
            <a:r>
              <a:rPr sz="1600" spc="-100" dirty="0">
                <a:solidFill>
                  <a:srgbClr val="040606"/>
                </a:solidFill>
                <a:latin typeface="+mj-lt"/>
                <a:cs typeface="Verdana"/>
              </a:rPr>
              <a:t> </a:t>
            </a:r>
            <a:r>
              <a:rPr sz="1600" spc="-10" dirty="0">
                <a:solidFill>
                  <a:srgbClr val="040606"/>
                </a:solidFill>
                <a:latin typeface="+mj-lt"/>
                <a:cs typeface="Verdana"/>
              </a:rPr>
              <a:t>i</a:t>
            </a:r>
            <a:r>
              <a:rPr sz="1600" spc="65" dirty="0">
                <a:solidFill>
                  <a:srgbClr val="040606"/>
                </a:solidFill>
                <a:latin typeface="+mj-lt"/>
                <a:cs typeface="Verdana"/>
              </a:rPr>
              <a:t>d</a:t>
            </a:r>
            <a:r>
              <a:rPr sz="1600" spc="10" dirty="0">
                <a:solidFill>
                  <a:srgbClr val="040606"/>
                </a:solidFill>
                <a:latin typeface="+mj-lt"/>
                <a:cs typeface="Verdana"/>
              </a:rPr>
              <a:t>e</a:t>
            </a:r>
            <a:r>
              <a:rPr sz="1600" spc="55" dirty="0">
                <a:solidFill>
                  <a:srgbClr val="040606"/>
                </a:solidFill>
                <a:latin typeface="+mj-lt"/>
                <a:cs typeface="Verdana"/>
              </a:rPr>
              <a:t>n</a:t>
            </a:r>
            <a:r>
              <a:rPr sz="1600" spc="15" dirty="0">
                <a:solidFill>
                  <a:srgbClr val="040606"/>
                </a:solidFill>
                <a:latin typeface="+mj-lt"/>
                <a:cs typeface="Verdana"/>
              </a:rPr>
              <a:t>t</a:t>
            </a:r>
            <a:r>
              <a:rPr sz="1600" spc="-10" dirty="0">
                <a:solidFill>
                  <a:srgbClr val="040606"/>
                </a:solidFill>
                <a:latin typeface="+mj-lt"/>
                <a:cs typeface="Verdana"/>
              </a:rPr>
              <a:t>i</a:t>
            </a:r>
            <a:r>
              <a:rPr sz="1600" spc="-15" dirty="0">
                <a:solidFill>
                  <a:srgbClr val="040606"/>
                </a:solidFill>
                <a:latin typeface="+mj-lt"/>
                <a:cs typeface="Verdana"/>
              </a:rPr>
              <a:t>f</a:t>
            </a:r>
            <a:r>
              <a:rPr sz="1600" spc="-50" dirty="0">
                <a:solidFill>
                  <a:srgbClr val="040606"/>
                </a:solidFill>
                <a:latin typeface="+mj-lt"/>
                <a:cs typeface="Verdana"/>
              </a:rPr>
              <a:t>y</a:t>
            </a:r>
            <a:r>
              <a:rPr lang="de-DE" sz="1600" spc="-50" dirty="0">
                <a:solidFill>
                  <a:srgbClr val="040606"/>
                </a:solidFill>
                <a:latin typeface="+mj-lt"/>
                <a:cs typeface="Verdana"/>
              </a:rPr>
              <a:t>ing</a:t>
            </a:r>
            <a:r>
              <a:rPr sz="1600" spc="-100" dirty="0">
                <a:solidFill>
                  <a:srgbClr val="040606"/>
                </a:solidFill>
                <a:latin typeface="+mj-lt"/>
                <a:cs typeface="Verdana"/>
              </a:rPr>
              <a:t> </a:t>
            </a:r>
            <a:r>
              <a:rPr sz="1600" spc="55" dirty="0">
                <a:solidFill>
                  <a:srgbClr val="040606"/>
                </a:solidFill>
                <a:latin typeface="+mj-lt"/>
                <a:cs typeface="Verdana"/>
              </a:rPr>
              <a:t>n</a:t>
            </a:r>
            <a:r>
              <a:rPr sz="1600" spc="10" dirty="0">
                <a:solidFill>
                  <a:srgbClr val="040606"/>
                </a:solidFill>
                <a:latin typeface="+mj-lt"/>
                <a:cs typeface="Verdana"/>
              </a:rPr>
              <a:t>e</a:t>
            </a:r>
            <a:r>
              <a:rPr sz="1600" spc="50" dirty="0">
                <a:solidFill>
                  <a:srgbClr val="040606"/>
                </a:solidFill>
                <a:latin typeface="+mj-lt"/>
                <a:cs typeface="Verdana"/>
              </a:rPr>
              <a:t>w </a:t>
            </a:r>
            <a:r>
              <a:rPr sz="1600" spc="65" dirty="0">
                <a:solidFill>
                  <a:srgbClr val="040606"/>
                </a:solidFill>
                <a:latin typeface="+mj-lt"/>
                <a:cs typeface="Verdana"/>
              </a:rPr>
              <a:t>d</a:t>
            </a:r>
            <a:r>
              <a:rPr sz="1600" spc="10" dirty="0">
                <a:solidFill>
                  <a:srgbClr val="040606"/>
                </a:solidFill>
                <a:latin typeface="+mj-lt"/>
                <a:cs typeface="Verdana"/>
              </a:rPr>
              <a:t>e</a:t>
            </a:r>
            <a:r>
              <a:rPr sz="1600" spc="-55" dirty="0">
                <a:solidFill>
                  <a:srgbClr val="040606"/>
                </a:solidFill>
                <a:latin typeface="+mj-lt"/>
                <a:cs typeface="Verdana"/>
              </a:rPr>
              <a:t>v</a:t>
            </a:r>
            <a:r>
              <a:rPr sz="1600" spc="10" dirty="0">
                <a:solidFill>
                  <a:srgbClr val="040606"/>
                </a:solidFill>
                <a:latin typeface="+mj-lt"/>
                <a:cs typeface="Verdana"/>
              </a:rPr>
              <a:t>e</a:t>
            </a:r>
            <a:r>
              <a:rPr sz="1600" spc="-10" dirty="0">
                <a:solidFill>
                  <a:srgbClr val="040606"/>
                </a:solidFill>
                <a:latin typeface="+mj-lt"/>
                <a:cs typeface="Verdana"/>
              </a:rPr>
              <a:t>l</a:t>
            </a:r>
            <a:r>
              <a:rPr sz="1600" spc="25" dirty="0">
                <a:solidFill>
                  <a:srgbClr val="040606"/>
                </a:solidFill>
                <a:latin typeface="+mj-lt"/>
                <a:cs typeface="Verdana"/>
              </a:rPr>
              <a:t>o</a:t>
            </a:r>
            <a:r>
              <a:rPr sz="1600" spc="65" dirty="0">
                <a:solidFill>
                  <a:srgbClr val="040606"/>
                </a:solidFill>
                <a:latin typeface="+mj-lt"/>
                <a:cs typeface="Verdana"/>
              </a:rPr>
              <a:t>p</a:t>
            </a:r>
            <a:r>
              <a:rPr sz="1600" spc="110" dirty="0">
                <a:solidFill>
                  <a:srgbClr val="040606"/>
                </a:solidFill>
                <a:latin typeface="+mj-lt"/>
                <a:cs typeface="Verdana"/>
              </a:rPr>
              <a:t>m</a:t>
            </a:r>
            <a:r>
              <a:rPr sz="1600" spc="10" dirty="0">
                <a:solidFill>
                  <a:srgbClr val="040606"/>
                </a:solidFill>
                <a:latin typeface="+mj-lt"/>
                <a:cs typeface="Verdana"/>
              </a:rPr>
              <a:t>e</a:t>
            </a:r>
            <a:r>
              <a:rPr sz="1600" spc="55" dirty="0">
                <a:solidFill>
                  <a:srgbClr val="040606"/>
                </a:solidFill>
                <a:latin typeface="+mj-lt"/>
                <a:cs typeface="Verdana"/>
              </a:rPr>
              <a:t>n</a:t>
            </a:r>
            <a:r>
              <a:rPr sz="1600" spc="15" dirty="0">
                <a:solidFill>
                  <a:srgbClr val="040606"/>
                </a:solidFill>
                <a:latin typeface="+mj-lt"/>
                <a:cs typeface="Verdana"/>
              </a:rPr>
              <a:t>t</a:t>
            </a:r>
            <a:r>
              <a:rPr sz="1600" spc="-30" dirty="0">
                <a:solidFill>
                  <a:srgbClr val="040606"/>
                </a:solidFill>
                <a:latin typeface="+mj-lt"/>
                <a:cs typeface="Verdana"/>
              </a:rPr>
              <a:t>s</a:t>
            </a:r>
            <a:r>
              <a:rPr sz="1600" spc="-100" dirty="0">
                <a:solidFill>
                  <a:srgbClr val="040606"/>
                </a:solidFill>
                <a:latin typeface="+mj-lt"/>
                <a:cs typeface="Verdana"/>
              </a:rPr>
              <a:t> </a:t>
            </a:r>
            <a:r>
              <a:rPr sz="1600" spc="-10" dirty="0">
                <a:solidFill>
                  <a:srgbClr val="040606"/>
                </a:solidFill>
                <a:latin typeface="+mj-lt"/>
                <a:cs typeface="Verdana"/>
              </a:rPr>
              <a:t>a</a:t>
            </a:r>
            <a:r>
              <a:rPr sz="1600" spc="55" dirty="0">
                <a:solidFill>
                  <a:srgbClr val="040606"/>
                </a:solidFill>
                <a:latin typeface="+mj-lt"/>
                <a:cs typeface="Verdana"/>
              </a:rPr>
              <a:t>n</a:t>
            </a:r>
            <a:r>
              <a:rPr sz="1600" spc="70" dirty="0">
                <a:solidFill>
                  <a:srgbClr val="040606"/>
                </a:solidFill>
                <a:latin typeface="+mj-lt"/>
                <a:cs typeface="Verdana"/>
              </a:rPr>
              <a:t>d</a:t>
            </a:r>
            <a:r>
              <a:rPr sz="1600" spc="-100" dirty="0">
                <a:solidFill>
                  <a:srgbClr val="040606"/>
                </a:solidFill>
                <a:latin typeface="+mj-lt"/>
                <a:cs typeface="Verdana"/>
              </a:rPr>
              <a:t> </a:t>
            </a:r>
            <a:r>
              <a:rPr sz="1600" spc="65" dirty="0">
                <a:solidFill>
                  <a:srgbClr val="040606"/>
                </a:solidFill>
                <a:latin typeface="+mj-lt"/>
                <a:cs typeface="Verdana"/>
              </a:rPr>
              <a:t>d</a:t>
            </a:r>
            <a:r>
              <a:rPr sz="1600" spc="10" dirty="0">
                <a:solidFill>
                  <a:srgbClr val="040606"/>
                </a:solidFill>
                <a:latin typeface="+mj-lt"/>
                <a:cs typeface="Verdana"/>
              </a:rPr>
              <a:t>e</a:t>
            </a:r>
            <a:r>
              <a:rPr sz="1600" spc="-55" dirty="0">
                <a:solidFill>
                  <a:srgbClr val="040606"/>
                </a:solidFill>
                <a:latin typeface="+mj-lt"/>
                <a:cs typeface="Verdana"/>
              </a:rPr>
              <a:t>v</a:t>
            </a:r>
            <a:r>
              <a:rPr sz="1600" spc="10" dirty="0">
                <a:solidFill>
                  <a:srgbClr val="040606"/>
                </a:solidFill>
                <a:latin typeface="+mj-lt"/>
                <a:cs typeface="Verdana"/>
              </a:rPr>
              <a:t>e</a:t>
            </a:r>
            <a:r>
              <a:rPr sz="1600" spc="-10" dirty="0">
                <a:solidFill>
                  <a:srgbClr val="040606"/>
                </a:solidFill>
                <a:latin typeface="+mj-lt"/>
                <a:cs typeface="Verdana"/>
              </a:rPr>
              <a:t>l</a:t>
            </a:r>
            <a:r>
              <a:rPr sz="1600" spc="25" dirty="0">
                <a:solidFill>
                  <a:srgbClr val="040606"/>
                </a:solidFill>
                <a:latin typeface="+mj-lt"/>
                <a:cs typeface="Verdana"/>
              </a:rPr>
              <a:t>o</a:t>
            </a:r>
            <a:r>
              <a:rPr sz="1600" spc="70" dirty="0">
                <a:solidFill>
                  <a:srgbClr val="040606"/>
                </a:solidFill>
                <a:latin typeface="+mj-lt"/>
                <a:cs typeface="Verdana"/>
              </a:rPr>
              <a:t>p</a:t>
            </a:r>
            <a:r>
              <a:rPr lang="de-DE" sz="1600" spc="70" dirty="0">
                <a:solidFill>
                  <a:srgbClr val="040606"/>
                </a:solidFill>
                <a:latin typeface="+mj-lt"/>
                <a:cs typeface="Verdana"/>
              </a:rPr>
              <a:t>ing</a:t>
            </a:r>
            <a:r>
              <a:rPr sz="1600" spc="-100" dirty="0">
                <a:solidFill>
                  <a:srgbClr val="040606"/>
                </a:solidFill>
                <a:latin typeface="+mj-lt"/>
                <a:cs typeface="Verdana"/>
              </a:rPr>
              <a:t> </a:t>
            </a:r>
            <a:r>
              <a:rPr sz="1600" spc="-10" dirty="0">
                <a:solidFill>
                  <a:srgbClr val="040606"/>
                </a:solidFill>
                <a:latin typeface="+mj-lt"/>
                <a:cs typeface="Verdana"/>
              </a:rPr>
              <a:t>a</a:t>
            </a:r>
            <a:r>
              <a:rPr sz="1600" spc="65" dirty="0">
                <a:solidFill>
                  <a:srgbClr val="040606"/>
                </a:solidFill>
                <a:latin typeface="+mj-lt"/>
                <a:cs typeface="Verdana"/>
              </a:rPr>
              <a:t>pp</a:t>
            </a:r>
            <a:r>
              <a:rPr sz="1600" spc="-30" dirty="0">
                <a:solidFill>
                  <a:srgbClr val="040606"/>
                </a:solidFill>
                <a:latin typeface="+mj-lt"/>
                <a:cs typeface="Verdana"/>
              </a:rPr>
              <a:t>r</a:t>
            </a:r>
            <a:r>
              <a:rPr sz="1600" spc="25" dirty="0">
                <a:solidFill>
                  <a:srgbClr val="040606"/>
                </a:solidFill>
                <a:latin typeface="+mj-lt"/>
                <a:cs typeface="Verdana"/>
              </a:rPr>
              <a:t>o</a:t>
            </a:r>
            <a:r>
              <a:rPr sz="1600" spc="65" dirty="0">
                <a:solidFill>
                  <a:srgbClr val="040606"/>
                </a:solidFill>
                <a:latin typeface="+mj-lt"/>
                <a:cs typeface="Verdana"/>
              </a:rPr>
              <a:t>p</a:t>
            </a:r>
            <a:r>
              <a:rPr sz="1600" spc="-30" dirty="0">
                <a:solidFill>
                  <a:srgbClr val="040606"/>
                </a:solidFill>
                <a:latin typeface="+mj-lt"/>
                <a:cs typeface="Verdana"/>
              </a:rPr>
              <a:t>r</a:t>
            </a:r>
            <a:r>
              <a:rPr sz="1600" spc="-10" dirty="0">
                <a:solidFill>
                  <a:srgbClr val="040606"/>
                </a:solidFill>
                <a:latin typeface="+mj-lt"/>
                <a:cs typeface="Verdana"/>
              </a:rPr>
              <a:t>ia</a:t>
            </a:r>
            <a:r>
              <a:rPr sz="1600" spc="15" dirty="0">
                <a:solidFill>
                  <a:srgbClr val="040606"/>
                </a:solidFill>
                <a:latin typeface="+mj-lt"/>
                <a:cs typeface="Verdana"/>
              </a:rPr>
              <a:t>t</a:t>
            </a:r>
            <a:r>
              <a:rPr sz="1600" spc="10" dirty="0">
                <a:solidFill>
                  <a:srgbClr val="040606"/>
                </a:solidFill>
                <a:latin typeface="+mj-lt"/>
                <a:cs typeface="Verdana"/>
              </a:rPr>
              <a:t>e</a:t>
            </a:r>
            <a:r>
              <a:rPr lang="de-DE" sz="1600" spc="10" dirty="0">
                <a:solidFill>
                  <a:srgbClr val="040606"/>
                </a:solidFill>
                <a:latin typeface="+mj-lt"/>
                <a:cs typeface="Verdana"/>
              </a:rPr>
              <a:t> </a:t>
            </a:r>
            <a:r>
              <a:rPr sz="1600" spc="-30" dirty="0">
                <a:solidFill>
                  <a:srgbClr val="040606"/>
                </a:solidFill>
                <a:latin typeface="+mj-lt"/>
                <a:cs typeface="Verdana"/>
              </a:rPr>
              <a:t>services</a:t>
            </a:r>
            <a:endParaRPr sz="1600" dirty="0">
              <a:latin typeface="+mj-lt"/>
              <a:cs typeface="Verdana"/>
            </a:endParaRPr>
          </a:p>
          <a:p>
            <a:pPr marL="2066289">
              <a:lnSpc>
                <a:spcPct val="100000"/>
              </a:lnSpc>
              <a:spcBef>
                <a:spcPts val="380"/>
              </a:spcBef>
              <a:defRPr/>
            </a:pPr>
            <a:endParaRPr lang="hr-HR" sz="800" spc="-20" dirty="0">
              <a:cs typeface="Verdana"/>
            </a:endParaRPr>
          </a:p>
          <a:p>
            <a:pPr marL="2066289">
              <a:lnSpc>
                <a:spcPct val="100000"/>
              </a:lnSpc>
              <a:spcBef>
                <a:spcPts val="380"/>
              </a:spcBef>
              <a:defRPr/>
            </a:pPr>
            <a:endParaRPr lang="hr-HR" sz="800" spc="-20" dirty="0">
              <a:cs typeface="Verdana"/>
            </a:endParaRPr>
          </a:p>
          <a:p>
            <a:pPr marL="2066289">
              <a:lnSpc>
                <a:spcPct val="100000"/>
              </a:lnSpc>
              <a:spcBef>
                <a:spcPts val="380"/>
              </a:spcBef>
              <a:defRPr/>
            </a:pPr>
            <a:endParaRPr lang="hr-HR" sz="800" spc="-20" dirty="0">
              <a:cs typeface="Verdana"/>
            </a:endParaRPr>
          </a:p>
          <a:p>
            <a:pPr marL="2066289">
              <a:lnSpc>
                <a:spcPct val="100000"/>
              </a:lnSpc>
              <a:spcBef>
                <a:spcPts val="380"/>
              </a:spcBef>
              <a:defRPr/>
            </a:pPr>
            <a:r>
              <a:rPr sz="800" spc="-20" dirty="0">
                <a:cs typeface="Verdana"/>
              </a:rPr>
              <a:t>Source:</a:t>
            </a:r>
            <a:r>
              <a:rPr sz="800" spc="-60" dirty="0">
                <a:cs typeface="Verdana"/>
              </a:rPr>
              <a:t> </a:t>
            </a:r>
            <a:r>
              <a:rPr sz="800" spc="15" dirty="0" err="1">
                <a:cs typeface="Verdana"/>
              </a:rPr>
              <a:t>Strategische</a:t>
            </a:r>
            <a:r>
              <a:rPr sz="800" spc="-60" dirty="0">
                <a:cs typeface="Verdana"/>
              </a:rPr>
              <a:t> </a:t>
            </a:r>
            <a:r>
              <a:rPr sz="800" spc="55" dirty="0" err="1">
                <a:cs typeface="Verdana"/>
              </a:rPr>
              <a:t>Planung</a:t>
            </a:r>
            <a:r>
              <a:rPr sz="800" spc="-60" dirty="0">
                <a:cs typeface="Verdana"/>
              </a:rPr>
              <a:t> </a:t>
            </a:r>
            <a:r>
              <a:rPr sz="800" spc="15" dirty="0" err="1">
                <a:cs typeface="Verdana"/>
              </a:rPr>
              <a:t>erfolgreicher</a:t>
            </a:r>
            <a:r>
              <a:rPr sz="800" spc="-60" dirty="0">
                <a:cs typeface="Verdana"/>
              </a:rPr>
              <a:t> </a:t>
            </a:r>
            <a:r>
              <a:rPr sz="800" spc="15" dirty="0" err="1">
                <a:cs typeface="Verdana"/>
              </a:rPr>
              <a:t>Netzwerkarbeit</a:t>
            </a:r>
            <a:r>
              <a:rPr sz="800" spc="15" dirty="0">
                <a:cs typeface="Verdana"/>
              </a:rPr>
              <a:t>-</a:t>
            </a:r>
            <a:r>
              <a:rPr sz="800" spc="-60" dirty="0">
                <a:cs typeface="Verdana"/>
              </a:rPr>
              <a:t> </a:t>
            </a:r>
            <a:r>
              <a:rPr sz="800" spc="40" dirty="0">
                <a:cs typeface="Verdana"/>
              </a:rPr>
              <a:t>Ein</a:t>
            </a:r>
            <a:r>
              <a:rPr sz="800" spc="-60" dirty="0">
                <a:cs typeface="Verdana"/>
              </a:rPr>
              <a:t> </a:t>
            </a:r>
            <a:r>
              <a:rPr sz="800" spc="25" dirty="0" err="1">
                <a:cs typeface="Verdana"/>
              </a:rPr>
              <a:t>Leitfaden</a:t>
            </a:r>
            <a:r>
              <a:rPr sz="800" spc="-60" dirty="0">
                <a:cs typeface="Verdana"/>
              </a:rPr>
              <a:t> </a:t>
            </a:r>
            <a:r>
              <a:rPr sz="800" spc="10" dirty="0" err="1">
                <a:cs typeface="Verdana"/>
              </a:rPr>
              <a:t>für</a:t>
            </a:r>
            <a:r>
              <a:rPr sz="800" spc="-60" dirty="0">
                <a:cs typeface="Verdana"/>
              </a:rPr>
              <a:t> </a:t>
            </a:r>
            <a:r>
              <a:rPr sz="800" spc="20" dirty="0" err="1">
                <a:cs typeface="Verdana"/>
              </a:rPr>
              <a:t>Migrantenorganisationen</a:t>
            </a:r>
            <a:r>
              <a:rPr sz="800" spc="20" dirty="0">
                <a:cs typeface="Verdana"/>
              </a:rPr>
              <a:t>,</a:t>
            </a:r>
            <a:r>
              <a:rPr lang="hr-HR" sz="800" dirty="0">
                <a:cs typeface="Verdana"/>
              </a:rPr>
              <a:t> </a:t>
            </a:r>
            <a:r>
              <a:rPr sz="800" spc="5" dirty="0" err="1">
                <a:cs typeface="Verdana"/>
              </a:rPr>
              <a:t>Herausgeber</a:t>
            </a:r>
            <a:r>
              <a:rPr sz="800" spc="5" dirty="0">
                <a:cs typeface="Verdana"/>
              </a:rPr>
              <a:t>:</a:t>
            </a:r>
            <a:r>
              <a:rPr sz="800" spc="-75" dirty="0">
                <a:cs typeface="Verdana"/>
              </a:rPr>
              <a:t> </a:t>
            </a:r>
            <a:r>
              <a:rPr sz="800" spc="25" dirty="0">
                <a:cs typeface="Verdana"/>
              </a:rPr>
              <a:t>Der</a:t>
            </a:r>
            <a:r>
              <a:rPr sz="800" spc="-75" dirty="0">
                <a:cs typeface="Verdana"/>
              </a:rPr>
              <a:t> </a:t>
            </a:r>
            <a:r>
              <a:rPr sz="800" spc="20" dirty="0" err="1">
                <a:cs typeface="Verdana"/>
              </a:rPr>
              <a:t>Paritätische</a:t>
            </a:r>
            <a:r>
              <a:rPr sz="800" spc="-75" dirty="0">
                <a:cs typeface="Verdana"/>
              </a:rPr>
              <a:t> </a:t>
            </a:r>
            <a:r>
              <a:rPr sz="800" spc="10" dirty="0" err="1">
                <a:cs typeface="Verdana"/>
              </a:rPr>
              <a:t>Gesamtverband</a:t>
            </a:r>
            <a:r>
              <a:rPr sz="800" spc="10" dirty="0">
                <a:cs typeface="Verdana"/>
              </a:rPr>
              <a:t>,</a:t>
            </a:r>
            <a:r>
              <a:rPr sz="800" spc="-70" dirty="0">
                <a:cs typeface="Verdana"/>
              </a:rPr>
              <a:t> </a:t>
            </a:r>
            <a:r>
              <a:rPr sz="800" spc="-210" dirty="0">
                <a:cs typeface="Verdana"/>
              </a:rPr>
              <a:t>1.</a:t>
            </a:r>
            <a:r>
              <a:rPr sz="800" spc="-75" dirty="0">
                <a:cs typeface="Verdana"/>
              </a:rPr>
              <a:t> </a:t>
            </a:r>
            <a:r>
              <a:rPr sz="800" spc="30" dirty="0" err="1">
                <a:cs typeface="Verdana"/>
              </a:rPr>
              <a:t>Auflage</a:t>
            </a:r>
            <a:r>
              <a:rPr sz="800" spc="-75" dirty="0">
                <a:cs typeface="Verdana"/>
              </a:rPr>
              <a:t> </a:t>
            </a:r>
            <a:r>
              <a:rPr sz="800" spc="-140" dirty="0">
                <a:cs typeface="Verdana"/>
              </a:rPr>
              <a:t>2011</a:t>
            </a:r>
            <a:r>
              <a:rPr lang="hr-HR" sz="800" spc="-140" dirty="0">
                <a:cs typeface="Verdana"/>
              </a:rPr>
              <a:t>, </a:t>
            </a:r>
            <a:r>
              <a:rPr sz="800" dirty="0">
                <a:cs typeface="Verdana"/>
              </a:rPr>
              <a:t>https://</a:t>
            </a:r>
            <a:r>
              <a:rPr sz="800" u="sng" dirty="0">
                <a:cs typeface="Verdana"/>
                <a:hlinkClick r:id="rId3" tooltip="http://www.house-of-resources.berlin/wp-content/uploads/2017/06/A4_MSO-netzwerkarbeit_web.pdf"/>
              </a:rPr>
              <a:t>www.house-of-resources.berlin/wp-content/uploads/2017/06/A4_MSO-netzwerkarbeit_web.pdf</a:t>
            </a:r>
            <a:endParaRPr sz="800" dirty="0">
              <a:cs typeface="Verdana"/>
            </a:endParaRPr>
          </a:p>
        </p:txBody>
      </p:sp>
      <p:cxnSp>
        <p:nvCxnSpPr>
          <p:cNvPr id="6" name="Straight Connector 5"/>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p:blipFill>
        <p:spPr bwMode="auto">
          <a:xfrm>
            <a:off x="7645400" y="5933208"/>
            <a:ext cx="3048000" cy="1628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p:nvPr/>
        </p:nvSpPr>
        <p:spPr bwMode="auto">
          <a:xfrm>
            <a:off x="305999" y="0"/>
            <a:ext cx="4577715" cy="7560308"/>
          </a:xfrm>
          <a:custGeom>
            <a:avLst/>
            <a:gdLst/>
            <a:ahLst/>
            <a:cxnLst/>
            <a:rect l="l" t="t" r="r" b="b"/>
            <a:pathLst>
              <a:path w="4577715" h="7560309" extrusionOk="0">
                <a:moveTo>
                  <a:pt x="0" y="0"/>
                </a:moveTo>
                <a:lnTo>
                  <a:pt x="0" y="7560000"/>
                </a:lnTo>
                <a:lnTo>
                  <a:pt x="4577344" y="7560000"/>
                </a:lnTo>
                <a:lnTo>
                  <a:pt x="4577344" y="0"/>
                </a:lnTo>
                <a:lnTo>
                  <a:pt x="0" y="0"/>
                </a:lnTo>
                <a:close/>
              </a:path>
            </a:pathLst>
          </a:custGeom>
          <a:solidFill>
            <a:srgbClr val="FDCF60"/>
          </a:solidFill>
        </p:spPr>
        <p:txBody>
          <a:bodyPr wrap="square" lIns="0" tIns="0" rIns="0" bIns="0" rtlCol="0"/>
          <a:lstStyle/>
          <a:p>
            <a:pPr>
              <a:defRPr/>
            </a:pPr>
            <a:endParaRPr/>
          </a:p>
        </p:txBody>
      </p:sp>
      <p:sp>
        <p:nvSpPr>
          <p:cNvPr id="3" name="object 3"/>
          <p:cNvSpPr/>
          <p:nvPr/>
        </p:nvSpPr>
        <p:spPr bwMode="auto">
          <a:xfrm>
            <a:off x="5543205" y="1461824"/>
            <a:ext cx="541655" cy="69215"/>
          </a:xfrm>
          <a:custGeom>
            <a:avLst/>
            <a:gdLst/>
            <a:ahLst/>
            <a:cxnLst/>
            <a:rect l="l" t="t" r="r" b="b"/>
            <a:pathLst>
              <a:path w="541654" h="69215" extrusionOk="0">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pPr>
              <a:defRPr/>
            </a:pPr>
            <a:endParaRPr/>
          </a:p>
        </p:txBody>
      </p:sp>
      <p:sp>
        <p:nvSpPr>
          <p:cNvPr id="4" name="object 4"/>
          <p:cNvSpPr txBox="1">
            <a:spLocks noGrp="1"/>
          </p:cNvSpPr>
          <p:nvPr>
            <p:ph type="title"/>
          </p:nvPr>
        </p:nvSpPr>
        <p:spPr bwMode="auto">
          <a:xfrm>
            <a:off x="663725" y="430191"/>
            <a:ext cx="9365948" cy="1823850"/>
          </a:xfrm>
          <a:prstGeom prst="rect">
            <a:avLst/>
          </a:prstGeom>
        </p:spPr>
        <p:txBody>
          <a:bodyPr vert="horz" wrap="square" lIns="0" tIns="1218391" rIns="0" bIns="0" rtlCol="0">
            <a:spAutoFit/>
          </a:bodyPr>
          <a:lstStyle/>
          <a:p>
            <a:pPr marL="4879340" marR="5080">
              <a:lnSpc>
                <a:spcPct val="121100"/>
              </a:lnSpc>
              <a:spcBef>
                <a:spcPts val="95"/>
              </a:spcBef>
              <a:defRPr/>
            </a:pPr>
            <a:r>
              <a:rPr sz="1650" b="0" spc="-75" dirty="0">
                <a:solidFill>
                  <a:srgbClr val="16214B"/>
                </a:solidFill>
                <a:latin typeface="+mj-lt"/>
                <a:cs typeface="Verdana"/>
              </a:rPr>
              <a:t>T</a:t>
            </a:r>
            <a:r>
              <a:rPr sz="1650" b="0" spc="65" dirty="0">
                <a:solidFill>
                  <a:srgbClr val="16214B"/>
                </a:solidFill>
                <a:latin typeface="+mj-lt"/>
                <a:cs typeface="Verdana"/>
              </a:rPr>
              <a:t>h</a:t>
            </a:r>
            <a:r>
              <a:rPr sz="1650" b="0" spc="15" dirty="0">
                <a:solidFill>
                  <a:srgbClr val="16214B"/>
                </a:solidFill>
                <a:latin typeface="+mj-lt"/>
                <a:cs typeface="Verdana"/>
              </a:rPr>
              <a:t>e</a:t>
            </a:r>
            <a:r>
              <a:rPr sz="1650" b="0" spc="-150" dirty="0">
                <a:solidFill>
                  <a:srgbClr val="16214B"/>
                </a:solidFill>
                <a:latin typeface="+mj-lt"/>
                <a:cs typeface="Verdana"/>
              </a:rPr>
              <a:t> </a:t>
            </a:r>
            <a:r>
              <a:rPr sz="1650" b="0" spc="-25" dirty="0">
                <a:solidFill>
                  <a:srgbClr val="16214B"/>
                </a:solidFill>
                <a:latin typeface="+mj-lt"/>
                <a:cs typeface="Verdana"/>
              </a:rPr>
              <a:t>a</a:t>
            </a:r>
            <a:r>
              <a:rPr sz="1650" b="0" spc="85" dirty="0">
                <a:solidFill>
                  <a:srgbClr val="16214B"/>
                </a:solidFill>
                <a:latin typeface="+mj-lt"/>
                <a:cs typeface="Verdana"/>
              </a:rPr>
              <a:t>dd</a:t>
            </a:r>
            <a:r>
              <a:rPr sz="1650" b="0" spc="-15" dirty="0">
                <a:solidFill>
                  <a:srgbClr val="16214B"/>
                </a:solidFill>
                <a:latin typeface="+mj-lt"/>
                <a:cs typeface="Verdana"/>
              </a:rPr>
              <a:t>i</a:t>
            </a:r>
            <a:r>
              <a:rPr sz="1650" b="0" spc="15" dirty="0">
                <a:solidFill>
                  <a:srgbClr val="16214B"/>
                </a:solidFill>
                <a:latin typeface="+mj-lt"/>
                <a:cs typeface="Verdana"/>
              </a:rPr>
              <a:t>t</a:t>
            </a:r>
            <a:r>
              <a:rPr sz="1650" b="0" spc="-15" dirty="0">
                <a:solidFill>
                  <a:srgbClr val="16214B"/>
                </a:solidFill>
                <a:latin typeface="+mj-lt"/>
                <a:cs typeface="Verdana"/>
              </a:rPr>
              <a:t>i</a:t>
            </a:r>
            <a:r>
              <a:rPr sz="1650" b="0" spc="25" dirty="0">
                <a:solidFill>
                  <a:srgbClr val="16214B"/>
                </a:solidFill>
                <a:latin typeface="+mj-lt"/>
                <a:cs typeface="Verdana"/>
              </a:rPr>
              <a:t>o</a:t>
            </a:r>
            <a:r>
              <a:rPr sz="1650" b="0" spc="65" dirty="0">
                <a:solidFill>
                  <a:srgbClr val="16214B"/>
                </a:solidFill>
                <a:latin typeface="+mj-lt"/>
                <a:cs typeface="Verdana"/>
              </a:rPr>
              <a:t>n</a:t>
            </a:r>
            <a:r>
              <a:rPr sz="1650" b="0" spc="-25" dirty="0">
                <a:solidFill>
                  <a:srgbClr val="16214B"/>
                </a:solidFill>
                <a:latin typeface="+mj-lt"/>
                <a:cs typeface="Verdana"/>
              </a:rPr>
              <a:t>a</a:t>
            </a:r>
            <a:r>
              <a:rPr sz="1650" b="0" spc="-10" dirty="0">
                <a:solidFill>
                  <a:srgbClr val="16214B"/>
                </a:solidFill>
                <a:latin typeface="+mj-lt"/>
                <a:cs typeface="Verdana"/>
              </a:rPr>
              <a:t>l</a:t>
            </a:r>
            <a:r>
              <a:rPr sz="1650" b="0" spc="-150" dirty="0">
                <a:solidFill>
                  <a:srgbClr val="16214B"/>
                </a:solidFill>
                <a:latin typeface="+mj-lt"/>
                <a:cs typeface="Verdana"/>
              </a:rPr>
              <a:t> </a:t>
            </a:r>
            <a:r>
              <a:rPr sz="1650" b="0" spc="95" dirty="0">
                <a:solidFill>
                  <a:srgbClr val="16214B"/>
                </a:solidFill>
                <a:latin typeface="+mj-lt"/>
                <a:cs typeface="Verdana"/>
              </a:rPr>
              <a:t>w</a:t>
            </a:r>
            <a:r>
              <a:rPr sz="1650" b="0" spc="25" dirty="0">
                <a:solidFill>
                  <a:srgbClr val="16214B"/>
                </a:solidFill>
                <a:latin typeface="+mj-lt"/>
                <a:cs typeface="Verdana"/>
              </a:rPr>
              <a:t>o</a:t>
            </a:r>
            <a:r>
              <a:rPr sz="1650" b="0" spc="-50" dirty="0">
                <a:solidFill>
                  <a:srgbClr val="16214B"/>
                </a:solidFill>
                <a:latin typeface="+mj-lt"/>
                <a:cs typeface="Verdana"/>
              </a:rPr>
              <a:t>r</a:t>
            </a:r>
            <a:r>
              <a:rPr sz="1650" b="0" spc="10" dirty="0">
                <a:solidFill>
                  <a:srgbClr val="16214B"/>
                </a:solidFill>
                <a:latin typeface="+mj-lt"/>
                <a:cs typeface="Verdana"/>
              </a:rPr>
              <a:t>k</a:t>
            </a:r>
            <a:r>
              <a:rPr sz="1650" b="0" spc="-15" dirty="0">
                <a:solidFill>
                  <a:srgbClr val="16214B"/>
                </a:solidFill>
                <a:latin typeface="+mj-lt"/>
                <a:cs typeface="Verdana"/>
              </a:rPr>
              <a:t>l</a:t>
            </a:r>
            <a:r>
              <a:rPr sz="1650" b="0" spc="25" dirty="0">
                <a:solidFill>
                  <a:srgbClr val="16214B"/>
                </a:solidFill>
                <a:latin typeface="+mj-lt"/>
                <a:cs typeface="Verdana"/>
              </a:rPr>
              <a:t>o</a:t>
            </a:r>
            <a:r>
              <a:rPr sz="1650" b="0" spc="-25" dirty="0">
                <a:solidFill>
                  <a:srgbClr val="16214B"/>
                </a:solidFill>
                <a:latin typeface="+mj-lt"/>
                <a:cs typeface="Verdana"/>
              </a:rPr>
              <a:t>a</a:t>
            </a:r>
            <a:r>
              <a:rPr sz="1650" b="0" spc="90" dirty="0">
                <a:solidFill>
                  <a:srgbClr val="16214B"/>
                </a:solidFill>
                <a:latin typeface="+mj-lt"/>
                <a:cs typeface="Verdana"/>
              </a:rPr>
              <a:t>d</a:t>
            </a:r>
            <a:r>
              <a:rPr sz="1650" b="0" spc="-150" dirty="0">
                <a:solidFill>
                  <a:srgbClr val="16214B"/>
                </a:solidFill>
                <a:latin typeface="+mj-lt"/>
                <a:cs typeface="Verdana"/>
              </a:rPr>
              <a:t> </a:t>
            </a:r>
            <a:r>
              <a:rPr lang="hr-HR" sz="1650" b="0" spc="-150" dirty="0">
                <a:solidFill>
                  <a:srgbClr val="16214B"/>
                </a:solidFill>
                <a:latin typeface="+mj-lt"/>
                <a:cs typeface="Verdana"/>
              </a:rPr>
              <a:t>of networking </a:t>
            </a:r>
            <a:r>
              <a:rPr sz="1650" b="0" spc="-60" dirty="0">
                <a:solidFill>
                  <a:srgbClr val="16214B"/>
                </a:solidFill>
                <a:latin typeface="+mj-lt"/>
                <a:cs typeface="Verdana"/>
              </a:rPr>
              <a:t>s</a:t>
            </a:r>
            <a:r>
              <a:rPr sz="1650" b="0" spc="65" dirty="0">
                <a:solidFill>
                  <a:srgbClr val="16214B"/>
                </a:solidFill>
                <a:latin typeface="+mj-lt"/>
                <a:cs typeface="Verdana"/>
              </a:rPr>
              <a:t>h</a:t>
            </a:r>
            <a:r>
              <a:rPr sz="1650" b="0" spc="25" dirty="0">
                <a:solidFill>
                  <a:srgbClr val="16214B"/>
                </a:solidFill>
                <a:latin typeface="+mj-lt"/>
                <a:cs typeface="Verdana"/>
              </a:rPr>
              <a:t>o</a:t>
            </a:r>
            <a:r>
              <a:rPr sz="1650" b="0" spc="60" dirty="0">
                <a:solidFill>
                  <a:srgbClr val="16214B"/>
                </a:solidFill>
                <a:latin typeface="+mj-lt"/>
                <a:cs typeface="Verdana"/>
              </a:rPr>
              <a:t>u</a:t>
            </a:r>
            <a:r>
              <a:rPr sz="1650" b="0" spc="-15" dirty="0">
                <a:solidFill>
                  <a:srgbClr val="16214B"/>
                </a:solidFill>
                <a:latin typeface="+mj-lt"/>
                <a:cs typeface="Verdana"/>
              </a:rPr>
              <a:t>l</a:t>
            </a:r>
            <a:r>
              <a:rPr sz="1650" b="0" spc="90" dirty="0">
                <a:solidFill>
                  <a:srgbClr val="16214B"/>
                </a:solidFill>
                <a:latin typeface="+mj-lt"/>
                <a:cs typeface="Verdana"/>
              </a:rPr>
              <a:t>d</a:t>
            </a:r>
            <a:r>
              <a:rPr sz="1650" b="0" spc="-150" dirty="0">
                <a:solidFill>
                  <a:srgbClr val="16214B"/>
                </a:solidFill>
                <a:latin typeface="+mj-lt"/>
                <a:cs typeface="Verdana"/>
              </a:rPr>
              <a:t> </a:t>
            </a:r>
            <a:r>
              <a:rPr sz="1650" b="0" spc="85" dirty="0">
                <a:solidFill>
                  <a:srgbClr val="16214B"/>
                </a:solidFill>
                <a:latin typeface="+mj-lt"/>
                <a:cs typeface="Verdana"/>
              </a:rPr>
              <a:t>b</a:t>
            </a:r>
            <a:r>
              <a:rPr sz="1650" b="0" spc="10" dirty="0">
                <a:solidFill>
                  <a:srgbClr val="16214B"/>
                </a:solidFill>
                <a:latin typeface="+mj-lt"/>
                <a:cs typeface="Verdana"/>
              </a:rPr>
              <a:t>e </a:t>
            </a:r>
            <a:r>
              <a:rPr sz="1650" b="0" spc="85" dirty="0">
                <a:solidFill>
                  <a:srgbClr val="16214B"/>
                </a:solidFill>
                <a:latin typeface="+mj-lt"/>
                <a:cs typeface="Verdana"/>
              </a:rPr>
              <a:t>d</a:t>
            </a:r>
            <a:r>
              <a:rPr sz="1650" b="0" spc="-15" dirty="0">
                <a:solidFill>
                  <a:srgbClr val="16214B"/>
                </a:solidFill>
                <a:latin typeface="+mj-lt"/>
                <a:cs typeface="Verdana"/>
              </a:rPr>
              <a:t>i</a:t>
            </a:r>
            <a:r>
              <a:rPr sz="1650" b="0" spc="-60" dirty="0">
                <a:solidFill>
                  <a:srgbClr val="16214B"/>
                </a:solidFill>
                <a:latin typeface="+mj-lt"/>
                <a:cs typeface="Verdana"/>
              </a:rPr>
              <a:t>s</a:t>
            </a:r>
            <a:r>
              <a:rPr sz="1650" b="0" spc="65" dirty="0">
                <a:solidFill>
                  <a:srgbClr val="16214B"/>
                </a:solidFill>
                <a:latin typeface="+mj-lt"/>
                <a:cs typeface="Verdana"/>
              </a:rPr>
              <a:t>c</a:t>
            </a:r>
            <a:r>
              <a:rPr sz="1650" b="0" spc="60" dirty="0">
                <a:solidFill>
                  <a:srgbClr val="16214B"/>
                </a:solidFill>
                <a:latin typeface="+mj-lt"/>
                <a:cs typeface="Verdana"/>
              </a:rPr>
              <a:t>u</a:t>
            </a:r>
            <a:r>
              <a:rPr sz="1650" b="0" spc="-60" dirty="0">
                <a:solidFill>
                  <a:srgbClr val="16214B"/>
                </a:solidFill>
                <a:latin typeface="+mj-lt"/>
                <a:cs typeface="Verdana"/>
              </a:rPr>
              <a:t>ss</a:t>
            </a:r>
            <a:r>
              <a:rPr sz="1650" b="0" spc="10" dirty="0">
                <a:solidFill>
                  <a:srgbClr val="16214B"/>
                </a:solidFill>
                <a:latin typeface="+mj-lt"/>
                <a:cs typeface="Verdana"/>
              </a:rPr>
              <a:t>e</a:t>
            </a:r>
            <a:r>
              <a:rPr sz="1650" b="0" spc="90" dirty="0">
                <a:solidFill>
                  <a:srgbClr val="16214B"/>
                </a:solidFill>
                <a:latin typeface="+mj-lt"/>
                <a:cs typeface="Verdana"/>
              </a:rPr>
              <a:t>d</a:t>
            </a:r>
            <a:r>
              <a:rPr sz="1650" b="0" spc="-150" dirty="0">
                <a:solidFill>
                  <a:srgbClr val="16214B"/>
                </a:solidFill>
                <a:latin typeface="+mj-lt"/>
                <a:cs typeface="Verdana"/>
              </a:rPr>
              <a:t> </a:t>
            </a:r>
            <a:r>
              <a:rPr sz="1650" b="0" spc="-15" dirty="0">
                <a:solidFill>
                  <a:srgbClr val="16214B"/>
                </a:solidFill>
                <a:latin typeface="+mj-lt"/>
                <a:cs typeface="Verdana"/>
              </a:rPr>
              <a:t>i</a:t>
            </a:r>
            <a:r>
              <a:rPr sz="1650" b="0" spc="70" dirty="0">
                <a:solidFill>
                  <a:srgbClr val="16214B"/>
                </a:solidFill>
                <a:latin typeface="+mj-lt"/>
                <a:cs typeface="Verdana"/>
              </a:rPr>
              <a:t>n</a:t>
            </a:r>
            <a:r>
              <a:rPr sz="1650" b="0" spc="-150" dirty="0">
                <a:solidFill>
                  <a:srgbClr val="16214B"/>
                </a:solidFill>
                <a:latin typeface="+mj-lt"/>
                <a:cs typeface="Verdana"/>
              </a:rPr>
              <a:t> </a:t>
            </a:r>
            <a:r>
              <a:rPr sz="1650" b="0" spc="15" dirty="0">
                <a:solidFill>
                  <a:srgbClr val="16214B"/>
                </a:solidFill>
                <a:latin typeface="+mj-lt"/>
                <a:cs typeface="Verdana"/>
              </a:rPr>
              <a:t>t</a:t>
            </a:r>
            <a:r>
              <a:rPr sz="1650" b="0" spc="65" dirty="0">
                <a:solidFill>
                  <a:srgbClr val="16214B"/>
                </a:solidFill>
                <a:latin typeface="+mj-lt"/>
                <a:cs typeface="Verdana"/>
              </a:rPr>
              <a:t>h</a:t>
            </a:r>
            <a:r>
              <a:rPr sz="1650" b="0" spc="15" dirty="0">
                <a:solidFill>
                  <a:srgbClr val="16214B"/>
                </a:solidFill>
                <a:latin typeface="+mj-lt"/>
                <a:cs typeface="Verdana"/>
              </a:rPr>
              <a:t>e</a:t>
            </a:r>
            <a:r>
              <a:rPr sz="1650" b="0" spc="-150" dirty="0">
                <a:solidFill>
                  <a:srgbClr val="16214B"/>
                </a:solidFill>
                <a:latin typeface="+mj-lt"/>
                <a:cs typeface="Verdana"/>
              </a:rPr>
              <a:t> </a:t>
            </a:r>
            <a:r>
              <a:rPr sz="1650" b="0" spc="65" dirty="0">
                <a:solidFill>
                  <a:srgbClr val="16214B"/>
                </a:solidFill>
                <a:latin typeface="+mj-lt"/>
                <a:cs typeface="Verdana"/>
              </a:rPr>
              <a:t>c</a:t>
            </a:r>
            <a:r>
              <a:rPr sz="1650" b="0" spc="25" dirty="0">
                <a:solidFill>
                  <a:srgbClr val="16214B"/>
                </a:solidFill>
                <a:latin typeface="+mj-lt"/>
                <a:cs typeface="Verdana"/>
              </a:rPr>
              <a:t>o</a:t>
            </a:r>
            <a:r>
              <a:rPr sz="1650" b="0" spc="65" dirty="0">
                <a:solidFill>
                  <a:srgbClr val="16214B"/>
                </a:solidFill>
                <a:latin typeface="+mj-lt"/>
                <a:cs typeface="Verdana"/>
              </a:rPr>
              <a:t>n</a:t>
            </a:r>
            <a:r>
              <a:rPr sz="1650" b="0" spc="15" dirty="0">
                <a:solidFill>
                  <a:srgbClr val="16214B"/>
                </a:solidFill>
                <a:latin typeface="+mj-lt"/>
                <a:cs typeface="Verdana"/>
              </a:rPr>
              <a:t>t</a:t>
            </a:r>
            <a:r>
              <a:rPr sz="1650" b="0" spc="10" dirty="0">
                <a:solidFill>
                  <a:srgbClr val="16214B"/>
                </a:solidFill>
                <a:latin typeface="+mj-lt"/>
                <a:cs typeface="Verdana"/>
              </a:rPr>
              <a:t>e</a:t>
            </a:r>
            <a:r>
              <a:rPr sz="1650" b="0" spc="-100" dirty="0">
                <a:solidFill>
                  <a:srgbClr val="16214B"/>
                </a:solidFill>
                <a:latin typeface="+mj-lt"/>
                <a:cs typeface="Verdana"/>
              </a:rPr>
              <a:t>x</a:t>
            </a:r>
            <a:r>
              <a:rPr sz="1650" b="0" spc="20" dirty="0">
                <a:solidFill>
                  <a:srgbClr val="16214B"/>
                </a:solidFill>
                <a:latin typeface="+mj-lt"/>
                <a:cs typeface="Verdana"/>
              </a:rPr>
              <a:t>t</a:t>
            </a:r>
            <a:r>
              <a:rPr sz="1650" b="0" spc="-150" dirty="0">
                <a:solidFill>
                  <a:srgbClr val="16214B"/>
                </a:solidFill>
                <a:latin typeface="+mj-lt"/>
                <a:cs typeface="Verdana"/>
              </a:rPr>
              <a:t> </a:t>
            </a:r>
            <a:r>
              <a:rPr sz="1650" b="0" spc="25" dirty="0">
                <a:solidFill>
                  <a:srgbClr val="16214B"/>
                </a:solidFill>
                <a:latin typeface="+mj-lt"/>
                <a:cs typeface="Verdana"/>
              </a:rPr>
              <a:t>o</a:t>
            </a:r>
            <a:r>
              <a:rPr sz="1650" b="0" spc="-20" dirty="0">
                <a:solidFill>
                  <a:srgbClr val="16214B"/>
                </a:solidFill>
                <a:latin typeface="+mj-lt"/>
                <a:cs typeface="Verdana"/>
              </a:rPr>
              <a:t>f</a:t>
            </a:r>
            <a:r>
              <a:rPr sz="1650" b="0" spc="-150" dirty="0">
                <a:solidFill>
                  <a:srgbClr val="16214B"/>
                </a:solidFill>
                <a:latin typeface="+mj-lt"/>
                <a:cs typeface="Verdana"/>
              </a:rPr>
              <a:t> </a:t>
            </a:r>
            <a:r>
              <a:rPr sz="1650" b="0" spc="15" dirty="0">
                <a:solidFill>
                  <a:srgbClr val="16214B"/>
                </a:solidFill>
                <a:latin typeface="+mj-lt"/>
                <a:cs typeface="Verdana"/>
              </a:rPr>
              <a:t>t</a:t>
            </a:r>
            <a:r>
              <a:rPr sz="1650" b="0" spc="65" dirty="0">
                <a:solidFill>
                  <a:srgbClr val="16214B"/>
                </a:solidFill>
                <a:latin typeface="+mj-lt"/>
                <a:cs typeface="Verdana"/>
              </a:rPr>
              <a:t>h</a:t>
            </a:r>
            <a:r>
              <a:rPr sz="1650" b="0" spc="10" dirty="0">
                <a:solidFill>
                  <a:srgbClr val="16214B"/>
                </a:solidFill>
                <a:latin typeface="+mj-lt"/>
                <a:cs typeface="Verdana"/>
              </a:rPr>
              <a:t>e </a:t>
            </a:r>
            <a:r>
              <a:rPr sz="1650" b="0" spc="10" dirty="0" err="1">
                <a:solidFill>
                  <a:srgbClr val="16214B"/>
                </a:solidFill>
                <a:latin typeface="+mj-lt"/>
                <a:cs typeface="Verdana"/>
              </a:rPr>
              <a:t>organisation</a:t>
            </a:r>
            <a:endParaRPr sz="1650" dirty="0">
              <a:latin typeface="+mj-lt"/>
              <a:cs typeface="Verdana"/>
            </a:endParaRPr>
          </a:p>
        </p:txBody>
      </p:sp>
      <p:sp>
        <p:nvSpPr>
          <p:cNvPr id="5" name="object 5"/>
          <p:cNvSpPr/>
          <p:nvPr/>
        </p:nvSpPr>
        <p:spPr bwMode="auto">
          <a:xfrm>
            <a:off x="5543205" y="2838731"/>
            <a:ext cx="541655" cy="69215"/>
          </a:xfrm>
          <a:custGeom>
            <a:avLst/>
            <a:gdLst/>
            <a:ahLst/>
            <a:cxnLst/>
            <a:rect l="l" t="t" r="r" b="b"/>
            <a:pathLst>
              <a:path w="541654" h="69214" extrusionOk="0">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pPr>
              <a:defRPr/>
            </a:pPr>
            <a:endParaRPr/>
          </a:p>
        </p:txBody>
      </p:sp>
      <p:sp>
        <p:nvSpPr>
          <p:cNvPr id="6" name="object 6"/>
          <p:cNvSpPr txBox="1"/>
          <p:nvPr/>
        </p:nvSpPr>
        <p:spPr bwMode="auto">
          <a:xfrm>
            <a:off x="5541079" y="3041108"/>
            <a:ext cx="4039870" cy="939165"/>
          </a:xfrm>
          <a:prstGeom prst="rect">
            <a:avLst/>
          </a:prstGeom>
        </p:spPr>
        <p:txBody>
          <a:bodyPr vert="horz" wrap="square" lIns="0" tIns="12065" rIns="0" bIns="0" rtlCol="0">
            <a:spAutoFit/>
          </a:bodyPr>
          <a:lstStyle/>
          <a:p>
            <a:pPr marL="12700" marR="5080">
              <a:lnSpc>
                <a:spcPct val="121100"/>
              </a:lnSpc>
              <a:spcBef>
                <a:spcPts val="95"/>
              </a:spcBef>
              <a:defRPr/>
            </a:pPr>
            <a:r>
              <a:rPr sz="1650" spc="20" dirty="0">
                <a:solidFill>
                  <a:srgbClr val="16214B"/>
                </a:solidFill>
                <a:cs typeface="Verdana"/>
              </a:rPr>
              <a:t>V</a:t>
            </a:r>
            <a:r>
              <a:rPr sz="1650" spc="-25" dirty="0">
                <a:solidFill>
                  <a:srgbClr val="16214B"/>
                </a:solidFill>
                <a:cs typeface="Verdana"/>
              </a:rPr>
              <a:t>a</a:t>
            </a:r>
            <a:r>
              <a:rPr sz="1650" spc="-15" dirty="0">
                <a:solidFill>
                  <a:srgbClr val="16214B"/>
                </a:solidFill>
                <a:cs typeface="Verdana"/>
              </a:rPr>
              <a:t>l</a:t>
            </a:r>
            <a:r>
              <a:rPr sz="1650" spc="60" dirty="0">
                <a:solidFill>
                  <a:srgbClr val="16214B"/>
                </a:solidFill>
                <a:cs typeface="Verdana"/>
              </a:rPr>
              <a:t>u</a:t>
            </a:r>
            <a:r>
              <a:rPr sz="1650" spc="10" dirty="0">
                <a:solidFill>
                  <a:srgbClr val="16214B"/>
                </a:solidFill>
                <a:cs typeface="Verdana"/>
              </a:rPr>
              <a:t>e</a:t>
            </a:r>
            <a:r>
              <a:rPr sz="1650" spc="-55" dirty="0">
                <a:solidFill>
                  <a:srgbClr val="16214B"/>
                </a:solidFill>
                <a:cs typeface="Verdana"/>
              </a:rPr>
              <a:t>s</a:t>
            </a:r>
            <a:r>
              <a:rPr sz="1650" spc="-150" dirty="0">
                <a:solidFill>
                  <a:srgbClr val="16214B"/>
                </a:solidFill>
                <a:cs typeface="Verdana"/>
              </a:rPr>
              <a:t> </a:t>
            </a:r>
            <a:r>
              <a:rPr sz="1650" spc="-95" dirty="0">
                <a:solidFill>
                  <a:srgbClr val="16214B"/>
                </a:solidFill>
                <a:cs typeface="Verdana"/>
              </a:rPr>
              <a:t>&amp;</a:t>
            </a:r>
            <a:r>
              <a:rPr sz="1650" spc="-150" dirty="0">
                <a:solidFill>
                  <a:srgbClr val="16214B"/>
                </a:solidFill>
                <a:cs typeface="Verdana"/>
              </a:rPr>
              <a:t> </a:t>
            </a:r>
            <a:r>
              <a:rPr sz="1650" spc="-15" dirty="0">
                <a:solidFill>
                  <a:srgbClr val="16214B"/>
                </a:solidFill>
                <a:cs typeface="Verdana"/>
              </a:rPr>
              <a:t>i</a:t>
            </a:r>
            <a:r>
              <a:rPr sz="1650" spc="85" dirty="0">
                <a:solidFill>
                  <a:srgbClr val="16214B"/>
                </a:solidFill>
                <a:cs typeface="Verdana"/>
              </a:rPr>
              <a:t>d</a:t>
            </a:r>
            <a:r>
              <a:rPr sz="1650" spc="10" dirty="0">
                <a:solidFill>
                  <a:srgbClr val="16214B"/>
                </a:solidFill>
                <a:cs typeface="Verdana"/>
              </a:rPr>
              <a:t>e</a:t>
            </a:r>
            <a:r>
              <a:rPr sz="1650" spc="65" dirty="0">
                <a:solidFill>
                  <a:srgbClr val="16214B"/>
                </a:solidFill>
                <a:cs typeface="Verdana"/>
              </a:rPr>
              <a:t>n</a:t>
            </a:r>
            <a:r>
              <a:rPr sz="1650" spc="15" dirty="0">
                <a:solidFill>
                  <a:srgbClr val="16214B"/>
                </a:solidFill>
                <a:cs typeface="Verdana"/>
              </a:rPr>
              <a:t>t</a:t>
            </a:r>
            <a:r>
              <a:rPr sz="1650" spc="-15" dirty="0">
                <a:solidFill>
                  <a:srgbClr val="16214B"/>
                </a:solidFill>
                <a:cs typeface="Verdana"/>
              </a:rPr>
              <a:t>i</a:t>
            </a:r>
            <a:r>
              <a:rPr sz="1650" spc="15" dirty="0">
                <a:solidFill>
                  <a:srgbClr val="16214B"/>
                </a:solidFill>
                <a:cs typeface="Verdana"/>
              </a:rPr>
              <a:t>t</a:t>
            </a:r>
            <a:r>
              <a:rPr sz="1650" spc="-85" dirty="0">
                <a:solidFill>
                  <a:srgbClr val="16214B"/>
                </a:solidFill>
                <a:cs typeface="Verdana"/>
              </a:rPr>
              <a:t>y</a:t>
            </a:r>
            <a:r>
              <a:rPr sz="1650" spc="-150" dirty="0">
                <a:solidFill>
                  <a:srgbClr val="16214B"/>
                </a:solidFill>
                <a:cs typeface="Verdana"/>
              </a:rPr>
              <a:t> </a:t>
            </a:r>
            <a:r>
              <a:rPr sz="1650" spc="25" dirty="0">
                <a:solidFill>
                  <a:srgbClr val="16214B"/>
                </a:solidFill>
                <a:cs typeface="Verdana"/>
              </a:rPr>
              <a:t>o</a:t>
            </a:r>
            <a:r>
              <a:rPr sz="1650" spc="-20" dirty="0">
                <a:solidFill>
                  <a:srgbClr val="16214B"/>
                </a:solidFill>
                <a:cs typeface="Verdana"/>
              </a:rPr>
              <a:t>f</a:t>
            </a:r>
            <a:r>
              <a:rPr sz="1650" spc="-150" dirty="0">
                <a:solidFill>
                  <a:srgbClr val="16214B"/>
                </a:solidFill>
                <a:cs typeface="Verdana"/>
              </a:rPr>
              <a:t> </a:t>
            </a:r>
            <a:r>
              <a:rPr sz="1650" spc="15" dirty="0">
                <a:solidFill>
                  <a:srgbClr val="16214B"/>
                </a:solidFill>
                <a:cs typeface="Verdana"/>
              </a:rPr>
              <a:t>t</a:t>
            </a:r>
            <a:r>
              <a:rPr sz="1650" spc="65" dirty="0">
                <a:solidFill>
                  <a:srgbClr val="16214B"/>
                </a:solidFill>
                <a:cs typeface="Verdana"/>
              </a:rPr>
              <a:t>h</a:t>
            </a:r>
            <a:r>
              <a:rPr sz="1650" spc="15" dirty="0">
                <a:solidFill>
                  <a:srgbClr val="16214B"/>
                </a:solidFill>
                <a:cs typeface="Verdana"/>
              </a:rPr>
              <a:t>e</a:t>
            </a:r>
            <a:r>
              <a:rPr sz="1650" spc="-150" dirty="0">
                <a:solidFill>
                  <a:srgbClr val="16214B"/>
                </a:solidFill>
                <a:cs typeface="Verdana"/>
              </a:rPr>
              <a:t> </a:t>
            </a:r>
            <a:r>
              <a:rPr sz="1650" spc="25" dirty="0">
                <a:solidFill>
                  <a:srgbClr val="16214B"/>
                </a:solidFill>
                <a:cs typeface="Verdana"/>
              </a:rPr>
              <a:t>o</a:t>
            </a:r>
            <a:r>
              <a:rPr sz="1650" spc="95" dirty="0">
                <a:solidFill>
                  <a:srgbClr val="16214B"/>
                </a:solidFill>
                <a:cs typeface="Verdana"/>
              </a:rPr>
              <a:t>w</a:t>
            </a:r>
            <a:r>
              <a:rPr sz="1650" spc="50" dirty="0">
                <a:solidFill>
                  <a:srgbClr val="16214B"/>
                </a:solidFill>
                <a:cs typeface="Verdana"/>
              </a:rPr>
              <a:t>n </a:t>
            </a:r>
            <a:r>
              <a:rPr sz="1650" spc="-25" dirty="0">
                <a:solidFill>
                  <a:srgbClr val="16214B"/>
                </a:solidFill>
                <a:cs typeface="Verdana"/>
              </a:rPr>
              <a:t>a</a:t>
            </a:r>
            <a:r>
              <a:rPr sz="1650" spc="-60" dirty="0">
                <a:solidFill>
                  <a:srgbClr val="16214B"/>
                </a:solidFill>
                <a:cs typeface="Verdana"/>
              </a:rPr>
              <a:t>ss</a:t>
            </a:r>
            <a:r>
              <a:rPr sz="1650" spc="25" dirty="0">
                <a:solidFill>
                  <a:srgbClr val="16214B"/>
                </a:solidFill>
                <a:cs typeface="Verdana"/>
              </a:rPr>
              <a:t>o</a:t>
            </a:r>
            <a:r>
              <a:rPr sz="1650" spc="65" dirty="0">
                <a:solidFill>
                  <a:srgbClr val="16214B"/>
                </a:solidFill>
                <a:cs typeface="Verdana"/>
              </a:rPr>
              <a:t>c</a:t>
            </a:r>
            <a:r>
              <a:rPr sz="1650" spc="-15" dirty="0">
                <a:solidFill>
                  <a:srgbClr val="16214B"/>
                </a:solidFill>
                <a:cs typeface="Verdana"/>
              </a:rPr>
              <a:t>i</a:t>
            </a:r>
            <a:r>
              <a:rPr sz="1650" spc="-25" dirty="0">
                <a:solidFill>
                  <a:srgbClr val="16214B"/>
                </a:solidFill>
                <a:cs typeface="Verdana"/>
              </a:rPr>
              <a:t>a</a:t>
            </a:r>
            <a:r>
              <a:rPr sz="1650" spc="15" dirty="0">
                <a:solidFill>
                  <a:srgbClr val="16214B"/>
                </a:solidFill>
                <a:cs typeface="Verdana"/>
              </a:rPr>
              <a:t>t</a:t>
            </a:r>
            <a:r>
              <a:rPr sz="1650" spc="-15" dirty="0">
                <a:solidFill>
                  <a:srgbClr val="16214B"/>
                </a:solidFill>
                <a:cs typeface="Verdana"/>
              </a:rPr>
              <a:t>i</a:t>
            </a:r>
            <a:r>
              <a:rPr sz="1650" spc="25" dirty="0">
                <a:solidFill>
                  <a:srgbClr val="16214B"/>
                </a:solidFill>
                <a:cs typeface="Verdana"/>
              </a:rPr>
              <a:t>o</a:t>
            </a:r>
            <a:r>
              <a:rPr sz="1650" spc="70" dirty="0">
                <a:solidFill>
                  <a:srgbClr val="16214B"/>
                </a:solidFill>
                <a:cs typeface="Verdana"/>
              </a:rPr>
              <a:t>n</a:t>
            </a:r>
            <a:r>
              <a:rPr sz="1650" spc="-150" dirty="0">
                <a:solidFill>
                  <a:srgbClr val="16214B"/>
                </a:solidFill>
                <a:cs typeface="Verdana"/>
              </a:rPr>
              <a:t> </a:t>
            </a:r>
            <a:r>
              <a:rPr sz="1650" spc="-60" dirty="0">
                <a:solidFill>
                  <a:srgbClr val="16214B"/>
                </a:solidFill>
                <a:cs typeface="Verdana"/>
              </a:rPr>
              <a:t>s</a:t>
            </a:r>
            <a:r>
              <a:rPr sz="1650" spc="65" dirty="0">
                <a:solidFill>
                  <a:srgbClr val="16214B"/>
                </a:solidFill>
                <a:cs typeface="Verdana"/>
              </a:rPr>
              <a:t>h</a:t>
            </a:r>
            <a:r>
              <a:rPr sz="1650" spc="25" dirty="0">
                <a:solidFill>
                  <a:srgbClr val="16214B"/>
                </a:solidFill>
                <a:cs typeface="Verdana"/>
              </a:rPr>
              <a:t>o</a:t>
            </a:r>
            <a:r>
              <a:rPr sz="1650" spc="60" dirty="0">
                <a:solidFill>
                  <a:srgbClr val="16214B"/>
                </a:solidFill>
                <a:cs typeface="Verdana"/>
              </a:rPr>
              <a:t>u</a:t>
            </a:r>
            <a:r>
              <a:rPr sz="1650" spc="-15" dirty="0">
                <a:solidFill>
                  <a:srgbClr val="16214B"/>
                </a:solidFill>
                <a:cs typeface="Verdana"/>
              </a:rPr>
              <a:t>l</a:t>
            </a:r>
            <a:r>
              <a:rPr sz="1650" spc="90" dirty="0">
                <a:solidFill>
                  <a:srgbClr val="16214B"/>
                </a:solidFill>
                <a:cs typeface="Verdana"/>
              </a:rPr>
              <a:t>d</a:t>
            </a:r>
            <a:r>
              <a:rPr sz="1650" spc="-150" dirty="0">
                <a:solidFill>
                  <a:srgbClr val="16214B"/>
                </a:solidFill>
                <a:cs typeface="Verdana"/>
              </a:rPr>
              <a:t> </a:t>
            </a:r>
            <a:r>
              <a:rPr sz="1650" spc="85" dirty="0">
                <a:solidFill>
                  <a:srgbClr val="16214B"/>
                </a:solidFill>
                <a:cs typeface="Verdana"/>
              </a:rPr>
              <a:t>b</a:t>
            </a:r>
            <a:r>
              <a:rPr sz="1650" spc="15" dirty="0">
                <a:solidFill>
                  <a:srgbClr val="16214B"/>
                </a:solidFill>
                <a:cs typeface="Verdana"/>
              </a:rPr>
              <a:t>e</a:t>
            </a:r>
            <a:r>
              <a:rPr sz="1650" spc="-150" dirty="0">
                <a:solidFill>
                  <a:srgbClr val="16214B"/>
                </a:solidFill>
                <a:cs typeface="Verdana"/>
              </a:rPr>
              <a:t> </a:t>
            </a:r>
            <a:r>
              <a:rPr sz="1650" spc="85" dirty="0">
                <a:solidFill>
                  <a:srgbClr val="16214B"/>
                </a:solidFill>
                <a:cs typeface="Verdana"/>
              </a:rPr>
              <a:t>p</a:t>
            </a:r>
            <a:r>
              <a:rPr sz="1650" spc="-50" dirty="0">
                <a:solidFill>
                  <a:srgbClr val="16214B"/>
                </a:solidFill>
                <a:cs typeface="Verdana"/>
              </a:rPr>
              <a:t>r</a:t>
            </a:r>
            <a:r>
              <a:rPr sz="1650" spc="10" dirty="0">
                <a:solidFill>
                  <a:srgbClr val="16214B"/>
                </a:solidFill>
                <a:cs typeface="Verdana"/>
              </a:rPr>
              <a:t>e</a:t>
            </a:r>
            <a:r>
              <a:rPr sz="1650" spc="-60" dirty="0">
                <a:solidFill>
                  <a:srgbClr val="16214B"/>
                </a:solidFill>
                <a:cs typeface="Verdana"/>
              </a:rPr>
              <a:t>s</a:t>
            </a:r>
            <a:r>
              <a:rPr sz="1650" spc="10" dirty="0">
                <a:solidFill>
                  <a:srgbClr val="16214B"/>
                </a:solidFill>
                <a:cs typeface="Verdana"/>
              </a:rPr>
              <a:t>e</a:t>
            </a:r>
            <a:r>
              <a:rPr sz="1650" spc="-50" dirty="0">
                <a:solidFill>
                  <a:srgbClr val="16214B"/>
                </a:solidFill>
                <a:cs typeface="Verdana"/>
              </a:rPr>
              <a:t>r</a:t>
            </a:r>
            <a:r>
              <a:rPr sz="1650" spc="-90" dirty="0">
                <a:solidFill>
                  <a:srgbClr val="16214B"/>
                </a:solidFill>
                <a:cs typeface="Verdana"/>
              </a:rPr>
              <a:t>v</a:t>
            </a:r>
            <a:r>
              <a:rPr sz="1650" spc="10" dirty="0">
                <a:solidFill>
                  <a:srgbClr val="16214B"/>
                </a:solidFill>
                <a:cs typeface="Verdana"/>
              </a:rPr>
              <a:t>e</a:t>
            </a:r>
            <a:r>
              <a:rPr sz="1650" spc="65" dirty="0">
                <a:solidFill>
                  <a:srgbClr val="16214B"/>
                </a:solidFill>
                <a:cs typeface="Verdana"/>
              </a:rPr>
              <a:t>d</a:t>
            </a:r>
            <a:r>
              <a:rPr lang="hr-HR" sz="1650" spc="65" dirty="0">
                <a:solidFill>
                  <a:srgbClr val="16214B"/>
                </a:solidFill>
                <a:cs typeface="Verdana"/>
              </a:rPr>
              <a:t>, </a:t>
            </a:r>
            <a:r>
              <a:rPr sz="1650" spc="85" dirty="0">
                <a:solidFill>
                  <a:srgbClr val="16214B"/>
                </a:solidFill>
                <a:cs typeface="Verdana"/>
              </a:rPr>
              <a:t>d</a:t>
            </a:r>
            <a:r>
              <a:rPr sz="1650" spc="10" dirty="0">
                <a:solidFill>
                  <a:srgbClr val="16214B"/>
                </a:solidFill>
                <a:cs typeface="Verdana"/>
              </a:rPr>
              <a:t>e</a:t>
            </a:r>
            <a:r>
              <a:rPr sz="1650" spc="-60" dirty="0">
                <a:solidFill>
                  <a:srgbClr val="16214B"/>
                </a:solidFill>
                <a:cs typeface="Verdana"/>
              </a:rPr>
              <a:t>s</a:t>
            </a:r>
            <a:r>
              <a:rPr sz="1650" spc="85" dirty="0">
                <a:solidFill>
                  <a:srgbClr val="16214B"/>
                </a:solidFill>
                <a:cs typeface="Verdana"/>
              </a:rPr>
              <a:t>p</a:t>
            </a:r>
            <a:r>
              <a:rPr sz="1650" spc="-15" dirty="0">
                <a:solidFill>
                  <a:srgbClr val="16214B"/>
                </a:solidFill>
                <a:cs typeface="Verdana"/>
              </a:rPr>
              <a:t>i</a:t>
            </a:r>
            <a:r>
              <a:rPr sz="1650" spc="15" dirty="0">
                <a:solidFill>
                  <a:srgbClr val="16214B"/>
                </a:solidFill>
                <a:cs typeface="Verdana"/>
              </a:rPr>
              <a:t>te</a:t>
            </a:r>
            <a:r>
              <a:rPr sz="1650" spc="-150" dirty="0">
                <a:solidFill>
                  <a:srgbClr val="16214B"/>
                </a:solidFill>
                <a:cs typeface="Verdana"/>
              </a:rPr>
              <a:t> </a:t>
            </a:r>
            <a:r>
              <a:rPr sz="1650" spc="-25" dirty="0">
                <a:solidFill>
                  <a:srgbClr val="16214B"/>
                </a:solidFill>
                <a:cs typeface="Verdana"/>
              </a:rPr>
              <a:t>a</a:t>
            </a:r>
            <a:r>
              <a:rPr sz="1650" spc="65" dirty="0">
                <a:solidFill>
                  <a:srgbClr val="16214B"/>
                </a:solidFill>
                <a:cs typeface="Verdana"/>
              </a:rPr>
              <a:t>c</a:t>
            </a:r>
            <a:r>
              <a:rPr sz="1650" spc="15" dirty="0">
                <a:solidFill>
                  <a:srgbClr val="16214B"/>
                </a:solidFill>
                <a:cs typeface="Verdana"/>
              </a:rPr>
              <a:t>t</a:t>
            </a:r>
            <a:r>
              <a:rPr sz="1650" spc="-15" dirty="0">
                <a:solidFill>
                  <a:srgbClr val="16214B"/>
                </a:solidFill>
                <a:cs typeface="Verdana"/>
              </a:rPr>
              <a:t>i</a:t>
            </a:r>
            <a:r>
              <a:rPr sz="1650" spc="-90" dirty="0">
                <a:solidFill>
                  <a:srgbClr val="16214B"/>
                </a:solidFill>
                <a:cs typeface="Verdana"/>
              </a:rPr>
              <a:t>v</a:t>
            </a:r>
            <a:r>
              <a:rPr sz="1650" spc="-15" dirty="0">
                <a:solidFill>
                  <a:srgbClr val="16214B"/>
                </a:solidFill>
                <a:cs typeface="Verdana"/>
              </a:rPr>
              <a:t>i</a:t>
            </a:r>
            <a:r>
              <a:rPr sz="1650" spc="15" dirty="0">
                <a:solidFill>
                  <a:srgbClr val="16214B"/>
                </a:solidFill>
                <a:cs typeface="Verdana"/>
              </a:rPr>
              <a:t>t</a:t>
            </a:r>
            <a:r>
              <a:rPr sz="1650" spc="-15" dirty="0">
                <a:solidFill>
                  <a:srgbClr val="16214B"/>
                </a:solidFill>
                <a:cs typeface="Verdana"/>
              </a:rPr>
              <a:t>i</a:t>
            </a:r>
            <a:r>
              <a:rPr sz="1650" spc="10" dirty="0">
                <a:solidFill>
                  <a:srgbClr val="16214B"/>
                </a:solidFill>
                <a:cs typeface="Verdana"/>
              </a:rPr>
              <a:t>e</a:t>
            </a:r>
            <a:r>
              <a:rPr sz="1650" spc="-55" dirty="0">
                <a:solidFill>
                  <a:srgbClr val="16214B"/>
                </a:solidFill>
                <a:cs typeface="Verdana"/>
              </a:rPr>
              <a:t>s</a:t>
            </a:r>
            <a:r>
              <a:rPr sz="1650" spc="-150" dirty="0">
                <a:solidFill>
                  <a:srgbClr val="16214B"/>
                </a:solidFill>
                <a:cs typeface="Verdana"/>
              </a:rPr>
              <a:t> </a:t>
            </a:r>
            <a:r>
              <a:rPr sz="1650" spc="-15" dirty="0">
                <a:solidFill>
                  <a:srgbClr val="16214B"/>
                </a:solidFill>
                <a:cs typeface="Verdana"/>
              </a:rPr>
              <a:t>i</a:t>
            </a:r>
            <a:r>
              <a:rPr sz="1650" spc="70" dirty="0">
                <a:solidFill>
                  <a:srgbClr val="16214B"/>
                </a:solidFill>
                <a:cs typeface="Verdana"/>
              </a:rPr>
              <a:t>n</a:t>
            </a:r>
            <a:r>
              <a:rPr sz="1650" spc="-150" dirty="0">
                <a:solidFill>
                  <a:srgbClr val="16214B"/>
                </a:solidFill>
                <a:cs typeface="Verdana"/>
              </a:rPr>
              <a:t> </a:t>
            </a:r>
            <a:r>
              <a:rPr sz="1650" spc="85" dirty="0">
                <a:solidFill>
                  <a:srgbClr val="16214B"/>
                </a:solidFill>
                <a:cs typeface="Verdana"/>
              </a:rPr>
              <a:t>d</a:t>
            </a:r>
            <a:r>
              <a:rPr sz="1650" spc="-15" dirty="0">
                <a:solidFill>
                  <a:srgbClr val="16214B"/>
                </a:solidFill>
                <a:cs typeface="Verdana"/>
              </a:rPr>
              <a:t>i</a:t>
            </a:r>
            <a:r>
              <a:rPr sz="1650" spc="-25" dirty="0">
                <a:solidFill>
                  <a:srgbClr val="16214B"/>
                </a:solidFill>
                <a:cs typeface="Verdana"/>
              </a:rPr>
              <a:t>ff</a:t>
            </a:r>
            <a:r>
              <a:rPr sz="1650" spc="10" dirty="0">
                <a:solidFill>
                  <a:srgbClr val="16214B"/>
                </a:solidFill>
                <a:cs typeface="Verdana"/>
              </a:rPr>
              <a:t>e</a:t>
            </a:r>
            <a:r>
              <a:rPr sz="1650" spc="-50" dirty="0">
                <a:solidFill>
                  <a:srgbClr val="16214B"/>
                </a:solidFill>
                <a:cs typeface="Verdana"/>
              </a:rPr>
              <a:t>r</a:t>
            </a:r>
            <a:r>
              <a:rPr sz="1650" spc="10" dirty="0">
                <a:solidFill>
                  <a:srgbClr val="16214B"/>
                </a:solidFill>
                <a:cs typeface="Verdana"/>
              </a:rPr>
              <a:t>e</a:t>
            </a:r>
            <a:r>
              <a:rPr sz="1650" spc="65" dirty="0">
                <a:solidFill>
                  <a:srgbClr val="16214B"/>
                </a:solidFill>
                <a:cs typeface="Verdana"/>
              </a:rPr>
              <a:t>n</a:t>
            </a:r>
            <a:r>
              <a:rPr sz="1650" spc="20" dirty="0">
                <a:solidFill>
                  <a:srgbClr val="16214B"/>
                </a:solidFill>
                <a:cs typeface="Verdana"/>
              </a:rPr>
              <a:t>t</a:t>
            </a:r>
            <a:r>
              <a:rPr sz="1650" spc="-150" dirty="0">
                <a:solidFill>
                  <a:srgbClr val="16214B"/>
                </a:solidFill>
                <a:cs typeface="Verdana"/>
              </a:rPr>
              <a:t> </a:t>
            </a:r>
            <a:r>
              <a:rPr sz="1650" spc="65" dirty="0">
                <a:solidFill>
                  <a:srgbClr val="16214B"/>
                </a:solidFill>
                <a:cs typeface="Verdana"/>
              </a:rPr>
              <a:t>n</a:t>
            </a:r>
            <a:r>
              <a:rPr sz="1650" spc="10" dirty="0">
                <a:solidFill>
                  <a:srgbClr val="16214B"/>
                </a:solidFill>
                <a:cs typeface="Verdana"/>
              </a:rPr>
              <a:t>e</a:t>
            </a:r>
            <a:r>
              <a:rPr sz="1650" spc="15" dirty="0">
                <a:solidFill>
                  <a:srgbClr val="16214B"/>
                </a:solidFill>
                <a:cs typeface="Verdana"/>
              </a:rPr>
              <a:t>t</a:t>
            </a:r>
            <a:r>
              <a:rPr sz="1650" spc="95" dirty="0">
                <a:solidFill>
                  <a:srgbClr val="16214B"/>
                </a:solidFill>
                <a:cs typeface="Verdana"/>
              </a:rPr>
              <a:t>w</a:t>
            </a:r>
            <a:r>
              <a:rPr sz="1650" spc="25" dirty="0">
                <a:solidFill>
                  <a:srgbClr val="16214B"/>
                </a:solidFill>
                <a:cs typeface="Verdana"/>
              </a:rPr>
              <a:t>o</a:t>
            </a:r>
            <a:r>
              <a:rPr sz="1650" spc="-50" dirty="0">
                <a:solidFill>
                  <a:srgbClr val="16214B"/>
                </a:solidFill>
                <a:cs typeface="Verdana"/>
              </a:rPr>
              <a:t>r</a:t>
            </a:r>
            <a:r>
              <a:rPr sz="1650" spc="10" dirty="0">
                <a:solidFill>
                  <a:srgbClr val="16214B"/>
                </a:solidFill>
                <a:cs typeface="Verdana"/>
              </a:rPr>
              <a:t>k</a:t>
            </a:r>
            <a:r>
              <a:rPr sz="1650" spc="-55" dirty="0">
                <a:solidFill>
                  <a:srgbClr val="16214B"/>
                </a:solidFill>
                <a:cs typeface="Verdana"/>
              </a:rPr>
              <a:t>s</a:t>
            </a:r>
            <a:endParaRPr sz="1650" dirty="0">
              <a:cs typeface="Verdana"/>
            </a:endParaRPr>
          </a:p>
        </p:txBody>
      </p:sp>
      <p:sp>
        <p:nvSpPr>
          <p:cNvPr id="7" name="object 7"/>
          <p:cNvSpPr/>
          <p:nvPr/>
        </p:nvSpPr>
        <p:spPr bwMode="auto">
          <a:xfrm>
            <a:off x="5557983" y="4489590"/>
            <a:ext cx="541655" cy="69215"/>
          </a:xfrm>
          <a:custGeom>
            <a:avLst/>
            <a:gdLst/>
            <a:ahLst/>
            <a:cxnLst/>
            <a:rect l="l" t="t" r="r" b="b"/>
            <a:pathLst>
              <a:path w="541654" h="69214" extrusionOk="0">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pPr>
              <a:defRPr/>
            </a:pPr>
            <a:endParaRPr/>
          </a:p>
        </p:txBody>
      </p:sp>
      <p:sp>
        <p:nvSpPr>
          <p:cNvPr id="8" name="object 8"/>
          <p:cNvSpPr txBox="1"/>
          <p:nvPr/>
        </p:nvSpPr>
        <p:spPr bwMode="auto">
          <a:xfrm>
            <a:off x="5508465" y="4626504"/>
            <a:ext cx="4020820" cy="1527534"/>
          </a:xfrm>
          <a:prstGeom prst="rect">
            <a:avLst/>
          </a:prstGeom>
        </p:spPr>
        <p:txBody>
          <a:bodyPr vert="horz" wrap="square" lIns="0" tIns="12065" rIns="0" bIns="0" rtlCol="0">
            <a:spAutoFit/>
          </a:bodyPr>
          <a:lstStyle/>
          <a:p>
            <a:pPr marL="12700" marR="5080">
              <a:lnSpc>
                <a:spcPct val="121100"/>
              </a:lnSpc>
              <a:spcBef>
                <a:spcPts val="95"/>
              </a:spcBef>
              <a:defRPr/>
            </a:pPr>
            <a:r>
              <a:rPr sz="1650" spc="100" dirty="0">
                <a:solidFill>
                  <a:srgbClr val="16214B"/>
                </a:solidFill>
                <a:cs typeface="Verdana"/>
              </a:rPr>
              <a:t>N</a:t>
            </a:r>
            <a:r>
              <a:rPr sz="1650" spc="10" dirty="0">
                <a:solidFill>
                  <a:srgbClr val="16214B"/>
                </a:solidFill>
                <a:cs typeface="Verdana"/>
              </a:rPr>
              <a:t>e</a:t>
            </a:r>
            <a:r>
              <a:rPr sz="1650" spc="15" dirty="0">
                <a:solidFill>
                  <a:srgbClr val="16214B"/>
                </a:solidFill>
                <a:cs typeface="Verdana"/>
              </a:rPr>
              <a:t>t</a:t>
            </a:r>
            <a:r>
              <a:rPr sz="1650" spc="95" dirty="0">
                <a:solidFill>
                  <a:srgbClr val="16214B"/>
                </a:solidFill>
                <a:cs typeface="Verdana"/>
              </a:rPr>
              <a:t>w</a:t>
            </a:r>
            <a:r>
              <a:rPr sz="1650" spc="25" dirty="0">
                <a:solidFill>
                  <a:srgbClr val="16214B"/>
                </a:solidFill>
                <a:cs typeface="Verdana"/>
              </a:rPr>
              <a:t>o</a:t>
            </a:r>
            <a:r>
              <a:rPr sz="1650" spc="-50" dirty="0">
                <a:solidFill>
                  <a:srgbClr val="16214B"/>
                </a:solidFill>
                <a:cs typeface="Verdana"/>
              </a:rPr>
              <a:t>r</a:t>
            </a:r>
            <a:r>
              <a:rPr sz="1650" spc="10" dirty="0">
                <a:solidFill>
                  <a:srgbClr val="16214B"/>
                </a:solidFill>
                <a:cs typeface="Verdana"/>
              </a:rPr>
              <a:t>k</a:t>
            </a:r>
            <a:r>
              <a:rPr sz="1650" spc="-15" dirty="0">
                <a:solidFill>
                  <a:srgbClr val="16214B"/>
                </a:solidFill>
                <a:cs typeface="Verdana"/>
              </a:rPr>
              <a:t>i</a:t>
            </a:r>
            <a:r>
              <a:rPr sz="1650" spc="65" dirty="0">
                <a:solidFill>
                  <a:srgbClr val="16214B"/>
                </a:solidFill>
                <a:cs typeface="Verdana"/>
              </a:rPr>
              <a:t>n</a:t>
            </a:r>
            <a:r>
              <a:rPr sz="1650" spc="105" dirty="0">
                <a:solidFill>
                  <a:srgbClr val="16214B"/>
                </a:solidFill>
                <a:cs typeface="Verdana"/>
              </a:rPr>
              <a:t>g</a:t>
            </a:r>
            <a:r>
              <a:rPr sz="1650" spc="-150" dirty="0">
                <a:solidFill>
                  <a:srgbClr val="16214B"/>
                </a:solidFill>
                <a:cs typeface="Verdana"/>
              </a:rPr>
              <a:t> </a:t>
            </a:r>
            <a:r>
              <a:rPr sz="1650" spc="65" dirty="0">
                <a:solidFill>
                  <a:srgbClr val="16214B"/>
                </a:solidFill>
                <a:cs typeface="Verdana"/>
              </a:rPr>
              <a:t>c</a:t>
            </a:r>
            <a:r>
              <a:rPr sz="1650" spc="-25" dirty="0">
                <a:solidFill>
                  <a:srgbClr val="16214B"/>
                </a:solidFill>
                <a:cs typeface="Verdana"/>
              </a:rPr>
              <a:t>a</a:t>
            </a:r>
            <a:r>
              <a:rPr sz="1650" spc="70" dirty="0">
                <a:solidFill>
                  <a:srgbClr val="16214B"/>
                </a:solidFill>
                <a:cs typeface="Verdana"/>
              </a:rPr>
              <a:t>n</a:t>
            </a:r>
            <a:r>
              <a:rPr sz="1650" spc="-150" dirty="0">
                <a:solidFill>
                  <a:srgbClr val="16214B"/>
                </a:solidFill>
                <a:cs typeface="Verdana"/>
              </a:rPr>
              <a:t> </a:t>
            </a:r>
            <a:r>
              <a:rPr sz="1650" spc="25" dirty="0">
                <a:solidFill>
                  <a:srgbClr val="16214B"/>
                </a:solidFill>
                <a:cs typeface="Verdana"/>
              </a:rPr>
              <a:t>o</a:t>
            </a:r>
            <a:r>
              <a:rPr sz="1650" spc="65" dirty="0">
                <a:solidFill>
                  <a:srgbClr val="16214B"/>
                </a:solidFill>
                <a:cs typeface="Verdana"/>
              </a:rPr>
              <a:t>n</a:t>
            </a:r>
            <a:r>
              <a:rPr sz="1650" spc="-15" dirty="0">
                <a:solidFill>
                  <a:srgbClr val="16214B"/>
                </a:solidFill>
                <a:cs typeface="Verdana"/>
              </a:rPr>
              <a:t>l</a:t>
            </a:r>
            <a:r>
              <a:rPr sz="1650" spc="-85" dirty="0">
                <a:solidFill>
                  <a:srgbClr val="16214B"/>
                </a:solidFill>
                <a:cs typeface="Verdana"/>
              </a:rPr>
              <a:t>y</a:t>
            </a:r>
            <a:r>
              <a:rPr sz="1650" spc="-150" dirty="0">
                <a:solidFill>
                  <a:srgbClr val="16214B"/>
                </a:solidFill>
                <a:cs typeface="Verdana"/>
              </a:rPr>
              <a:t> </a:t>
            </a:r>
            <a:r>
              <a:rPr sz="1650" spc="65" dirty="0">
                <a:solidFill>
                  <a:srgbClr val="16214B"/>
                </a:solidFill>
                <a:cs typeface="Verdana"/>
              </a:rPr>
              <a:t>h</a:t>
            </a:r>
            <a:r>
              <a:rPr sz="1650" spc="-25" dirty="0">
                <a:solidFill>
                  <a:srgbClr val="16214B"/>
                </a:solidFill>
                <a:cs typeface="Verdana"/>
              </a:rPr>
              <a:t>a</a:t>
            </a:r>
            <a:r>
              <a:rPr sz="1650" spc="-90" dirty="0">
                <a:solidFill>
                  <a:srgbClr val="16214B"/>
                </a:solidFill>
                <a:cs typeface="Verdana"/>
              </a:rPr>
              <a:t>v</a:t>
            </a:r>
            <a:r>
              <a:rPr sz="1650" spc="15" dirty="0">
                <a:solidFill>
                  <a:srgbClr val="16214B"/>
                </a:solidFill>
                <a:cs typeface="Verdana"/>
              </a:rPr>
              <a:t>e</a:t>
            </a:r>
            <a:r>
              <a:rPr sz="1650" spc="-150" dirty="0">
                <a:solidFill>
                  <a:srgbClr val="16214B"/>
                </a:solidFill>
                <a:cs typeface="Verdana"/>
              </a:rPr>
              <a:t> </a:t>
            </a:r>
            <a:r>
              <a:rPr sz="1650" spc="15" dirty="0">
                <a:solidFill>
                  <a:srgbClr val="16214B"/>
                </a:solidFill>
                <a:cs typeface="Verdana"/>
              </a:rPr>
              <a:t>t</a:t>
            </a:r>
            <a:r>
              <a:rPr sz="1650" spc="65" dirty="0">
                <a:solidFill>
                  <a:srgbClr val="16214B"/>
                </a:solidFill>
                <a:cs typeface="Verdana"/>
              </a:rPr>
              <a:t>h</a:t>
            </a:r>
            <a:r>
              <a:rPr sz="1650" spc="15" dirty="0">
                <a:solidFill>
                  <a:srgbClr val="16214B"/>
                </a:solidFill>
                <a:cs typeface="Verdana"/>
              </a:rPr>
              <a:t>e</a:t>
            </a:r>
            <a:r>
              <a:rPr sz="1650" spc="-150" dirty="0">
                <a:solidFill>
                  <a:srgbClr val="16214B"/>
                </a:solidFill>
                <a:cs typeface="Verdana"/>
              </a:rPr>
              <a:t> </a:t>
            </a:r>
            <a:r>
              <a:rPr sz="1650" spc="85" dirty="0">
                <a:solidFill>
                  <a:srgbClr val="16214B"/>
                </a:solidFill>
                <a:cs typeface="Verdana"/>
              </a:rPr>
              <a:t>d</a:t>
            </a:r>
            <a:r>
              <a:rPr sz="1650" spc="10" dirty="0">
                <a:solidFill>
                  <a:srgbClr val="16214B"/>
                </a:solidFill>
                <a:cs typeface="Verdana"/>
              </a:rPr>
              <a:t>e</a:t>
            </a:r>
            <a:r>
              <a:rPr sz="1650" spc="-60" dirty="0">
                <a:solidFill>
                  <a:srgbClr val="16214B"/>
                </a:solidFill>
                <a:cs typeface="Verdana"/>
              </a:rPr>
              <a:t>s</a:t>
            </a:r>
            <a:r>
              <a:rPr sz="1650" spc="-15" dirty="0">
                <a:solidFill>
                  <a:srgbClr val="16214B"/>
                </a:solidFill>
                <a:cs typeface="Verdana"/>
              </a:rPr>
              <a:t>i</a:t>
            </a:r>
            <a:r>
              <a:rPr sz="1650" spc="-50" dirty="0">
                <a:solidFill>
                  <a:srgbClr val="16214B"/>
                </a:solidFill>
                <a:cs typeface="Verdana"/>
              </a:rPr>
              <a:t>r</a:t>
            </a:r>
            <a:r>
              <a:rPr sz="1650" spc="10" dirty="0">
                <a:solidFill>
                  <a:srgbClr val="16214B"/>
                </a:solidFill>
                <a:cs typeface="Verdana"/>
              </a:rPr>
              <a:t>e</a:t>
            </a:r>
            <a:r>
              <a:rPr sz="1650" spc="65" dirty="0">
                <a:solidFill>
                  <a:srgbClr val="16214B"/>
                </a:solidFill>
                <a:cs typeface="Verdana"/>
              </a:rPr>
              <a:t>d </a:t>
            </a:r>
            <a:r>
              <a:rPr sz="1650" spc="5" dirty="0">
                <a:solidFill>
                  <a:srgbClr val="16214B"/>
                </a:solidFill>
                <a:cs typeface="Verdana"/>
              </a:rPr>
              <a:t>effect </a:t>
            </a:r>
            <a:r>
              <a:rPr sz="1650" spc="-20" dirty="0">
                <a:solidFill>
                  <a:srgbClr val="16214B"/>
                </a:solidFill>
                <a:cs typeface="Verdana"/>
              </a:rPr>
              <a:t>if </a:t>
            </a:r>
            <a:r>
              <a:rPr sz="1650" dirty="0">
                <a:solidFill>
                  <a:srgbClr val="16214B"/>
                </a:solidFill>
                <a:cs typeface="Verdana"/>
              </a:rPr>
              <a:t>you </a:t>
            </a:r>
            <a:r>
              <a:rPr sz="1650" spc="-10" dirty="0">
                <a:solidFill>
                  <a:srgbClr val="16214B"/>
                </a:solidFill>
                <a:cs typeface="Verdana"/>
              </a:rPr>
              <a:t>have </a:t>
            </a:r>
            <a:r>
              <a:rPr sz="1650" dirty="0">
                <a:solidFill>
                  <a:srgbClr val="16214B"/>
                </a:solidFill>
                <a:cs typeface="Verdana"/>
              </a:rPr>
              <a:t>access </a:t>
            </a:r>
            <a:r>
              <a:rPr sz="1650" spc="25" dirty="0">
                <a:solidFill>
                  <a:srgbClr val="16214B"/>
                </a:solidFill>
                <a:cs typeface="Verdana"/>
              </a:rPr>
              <a:t>to </a:t>
            </a:r>
            <a:r>
              <a:rPr sz="1650" spc="30" dirty="0">
                <a:solidFill>
                  <a:srgbClr val="16214B"/>
                </a:solidFill>
                <a:cs typeface="Verdana"/>
              </a:rPr>
              <a:t>the most </a:t>
            </a:r>
            <a:r>
              <a:rPr sz="1650" spc="-570" dirty="0">
                <a:solidFill>
                  <a:srgbClr val="16214B"/>
                </a:solidFill>
                <a:cs typeface="Verdana"/>
              </a:rPr>
              <a:t> </a:t>
            </a:r>
            <a:r>
              <a:rPr sz="1650" spc="-15" dirty="0">
                <a:solidFill>
                  <a:srgbClr val="16214B"/>
                </a:solidFill>
                <a:cs typeface="Verdana"/>
              </a:rPr>
              <a:t>i</a:t>
            </a:r>
            <a:r>
              <a:rPr sz="1650" spc="65" dirty="0">
                <a:solidFill>
                  <a:srgbClr val="16214B"/>
                </a:solidFill>
                <a:cs typeface="Verdana"/>
              </a:rPr>
              <a:t>n</a:t>
            </a:r>
            <a:r>
              <a:rPr sz="1650" spc="-25" dirty="0">
                <a:solidFill>
                  <a:srgbClr val="16214B"/>
                </a:solidFill>
                <a:cs typeface="Verdana"/>
              </a:rPr>
              <a:t>f</a:t>
            </a:r>
            <a:r>
              <a:rPr sz="1650" spc="-15" dirty="0">
                <a:solidFill>
                  <a:srgbClr val="16214B"/>
                </a:solidFill>
                <a:cs typeface="Verdana"/>
              </a:rPr>
              <a:t>l</a:t>
            </a:r>
            <a:r>
              <a:rPr sz="1650" spc="60" dirty="0">
                <a:solidFill>
                  <a:srgbClr val="16214B"/>
                </a:solidFill>
                <a:cs typeface="Verdana"/>
              </a:rPr>
              <a:t>u</a:t>
            </a:r>
            <a:r>
              <a:rPr sz="1650" spc="10" dirty="0">
                <a:solidFill>
                  <a:srgbClr val="16214B"/>
                </a:solidFill>
                <a:cs typeface="Verdana"/>
              </a:rPr>
              <a:t>e</a:t>
            </a:r>
            <a:r>
              <a:rPr sz="1650" spc="65" dirty="0">
                <a:solidFill>
                  <a:srgbClr val="16214B"/>
                </a:solidFill>
                <a:cs typeface="Verdana"/>
              </a:rPr>
              <a:t>n</a:t>
            </a:r>
            <a:r>
              <a:rPr sz="1650" spc="15" dirty="0">
                <a:solidFill>
                  <a:srgbClr val="16214B"/>
                </a:solidFill>
                <a:cs typeface="Verdana"/>
              </a:rPr>
              <a:t>t</a:t>
            </a:r>
            <a:r>
              <a:rPr sz="1650" spc="-15" dirty="0">
                <a:solidFill>
                  <a:srgbClr val="16214B"/>
                </a:solidFill>
                <a:cs typeface="Verdana"/>
              </a:rPr>
              <a:t>i</a:t>
            </a:r>
            <a:r>
              <a:rPr sz="1650" spc="-25" dirty="0">
                <a:solidFill>
                  <a:srgbClr val="16214B"/>
                </a:solidFill>
                <a:cs typeface="Verdana"/>
              </a:rPr>
              <a:t>a</a:t>
            </a:r>
            <a:r>
              <a:rPr sz="1650" spc="-10" dirty="0">
                <a:solidFill>
                  <a:srgbClr val="16214B"/>
                </a:solidFill>
                <a:cs typeface="Verdana"/>
              </a:rPr>
              <a:t>l</a:t>
            </a:r>
            <a:r>
              <a:rPr sz="1650" spc="-150" dirty="0">
                <a:solidFill>
                  <a:srgbClr val="16214B"/>
                </a:solidFill>
                <a:cs typeface="Verdana"/>
              </a:rPr>
              <a:t> </a:t>
            </a:r>
            <a:r>
              <a:rPr sz="1650" spc="65" dirty="0">
                <a:solidFill>
                  <a:srgbClr val="16214B"/>
                </a:solidFill>
                <a:cs typeface="Verdana"/>
              </a:rPr>
              <a:t>n</a:t>
            </a:r>
            <a:r>
              <a:rPr sz="1650" spc="10" dirty="0">
                <a:solidFill>
                  <a:srgbClr val="16214B"/>
                </a:solidFill>
                <a:cs typeface="Verdana"/>
              </a:rPr>
              <a:t>e</a:t>
            </a:r>
            <a:r>
              <a:rPr sz="1650" spc="15" dirty="0">
                <a:solidFill>
                  <a:srgbClr val="16214B"/>
                </a:solidFill>
                <a:cs typeface="Verdana"/>
              </a:rPr>
              <a:t>t</a:t>
            </a:r>
            <a:r>
              <a:rPr sz="1650" spc="95" dirty="0">
                <a:solidFill>
                  <a:srgbClr val="16214B"/>
                </a:solidFill>
                <a:cs typeface="Verdana"/>
              </a:rPr>
              <a:t>w</a:t>
            </a:r>
            <a:r>
              <a:rPr sz="1650" spc="25" dirty="0">
                <a:solidFill>
                  <a:srgbClr val="16214B"/>
                </a:solidFill>
                <a:cs typeface="Verdana"/>
              </a:rPr>
              <a:t>o</a:t>
            </a:r>
            <a:r>
              <a:rPr sz="1650" spc="-50" dirty="0">
                <a:solidFill>
                  <a:srgbClr val="16214B"/>
                </a:solidFill>
                <a:cs typeface="Verdana"/>
              </a:rPr>
              <a:t>r</a:t>
            </a:r>
            <a:r>
              <a:rPr sz="1650" spc="10" dirty="0">
                <a:solidFill>
                  <a:srgbClr val="16214B"/>
                </a:solidFill>
                <a:cs typeface="Verdana"/>
              </a:rPr>
              <a:t>k</a:t>
            </a:r>
            <a:r>
              <a:rPr sz="1650" spc="-55" dirty="0">
                <a:solidFill>
                  <a:srgbClr val="16214B"/>
                </a:solidFill>
                <a:cs typeface="Verdana"/>
              </a:rPr>
              <a:t>s</a:t>
            </a:r>
            <a:r>
              <a:rPr sz="1650" spc="-150" dirty="0">
                <a:solidFill>
                  <a:srgbClr val="16214B"/>
                </a:solidFill>
                <a:cs typeface="Verdana"/>
              </a:rPr>
              <a:t> </a:t>
            </a:r>
            <a:r>
              <a:rPr sz="1650" spc="15" dirty="0">
                <a:solidFill>
                  <a:srgbClr val="16214B"/>
                </a:solidFill>
                <a:cs typeface="Verdana"/>
              </a:rPr>
              <a:t>t</a:t>
            </a:r>
            <a:r>
              <a:rPr sz="1650" spc="30" dirty="0">
                <a:solidFill>
                  <a:srgbClr val="16214B"/>
                </a:solidFill>
                <a:cs typeface="Verdana"/>
              </a:rPr>
              <a:t>o</a:t>
            </a:r>
            <a:r>
              <a:rPr sz="1650" spc="-150" dirty="0">
                <a:solidFill>
                  <a:srgbClr val="16214B"/>
                </a:solidFill>
                <a:cs typeface="Verdana"/>
              </a:rPr>
              <a:t> </a:t>
            </a:r>
            <a:r>
              <a:rPr sz="1650" spc="-25" dirty="0">
                <a:solidFill>
                  <a:srgbClr val="16214B"/>
                </a:solidFill>
                <a:cs typeface="Verdana"/>
              </a:rPr>
              <a:t>a</a:t>
            </a:r>
            <a:r>
              <a:rPr sz="1650" spc="65" dirty="0">
                <a:solidFill>
                  <a:srgbClr val="16214B"/>
                </a:solidFill>
                <a:cs typeface="Verdana"/>
              </a:rPr>
              <a:t>ch</a:t>
            </a:r>
            <a:r>
              <a:rPr sz="1650" spc="-15" dirty="0">
                <a:solidFill>
                  <a:srgbClr val="16214B"/>
                </a:solidFill>
                <a:cs typeface="Verdana"/>
              </a:rPr>
              <a:t>i</a:t>
            </a:r>
            <a:r>
              <a:rPr sz="1650" spc="10" dirty="0">
                <a:solidFill>
                  <a:srgbClr val="16214B"/>
                </a:solidFill>
                <a:cs typeface="Verdana"/>
              </a:rPr>
              <a:t>e</a:t>
            </a:r>
            <a:r>
              <a:rPr sz="1650" spc="-90" dirty="0">
                <a:solidFill>
                  <a:srgbClr val="16214B"/>
                </a:solidFill>
                <a:cs typeface="Verdana"/>
              </a:rPr>
              <a:t>v</a:t>
            </a:r>
            <a:r>
              <a:rPr sz="1650" spc="15" dirty="0">
                <a:solidFill>
                  <a:srgbClr val="16214B"/>
                </a:solidFill>
                <a:cs typeface="Verdana"/>
              </a:rPr>
              <a:t>e</a:t>
            </a:r>
            <a:r>
              <a:rPr sz="1650" spc="-150" dirty="0">
                <a:solidFill>
                  <a:srgbClr val="16214B"/>
                </a:solidFill>
                <a:cs typeface="Verdana"/>
              </a:rPr>
              <a:t> </a:t>
            </a:r>
            <a:r>
              <a:rPr sz="1650" spc="-90" dirty="0">
                <a:solidFill>
                  <a:srgbClr val="16214B"/>
                </a:solidFill>
                <a:cs typeface="Verdana"/>
              </a:rPr>
              <a:t>y</a:t>
            </a:r>
            <a:r>
              <a:rPr sz="1650" spc="25" dirty="0">
                <a:solidFill>
                  <a:srgbClr val="16214B"/>
                </a:solidFill>
                <a:cs typeface="Verdana"/>
              </a:rPr>
              <a:t>o</a:t>
            </a:r>
            <a:r>
              <a:rPr sz="1650" spc="60" dirty="0">
                <a:solidFill>
                  <a:srgbClr val="16214B"/>
                </a:solidFill>
                <a:cs typeface="Verdana"/>
              </a:rPr>
              <a:t>u</a:t>
            </a:r>
            <a:r>
              <a:rPr sz="1650" spc="-40" dirty="0">
                <a:solidFill>
                  <a:srgbClr val="16214B"/>
                </a:solidFill>
                <a:cs typeface="Verdana"/>
              </a:rPr>
              <a:t>r </a:t>
            </a:r>
            <a:r>
              <a:rPr sz="1650" spc="-25" dirty="0">
                <a:solidFill>
                  <a:srgbClr val="16214B"/>
                </a:solidFill>
                <a:cs typeface="Verdana"/>
              </a:rPr>
              <a:t>a</a:t>
            </a:r>
            <a:r>
              <a:rPr sz="1650" spc="-15" dirty="0">
                <a:solidFill>
                  <a:srgbClr val="16214B"/>
                </a:solidFill>
                <a:cs typeface="Verdana"/>
              </a:rPr>
              <a:t>i</a:t>
            </a:r>
            <a:r>
              <a:rPr sz="1650" spc="140" dirty="0">
                <a:solidFill>
                  <a:srgbClr val="16214B"/>
                </a:solidFill>
                <a:cs typeface="Verdana"/>
              </a:rPr>
              <a:t>m</a:t>
            </a:r>
            <a:r>
              <a:rPr sz="1650" spc="-60" dirty="0">
                <a:solidFill>
                  <a:srgbClr val="16214B"/>
                </a:solidFill>
                <a:cs typeface="Verdana"/>
              </a:rPr>
              <a:t>s</a:t>
            </a:r>
            <a:r>
              <a:rPr sz="1650" spc="-250" dirty="0">
                <a:solidFill>
                  <a:srgbClr val="16214B"/>
                </a:solidFill>
                <a:cs typeface="Verdana"/>
              </a:rPr>
              <a:t>.</a:t>
            </a:r>
            <a:r>
              <a:rPr sz="1650" spc="-150" dirty="0">
                <a:solidFill>
                  <a:srgbClr val="16214B"/>
                </a:solidFill>
                <a:cs typeface="Verdana"/>
              </a:rPr>
              <a:t> </a:t>
            </a:r>
            <a:r>
              <a:rPr lang="hr-HR" sz="1650" spc="-150" dirty="0">
                <a:solidFill>
                  <a:srgbClr val="16214B"/>
                </a:solidFill>
                <a:cs typeface="Verdana"/>
              </a:rPr>
              <a:t> </a:t>
            </a:r>
            <a:r>
              <a:rPr sz="1650" spc="-75" dirty="0">
                <a:solidFill>
                  <a:srgbClr val="16214B"/>
                </a:solidFill>
                <a:cs typeface="Verdana"/>
              </a:rPr>
              <a:t>T</a:t>
            </a:r>
            <a:r>
              <a:rPr sz="1650" spc="65" dirty="0">
                <a:solidFill>
                  <a:srgbClr val="16214B"/>
                </a:solidFill>
                <a:cs typeface="Verdana"/>
              </a:rPr>
              <a:t>h</a:t>
            </a:r>
            <a:r>
              <a:rPr sz="1650" spc="-15" dirty="0">
                <a:solidFill>
                  <a:srgbClr val="16214B"/>
                </a:solidFill>
                <a:cs typeface="Verdana"/>
              </a:rPr>
              <a:t>i</a:t>
            </a:r>
            <a:r>
              <a:rPr sz="1650" spc="-55" dirty="0">
                <a:solidFill>
                  <a:srgbClr val="16214B"/>
                </a:solidFill>
                <a:cs typeface="Verdana"/>
              </a:rPr>
              <a:t>s</a:t>
            </a:r>
            <a:r>
              <a:rPr sz="1650" spc="-150" dirty="0">
                <a:solidFill>
                  <a:srgbClr val="16214B"/>
                </a:solidFill>
                <a:cs typeface="Verdana"/>
              </a:rPr>
              <a:t> </a:t>
            </a:r>
            <a:r>
              <a:rPr sz="1650" spc="-50" dirty="0">
                <a:solidFill>
                  <a:srgbClr val="16214B"/>
                </a:solidFill>
                <a:cs typeface="Verdana"/>
              </a:rPr>
              <a:t>r</a:t>
            </a:r>
            <a:r>
              <a:rPr sz="1650" spc="10" dirty="0">
                <a:solidFill>
                  <a:srgbClr val="16214B"/>
                </a:solidFill>
                <a:cs typeface="Verdana"/>
              </a:rPr>
              <a:t>e</a:t>
            </a:r>
            <a:r>
              <a:rPr sz="1650" spc="85" dirty="0">
                <a:solidFill>
                  <a:srgbClr val="16214B"/>
                </a:solidFill>
                <a:cs typeface="Verdana"/>
              </a:rPr>
              <a:t>q</a:t>
            </a:r>
            <a:r>
              <a:rPr sz="1650" spc="60" dirty="0">
                <a:solidFill>
                  <a:srgbClr val="16214B"/>
                </a:solidFill>
                <a:cs typeface="Verdana"/>
              </a:rPr>
              <a:t>u</a:t>
            </a:r>
            <a:r>
              <a:rPr sz="1650" spc="-15" dirty="0">
                <a:solidFill>
                  <a:srgbClr val="16214B"/>
                </a:solidFill>
                <a:cs typeface="Verdana"/>
              </a:rPr>
              <a:t>i</a:t>
            </a:r>
            <a:r>
              <a:rPr sz="1650" spc="-50" dirty="0">
                <a:solidFill>
                  <a:srgbClr val="16214B"/>
                </a:solidFill>
                <a:cs typeface="Verdana"/>
              </a:rPr>
              <a:t>r</a:t>
            </a:r>
            <a:r>
              <a:rPr sz="1650" spc="10" dirty="0">
                <a:solidFill>
                  <a:srgbClr val="16214B"/>
                </a:solidFill>
                <a:cs typeface="Verdana"/>
              </a:rPr>
              <a:t>e</a:t>
            </a:r>
            <a:r>
              <a:rPr sz="1650" spc="-55" dirty="0">
                <a:solidFill>
                  <a:srgbClr val="16214B"/>
                </a:solidFill>
                <a:cs typeface="Verdana"/>
              </a:rPr>
              <a:t>s</a:t>
            </a:r>
            <a:r>
              <a:rPr sz="1650" spc="-150" dirty="0">
                <a:solidFill>
                  <a:srgbClr val="16214B"/>
                </a:solidFill>
                <a:cs typeface="Verdana"/>
              </a:rPr>
              <a:t> </a:t>
            </a:r>
            <a:r>
              <a:rPr sz="1650" spc="-25" dirty="0">
                <a:solidFill>
                  <a:srgbClr val="16214B"/>
                </a:solidFill>
                <a:cs typeface="Verdana"/>
              </a:rPr>
              <a:t>a</a:t>
            </a:r>
            <a:r>
              <a:rPr sz="1650" spc="70" dirty="0">
                <a:solidFill>
                  <a:srgbClr val="16214B"/>
                </a:solidFill>
                <a:cs typeface="Verdana"/>
              </a:rPr>
              <a:t>n</a:t>
            </a:r>
            <a:r>
              <a:rPr sz="1650" spc="-150" dirty="0">
                <a:solidFill>
                  <a:srgbClr val="16214B"/>
                </a:solidFill>
                <a:cs typeface="Verdana"/>
              </a:rPr>
              <a:t> </a:t>
            </a:r>
            <a:r>
              <a:rPr sz="1650" spc="-15" dirty="0">
                <a:solidFill>
                  <a:srgbClr val="16214B"/>
                </a:solidFill>
                <a:cs typeface="Verdana"/>
              </a:rPr>
              <a:t>i</a:t>
            </a:r>
            <a:r>
              <a:rPr sz="1650" spc="65" dirty="0">
                <a:solidFill>
                  <a:srgbClr val="16214B"/>
                </a:solidFill>
                <a:cs typeface="Verdana"/>
              </a:rPr>
              <a:t>n</a:t>
            </a:r>
            <a:r>
              <a:rPr sz="1650" spc="-125" dirty="0">
                <a:solidFill>
                  <a:srgbClr val="16214B"/>
                </a:solidFill>
                <a:cs typeface="Verdana"/>
              </a:rPr>
              <a:t>-</a:t>
            </a:r>
            <a:r>
              <a:rPr sz="1650" spc="85" dirty="0">
                <a:solidFill>
                  <a:srgbClr val="16214B"/>
                </a:solidFill>
                <a:cs typeface="Verdana"/>
              </a:rPr>
              <a:t>d</a:t>
            </a:r>
            <a:r>
              <a:rPr sz="1650" spc="10" dirty="0">
                <a:solidFill>
                  <a:srgbClr val="16214B"/>
                </a:solidFill>
                <a:cs typeface="Verdana"/>
              </a:rPr>
              <a:t>e</a:t>
            </a:r>
            <a:r>
              <a:rPr sz="1650" spc="85" dirty="0">
                <a:solidFill>
                  <a:srgbClr val="16214B"/>
                </a:solidFill>
                <a:cs typeface="Verdana"/>
              </a:rPr>
              <a:t>p</a:t>
            </a:r>
            <a:r>
              <a:rPr sz="1650" spc="15" dirty="0">
                <a:solidFill>
                  <a:srgbClr val="16214B"/>
                </a:solidFill>
                <a:cs typeface="Verdana"/>
              </a:rPr>
              <a:t>t</a:t>
            </a:r>
            <a:r>
              <a:rPr sz="1650" spc="50" dirty="0">
                <a:solidFill>
                  <a:srgbClr val="16214B"/>
                </a:solidFill>
                <a:cs typeface="Verdana"/>
              </a:rPr>
              <a:t>h </a:t>
            </a:r>
            <a:r>
              <a:rPr sz="1650" spc="-25" dirty="0">
                <a:solidFill>
                  <a:srgbClr val="16214B"/>
                </a:solidFill>
                <a:cs typeface="Verdana"/>
              </a:rPr>
              <a:t>a</a:t>
            </a:r>
            <a:r>
              <a:rPr sz="1650" spc="65" dirty="0">
                <a:solidFill>
                  <a:srgbClr val="16214B"/>
                </a:solidFill>
                <a:cs typeface="Verdana"/>
              </a:rPr>
              <a:t>n</a:t>
            </a:r>
            <a:r>
              <a:rPr sz="1650" spc="-25" dirty="0">
                <a:solidFill>
                  <a:srgbClr val="16214B"/>
                </a:solidFill>
                <a:cs typeface="Verdana"/>
              </a:rPr>
              <a:t>a</a:t>
            </a:r>
            <a:r>
              <a:rPr sz="1650" spc="-15" dirty="0">
                <a:solidFill>
                  <a:srgbClr val="16214B"/>
                </a:solidFill>
                <a:cs typeface="Verdana"/>
              </a:rPr>
              <a:t>l</a:t>
            </a:r>
            <a:r>
              <a:rPr sz="1650" spc="-90" dirty="0">
                <a:solidFill>
                  <a:srgbClr val="16214B"/>
                </a:solidFill>
                <a:cs typeface="Verdana"/>
              </a:rPr>
              <a:t>y</a:t>
            </a:r>
            <a:r>
              <a:rPr sz="1650" spc="-60" dirty="0">
                <a:solidFill>
                  <a:srgbClr val="16214B"/>
                </a:solidFill>
                <a:cs typeface="Verdana"/>
              </a:rPr>
              <a:t>s</a:t>
            </a:r>
            <a:r>
              <a:rPr sz="1650" spc="-15" dirty="0">
                <a:solidFill>
                  <a:srgbClr val="16214B"/>
                </a:solidFill>
                <a:cs typeface="Verdana"/>
              </a:rPr>
              <a:t>i</a:t>
            </a:r>
            <a:r>
              <a:rPr sz="1650" spc="-55" dirty="0">
                <a:solidFill>
                  <a:srgbClr val="16214B"/>
                </a:solidFill>
                <a:cs typeface="Verdana"/>
              </a:rPr>
              <a:t>s</a:t>
            </a:r>
            <a:r>
              <a:rPr sz="1650" spc="-150" dirty="0">
                <a:solidFill>
                  <a:srgbClr val="16214B"/>
                </a:solidFill>
                <a:cs typeface="Verdana"/>
              </a:rPr>
              <a:t> </a:t>
            </a:r>
            <a:r>
              <a:rPr sz="1650" spc="25" dirty="0">
                <a:solidFill>
                  <a:srgbClr val="16214B"/>
                </a:solidFill>
                <a:cs typeface="Verdana"/>
              </a:rPr>
              <a:t>o</a:t>
            </a:r>
            <a:r>
              <a:rPr sz="1650" spc="-20" dirty="0">
                <a:solidFill>
                  <a:srgbClr val="16214B"/>
                </a:solidFill>
                <a:cs typeface="Verdana"/>
              </a:rPr>
              <a:t>f</a:t>
            </a:r>
            <a:r>
              <a:rPr sz="1650" spc="-150" dirty="0">
                <a:solidFill>
                  <a:srgbClr val="16214B"/>
                </a:solidFill>
                <a:cs typeface="Verdana"/>
              </a:rPr>
              <a:t> </a:t>
            </a:r>
            <a:r>
              <a:rPr sz="1650" spc="-90" dirty="0">
                <a:solidFill>
                  <a:srgbClr val="16214B"/>
                </a:solidFill>
                <a:cs typeface="Verdana"/>
              </a:rPr>
              <a:t>y</a:t>
            </a:r>
            <a:r>
              <a:rPr sz="1650" spc="25" dirty="0">
                <a:solidFill>
                  <a:srgbClr val="16214B"/>
                </a:solidFill>
                <a:cs typeface="Verdana"/>
              </a:rPr>
              <a:t>o</a:t>
            </a:r>
            <a:r>
              <a:rPr sz="1650" spc="60" dirty="0">
                <a:solidFill>
                  <a:srgbClr val="16214B"/>
                </a:solidFill>
                <a:cs typeface="Verdana"/>
              </a:rPr>
              <a:t>u</a:t>
            </a:r>
            <a:r>
              <a:rPr sz="1650" spc="-45" dirty="0">
                <a:solidFill>
                  <a:srgbClr val="16214B"/>
                </a:solidFill>
                <a:cs typeface="Verdana"/>
              </a:rPr>
              <a:t>r</a:t>
            </a:r>
            <a:r>
              <a:rPr sz="1650" spc="-150" dirty="0">
                <a:solidFill>
                  <a:srgbClr val="16214B"/>
                </a:solidFill>
                <a:cs typeface="Verdana"/>
              </a:rPr>
              <a:t> </a:t>
            </a:r>
            <a:r>
              <a:rPr sz="1650" spc="100" dirty="0">
                <a:solidFill>
                  <a:srgbClr val="16214B"/>
                </a:solidFill>
                <a:cs typeface="Verdana"/>
              </a:rPr>
              <a:t>g</a:t>
            </a:r>
            <a:r>
              <a:rPr sz="1650" spc="25" dirty="0">
                <a:solidFill>
                  <a:srgbClr val="16214B"/>
                </a:solidFill>
                <a:cs typeface="Verdana"/>
              </a:rPr>
              <a:t>o</a:t>
            </a:r>
            <a:r>
              <a:rPr sz="1650" spc="-25" dirty="0">
                <a:solidFill>
                  <a:srgbClr val="16214B"/>
                </a:solidFill>
                <a:cs typeface="Verdana"/>
              </a:rPr>
              <a:t>a</a:t>
            </a:r>
            <a:r>
              <a:rPr sz="1650" spc="-15" dirty="0">
                <a:solidFill>
                  <a:srgbClr val="16214B"/>
                </a:solidFill>
                <a:cs typeface="Verdana"/>
              </a:rPr>
              <a:t>l</a:t>
            </a:r>
            <a:r>
              <a:rPr sz="1650" spc="-60" dirty="0">
                <a:solidFill>
                  <a:srgbClr val="16214B"/>
                </a:solidFill>
                <a:cs typeface="Verdana"/>
              </a:rPr>
              <a:t>s</a:t>
            </a:r>
            <a:r>
              <a:rPr sz="1650" spc="-250" dirty="0">
                <a:solidFill>
                  <a:srgbClr val="16214B"/>
                </a:solidFill>
                <a:cs typeface="Verdana"/>
              </a:rPr>
              <a:t>,</a:t>
            </a:r>
            <a:r>
              <a:rPr sz="1650" spc="-150" dirty="0">
                <a:solidFill>
                  <a:srgbClr val="16214B"/>
                </a:solidFill>
                <a:cs typeface="Verdana"/>
              </a:rPr>
              <a:t> </a:t>
            </a:r>
            <a:r>
              <a:rPr lang="hr-HR" sz="1650" spc="-150" dirty="0">
                <a:solidFill>
                  <a:srgbClr val="16214B"/>
                </a:solidFill>
                <a:cs typeface="Verdana"/>
              </a:rPr>
              <a:t> </a:t>
            </a:r>
            <a:r>
              <a:rPr sz="1650" spc="-50" dirty="0">
                <a:solidFill>
                  <a:srgbClr val="16214B"/>
                </a:solidFill>
                <a:cs typeface="Verdana"/>
              </a:rPr>
              <a:t>r</a:t>
            </a:r>
            <a:r>
              <a:rPr sz="1650" spc="10" dirty="0">
                <a:solidFill>
                  <a:srgbClr val="16214B"/>
                </a:solidFill>
                <a:cs typeface="Verdana"/>
              </a:rPr>
              <a:t>e</a:t>
            </a:r>
            <a:r>
              <a:rPr sz="1650" spc="-60" dirty="0">
                <a:solidFill>
                  <a:srgbClr val="16214B"/>
                </a:solidFill>
                <a:cs typeface="Verdana"/>
              </a:rPr>
              <a:t>s</a:t>
            </a:r>
            <a:r>
              <a:rPr sz="1650" spc="25" dirty="0">
                <a:solidFill>
                  <a:srgbClr val="16214B"/>
                </a:solidFill>
                <a:cs typeface="Verdana"/>
              </a:rPr>
              <a:t>o</a:t>
            </a:r>
            <a:r>
              <a:rPr sz="1650" spc="60" dirty="0">
                <a:solidFill>
                  <a:srgbClr val="16214B"/>
                </a:solidFill>
                <a:cs typeface="Verdana"/>
              </a:rPr>
              <a:t>u</a:t>
            </a:r>
            <a:r>
              <a:rPr sz="1650" spc="-50" dirty="0">
                <a:solidFill>
                  <a:srgbClr val="16214B"/>
                </a:solidFill>
                <a:cs typeface="Verdana"/>
              </a:rPr>
              <a:t>r</a:t>
            </a:r>
            <a:r>
              <a:rPr sz="1650" spc="65" dirty="0">
                <a:solidFill>
                  <a:srgbClr val="16214B"/>
                </a:solidFill>
                <a:cs typeface="Verdana"/>
              </a:rPr>
              <a:t>c</a:t>
            </a:r>
            <a:r>
              <a:rPr sz="1650" spc="10" dirty="0">
                <a:solidFill>
                  <a:srgbClr val="16214B"/>
                </a:solidFill>
                <a:cs typeface="Verdana"/>
              </a:rPr>
              <a:t>e</a:t>
            </a:r>
            <a:r>
              <a:rPr sz="1650" spc="-55" dirty="0">
                <a:solidFill>
                  <a:srgbClr val="16214B"/>
                </a:solidFill>
                <a:cs typeface="Verdana"/>
              </a:rPr>
              <a:t>s</a:t>
            </a:r>
            <a:r>
              <a:rPr sz="1650" spc="-150" dirty="0">
                <a:solidFill>
                  <a:srgbClr val="16214B"/>
                </a:solidFill>
                <a:cs typeface="Verdana"/>
              </a:rPr>
              <a:t> </a:t>
            </a:r>
            <a:r>
              <a:rPr sz="1650" spc="-25" dirty="0">
                <a:solidFill>
                  <a:srgbClr val="16214B"/>
                </a:solidFill>
                <a:cs typeface="Verdana"/>
              </a:rPr>
              <a:t>a</a:t>
            </a:r>
            <a:r>
              <a:rPr sz="1650" spc="65" dirty="0">
                <a:solidFill>
                  <a:srgbClr val="16214B"/>
                </a:solidFill>
                <a:cs typeface="Verdana"/>
              </a:rPr>
              <a:t>nd  </a:t>
            </a:r>
            <a:r>
              <a:rPr sz="1650" spc="-50" dirty="0">
                <a:solidFill>
                  <a:srgbClr val="16214B"/>
                </a:solidFill>
                <a:cs typeface="Verdana"/>
              </a:rPr>
              <a:t>r</a:t>
            </a:r>
            <a:r>
              <a:rPr sz="1650" spc="10" dirty="0">
                <a:solidFill>
                  <a:srgbClr val="16214B"/>
                </a:solidFill>
                <a:cs typeface="Verdana"/>
              </a:rPr>
              <a:t>e</a:t>
            </a:r>
            <a:r>
              <a:rPr sz="1650" spc="-15" dirty="0">
                <a:solidFill>
                  <a:srgbClr val="16214B"/>
                </a:solidFill>
                <a:cs typeface="Verdana"/>
              </a:rPr>
              <a:t>l</a:t>
            </a:r>
            <a:r>
              <a:rPr sz="1650" spc="10" dirty="0">
                <a:solidFill>
                  <a:srgbClr val="16214B"/>
                </a:solidFill>
                <a:cs typeface="Verdana"/>
              </a:rPr>
              <a:t>e</a:t>
            </a:r>
            <a:r>
              <a:rPr sz="1650" spc="-90" dirty="0">
                <a:solidFill>
                  <a:srgbClr val="16214B"/>
                </a:solidFill>
                <a:cs typeface="Verdana"/>
              </a:rPr>
              <a:t>v</a:t>
            </a:r>
            <a:r>
              <a:rPr sz="1650" spc="-25" dirty="0">
                <a:solidFill>
                  <a:srgbClr val="16214B"/>
                </a:solidFill>
                <a:cs typeface="Verdana"/>
              </a:rPr>
              <a:t>a</a:t>
            </a:r>
            <a:r>
              <a:rPr sz="1650" spc="65" dirty="0">
                <a:solidFill>
                  <a:srgbClr val="16214B"/>
                </a:solidFill>
                <a:cs typeface="Verdana"/>
              </a:rPr>
              <a:t>n</a:t>
            </a:r>
            <a:r>
              <a:rPr sz="1650" spc="20" dirty="0">
                <a:solidFill>
                  <a:srgbClr val="16214B"/>
                </a:solidFill>
                <a:cs typeface="Verdana"/>
              </a:rPr>
              <a:t>t</a:t>
            </a:r>
            <a:r>
              <a:rPr sz="1650" spc="-150" dirty="0">
                <a:solidFill>
                  <a:srgbClr val="16214B"/>
                </a:solidFill>
                <a:cs typeface="Verdana"/>
              </a:rPr>
              <a:t> </a:t>
            </a:r>
            <a:r>
              <a:rPr sz="1650" spc="-60" dirty="0">
                <a:solidFill>
                  <a:srgbClr val="16214B"/>
                </a:solidFill>
                <a:cs typeface="Verdana"/>
              </a:rPr>
              <a:t>s</a:t>
            </a:r>
            <a:r>
              <a:rPr sz="1650" spc="15" dirty="0">
                <a:solidFill>
                  <a:srgbClr val="16214B"/>
                </a:solidFill>
                <a:cs typeface="Verdana"/>
              </a:rPr>
              <a:t>t</a:t>
            </a:r>
            <a:r>
              <a:rPr sz="1650" spc="-25" dirty="0">
                <a:solidFill>
                  <a:srgbClr val="16214B"/>
                </a:solidFill>
                <a:cs typeface="Verdana"/>
              </a:rPr>
              <a:t>a</a:t>
            </a:r>
            <a:r>
              <a:rPr sz="1650" spc="10" dirty="0">
                <a:solidFill>
                  <a:srgbClr val="16214B"/>
                </a:solidFill>
                <a:cs typeface="Verdana"/>
              </a:rPr>
              <a:t>ke</a:t>
            </a:r>
            <a:r>
              <a:rPr sz="1650" spc="65" dirty="0">
                <a:solidFill>
                  <a:srgbClr val="16214B"/>
                </a:solidFill>
                <a:cs typeface="Verdana"/>
              </a:rPr>
              <a:t>h</a:t>
            </a:r>
            <a:r>
              <a:rPr sz="1650" spc="25" dirty="0">
                <a:solidFill>
                  <a:srgbClr val="16214B"/>
                </a:solidFill>
                <a:cs typeface="Verdana"/>
              </a:rPr>
              <a:t>o</a:t>
            </a:r>
            <a:r>
              <a:rPr sz="1650" spc="-15" dirty="0">
                <a:solidFill>
                  <a:srgbClr val="16214B"/>
                </a:solidFill>
                <a:cs typeface="Verdana"/>
              </a:rPr>
              <a:t>l</a:t>
            </a:r>
            <a:r>
              <a:rPr sz="1650" spc="85" dirty="0">
                <a:solidFill>
                  <a:srgbClr val="16214B"/>
                </a:solidFill>
                <a:cs typeface="Verdana"/>
              </a:rPr>
              <a:t>d</a:t>
            </a:r>
            <a:r>
              <a:rPr sz="1650" spc="10" dirty="0">
                <a:solidFill>
                  <a:srgbClr val="16214B"/>
                </a:solidFill>
                <a:cs typeface="Verdana"/>
              </a:rPr>
              <a:t>e</a:t>
            </a:r>
            <a:r>
              <a:rPr sz="1650" spc="-50" dirty="0">
                <a:solidFill>
                  <a:srgbClr val="16214B"/>
                </a:solidFill>
                <a:cs typeface="Verdana"/>
              </a:rPr>
              <a:t>r</a:t>
            </a:r>
            <a:r>
              <a:rPr sz="1650" spc="-55" dirty="0">
                <a:solidFill>
                  <a:srgbClr val="16214B"/>
                </a:solidFill>
                <a:cs typeface="Verdana"/>
              </a:rPr>
              <a:t>s</a:t>
            </a:r>
            <a:endParaRPr sz="1650" dirty="0">
              <a:cs typeface="Verdana"/>
            </a:endParaRPr>
          </a:p>
        </p:txBody>
      </p:sp>
      <p:sp>
        <p:nvSpPr>
          <p:cNvPr id="9" name="object 9"/>
          <p:cNvSpPr/>
          <p:nvPr/>
        </p:nvSpPr>
        <p:spPr bwMode="auto">
          <a:xfrm>
            <a:off x="1088999" y="1461827"/>
            <a:ext cx="3011170" cy="3022600"/>
          </a:xfrm>
          <a:custGeom>
            <a:avLst/>
            <a:gdLst/>
            <a:ahLst/>
            <a:cxnLst/>
            <a:rect l="l" t="t" r="r" b="b"/>
            <a:pathLst>
              <a:path w="3011170" h="3022600" extrusionOk="0">
                <a:moveTo>
                  <a:pt x="516445" y="1371600"/>
                </a:moveTo>
                <a:lnTo>
                  <a:pt x="449414" y="1300759"/>
                </a:lnTo>
                <a:lnTo>
                  <a:pt x="166179" y="1568767"/>
                </a:lnTo>
                <a:lnTo>
                  <a:pt x="233210" y="1639620"/>
                </a:lnTo>
                <a:lnTo>
                  <a:pt x="516445" y="1371600"/>
                </a:lnTo>
                <a:close/>
              </a:path>
              <a:path w="3011170" h="3022600" extrusionOk="0">
                <a:moveTo>
                  <a:pt x="823709" y="1483448"/>
                </a:moveTo>
                <a:lnTo>
                  <a:pt x="756678" y="1412608"/>
                </a:lnTo>
                <a:lnTo>
                  <a:pt x="508838" y="1647113"/>
                </a:lnTo>
                <a:lnTo>
                  <a:pt x="575881" y="1717967"/>
                </a:lnTo>
                <a:lnTo>
                  <a:pt x="823709" y="1483448"/>
                </a:lnTo>
                <a:close/>
              </a:path>
              <a:path w="3011170" h="3022600" extrusionOk="0">
                <a:moveTo>
                  <a:pt x="2984500" y="572820"/>
                </a:moveTo>
                <a:lnTo>
                  <a:pt x="2959100" y="42405"/>
                </a:lnTo>
                <a:lnTo>
                  <a:pt x="2959100" y="20294"/>
                </a:lnTo>
                <a:lnTo>
                  <a:pt x="2946400" y="17170"/>
                </a:lnTo>
                <a:lnTo>
                  <a:pt x="2946400" y="9067"/>
                </a:lnTo>
                <a:lnTo>
                  <a:pt x="2933700" y="4953"/>
                </a:lnTo>
                <a:lnTo>
                  <a:pt x="2933700" y="3352"/>
                </a:lnTo>
                <a:lnTo>
                  <a:pt x="2921000" y="1041"/>
                </a:lnTo>
                <a:lnTo>
                  <a:pt x="2921000" y="368"/>
                </a:lnTo>
                <a:lnTo>
                  <a:pt x="2908300" y="0"/>
                </a:lnTo>
                <a:lnTo>
                  <a:pt x="2908300" y="304"/>
                </a:lnTo>
                <a:lnTo>
                  <a:pt x="2895600" y="1892"/>
                </a:lnTo>
                <a:lnTo>
                  <a:pt x="2895600" y="3149"/>
                </a:lnTo>
                <a:lnTo>
                  <a:pt x="2882900" y="9169"/>
                </a:lnTo>
                <a:lnTo>
                  <a:pt x="2882900" y="486943"/>
                </a:lnTo>
                <a:lnTo>
                  <a:pt x="2794000" y="428434"/>
                </a:lnTo>
                <a:lnTo>
                  <a:pt x="2781300" y="426326"/>
                </a:lnTo>
                <a:lnTo>
                  <a:pt x="2768600" y="424446"/>
                </a:lnTo>
                <a:lnTo>
                  <a:pt x="2768600" y="424751"/>
                </a:lnTo>
                <a:lnTo>
                  <a:pt x="2755900" y="427824"/>
                </a:lnTo>
                <a:lnTo>
                  <a:pt x="2743200" y="430479"/>
                </a:lnTo>
                <a:lnTo>
                  <a:pt x="2743200" y="438048"/>
                </a:lnTo>
                <a:lnTo>
                  <a:pt x="2730500" y="442671"/>
                </a:lnTo>
                <a:lnTo>
                  <a:pt x="2730500" y="448144"/>
                </a:lnTo>
                <a:lnTo>
                  <a:pt x="2628900" y="615721"/>
                </a:lnTo>
                <a:lnTo>
                  <a:pt x="2590800" y="657085"/>
                </a:lnTo>
                <a:lnTo>
                  <a:pt x="2489200" y="820381"/>
                </a:lnTo>
                <a:lnTo>
                  <a:pt x="2451100" y="860653"/>
                </a:lnTo>
                <a:lnTo>
                  <a:pt x="2400300" y="940485"/>
                </a:lnTo>
                <a:lnTo>
                  <a:pt x="2362200" y="980046"/>
                </a:lnTo>
                <a:lnTo>
                  <a:pt x="2336800" y="1019378"/>
                </a:lnTo>
                <a:lnTo>
                  <a:pt x="2298700" y="1058481"/>
                </a:lnTo>
                <a:lnTo>
                  <a:pt x="2247900" y="1135976"/>
                </a:lnTo>
                <a:lnTo>
                  <a:pt x="2209800" y="1174356"/>
                </a:lnTo>
                <a:lnTo>
                  <a:pt x="2184400" y="1212469"/>
                </a:lnTo>
                <a:lnTo>
                  <a:pt x="2108200" y="1287957"/>
                </a:lnTo>
                <a:lnTo>
                  <a:pt x="2082800" y="1325321"/>
                </a:lnTo>
                <a:lnTo>
                  <a:pt x="2044700" y="1362443"/>
                </a:lnTo>
                <a:lnTo>
                  <a:pt x="2019300" y="1399298"/>
                </a:lnTo>
                <a:lnTo>
                  <a:pt x="1943100" y="1472234"/>
                </a:lnTo>
                <a:lnTo>
                  <a:pt x="1917700" y="1508290"/>
                </a:lnTo>
                <a:lnTo>
                  <a:pt x="1841500" y="1579613"/>
                </a:lnTo>
                <a:lnTo>
                  <a:pt x="1816100" y="1614855"/>
                </a:lnTo>
                <a:lnTo>
                  <a:pt x="1739900" y="1684553"/>
                </a:lnTo>
                <a:lnTo>
                  <a:pt x="1663700" y="1753133"/>
                </a:lnTo>
                <a:lnTo>
                  <a:pt x="1625600" y="1786991"/>
                </a:lnTo>
                <a:lnTo>
                  <a:pt x="1600200" y="1820570"/>
                </a:lnTo>
                <a:lnTo>
                  <a:pt x="1524000" y="1886851"/>
                </a:lnTo>
                <a:lnTo>
                  <a:pt x="1485900" y="1919566"/>
                </a:lnTo>
                <a:lnTo>
                  <a:pt x="1447800" y="1951990"/>
                </a:lnTo>
                <a:lnTo>
                  <a:pt x="1409700" y="1984121"/>
                </a:lnTo>
                <a:lnTo>
                  <a:pt x="1371600" y="2015959"/>
                </a:lnTo>
                <a:lnTo>
                  <a:pt x="1333500" y="2047481"/>
                </a:lnTo>
                <a:lnTo>
                  <a:pt x="1295400" y="2078710"/>
                </a:lnTo>
                <a:lnTo>
                  <a:pt x="1257300" y="2109622"/>
                </a:lnTo>
                <a:lnTo>
                  <a:pt x="1219200" y="2140242"/>
                </a:lnTo>
                <a:lnTo>
                  <a:pt x="1181100" y="2170557"/>
                </a:lnTo>
                <a:lnTo>
                  <a:pt x="1130300" y="2200579"/>
                </a:lnTo>
                <a:lnTo>
                  <a:pt x="1092200" y="2230285"/>
                </a:lnTo>
                <a:lnTo>
                  <a:pt x="1054100" y="2259673"/>
                </a:lnTo>
                <a:lnTo>
                  <a:pt x="1016000" y="2288730"/>
                </a:lnTo>
                <a:lnTo>
                  <a:pt x="977900" y="2317483"/>
                </a:lnTo>
                <a:lnTo>
                  <a:pt x="939800" y="2345918"/>
                </a:lnTo>
                <a:lnTo>
                  <a:pt x="889000" y="2374049"/>
                </a:lnTo>
                <a:lnTo>
                  <a:pt x="850900" y="2401849"/>
                </a:lnTo>
                <a:lnTo>
                  <a:pt x="812800" y="2429332"/>
                </a:lnTo>
                <a:lnTo>
                  <a:pt x="774700" y="2456484"/>
                </a:lnTo>
                <a:lnTo>
                  <a:pt x="723900" y="2483320"/>
                </a:lnTo>
                <a:lnTo>
                  <a:pt x="685800" y="2509812"/>
                </a:lnTo>
                <a:lnTo>
                  <a:pt x="647700" y="2535986"/>
                </a:lnTo>
                <a:lnTo>
                  <a:pt x="596900" y="2561831"/>
                </a:lnTo>
                <a:lnTo>
                  <a:pt x="558800" y="2587333"/>
                </a:lnTo>
                <a:lnTo>
                  <a:pt x="520700" y="2612517"/>
                </a:lnTo>
                <a:lnTo>
                  <a:pt x="469900" y="2637358"/>
                </a:lnTo>
                <a:lnTo>
                  <a:pt x="469900" y="2637167"/>
                </a:lnTo>
                <a:lnTo>
                  <a:pt x="88900" y="2855137"/>
                </a:lnTo>
                <a:lnTo>
                  <a:pt x="88900" y="2749080"/>
                </a:lnTo>
                <a:lnTo>
                  <a:pt x="406400" y="2570632"/>
                </a:lnTo>
                <a:lnTo>
                  <a:pt x="444500" y="2545816"/>
                </a:lnTo>
                <a:lnTo>
                  <a:pt x="482600" y="2520683"/>
                </a:lnTo>
                <a:lnTo>
                  <a:pt x="533400" y="2495245"/>
                </a:lnTo>
                <a:lnTo>
                  <a:pt x="571500" y="2469489"/>
                </a:lnTo>
                <a:lnTo>
                  <a:pt x="609600" y="2443416"/>
                </a:lnTo>
                <a:lnTo>
                  <a:pt x="660400" y="2417026"/>
                </a:lnTo>
                <a:lnTo>
                  <a:pt x="698500" y="2390330"/>
                </a:lnTo>
                <a:lnTo>
                  <a:pt x="736600" y="2363317"/>
                </a:lnTo>
                <a:lnTo>
                  <a:pt x="774700" y="2335987"/>
                </a:lnTo>
                <a:lnTo>
                  <a:pt x="825500" y="2308352"/>
                </a:lnTo>
                <a:lnTo>
                  <a:pt x="863600" y="2280399"/>
                </a:lnTo>
                <a:lnTo>
                  <a:pt x="901700" y="2252129"/>
                </a:lnTo>
                <a:lnTo>
                  <a:pt x="939800" y="2223541"/>
                </a:lnTo>
                <a:lnTo>
                  <a:pt x="977900" y="2194649"/>
                </a:lnTo>
                <a:lnTo>
                  <a:pt x="1016000" y="2165439"/>
                </a:lnTo>
                <a:lnTo>
                  <a:pt x="1054100" y="2135911"/>
                </a:lnTo>
                <a:lnTo>
                  <a:pt x="1104900" y="2106079"/>
                </a:lnTo>
                <a:lnTo>
                  <a:pt x="1143000" y="2075967"/>
                </a:lnTo>
                <a:lnTo>
                  <a:pt x="1181100" y="2045576"/>
                </a:lnTo>
                <a:lnTo>
                  <a:pt x="1219200" y="2014893"/>
                </a:lnTo>
                <a:lnTo>
                  <a:pt x="1257300" y="1983917"/>
                </a:lnTo>
                <a:lnTo>
                  <a:pt x="1295400" y="1952663"/>
                </a:lnTo>
                <a:lnTo>
                  <a:pt x="1333500" y="1921116"/>
                </a:lnTo>
                <a:lnTo>
                  <a:pt x="1371600" y="1889290"/>
                </a:lnTo>
                <a:lnTo>
                  <a:pt x="1409700" y="1857171"/>
                </a:lnTo>
                <a:lnTo>
                  <a:pt x="1447800" y="1824761"/>
                </a:lnTo>
                <a:lnTo>
                  <a:pt x="1473200" y="1792071"/>
                </a:lnTo>
                <a:lnTo>
                  <a:pt x="1511300" y="1759102"/>
                </a:lnTo>
                <a:lnTo>
                  <a:pt x="1587500" y="1692287"/>
                </a:lnTo>
                <a:lnTo>
                  <a:pt x="1663700" y="1624330"/>
                </a:lnTo>
                <a:lnTo>
                  <a:pt x="1689100" y="1589938"/>
                </a:lnTo>
                <a:lnTo>
                  <a:pt x="1727200" y="1555292"/>
                </a:lnTo>
                <a:lnTo>
                  <a:pt x="1803400" y="1485239"/>
                </a:lnTo>
                <a:lnTo>
                  <a:pt x="1828800" y="1449832"/>
                </a:lnTo>
                <a:lnTo>
                  <a:pt x="1905000" y="1378254"/>
                </a:lnTo>
                <a:lnTo>
                  <a:pt x="1930400" y="1342072"/>
                </a:lnTo>
                <a:lnTo>
                  <a:pt x="2006600" y="1268971"/>
                </a:lnTo>
                <a:lnTo>
                  <a:pt x="2032000" y="1232039"/>
                </a:lnTo>
                <a:lnTo>
                  <a:pt x="2070100" y="1194841"/>
                </a:lnTo>
                <a:lnTo>
                  <a:pt x="2095500" y="1157401"/>
                </a:lnTo>
                <a:lnTo>
                  <a:pt x="2133600" y="1119695"/>
                </a:lnTo>
                <a:lnTo>
                  <a:pt x="2159000" y="1081747"/>
                </a:lnTo>
                <a:lnTo>
                  <a:pt x="2197100" y="1043533"/>
                </a:lnTo>
                <a:lnTo>
                  <a:pt x="2247900" y="966431"/>
                </a:lnTo>
                <a:lnTo>
                  <a:pt x="2286000" y="927544"/>
                </a:lnTo>
                <a:lnTo>
                  <a:pt x="2311400" y="888441"/>
                </a:lnTo>
                <a:lnTo>
                  <a:pt x="2349500" y="849122"/>
                </a:lnTo>
                <a:lnTo>
                  <a:pt x="2425700" y="729856"/>
                </a:lnTo>
                <a:lnTo>
                  <a:pt x="2463800" y="689660"/>
                </a:lnTo>
                <a:lnTo>
                  <a:pt x="2590800" y="485406"/>
                </a:lnTo>
                <a:lnTo>
                  <a:pt x="2628900" y="443903"/>
                </a:lnTo>
                <a:lnTo>
                  <a:pt x="2654300" y="402170"/>
                </a:lnTo>
                <a:lnTo>
                  <a:pt x="2654300" y="352679"/>
                </a:lnTo>
                <a:lnTo>
                  <a:pt x="2641600" y="342138"/>
                </a:lnTo>
                <a:lnTo>
                  <a:pt x="2641600" y="337820"/>
                </a:lnTo>
                <a:lnTo>
                  <a:pt x="2540000" y="280860"/>
                </a:lnTo>
                <a:lnTo>
                  <a:pt x="2870200" y="124396"/>
                </a:lnTo>
                <a:lnTo>
                  <a:pt x="2882900" y="486943"/>
                </a:lnTo>
                <a:lnTo>
                  <a:pt x="2882900" y="9169"/>
                </a:lnTo>
                <a:lnTo>
                  <a:pt x="2413000" y="232016"/>
                </a:lnTo>
                <a:lnTo>
                  <a:pt x="2413000" y="239179"/>
                </a:lnTo>
                <a:lnTo>
                  <a:pt x="2400300" y="243789"/>
                </a:lnTo>
                <a:lnTo>
                  <a:pt x="2400300" y="254812"/>
                </a:lnTo>
                <a:lnTo>
                  <a:pt x="2387600" y="260845"/>
                </a:lnTo>
                <a:lnTo>
                  <a:pt x="2387600" y="286816"/>
                </a:lnTo>
                <a:lnTo>
                  <a:pt x="2400300" y="293052"/>
                </a:lnTo>
                <a:lnTo>
                  <a:pt x="2400300" y="309702"/>
                </a:lnTo>
                <a:lnTo>
                  <a:pt x="2413000" y="314096"/>
                </a:lnTo>
                <a:lnTo>
                  <a:pt x="2413000" y="317855"/>
                </a:lnTo>
                <a:lnTo>
                  <a:pt x="2540000" y="392722"/>
                </a:lnTo>
                <a:lnTo>
                  <a:pt x="2489200" y="478917"/>
                </a:lnTo>
                <a:lnTo>
                  <a:pt x="2451100" y="521627"/>
                </a:lnTo>
                <a:lnTo>
                  <a:pt x="2374900" y="648246"/>
                </a:lnTo>
                <a:lnTo>
                  <a:pt x="2336800" y="689940"/>
                </a:lnTo>
                <a:lnTo>
                  <a:pt x="2311400" y="731380"/>
                </a:lnTo>
                <a:lnTo>
                  <a:pt x="2273300" y="772566"/>
                </a:lnTo>
                <a:lnTo>
                  <a:pt x="2222500" y="854176"/>
                </a:lnTo>
                <a:lnTo>
                  <a:pt x="2184400" y="894600"/>
                </a:lnTo>
                <a:lnTo>
                  <a:pt x="2159000" y="934770"/>
                </a:lnTo>
                <a:lnTo>
                  <a:pt x="2120900" y="974686"/>
                </a:lnTo>
                <a:lnTo>
                  <a:pt x="2095500" y="1014349"/>
                </a:lnTo>
                <a:lnTo>
                  <a:pt x="2019300" y="1092911"/>
                </a:lnTo>
                <a:lnTo>
                  <a:pt x="1993900" y="1131811"/>
                </a:lnTo>
                <a:lnTo>
                  <a:pt x="1917700" y="1208836"/>
                </a:lnTo>
                <a:lnTo>
                  <a:pt x="1892300" y="1246974"/>
                </a:lnTo>
                <a:lnTo>
                  <a:pt x="1816100" y="1322476"/>
                </a:lnTo>
                <a:lnTo>
                  <a:pt x="1752600" y="1256398"/>
                </a:lnTo>
                <a:lnTo>
                  <a:pt x="1752600" y="1393456"/>
                </a:lnTo>
                <a:lnTo>
                  <a:pt x="1701800" y="1448676"/>
                </a:lnTo>
                <a:lnTo>
                  <a:pt x="1625600" y="1375905"/>
                </a:lnTo>
                <a:lnTo>
                  <a:pt x="1625600" y="1516672"/>
                </a:lnTo>
                <a:lnTo>
                  <a:pt x="1587500" y="1552105"/>
                </a:lnTo>
                <a:lnTo>
                  <a:pt x="1562100" y="1587246"/>
                </a:lnTo>
                <a:lnTo>
                  <a:pt x="1485900" y="1656638"/>
                </a:lnTo>
                <a:lnTo>
                  <a:pt x="1409700" y="1724863"/>
                </a:lnTo>
                <a:lnTo>
                  <a:pt x="1371600" y="1758530"/>
                </a:lnTo>
                <a:lnTo>
                  <a:pt x="1397000" y="1537487"/>
                </a:lnTo>
                <a:lnTo>
                  <a:pt x="1397000" y="1514868"/>
                </a:lnTo>
                <a:lnTo>
                  <a:pt x="1371600" y="1452714"/>
                </a:lnTo>
                <a:lnTo>
                  <a:pt x="1308100" y="1297330"/>
                </a:lnTo>
                <a:lnTo>
                  <a:pt x="1371600" y="1277835"/>
                </a:lnTo>
                <a:lnTo>
                  <a:pt x="1625600" y="1516672"/>
                </a:lnTo>
                <a:lnTo>
                  <a:pt x="1625600" y="1375905"/>
                </a:lnTo>
                <a:lnTo>
                  <a:pt x="1422400" y="1181836"/>
                </a:lnTo>
                <a:lnTo>
                  <a:pt x="1409700" y="1177836"/>
                </a:lnTo>
                <a:lnTo>
                  <a:pt x="1397000" y="1175829"/>
                </a:lnTo>
                <a:lnTo>
                  <a:pt x="1397000" y="1174750"/>
                </a:lnTo>
                <a:lnTo>
                  <a:pt x="1384300" y="1174534"/>
                </a:lnTo>
                <a:lnTo>
                  <a:pt x="1384300" y="1175156"/>
                </a:lnTo>
                <a:lnTo>
                  <a:pt x="1371600" y="1176642"/>
                </a:lnTo>
                <a:lnTo>
                  <a:pt x="1308100" y="1195755"/>
                </a:lnTo>
                <a:lnTo>
                  <a:pt x="1295400" y="1199578"/>
                </a:lnTo>
                <a:lnTo>
                  <a:pt x="1295400" y="1537677"/>
                </a:lnTo>
                <a:lnTo>
                  <a:pt x="1257300" y="1850555"/>
                </a:lnTo>
                <a:lnTo>
                  <a:pt x="1181100" y="1832089"/>
                </a:lnTo>
                <a:lnTo>
                  <a:pt x="1181100" y="1584210"/>
                </a:lnTo>
                <a:lnTo>
                  <a:pt x="1168400" y="1546860"/>
                </a:lnTo>
                <a:lnTo>
                  <a:pt x="1104900" y="1360106"/>
                </a:lnTo>
                <a:lnTo>
                  <a:pt x="1219200" y="1325410"/>
                </a:lnTo>
                <a:lnTo>
                  <a:pt x="1295400" y="1537677"/>
                </a:lnTo>
                <a:lnTo>
                  <a:pt x="1295400" y="1199578"/>
                </a:lnTo>
                <a:lnTo>
                  <a:pt x="1054100" y="1272184"/>
                </a:lnTo>
                <a:lnTo>
                  <a:pt x="1054100" y="1273962"/>
                </a:lnTo>
                <a:lnTo>
                  <a:pt x="1041400" y="1274559"/>
                </a:lnTo>
                <a:lnTo>
                  <a:pt x="1041400" y="1273987"/>
                </a:lnTo>
                <a:lnTo>
                  <a:pt x="1028700" y="1273873"/>
                </a:lnTo>
                <a:lnTo>
                  <a:pt x="1028700" y="1272997"/>
                </a:lnTo>
                <a:lnTo>
                  <a:pt x="1016000" y="1269707"/>
                </a:lnTo>
                <a:lnTo>
                  <a:pt x="1016000" y="1267383"/>
                </a:lnTo>
                <a:lnTo>
                  <a:pt x="1003300" y="1261376"/>
                </a:lnTo>
                <a:lnTo>
                  <a:pt x="1003300" y="1245323"/>
                </a:lnTo>
                <a:lnTo>
                  <a:pt x="990600" y="1240599"/>
                </a:lnTo>
                <a:lnTo>
                  <a:pt x="927100" y="816889"/>
                </a:lnTo>
                <a:lnTo>
                  <a:pt x="927100" y="799122"/>
                </a:lnTo>
                <a:lnTo>
                  <a:pt x="914400" y="791895"/>
                </a:lnTo>
                <a:lnTo>
                  <a:pt x="914400" y="788898"/>
                </a:lnTo>
                <a:lnTo>
                  <a:pt x="901700" y="784123"/>
                </a:lnTo>
                <a:lnTo>
                  <a:pt x="901700" y="782459"/>
                </a:lnTo>
                <a:lnTo>
                  <a:pt x="889000" y="780567"/>
                </a:lnTo>
                <a:lnTo>
                  <a:pt x="876300" y="780389"/>
                </a:lnTo>
                <a:lnTo>
                  <a:pt x="876300" y="781570"/>
                </a:lnTo>
                <a:lnTo>
                  <a:pt x="863600" y="782891"/>
                </a:lnTo>
                <a:lnTo>
                  <a:pt x="863600" y="787019"/>
                </a:lnTo>
                <a:lnTo>
                  <a:pt x="850900" y="789736"/>
                </a:lnTo>
                <a:lnTo>
                  <a:pt x="850900" y="796429"/>
                </a:lnTo>
                <a:lnTo>
                  <a:pt x="838200" y="800265"/>
                </a:lnTo>
                <a:lnTo>
                  <a:pt x="685800" y="1070051"/>
                </a:lnTo>
                <a:lnTo>
                  <a:pt x="635000" y="1042365"/>
                </a:lnTo>
                <a:lnTo>
                  <a:pt x="787400" y="749122"/>
                </a:lnTo>
                <a:lnTo>
                  <a:pt x="800100" y="735609"/>
                </a:lnTo>
                <a:lnTo>
                  <a:pt x="800100" y="722858"/>
                </a:lnTo>
                <a:lnTo>
                  <a:pt x="838200" y="689330"/>
                </a:lnTo>
                <a:lnTo>
                  <a:pt x="876300" y="664654"/>
                </a:lnTo>
                <a:lnTo>
                  <a:pt x="1003300" y="604405"/>
                </a:lnTo>
                <a:lnTo>
                  <a:pt x="1016000" y="601916"/>
                </a:lnTo>
                <a:lnTo>
                  <a:pt x="1016000" y="599808"/>
                </a:lnTo>
                <a:lnTo>
                  <a:pt x="1028700" y="598106"/>
                </a:lnTo>
                <a:lnTo>
                  <a:pt x="1028700" y="596811"/>
                </a:lnTo>
                <a:lnTo>
                  <a:pt x="1041400" y="595922"/>
                </a:lnTo>
                <a:lnTo>
                  <a:pt x="1041400" y="595452"/>
                </a:lnTo>
                <a:lnTo>
                  <a:pt x="1054100" y="595401"/>
                </a:lnTo>
                <a:lnTo>
                  <a:pt x="1054100" y="595757"/>
                </a:lnTo>
                <a:lnTo>
                  <a:pt x="1066800" y="596544"/>
                </a:lnTo>
                <a:lnTo>
                  <a:pt x="1066800" y="597725"/>
                </a:lnTo>
                <a:lnTo>
                  <a:pt x="1079500" y="599325"/>
                </a:lnTo>
                <a:lnTo>
                  <a:pt x="1079500" y="601332"/>
                </a:lnTo>
                <a:lnTo>
                  <a:pt x="1092200" y="603719"/>
                </a:lnTo>
                <a:lnTo>
                  <a:pt x="1092200" y="606488"/>
                </a:lnTo>
                <a:lnTo>
                  <a:pt x="1104900" y="609625"/>
                </a:lnTo>
                <a:lnTo>
                  <a:pt x="1104900" y="613130"/>
                </a:lnTo>
                <a:lnTo>
                  <a:pt x="1244600" y="711403"/>
                </a:lnTo>
                <a:lnTo>
                  <a:pt x="1244600" y="713955"/>
                </a:lnTo>
                <a:lnTo>
                  <a:pt x="1257300" y="716851"/>
                </a:lnTo>
                <a:lnTo>
                  <a:pt x="1270000" y="717092"/>
                </a:lnTo>
                <a:lnTo>
                  <a:pt x="1282700" y="715149"/>
                </a:lnTo>
                <a:lnTo>
                  <a:pt x="1282700" y="713041"/>
                </a:lnTo>
                <a:lnTo>
                  <a:pt x="1295400" y="706551"/>
                </a:lnTo>
                <a:lnTo>
                  <a:pt x="1295400" y="702411"/>
                </a:lnTo>
                <a:lnTo>
                  <a:pt x="1447800" y="506920"/>
                </a:lnTo>
                <a:lnTo>
                  <a:pt x="1485900" y="545922"/>
                </a:lnTo>
                <a:lnTo>
                  <a:pt x="1384300" y="733526"/>
                </a:lnTo>
                <a:lnTo>
                  <a:pt x="1384300" y="741756"/>
                </a:lnTo>
                <a:lnTo>
                  <a:pt x="1371600" y="749401"/>
                </a:lnTo>
                <a:lnTo>
                  <a:pt x="1371600" y="756437"/>
                </a:lnTo>
                <a:lnTo>
                  <a:pt x="1358900" y="762889"/>
                </a:lnTo>
                <a:lnTo>
                  <a:pt x="1358900" y="768629"/>
                </a:lnTo>
                <a:lnTo>
                  <a:pt x="1346200" y="773531"/>
                </a:lnTo>
                <a:lnTo>
                  <a:pt x="1333500" y="777608"/>
                </a:lnTo>
                <a:lnTo>
                  <a:pt x="1333500" y="780859"/>
                </a:lnTo>
                <a:lnTo>
                  <a:pt x="1231900" y="809663"/>
                </a:lnTo>
                <a:lnTo>
                  <a:pt x="1168400" y="827671"/>
                </a:lnTo>
                <a:lnTo>
                  <a:pt x="1168400" y="829868"/>
                </a:lnTo>
                <a:lnTo>
                  <a:pt x="1155700" y="835685"/>
                </a:lnTo>
                <a:lnTo>
                  <a:pt x="1155700" y="847305"/>
                </a:lnTo>
                <a:lnTo>
                  <a:pt x="1143000" y="851750"/>
                </a:lnTo>
                <a:lnTo>
                  <a:pt x="1143000" y="1111999"/>
                </a:lnTo>
                <a:lnTo>
                  <a:pt x="1155700" y="1114653"/>
                </a:lnTo>
                <a:lnTo>
                  <a:pt x="1155700" y="1121397"/>
                </a:lnTo>
                <a:lnTo>
                  <a:pt x="1168400" y="1124724"/>
                </a:lnTo>
                <a:lnTo>
                  <a:pt x="1168400" y="1125994"/>
                </a:lnTo>
                <a:lnTo>
                  <a:pt x="1181100" y="1127734"/>
                </a:lnTo>
                <a:lnTo>
                  <a:pt x="1181100" y="1128204"/>
                </a:lnTo>
                <a:lnTo>
                  <a:pt x="1193800" y="1128280"/>
                </a:lnTo>
                <a:lnTo>
                  <a:pt x="1193800" y="1127912"/>
                </a:lnTo>
                <a:lnTo>
                  <a:pt x="1397000" y="1084033"/>
                </a:lnTo>
                <a:lnTo>
                  <a:pt x="1397000" y="1082179"/>
                </a:lnTo>
                <a:lnTo>
                  <a:pt x="1409700" y="1081417"/>
                </a:lnTo>
                <a:lnTo>
                  <a:pt x="1422400" y="1082052"/>
                </a:lnTo>
                <a:lnTo>
                  <a:pt x="1435100" y="1083449"/>
                </a:lnTo>
                <a:lnTo>
                  <a:pt x="1447800" y="1088377"/>
                </a:lnTo>
                <a:lnTo>
                  <a:pt x="1460500" y="1091831"/>
                </a:lnTo>
                <a:lnTo>
                  <a:pt x="1473200" y="1100709"/>
                </a:lnTo>
                <a:lnTo>
                  <a:pt x="1473200" y="1105992"/>
                </a:lnTo>
                <a:lnTo>
                  <a:pt x="1485900" y="1112113"/>
                </a:lnTo>
                <a:lnTo>
                  <a:pt x="1752600" y="1393456"/>
                </a:lnTo>
                <a:lnTo>
                  <a:pt x="1752600" y="1256398"/>
                </a:lnTo>
                <a:lnTo>
                  <a:pt x="1549400" y="1044943"/>
                </a:lnTo>
                <a:lnTo>
                  <a:pt x="1549400" y="1036040"/>
                </a:lnTo>
                <a:lnTo>
                  <a:pt x="1536700" y="1027772"/>
                </a:lnTo>
                <a:lnTo>
                  <a:pt x="1524000" y="1020127"/>
                </a:lnTo>
                <a:lnTo>
                  <a:pt x="1511300" y="1013117"/>
                </a:lnTo>
                <a:lnTo>
                  <a:pt x="1511300" y="1006805"/>
                </a:lnTo>
                <a:lnTo>
                  <a:pt x="1473200" y="992327"/>
                </a:lnTo>
                <a:lnTo>
                  <a:pt x="1435100" y="984846"/>
                </a:lnTo>
                <a:lnTo>
                  <a:pt x="1409700" y="983894"/>
                </a:lnTo>
                <a:lnTo>
                  <a:pt x="1397000" y="984643"/>
                </a:lnTo>
                <a:lnTo>
                  <a:pt x="1384300" y="986218"/>
                </a:lnTo>
                <a:lnTo>
                  <a:pt x="1371600" y="988593"/>
                </a:lnTo>
                <a:lnTo>
                  <a:pt x="1231900" y="1018286"/>
                </a:lnTo>
                <a:lnTo>
                  <a:pt x="1244600" y="909002"/>
                </a:lnTo>
                <a:lnTo>
                  <a:pt x="1358900" y="873810"/>
                </a:lnTo>
                <a:lnTo>
                  <a:pt x="1371600" y="867321"/>
                </a:lnTo>
                <a:lnTo>
                  <a:pt x="1397000" y="859155"/>
                </a:lnTo>
                <a:lnTo>
                  <a:pt x="1435100" y="824928"/>
                </a:lnTo>
                <a:lnTo>
                  <a:pt x="1460500" y="795515"/>
                </a:lnTo>
                <a:lnTo>
                  <a:pt x="1587500" y="556183"/>
                </a:lnTo>
                <a:lnTo>
                  <a:pt x="1587500" y="551408"/>
                </a:lnTo>
                <a:lnTo>
                  <a:pt x="1600200" y="541350"/>
                </a:lnTo>
                <a:lnTo>
                  <a:pt x="1600200" y="536295"/>
                </a:lnTo>
                <a:lnTo>
                  <a:pt x="1587500" y="526161"/>
                </a:lnTo>
                <a:lnTo>
                  <a:pt x="1587500" y="507911"/>
                </a:lnTo>
                <a:lnTo>
                  <a:pt x="1485900" y="407822"/>
                </a:lnTo>
                <a:lnTo>
                  <a:pt x="1473200" y="395312"/>
                </a:lnTo>
                <a:lnTo>
                  <a:pt x="1473200" y="389051"/>
                </a:lnTo>
                <a:lnTo>
                  <a:pt x="1460500" y="387400"/>
                </a:lnTo>
                <a:lnTo>
                  <a:pt x="1460500" y="383832"/>
                </a:lnTo>
                <a:lnTo>
                  <a:pt x="1447800" y="382689"/>
                </a:lnTo>
                <a:lnTo>
                  <a:pt x="1447800" y="382498"/>
                </a:lnTo>
                <a:lnTo>
                  <a:pt x="1435100" y="382879"/>
                </a:lnTo>
                <a:lnTo>
                  <a:pt x="1435100" y="383451"/>
                </a:lnTo>
                <a:lnTo>
                  <a:pt x="1422400" y="385356"/>
                </a:lnTo>
                <a:lnTo>
                  <a:pt x="1422400" y="391960"/>
                </a:lnTo>
                <a:lnTo>
                  <a:pt x="1409700" y="396557"/>
                </a:lnTo>
                <a:lnTo>
                  <a:pt x="1409700" y="399110"/>
                </a:lnTo>
                <a:lnTo>
                  <a:pt x="1257300" y="600710"/>
                </a:lnTo>
                <a:lnTo>
                  <a:pt x="1155700" y="533336"/>
                </a:lnTo>
                <a:lnTo>
                  <a:pt x="1143000" y="522909"/>
                </a:lnTo>
                <a:lnTo>
                  <a:pt x="1130300" y="514273"/>
                </a:lnTo>
                <a:lnTo>
                  <a:pt x="1104900" y="507403"/>
                </a:lnTo>
                <a:lnTo>
                  <a:pt x="1092200" y="502323"/>
                </a:lnTo>
                <a:lnTo>
                  <a:pt x="1066800" y="499110"/>
                </a:lnTo>
                <a:lnTo>
                  <a:pt x="1054100" y="497827"/>
                </a:lnTo>
                <a:lnTo>
                  <a:pt x="1028700" y="498500"/>
                </a:lnTo>
                <a:lnTo>
                  <a:pt x="1016000" y="501129"/>
                </a:lnTo>
                <a:lnTo>
                  <a:pt x="1016000" y="489623"/>
                </a:lnTo>
                <a:lnTo>
                  <a:pt x="1028700" y="477418"/>
                </a:lnTo>
                <a:lnTo>
                  <a:pt x="1028700" y="471131"/>
                </a:lnTo>
                <a:lnTo>
                  <a:pt x="1041400" y="458165"/>
                </a:lnTo>
                <a:lnTo>
                  <a:pt x="1041400" y="437934"/>
                </a:lnTo>
                <a:lnTo>
                  <a:pt x="1054100" y="431025"/>
                </a:lnTo>
                <a:lnTo>
                  <a:pt x="1054100" y="324205"/>
                </a:lnTo>
                <a:lnTo>
                  <a:pt x="1041400" y="310502"/>
                </a:lnTo>
                <a:lnTo>
                  <a:pt x="1041400" y="303796"/>
                </a:lnTo>
                <a:lnTo>
                  <a:pt x="1028700" y="290677"/>
                </a:lnTo>
                <a:lnTo>
                  <a:pt x="1028700" y="271919"/>
                </a:lnTo>
                <a:lnTo>
                  <a:pt x="1016000" y="265950"/>
                </a:lnTo>
                <a:lnTo>
                  <a:pt x="1016000" y="254457"/>
                </a:lnTo>
                <a:lnTo>
                  <a:pt x="1003300" y="248983"/>
                </a:lnTo>
                <a:lnTo>
                  <a:pt x="990600" y="238518"/>
                </a:lnTo>
                <a:lnTo>
                  <a:pt x="990600" y="233578"/>
                </a:lnTo>
                <a:lnTo>
                  <a:pt x="977900" y="224282"/>
                </a:lnTo>
                <a:lnTo>
                  <a:pt x="977900" y="219951"/>
                </a:lnTo>
                <a:lnTo>
                  <a:pt x="965200" y="211924"/>
                </a:lnTo>
                <a:lnTo>
                  <a:pt x="952500" y="208254"/>
                </a:lnTo>
                <a:lnTo>
                  <a:pt x="952500" y="335800"/>
                </a:lnTo>
                <a:lnTo>
                  <a:pt x="952500" y="424230"/>
                </a:lnTo>
                <a:lnTo>
                  <a:pt x="939800" y="427761"/>
                </a:lnTo>
                <a:lnTo>
                  <a:pt x="939800" y="444157"/>
                </a:lnTo>
                <a:lnTo>
                  <a:pt x="927100" y="447141"/>
                </a:lnTo>
                <a:lnTo>
                  <a:pt x="927100" y="455396"/>
                </a:lnTo>
                <a:lnTo>
                  <a:pt x="914400" y="460298"/>
                </a:lnTo>
                <a:lnTo>
                  <a:pt x="914400" y="462534"/>
                </a:lnTo>
                <a:lnTo>
                  <a:pt x="901700" y="466623"/>
                </a:lnTo>
                <a:lnTo>
                  <a:pt x="901700" y="471665"/>
                </a:lnTo>
                <a:lnTo>
                  <a:pt x="889000" y="473049"/>
                </a:lnTo>
                <a:lnTo>
                  <a:pt x="889000" y="475348"/>
                </a:lnTo>
                <a:lnTo>
                  <a:pt x="876300" y="476262"/>
                </a:lnTo>
                <a:lnTo>
                  <a:pt x="876300" y="477596"/>
                </a:lnTo>
                <a:lnTo>
                  <a:pt x="863600" y="478028"/>
                </a:lnTo>
                <a:lnTo>
                  <a:pt x="863600" y="478409"/>
                </a:lnTo>
                <a:lnTo>
                  <a:pt x="850900" y="478345"/>
                </a:lnTo>
                <a:lnTo>
                  <a:pt x="850900" y="477189"/>
                </a:lnTo>
                <a:lnTo>
                  <a:pt x="838200" y="475615"/>
                </a:lnTo>
                <a:lnTo>
                  <a:pt x="838200" y="474586"/>
                </a:lnTo>
                <a:lnTo>
                  <a:pt x="825500" y="472071"/>
                </a:lnTo>
                <a:lnTo>
                  <a:pt x="825500" y="470585"/>
                </a:lnTo>
                <a:lnTo>
                  <a:pt x="812800" y="467144"/>
                </a:lnTo>
                <a:lnTo>
                  <a:pt x="812800" y="465226"/>
                </a:lnTo>
                <a:lnTo>
                  <a:pt x="800100" y="460933"/>
                </a:lnTo>
                <a:lnTo>
                  <a:pt x="800100" y="453517"/>
                </a:lnTo>
                <a:lnTo>
                  <a:pt x="787400" y="450799"/>
                </a:lnTo>
                <a:lnTo>
                  <a:pt x="787400" y="442556"/>
                </a:lnTo>
                <a:lnTo>
                  <a:pt x="774700" y="436930"/>
                </a:lnTo>
                <a:lnTo>
                  <a:pt x="774700" y="418312"/>
                </a:lnTo>
                <a:lnTo>
                  <a:pt x="762000" y="411695"/>
                </a:lnTo>
                <a:lnTo>
                  <a:pt x="762000" y="349021"/>
                </a:lnTo>
                <a:lnTo>
                  <a:pt x="774700" y="342392"/>
                </a:lnTo>
                <a:lnTo>
                  <a:pt x="774700" y="323926"/>
                </a:lnTo>
                <a:lnTo>
                  <a:pt x="787400" y="318312"/>
                </a:lnTo>
                <a:lnTo>
                  <a:pt x="787400" y="313029"/>
                </a:lnTo>
                <a:lnTo>
                  <a:pt x="800100" y="308140"/>
                </a:lnTo>
                <a:lnTo>
                  <a:pt x="800100" y="303631"/>
                </a:lnTo>
                <a:lnTo>
                  <a:pt x="812800" y="299504"/>
                </a:lnTo>
                <a:lnTo>
                  <a:pt x="812800" y="292569"/>
                </a:lnTo>
                <a:lnTo>
                  <a:pt x="825500" y="289814"/>
                </a:lnTo>
                <a:lnTo>
                  <a:pt x="838200" y="287515"/>
                </a:lnTo>
                <a:lnTo>
                  <a:pt x="838200" y="285724"/>
                </a:lnTo>
                <a:lnTo>
                  <a:pt x="850900" y="284429"/>
                </a:lnTo>
                <a:lnTo>
                  <a:pt x="850900" y="283654"/>
                </a:lnTo>
                <a:lnTo>
                  <a:pt x="863600" y="283387"/>
                </a:lnTo>
                <a:lnTo>
                  <a:pt x="876300" y="283857"/>
                </a:lnTo>
                <a:lnTo>
                  <a:pt x="876300" y="285051"/>
                </a:lnTo>
                <a:lnTo>
                  <a:pt x="889000" y="285889"/>
                </a:lnTo>
                <a:lnTo>
                  <a:pt x="889000" y="289344"/>
                </a:lnTo>
                <a:lnTo>
                  <a:pt x="901700" y="292430"/>
                </a:lnTo>
                <a:lnTo>
                  <a:pt x="901700" y="294182"/>
                </a:lnTo>
                <a:lnTo>
                  <a:pt x="914400" y="298145"/>
                </a:lnTo>
                <a:lnTo>
                  <a:pt x="914400" y="300329"/>
                </a:lnTo>
                <a:lnTo>
                  <a:pt x="927100" y="305104"/>
                </a:lnTo>
                <a:lnTo>
                  <a:pt x="927100" y="316128"/>
                </a:lnTo>
                <a:lnTo>
                  <a:pt x="939800" y="322313"/>
                </a:lnTo>
                <a:lnTo>
                  <a:pt x="939800" y="332308"/>
                </a:lnTo>
                <a:lnTo>
                  <a:pt x="952500" y="335800"/>
                </a:lnTo>
                <a:lnTo>
                  <a:pt x="952500" y="208254"/>
                </a:lnTo>
                <a:lnTo>
                  <a:pt x="939800" y="201599"/>
                </a:lnTo>
                <a:lnTo>
                  <a:pt x="939800" y="198640"/>
                </a:lnTo>
                <a:lnTo>
                  <a:pt x="927100" y="193433"/>
                </a:lnTo>
                <a:lnTo>
                  <a:pt x="914400" y="191211"/>
                </a:lnTo>
                <a:lnTo>
                  <a:pt x="901700" y="187515"/>
                </a:lnTo>
                <a:lnTo>
                  <a:pt x="901700" y="186055"/>
                </a:lnTo>
                <a:lnTo>
                  <a:pt x="876300" y="183921"/>
                </a:lnTo>
                <a:lnTo>
                  <a:pt x="876300" y="183261"/>
                </a:lnTo>
                <a:lnTo>
                  <a:pt x="863600" y="182714"/>
                </a:lnTo>
                <a:lnTo>
                  <a:pt x="850900" y="182829"/>
                </a:lnTo>
                <a:lnTo>
                  <a:pt x="838200" y="183870"/>
                </a:lnTo>
                <a:lnTo>
                  <a:pt x="825500" y="184797"/>
                </a:lnTo>
                <a:lnTo>
                  <a:pt x="812800" y="187413"/>
                </a:lnTo>
                <a:lnTo>
                  <a:pt x="812800" y="189115"/>
                </a:lnTo>
                <a:lnTo>
                  <a:pt x="800100" y="193281"/>
                </a:lnTo>
                <a:lnTo>
                  <a:pt x="787400" y="195745"/>
                </a:lnTo>
                <a:lnTo>
                  <a:pt x="774700" y="201409"/>
                </a:lnTo>
                <a:lnTo>
                  <a:pt x="774700" y="204597"/>
                </a:lnTo>
                <a:lnTo>
                  <a:pt x="762000" y="211683"/>
                </a:lnTo>
                <a:lnTo>
                  <a:pt x="749300" y="215569"/>
                </a:lnTo>
                <a:lnTo>
                  <a:pt x="736600" y="224002"/>
                </a:lnTo>
                <a:lnTo>
                  <a:pt x="736600" y="228523"/>
                </a:lnTo>
                <a:lnTo>
                  <a:pt x="723900" y="238201"/>
                </a:lnTo>
                <a:lnTo>
                  <a:pt x="723900" y="243319"/>
                </a:lnTo>
                <a:lnTo>
                  <a:pt x="711200" y="254101"/>
                </a:lnTo>
                <a:lnTo>
                  <a:pt x="698500" y="259753"/>
                </a:lnTo>
                <a:lnTo>
                  <a:pt x="698500" y="271538"/>
                </a:lnTo>
                <a:lnTo>
                  <a:pt x="685800" y="277634"/>
                </a:lnTo>
                <a:lnTo>
                  <a:pt x="685800" y="296748"/>
                </a:lnTo>
                <a:lnTo>
                  <a:pt x="673100" y="310070"/>
                </a:lnTo>
                <a:lnTo>
                  <a:pt x="673100" y="337731"/>
                </a:lnTo>
                <a:lnTo>
                  <a:pt x="660400" y="351942"/>
                </a:lnTo>
                <a:lnTo>
                  <a:pt x="660400" y="402285"/>
                </a:lnTo>
                <a:lnTo>
                  <a:pt x="673100" y="416534"/>
                </a:lnTo>
                <a:lnTo>
                  <a:pt x="673100" y="444322"/>
                </a:lnTo>
                <a:lnTo>
                  <a:pt x="685800" y="457746"/>
                </a:lnTo>
                <a:lnTo>
                  <a:pt x="685800" y="477024"/>
                </a:lnTo>
                <a:lnTo>
                  <a:pt x="698500" y="483196"/>
                </a:lnTo>
                <a:lnTo>
                  <a:pt x="698500" y="495122"/>
                </a:lnTo>
                <a:lnTo>
                  <a:pt x="711200" y="500837"/>
                </a:lnTo>
                <a:lnTo>
                  <a:pt x="711200" y="511797"/>
                </a:lnTo>
                <a:lnTo>
                  <a:pt x="723900" y="516991"/>
                </a:lnTo>
                <a:lnTo>
                  <a:pt x="736600" y="526846"/>
                </a:lnTo>
                <a:lnTo>
                  <a:pt x="736600" y="531469"/>
                </a:lnTo>
                <a:lnTo>
                  <a:pt x="749300" y="540105"/>
                </a:lnTo>
                <a:lnTo>
                  <a:pt x="749300" y="544093"/>
                </a:lnTo>
                <a:lnTo>
                  <a:pt x="762000" y="551395"/>
                </a:lnTo>
                <a:lnTo>
                  <a:pt x="774700" y="554697"/>
                </a:lnTo>
                <a:lnTo>
                  <a:pt x="787400" y="560590"/>
                </a:lnTo>
                <a:lnTo>
                  <a:pt x="787400" y="563168"/>
                </a:lnTo>
                <a:lnTo>
                  <a:pt x="812800" y="567575"/>
                </a:lnTo>
                <a:lnTo>
                  <a:pt x="812800" y="569391"/>
                </a:lnTo>
                <a:lnTo>
                  <a:pt x="825500" y="572262"/>
                </a:lnTo>
                <a:lnTo>
                  <a:pt x="838200" y="573303"/>
                </a:lnTo>
                <a:lnTo>
                  <a:pt x="838200" y="576186"/>
                </a:lnTo>
                <a:lnTo>
                  <a:pt x="812800" y="586994"/>
                </a:lnTo>
                <a:lnTo>
                  <a:pt x="800100" y="599363"/>
                </a:lnTo>
                <a:lnTo>
                  <a:pt x="774700" y="613308"/>
                </a:lnTo>
                <a:lnTo>
                  <a:pt x="762000" y="628827"/>
                </a:lnTo>
                <a:lnTo>
                  <a:pt x="749300" y="645718"/>
                </a:lnTo>
                <a:lnTo>
                  <a:pt x="723900" y="663765"/>
                </a:lnTo>
                <a:lnTo>
                  <a:pt x="711200" y="682955"/>
                </a:lnTo>
                <a:lnTo>
                  <a:pt x="698500" y="703300"/>
                </a:lnTo>
                <a:lnTo>
                  <a:pt x="635000" y="825461"/>
                </a:lnTo>
                <a:lnTo>
                  <a:pt x="520700" y="1045337"/>
                </a:lnTo>
                <a:lnTo>
                  <a:pt x="520700" y="1088567"/>
                </a:lnTo>
                <a:lnTo>
                  <a:pt x="533400" y="1098562"/>
                </a:lnTo>
                <a:lnTo>
                  <a:pt x="533400" y="1102575"/>
                </a:lnTo>
                <a:lnTo>
                  <a:pt x="685800" y="1181214"/>
                </a:lnTo>
                <a:lnTo>
                  <a:pt x="685800" y="1183030"/>
                </a:lnTo>
                <a:lnTo>
                  <a:pt x="698500" y="1184402"/>
                </a:lnTo>
                <a:lnTo>
                  <a:pt x="711200" y="1183894"/>
                </a:lnTo>
                <a:lnTo>
                  <a:pt x="723900" y="1180503"/>
                </a:lnTo>
                <a:lnTo>
                  <a:pt x="723900" y="1177747"/>
                </a:lnTo>
                <a:lnTo>
                  <a:pt x="736600" y="1170089"/>
                </a:lnTo>
                <a:lnTo>
                  <a:pt x="736600" y="1165479"/>
                </a:lnTo>
                <a:lnTo>
                  <a:pt x="850900" y="971346"/>
                </a:lnTo>
                <a:lnTo>
                  <a:pt x="901700" y="1258925"/>
                </a:lnTo>
                <a:lnTo>
                  <a:pt x="901700" y="1277315"/>
                </a:lnTo>
                <a:lnTo>
                  <a:pt x="914400" y="1286167"/>
                </a:lnTo>
                <a:lnTo>
                  <a:pt x="914400" y="1303147"/>
                </a:lnTo>
                <a:lnTo>
                  <a:pt x="927100" y="1311109"/>
                </a:lnTo>
                <a:lnTo>
                  <a:pt x="927100" y="1318691"/>
                </a:lnTo>
                <a:lnTo>
                  <a:pt x="939800" y="1325918"/>
                </a:lnTo>
                <a:lnTo>
                  <a:pt x="939800" y="1332699"/>
                </a:lnTo>
                <a:lnTo>
                  <a:pt x="952500" y="1338986"/>
                </a:lnTo>
                <a:lnTo>
                  <a:pt x="952500" y="1344764"/>
                </a:lnTo>
                <a:lnTo>
                  <a:pt x="965200" y="1350060"/>
                </a:lnTo>
                <a:lnTo>
                  <a:pt x="977900" y="1354823"/>
                </a:lnTo>
                <a:lnTo>
                  <a:pt x="977900" y="1358988"/>
                </a:lnTo>
                <a:lnTo>
                  <a:pt x="990600" y="1362570"/>
                </a:lnTo>
                <a:lnTo>
                  <a:pt x="1003300" y="1365567"/>
                </a:lnTo>
                <a:lnTo>
                  <a:pt x="1092200" y="1603336"/>
                </a:lnTo>
                <a:lnTo>
                  <a:pt x="1079500" y="1874888"/>
                </a:lnTo>
                <a:lnTo>
                  <a:pt x="1079500" y="1891030"/>
                </a:lnTo>
                <a:lnTo>
                  <a:pt x="1092200" y="1895919"/>
                </a:lnTo>
                <a:lnTo>
                  <a:pt x="1092200" y="1904796"/>
                </a:lnTo>
                <a:lnTo>
                  <a:pt x="1104900" y="1908530"/>
                </a:lnTo>
                <a:lnTo>
                  <a:pt x="1104900" y="1914588"/>
                </a:lnTo>
                <a:lnTo>
                  <a:pt x="1117600" y="1916747"/>
                </a:lnTo>
                <a:lnTo>
                  <a:pt x="1168400" y="1929079"/>
                </a:lnTo>
                <a:lnTo>
                  <a:pt x="1130300" y="1961553"/>
                </a:lnTo>
                <a:lnTo>
                  <a:pt x="1079500" y="1993684"/>
                </a:lnTo>
                <a:lnTo>
                  <a:pt x="1041400" y="2025459"/>
                </a:lnTo>
                <a:lnTo>
                  <a:pt x="1003300" y="2056879"/>
                </a:lnTo>
                <a:lnTo>
                  <a:pt x="965200" y="2087943"/>
                </a:lnTo>
                <a:lnTo>
                  <a:pt x="914400" y="2118652"/>
                </a:lnTo>
                <a:lnTo>
                  <a:pt x="876300" y="2149017"/>
                </a:lnTo>
                <a:lnTo>
                  <a:pt x="838200" y="2179028"/>
                </a:lnTo>
                <a:lnTo>
                  <a:pt x="787400" y="2208682"/>
                </a:lnTo>
                <a:lnTo>
                  <a:pt x="749300" y="2237994"/>
                </a:lnTo>
                <a:lnTo>
                  <a:pt x="711200" y="2266937"/>
                </a:lnTo>
                <a:lnTo>
                  <a:pt x="660400" y="2295537"/>
                </a:lnTo>
                <a:lnTo>
                  <a:pt x="622300" y="2323782"/>
                </a:lnTo>
                <a:lnTo>
                  <a:pt x="571500" y="2351684"/>
                </a:lnTo>
                <a:lnTo>
                  <a:pt x="533400" y="2379218"/>
                </a:lnTo>
                <a:lnTo>
                  <a:pt x="482600" y="2406408"/>
                </a:lnTo>
                <a:lnTo>
                  <a:pt x="444500" y="2433256"/>
                </a:lnTo>
                <a:lnTo>
                  <a:pt x="393700" y="2459736"/>
                </a:lnTo>
                <a:lnTo>
                  <a:pt x="355600" y="2485872"/>
                </a:lnTo>
                <a:lnTo>
                  <a:pt x="88900" y="2639085"/>
                </a:lnTo>
                <a:lnTo>
                  <a:pt x="12700" y="2682849"/>
                </a:lnTo>
                <a:lnTo>
                  <a:pt x="0" y="2688806"/>
                </a:lnTo>
                <a:lnTo>
                  <a:pt x="0" y="2971127"/>
                </a:lnTo>
                <a:lnTo>
                  <a:pt x="12700" y="2977096"/>
                </a:lnTo>
                <a:lnTo>
                  <a:pt x="25400" y="2985820"/>
                </a:lnTo>
                <a:lnTo>
                  <a:pt x="38100" y="2988005"/>
                </a:lnTo>
                <a:lnTo>
                  <a:pt x="50800" y="2988018"/>
                </a:lnTo>
                <a:lnTo>
                  <a:pt x="63500" y="2985833"/>
                </a:lnTo>
                <a:lnTo>
                  <a:pt x="63500" y="2981477"/>
                </a:lnTo>
                <a:lnTo>
                  <a:pt x="520700" y="2722029"/>
                </a:lnTo>
                <a:lnTo>
                  <a:pt x="571500" y="2697149"/>
                </a:lnTo>
                <a:lnTo>
                  <a:pt x="609600" y="2671953"/>
                </a:lnTo>
                <a:lnTo>
                  <a:pt x="647700" y="2646438"/>
                </a:lnTo>
                <a:lnTo>
                  <a:pt x="698500" y="2620607"/>
                </a:lnTo>
                <a:lnTo>
                  <a:pt x="736600" y="2594445"/>
                </a:lnTo>
                <a:lnTo>
                  <a:pt x="774700" y="2567978"/>
                </a:lnTo>
                <a:lnTo>
                  <a:pt x="812800" y="2541181"/>
                </a:lnTo>
                <a:lnTo>
                  <a:pt x="863600" y="2514066"/>
                </a:lnTo>
                <a:lnTo>
                  <a:pt x="901700" y="2486634"/>
                </a:lnTo>
                <a:lnTo>
                  <a:pt x="939800" y="2458885"/>
                </a:lnTo>
                <a:lnTo>
                  <a:pt x="977900" y="2430818"/>
                </a:lnTo>
                <a:lnTo>
                  <a:pt x="1028700" y="2402421"/>
                </a:lnTo>
                <a:lnTo>
                  <a:pt x="1066800" y="2373719"/>
                </a:lnTo>
                <a:lnTo>
                  <a:pt x="1104900" y="2344686"/>
                </a:lnTo>
                <a:lnTo>
                  <a:pt x="1143000" y="2315337"/>
                </a:lnTo>
                <a:lnTo>
                  <a:pt x="1181100" y="2285669"/>
                </a:lnTo>
                <a:lnTo>
                  <a:pt x="1219200" y="2255697"/>
                </a:lnTo>
                <a:lnTo>
                  <a:pt x="1270000" y="2225433"/>
                </a:lnTo>
                <a:lnTo>
                  <a:pt x="1308100" y="2194877"/>
                </a:lnTo>
                <a:lnTo>
                  <a:pt x="1346200" y="2164029"/>
                </a:lnTo>
                <a:lnTo>
                  <a:pt x="1384300" y="2132888"/>
                </a:lnTo>
                <a:lnTo>
                  <a:pt x="1422400" y="2101469"/>
                </a:lnTo>
                <a:lnTo>
                  <a:pt x="1460500" y="2069744"/>
                </a:lnTo>
                <a:lnTo>
                  <a:pt x="1498600" y="2037727"/>
                </a:lnTo>
                <a:lnTo>
                  <a:pt x="1536700" y="2005431"/>
                </a:lnTo>
                <a:lnTo>
                  <a:pt x="1574800" y="1972830"/>
                </a:lnTo>
                <a:lnTo>
                  <a:pt x="1612900" y="1939950"/>
                </a:lnTo>
                <a:lnTo>
                  <a:pt x="1651000" y="1906778"/>
                </a:lnTo>
                <a:lnTo>
                  <a:pt x="1676400" y="1873300"/>
                </a:lnTo>
                <a:lnTo>
                  <a:pt x="1714500" y="1839544"/>
                </a:lnTo>
                <a:lnTo>
                  <a:pt x="1790700" y="1771154"/>
                </a:lnTo>
                <a:lnTo>
                  <a:pt x="1866900" y="1701660"/>
                </a:lnTo>
                <a:lnTo>
                  <a:pt x="1892300" y="1666532"/>
                </a:lnTo>
                <a:lnTo>
                  <a:pt x="1968500" y="1595488"/>
                </a:lnTo>
                <a:lnTo>
                  <a:pt x="1993900" y="1559585"/>
                </a:lnTo>
                <a:lnTo>
                  <a:pt x="2070100" y="1486979"/>
                </a:lnTo>
                <a:lnTo>
                  <a:pt x="2095500" y="1450301"/>
                </a:lnTo>
                <a:lnTo>
                  <a:pt x="2171700" y="1376159"/>
                </a:lnTo>
                <a:lnTo>
                  <a:pt x="2197100" y="1338694"/>
                </a:lnTo>
                <a:lnTo>
                  <a:pt x="2235200" y="1300975"/>
                </a:lnTo>
                <a:lnTo>
                  <a:pt x="2260600" y="1263002"/>
                </a:lnTo>
                <a:lnTo>
                  <a:pt x="2298700" y="1224762"/>
                </a:lnTo>
                <a:lnTo>
                  <a:pt x="2324100" y="1186268"/>
                </a:lnTo>
                <a:lnTo>
                  <a:pt x="2362200" y="1147533"/>
                </a:lnTo>
                <a:lnTo>
                  <a:pt x="2413000" y="1069403"/>
                </a:lnTo>
                <a:lnTo>
                  <a:pt x="2451100" y="1029995"/>
                </a:lnTo>
                <a:lnTo>
                  <a:pt x="2476500" y="990371"/>
                </a:lnTo>
                <a:lnTo>
                  <a:pt x="2514600" y="950531"/>
                </a:lnTo>
                <a:lnTo>
                  <a:pt x="2590800" y="829665"/>
                </a:lnTo>
                <a:lnTo>
                  <a:pt x="2628900" y="788936"/>
                </a:lnTo>
                <a:lnTo>
                  <a:pt x="2781300" y="539877"/>
                </a:lnTo>
                <a:lnTo>
                  <a:pt x="2921000" y="617181"/>
                </a:lnTo>
                <a:lnTo>
                  <a:pt x="2921000" y="620204"/>
                </a:lnTo>
                <a:lnTo>
                  <a:pt x="2933700" y="622350"/>
                </a:lnTo>
                <a:lnTo>
                  <a:pt x="2933700" y="623646"/>
                </a:lnTo>
                <a:lnTo>
                  <a:pt x="2946400" y="624065"/>
                </a:lnTo>
                <a:lnTo>
                  <a:pt x="2946400" y="623620"/>
                </a:lnTo>
                <a:lnTo>
                  <a:pt x="2959100" y="622300"/>
                </a:lnTo>
                <a:lnTo>
                  <a:pt x="2959100" y="620115"/>
                </a:lnTo>
                <a:lnTo>
                  <a:pt x="2971800" y="617080"/>
                </a:lnTo>
                <a:lnTo>
                  <a:pt x="2971800" y="608876"/>
                </a:lnTo>
                <a:lnTo>
                  <a:pt x="2984500" y="603846"/>
                </a:lnTo>
                <a:lnTo>
                  <a:pt x="2984500" y="572820"/>
                </a:lnTo>
                <a:close/>
              </a:path>
              <a:path w="3011170" h="3022600" extrusionOk="0">
                <a:moveTo>
                  <a:pt x="3011106" y="2924543"/>
                </a:moveTo>
                <a:lnTo>
                  <a:pt x="2913621" y="2924543"/>
                </a:lnTo>
                <a:lnTo>
                  <a:pt x="2913621" y="1309585"/>
                </a:lnTo>
                <a:lnTo>
                  <a:pt x="2912389" y="1303362"/>
                </a:lnTo>
                <a:lnTo>
                  <a:pt x="2877566" y="1268539"/>
                </a:lnTo>
                <a:lnTo>
                  <a:pt x="2871343" y="1267307"/>
                </a:lnTo>
                <a:lnTo>
                  <a:pt x="2816136" y="1267307"/>
                </a:lnTo>
                <a:lnTo>
                  <a:pt x="2816136" y="1364792"/>
                </a:lnTo>
                <a:lnTo>
                  <a:pt x="2816136" y="2924543"/>
                </a:lnTo>
                <a:lnTo>
                  <a:pt x="2523693" y="2924543"/>
                </a:lnTo>
                <a:lnTo>
                  <a:pt x="2523693" y="1364792"/>
                </a:lnTo>
                <a:lnTo>
                  <a:pt x="2816136" y="1364792"/>
                </a:lnTo>
                <a:lnTo>
                  <a:pt x="2816136" y="1267307"/>
                </a:lnTo>
                <a:lnTo>
                  <a:pt x="2523693" y="1267307"/>
                </a:lnTo>
                <a:lnTo>
                  <a:pt x="2468486" y="1267307"/>
                </a:lnTo>
                <a:lnTo>
                  <a:pt x="2462263" y="1268539"/>
                </a:lnTo>
                <a:lnTo>
                  <a:pt x="2427440" y="1303362"/>
                </a:lnTo>
                <a:lnTo>
                  <a:pt x="2426208" y="1309585"/>
                </a:lnTo>
                <a:lnTo>
                  <a:pt x="2426208" y="2924543"/>
                </a:lnTo>
                <a:lnTo>
                  <a:pt x="2231237" y="2924543"/>
                </a:lnTo>
                <a:lnTo>
                  <a:pt x="2231237" y="2040724"/>
                </a:lnTo>
                <a:lnTo>
                  <a:pt x="2229993" y="2034501"/>
                </a:lnTo>
                <a:lnTo>
                  <a:pt x="2195169" y="1999678"/>
                </a:lnTo>
                <a:lnTo>
                  <a:pt x="2188959" y="1998446"/>
                </a:lnTo>
                <a:lnTo>
                  <a:pt x="2133752" y="1998446"/>
                </a:lnTo>
                <a:lnTo>
                  <a:pt x="2133752" y="2095931"/>
                </a:lnTo>
                <a:lnTo>
                  <a:pt x="2133752" y="2924543"/>
                </a:lnTo>
                <a:lnTo>
                  <a:pt x="1841296" y="2924543"/>
                </a:lnTo>
                <a:lnTo>
                  <a:pt x="1841296" y="2095931"/>
                </a:lnTo>
                <a:lnTo>
                  <a:pt x="2133752" y="2095931"/>
                </a:lnTo>
                <a:lnTo>
                  <a:pt x="2133752" y="1998446"/>
                </a:lnTo>
                <a:lnTo>
                  <a:pt x="1841296" y="1998446"/>
                </a:lnTo>
                <a:lnTo>
                  <a:pt x="1786089" y="1998446"/>
                </a:lnTo>
                <a:lnTo>
                  <a:pt x="1779866" y="1999678"/>
                </a:lnTo>
                <a:lnTo>
                  <a:pt x="1745043" y="2034501"/>
                </a:lnTo>
                <a:lnTo>
                  <a:pt x="1743811" y="2040724"/>
                </a:lnTo>
                <a:lnTo>
                  <a:pt x="1743811" y="2924543"/>
                </a:lnTo>
                <a:lnTo>
                  <a:pt x="1548841" y="2924543"/>
                </a:lnTo>
                <a:lnTo>
                  <a:pt x="1548841" y="2576893"/>
                </a:lnTo>
                <a:lnTo>
                  <a:pt x="1547596" y="2570670"/>
                </a:lnTo>
                <a:lnTo>
                  <a:pt x="1512773" y="2535847"/>
                </a:lnTo>
                <a:lnTo>
                  <a:pt x="1506562" y="2534615"/>
                </a:lnTo>
                <a:lnTo>
                  <a:pt x="1451356" y="2534615"/>
                </a:lnTo>
                <a:lnTo>
                  <a:pt x="1451356" y="2632087"/>
                </a:lnTo>
                <a:lnTo>
                  <a:pt x="1451356" y="2924543"/>
                </a:lnTo>
                <a:lnTo>
                  <a:pt x="1158900" y="2924543"/>
                </a:lnTo>
                <a:lnTo>
                  <a:pt x="1158900" y="2632087"/>
                </a:lnTo>
                <a:lnTo>
                  <a:pt x="1451356" y="2632087"/>
                </a:lnTo>
                <a:lnTo>
                  <a:pt x="1451356" y="2534615"/>
                </a:lnTo>
                <a:lnTo>
                  <a:pt x="1158900" y="2534615"/>
                </a:lnTo>
                <a:lnTo>
                  <a:pt x="1103693" y="2534615"/>
                </a:lnTo>
                <a:lnTo>
                  <a:pt x="1097470" y="2535847"/>
                </a:lnTo>
                <a:lnTo>
                  <a:pt x="1062647" y="2570670"/>
                </a:lnTo>
                <a:lnTo>
                  <a:pt x="1061415" y="2576893"/>
                </a:lnTo>
                <a:lnTo>
                  <a:pt x="1061415" y="2924543"/>
                </a:lnTo>
                <a:lnTo>
                  <a:pt x="963930" y="2924543"/>
                </a:lnTo>
                <a:lnTo>
                  <a:pt x="963930" y="3022028"/>
                </a:lnTo>
                <a:lnTo>
                  <a:pt x="3011106" y="3022028"/>
                </a:lnTo>
                <a:lnTo>
                  <a:pt x="3011106" y="2924543"/>
                </a:lnTo>
                <a:close/>
              </a:path>
            </a:pathLst>
          </a:custGeom>
          <a:solidFill>
            <a:srgbClr val="000000"/>
          </a:solidFill>
        </p:spPr>
        <p:txBody>
          <a:bodyPr wrap="square" lIns="0" tIns="0" rIns="0" bIns="0" rtlCol="0"/>
          <a:lstStyle/>
          <a:p>
            <a:pPr>
              <a:defRPr/>
            </a:pPr>
            <a:endParaRPr/>
          </a:p>
        </p:txBody>
      </p:sp>
      <p:sp>
        <p:nvSpPr>
          <p:cNvPr id="10" name="object 10"/>
          <p:cNvSpPr txBox="1"/>
          <p:nvPr/>
        </p:nvSpPr>
        <p:spPr bwMode="auto">
          <a:xfrm>
            <a:off x="991770" y="4524198"/>
            <a:ext cx="3440530" cy="966931"/>
          </a:xfrm>
          <a:prstGeom prst="rect">
            <a:avLst/>
          </a:prstGeom>
        </p:spPr>
        <p:txBody>
          <a:bodyPr vert="horz" wrap="square" lIns="0" tIns="12700" rIns="0" bIns="0" rtlCol="0">
            <a:spAutoFit/>
          </a:bodyPr>
          <a:lstStyle/>
          <a:p>
            <a:pPr marL="105410" marR="5080" indent="-93345">
              <a:lnSpc>
                <a:spcPct val="100000"/>
              </a:lnSpc>
              <a:spcBef>
                <a:spcPts val="100"/>
              </a:spcBef>
              <a:defRPr/>
            </a:pPr>
            <a:r>
              <a:rPr sz="3100" b="1" spc="165">
                <a:solidFill>
                  <a:srgbClr val="0C45A6"/>
                </a:solidFill>
                <a:cs typeface="Tahoma"/>
              </a:rPr>
              <a:t>W</a:t>
            </a:r>
            <a:r>
              <a:rPr lang="de-DE" sz="3100" b="1" spc="165">
                <a:solidFill>
                  <a:srgbClr val="0C45A6"/>
                </a:solidFill>
                <a:cs typeface="Tahoma"/>
              </a:rPr>
              <a:t>hat are the challenges?</a:t>
            </a:r>
            <a:endParaRPr sz="3100">
              <a:cs typeface="Tahoma"/>
            </a:endParaRPr>
          </a:p>
        </p:txBody>
      </p:sp>
      <p:sp>
        <p:nvSpPr>
          <p:cNvPr id="12" name="object 12"/>
          <p:cNvSpPr txBox="1"/>
          <p:nvPr/>
        </p:nvSpPr>
        <p:spPr bwMode="auto">
          <a:xfrm>
            <a:off x="5515496" y="6352736"/>
            <a:ext cx="2917770" cy="743793"/>
          </a:xfrm>
          <a:prstGeom prst="rect">
            <a:avLst/>
          </a:prstGeom>
        </p:spPr>
        <p:txBody>
          <a:bodyPr vert="horz" wrap="square" lIns="0" tIns="25400" rIns="0" bIns="0" rtlCol="0">
            <a:spAutoFit/>
          </a:bodyPr>
          <a:lstStyle/>
          <a:p>
            <a:pPr marL="12700">
              <a:lnSpc>
                <a:spcPct val="100000"/>
              </a:lnSpc>
              <a:spcBef>
                <a:spcPts val="200"/>
              </a:spcBef>
              <a:defRPr/>
            </a:pPr>
            <a:r>
              <a:rPr sz="900" spc="-35">
                <a:cs typeface="Verdana"/>
              </a:rPr>
              <a:t>Source:</a:t>
            </a:r>
            <a:r>
              <a:rPr sz="900" spc="-75">
                <a:cs typeface="Verdana"/>
              </a:rPr>
              <a:t> </a:t>
            </a:r>
            <a:r>
              <a:rPr sz="900" spc="-20">
                <a:cs typeface="Verdana"/>
              </a:rPr>
              <a:t>Strategische</a:t>
            </a:r>
            <a:r>
              <a:rPr sz="900" spc="-70">
                <a:cs typeface="Verdana"/>
              </a:rPr>
              <a:t> </a:t>
            </a:r>
            <a:r>
              <a:rPr sz="900" spc="-20">
                <a:cs typeface="Verdana"/>
              </a:rPr>
              <a:t>Planung</a:t>
            </a:r>
            <a:r>
              <a:rPr sz="900" spc="-70">
                <a:cs typeface="Verdana"/>
              </a:rPr>
              <a:t> </a:t>
            </a:r>
            <a:r>
              <a:rPr sz="900" spc="-10">
                <a:cs typeface="Verdana"/>
              </a:rPr>
              <a:t>erfolgreicher</a:t>
            </a:r>
            <a:r>
              <a:rPr sz="900" spc="-70">
                <a:cs typeface="Verdana"/>
              </a:rPr>
              <a:t> </a:t>
            </a:r>
            <a:r>
              <a:rPr sz="900" spc="-20">
                <a:cs typeface="Verdana"/>
              </a:rPr>
              <a:t>Netzwerkarbeit-</a:t>
            </a:r>
            <a:r>
              <a:rPr sz="900" spc="-75">
                <a:cs typeface="Verdana"/>
              </a:rPr>
              <a:t> </a:t>
            </a:r>
            <a:r>
              <a:rPr sz="900" spc="-15">
                <a:cs typeface="Verdana"/>
              </a:rPr>
              <a:t>Ein</a:t>
            </a:r>
            <a:r>
              <a:rPr sz="900" spc="-70">
                <a:cs typeface="Verdana"/>
              </a:rPr>
              <a:t> </a:t>
            </a:r>
            <a:r>
              <a:rPr sz="900" spc="-10">
                <a:cs typeface="Verdana"/>
              </a:rPr>
              <a:t>Leitfaden</a:t>
            </a:r>
            <a:r>
              <a:rPr sz="900" spc="-70">
                <a:cs typeface="Verdana"/>
              </a:rPr>
              <a:t> </a:t>
            </a:r>
            <a:r>
              <a:rPr sz="900" spc="-5">
                <a:cs typeface="Verdana"/>
              </a:rPr>
              <a:t>für</a:t>
            </a:r>
            <a:r>
              <a:rPr sz="900" spc="-70">
                <a:cs typeface="Verdana"/>
              </a:rPr>
              <a:t> </a:t>
            </a:r>
            <a:r>
              <a:rPr sz="900" spc="-20">
                <a:cs typeface="Verdana"/>
              </a:rPr>
              <a:t>Migrantenorganisationen,</a:t>
            </a:r>
            <a:endParaRPr sz="900">
              <a:cs typeface="Verdana"/>
            </a:endParaRPr>
          </a:p>
          <a:p>
            <a:pPr marL="12700">
              <a:lnSpc>
                <a:spcPct val="100000"/>
              </a:lnSpc>
              <a:spcBef>
                <a:spcPts val="100"/>
              </a:spcBef>
              <a:defRPr/>
            </a:pPr>
            <a:r>
              <a:rPr sz="900" spc="-30">
                <a:cs typeface="Verdana"/>
              </a:rPr>
              <a:t>Herausgeber:</a:t>
            </a:r>
            <a:r>
              <a:rPr sz="900" spc="-75">
                <a:cs typeface="Verdana"/>
              </a:rPr>
              <a:t> </a:t>
            </a:r>
            <a:r>
              <a:rPr sz="900" spc="-20">
                <a:cs typeface="Verdana"/>
              </a:rPr>
              <a:t>Der</a:t>
            </a:r>
            <a:r>
              <a:rPr sz="900" spc="-75">
                <a:cs typeface="Verdana"/>
              </a:rPr>
              <a:t> </a:t>
            </a:r>
            <a:r>
              <a:rPr sz="900" spc="-10">
                <a:cs typeface="Verdana"/>
              </a:rPr>
              <a:t>Paritätische</a:t>
            </a:r>
            <a:r>
              <a:rPr sz="900" spc="-75">
                <a:cs typeface="Verdana"/>
              </a:rPr>
              <a:t> </a:t>
            </a:r>
            <a:r>
              <a:rPr sz="900" spc="-25">
                <a:cs typeface="Verdana"/>
              </a:rPr>
              <a:t>Gesamtverband,</a:t>
            </a:r>
            <a:r>
              <a:rPr sz="900" spc="-75">
                <a:cs typeface="Verdana"/>
              </a:rPr>
              <a:t> </a:t>
            </a:r>
            <a:r>
              <a:rPr sz="900" spc="-80">
                <a:cs typeface="Verdana"/>
              </a:rPr>
              <a:t>1.</a:t>
            </a:r>
            <a:r>
              <a:rPr sz="900" spc="-75">
                <a:cs typeface="Verdana"/>
              </a:rPr>
              <a:t> </a:t>
            </a:r>
            <a:r>
              <a:rPr sz="900" spc="-20">
                <a:cs typeface="Verdana"/>
              </a:rPr>
              <a:t>Auflage</a:t>
            </a:r>
            <a:r>
              <a:rPr sz="900" spc="-75">
                <a:cs typeface="Verdana"/>
              </a:rPr>
              <a:t> </a:t>
            </a:r>
            <a:r>
              <a:rPr sz="900" spc="-50">
                <a:cs typeface="Verdana"/>
              </a:rPr>
              <a:t>2011</a:t>
            </a:r>
            <a:endParaRPr sz="900">
              <a:cs typeface="Verdana"/>
            </a:endParaRPr>
          </a:p>
          <a:p>
            <a:pPr marL="12700">
              <a:lnSpc>
                <a:spcPct val="100000"/>
              </a:lnSpc>
              <a:spcBef>
                <a:spcPts val="100"/>
              </a:spcBef>
              <a:defRPr/>
            </a:pPr>
            <a:r>
              <a:rPr sz="900" spc="-25">
                <a:cs typeface="Verdana"/>
              </a:rPr>
              <a:t>https://</a:t>
            </a:r>
            <a:r>
              <a:rPr sz="900" u="sng" spc="-25">
                <a:cs typeface="Verdana"/>
                <a:hlinkClick r:id="rId2" tooltip="http://www.house-of-resources.berlin/wp-content/uploads/2017/06/A4_MSO-netzwerkarbeit_web.pdf"/>
              </a:rPr>
              <a:t>www.house-of-resources.berlin/wp-content/uploads/2017/06/A4_MSO-netzwerkarbeit_web.pdf</a:t>
            </a:r>
            <a:endParaRPr sz="900">
              <a:cs typeface="Verdana"/>
            </a:endParaRPr>
          </a:p>
        </p:txBody>
      </p:sp>
      <p:cxnSp>
        <p:nvCxnSpPr>
          <p:cNvPr id="13" name="Straight Connector 12"/>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p:blipFill>
        <p:spPr bwMode="auto">
          <a:xfrm>
            <a:off x="7645400" y="5933208"/>
            <a:ext cx="3048000" cy="1628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626690" y="845151"/>
            <a:ext cx="7551420" cy="728405"/>
          </a:xfrm>
          <a:prstGeom prst="rect">
            <a:avLst/>
          </a:prstGeom>
        </p:spPr>
        <p:txBody>
          <a:bodyPr vert="horz" wrap="square" lIns="0" tIns="12700" rIns="0" bIns="0" rtlCol="0">
            <a:spAutoFit/>
          </a:bodyPr>
          <a:lstStyle/>
          <a:p>
            <a:pPr marL="12700">
              <a:lnSpc>
                <a:spcPct val="100000"/>
              </a:lnSpc>
              <a:spcBef>
                <a:spcPts val="100"/>
              </a:spcBef>
              <a:defRPr/>
            </a:pPr>
            <a:r>
              <a:rPr sz="4650" spc="65">
                <a:latin typeface="+mn-lt"/>
                <a:cs typeface="Verdana"/>
              </a:rPr>
              <a:t>W</a:t>
            </a:r>
            <a:r>
              <a:rPr lang="de-DE" sz="4650" spc="65">
                <a:latin typeface="+mn-lt"/>
                <a:cs typeface="Verdana"/>
              </a:rPr>
              <a:t>hat are networks?</a:t>
            </a:r>
            <a:endParaRPr sz="4650">
              <a:latin typeface="+mn-lt"/>
              <a:cs typeface="Verdana"/>
            </a:endParaRPr>
          </a:p>
        </p:txBody>
      </p:sp>
      <p:sp>
        <p:nvSpPr>
          <p:cNvPr id="3" name="object 3"/>
          <p:cNvSpPr/>
          <p:nvPr/>
        </p:nvSpPr>
        <p:spPr bwMode="auto">
          <a:xfrm>
            <a:off x="3798305" y="2387835"/>
            <a:ext cx="650240" cy="69215"/>
          </a:xfrm>
          <a:custGeom>
            <a:avLst/>
            <a:gdLst/>
            <a:ahLst/>
            <a:cxnLst/>
            <a:rect l="l" t="t" r="r" b="b"/>
            <a:pathLst>
              <a:path w="650239" h="69214" extrusionOk="0">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pPr>
              <a:defRPr/>
            </a:pPr>
            <a:endParaRPr/>
          </a:p>
        </p:txBody>
      </p:sp>
      <p:pic>
        <p:nvPicPr>
          <p:cNvPr id="6" name="object 6"/>
          <p:cNvPicPr/>
          <p:nvPr/>
        </p:nvPicPr>
        <p:blipFill>
          <a:blip r:embed="rId2"/>
          <a:stretch/>
        </p:blipFill>
        <p:spPr bwMode="auto">
          <a:xfrm>
            <a:off x="7347039" y="4015318"/>
            <a:ext cx="2529985" cy="2435373"/>
          </a:xfrm>
          <a:prstGeom prst="rect">
            <a:avLst/>
          </a:prstGeom>
        </p:spPr>
      </p:pic>
      <p:pic>
        <p:nvPicPr>
          <p:cNvPr id="9" name="object 9"/>
          <p:cNvPicPr/>
          <p:nvPr/>
        </p:nvPicPr>
        <p:blipFill>
          <a:blip r:embed="rId3"/>
          <a:stretch/>
        </p:blipFill>
        <p:spPr bwMode="auto">
          <a:xfrm>
            <a:off x="6289656" y="973113"/>
            <a:ext cx="3953580" cy="3194191"/>
          </a:xfrm>
          <a:prstGeom prst="rect">
            <a:avLst/>
          </a:prstGeom>
        </p:spPr>
      </p:pic>
      <p:sp>
        <p:nvSpPr>
          <p:cNvPr id="11" name="object 11"/>
          <p:cNvSpPr txBox="1"/>
          <p:nvPr/>
        </p:nvSpPr>
        <p:spPr bwMode="auto">
          <a:xfrm>
            <a:off x="816372" y="4459668"/>
            <a:ext cx="4493260" cy="1639295"/>
          </a:xfrm>
          <a:prstGeom prst="rect">
            <a:avLst/>
          </a:prstGeom>
        </p:spPr>
        <p:txBody>
          <a:bodyPr vert="horz" wrap="square" lIns="0" tIns="12700" rIns="0" bIns="0" rtlCol="0">
            <a:spAutoFit/>
          </a:bodyPr>
          <a:lstStyle/>
          <a:p>
            <a:pPr marL="12700" marR="178435">
              <a:lnSpc>
                <a:spcPct val="108300"/>
              </a:lnSpc>
              <a:spcBef>
                <a:spcPts val="100"/>
              </a:spcBef>
              <a:defRPr/>
            </a:pPr>
            <a:r>
              <a:rPr sz="1400" b="1" dirty="0">
                <a:solidFill>
                  <a:srgbClr val="040606"/>
                </a:solidFill>
                <a:cs typeface="Verdana"/>
              </a:rPr>
              <a:t>C</a:t>
            </a:r>
            <a:r>
              <a:rPr sz="1400" b="1" spc="-60" dirty="0">
                <a:solidFill>
                  <a:srgbClr val="040606"/>
                </a:solidFill>
                <a:cs typeface="Verdana"/>
              </a:rPr>
              <a:t>o</a:t>
            </a:r>
            <a:r>
              <a:rPr sz="1400" b="1" spc="-10" dirty="0">
                <a:solidFill>
                  <a:srgbClr val="040606"/>
                </a:solidFill>
                <a:cs typeface="Verdana"/>
              </a:rPr>
              <a:t>mm</a:t>
            </a:r>
            <a:r>
              <a:rPr sz="1400" b="1" spc="-60" dirty="0">
                <a:solidFill>
                  <a:srgbClr val="040606"/>
                </a:solidFill>
                <a:cs typeface="Verdana"/>
              </a:rPr>
              <a:t>o</a:t>
            </a:r>
            <a:r>
              <a:rPr sz="1400" b="1" spc="-40" dirty="0">
                <a:solidFill>
                  <a:srgbClr val="040606"/>
                </a:solidFill>
                <a:cs typeface="Verdana"/>
              </a:rPr>
              <a:t>n</a:t>
            </a:r>
            <a:r>
              <a:rPr sz="1400" b="1" spc="-95" dirty="0">
                <a:solidFill>
                  <a:srgbClr val="040606"/>
                </a:solidFill>
                <a:cs typeface="Verdana"/>
              </a:rPr>
              <a:t> </a:t>
            </a:r>
            <a:r>
              <a:rPr sz="1400" b="1" spc="-75" dirty="0">
                <a:solidFill>
                  <a:srgbClr val="040606"/>
                </a:solidFill>
                <a:cs typeface="Verdana"/>
              </a:rPr>
              <a:t>i</a:t>
            </a:r>
            <a:r>
              <a:rPr sz="1400" b="1" spc="-40" dirty="0">
                <a:solidFill>
                  <a:srgbClr val="040606"/>
                </a:solidFill>
                <a:cs typeface="Verdana"/>
              </a:rPr>
              <a:t>n</a:t>
            </a:r>
            <a:r>
              <a:rPr sz="1400" b="1" spc="-45" dirty="0">
                <a:solidFill>
                  <a:srgbClr val="040606"/>
                </a:solidFill>
                <a:cs typeface="Verdana"/>
              </a:rPr>
              <a:t>t</a:t>
            </a:r>
            <a:r>
              <a:rPr sz="1400" b="1" spc="-60" dirty="0">
                <a:solidFill>
                  <a:srgbClr val="040606"/>
                </a:solidFill>
                <a:cs typeface="Verdana"/>
              </a:rPr>
              <a:t>e</a:t>
            </a:r>
            <a:r>
              <a:rPr sz="1400" b="1" spc="-110" dirty="0">
                <a:solidFill>
                  <a:srgbClr val="040606"/>
                </a:solidFill>
                <a:cs typeface="Verdana"/>
              </a:rPr>
              <a:t>r</a:t>
            </a:r>
            <a:r>
              <a:rPr sz="1400" b="1" spc="-60" dirty="0">
                <a:solidFill>
                  <a:srgbClr val="040606"/>
                </a:solidFill>
                <a:cs typeface="Verdana"/>
              </a:rPr>
              <a:t>e</a:t>
            </a:r>
            <a:r>
              <a:rPr sz="1400" b="1" spc="-110" dirty="0">
                <a:solidFill>
                  <a:srgbClr val="040606"/>
                </a:solidFill>
                <a:cs typeface="Verdana"/>
              </a:rPr>
              <a:t>s</a:t>
            </a:r>
            <a:r>
              <a:rPr sz="1400" b="1" spc="-45" dirty="0">
                <a:solidFill>
                  <a:srgbClr val="040606"/>
                </a:solidFill>
                <a:cs typeface="Verdana"/>
              </a:rPr>
              <a:t>t</a:t>
            </a:r>
            <a:r>
              <a:rPr sz="1400" b="1" spc="-110" dirty="0">
                <a:solidFill>
                  <a:srgbClr val="040606"/>
                </a:solidFill>
                <a:cs typeface="Verdana"/>
              </a:rPr>
              <a:t>s</a:t>
            </a:r>
            <a:r>
              <a:rPr sz="1400" b="1" spc="-95" dirty="0">
                <a:solidFill>
                  <a:srgbClr val="040606"/>
                </a:solidFill>
                <a:cs typeface="Verdana"/>
              </a:rPr>
              <a:t> </a:t>
            </a:r>
            <a:r>
              <a:rPr sz="1400" b="1" spc="-90" dirty="0">
                <a:solidFill>
                  <a:srgbClr val="040606"/>
                </a:solidFill>
                <a:cs typeface="Verdana"/>
              </a:rPr>
              <a:t>a</a:t>
            </a:r>
            <a:r>
              <a:rPr sz="1400" b="1" spc="-40" dirty="0">
                <a:solidFill>
                  <a:srgbClr val="040606"/>
                </a:solidFill>
                <a:cs typeface="Verdana"/>
              </a:rPr>
              <a:t>n</a:t>
            </a:r>
            <a:r>
              <a:rPr sz="1400" b="1" spc="-20" dirty="0">
                <a:solidFill>
                  <a:srgbClr val="040606"/>
                </a:solidFill>
                <a:cs typeface="Verdana"/>
              </a:rPr>
              <a:t>d</a:t>
            </a:r>
            <a:r>
              <a:rPr sz="1400" b="1" spc="-95" dirty="0">
                <a:solidFill>
                  <a:srgbClr val="040606"/>
                </a:solidFill>
                <a:cs typeface="Verdana"/>
              </a:rPr>
              <a:t> </a:t>
            </a:r>
            <a:r>
              <a:rPr sz="1400" b="1" spc="-75" dirty="0">
                <a:solidFill>
                  <a:srgbClr val="040606"/>
                </a:solidFill>
                <a:cs typeface="Verdana"/>
              </a:rPr>
              <a:t>i</a:t>
            </a:r>
            <a:r>
              <a:rPr sz="1400" b="1" spc="-40" dirty="0">
                <a:solidFill>
                  <a:srgbClr val="040606"/>
                </a:solidFill>
                <a:cs typeface="Verdana"/>
              </a:rPr>
              <a:t>n</a:t>
            </a:r>
            <a:r>
              <a:rPr sz="1400" b="1" spc="-45" dirty="0">
                <a:solidFill>
                  <a:srgbClr val="040606"/>
                </a:solidFill>
                <a:cs typeface="Verdana"/>
              </a:rPr>
              <a:t>t</a:t>
            </a:r>
            <a:r>
              <a:rPr sz="1400" b="1" spc="-60" dirty="0">
                <a:solidFill>
                  <a:srgbClr val="040606"/>
                </a:solidFill>
                <a:cs typeface="Verdana"/>
              </a:rPr>
              <a:t>e</a:t>
            </a:r>
            <a:r>
              <a:rPr sz="1400" b="1" spc="-40" dirty="0">
                <a:solidFill>
                  <a:srgbClr val="040606"/>
                </a:solidFill>
                <a:cs typeface="Verdana"/>
              </a:rPr>
              <a:t>n</a:t>
            </a:r>
            <a:r>
              <a:rPr sz="1400" b="1" spc="-45" dirty="0">
                <a:solidFill>
                  <a:srgbClr val="040606"/>
                </a:solidFill>
                <a:cs typeface="Verdana"/>
              </a:rPr>
              <a:t>t</a:t>
            </a:r>
            <a:r>
              <a:rPr sz="1400" b="1" spc="-75" dirty="0">
                <a:solidFill>
                  <a:srgbClr val="040606"/>
                </a:solidFill>
                <a:cs typeface="Verdana"/>
              </a:rPr>
              <a:t>i</a:t>
            </a:r>
            <a:r>
              <a:rPr sz="1400" b="1" spc="-60" dirty="0">
                <a:solidFill>
                  <a:srgbClr val="040606"/>
                </a:solidFill>
                <a:cs typeface="Verdana"/>
              </a:rPr>
              <a:t>o</a:t>
            </a:r>
            <a:r>
              <a:rPr sz="1400" b="1" spc="-40" dirty="0">
                <a:solidFill>
                  <a:srgbClr val="040606"/>
                </a:solidFill>
                <a:cs typeface="Verdana"/>
              </a:rPr>
              <a:t>n</a:t>
            </a:r>
            <a:r>
              <a:rPr sz="1400" b="1" spc="-110" dirty="0">
                <a:solidFill>
                  <a:srgbClr val="040606"/>
                </a:solidFill>
                <a:cs typeface="Verdana"/>
              </a:rPr>
              <a:t>s</a:t>
            </a:r>
            <a:r>
              <a:rPr sz="1400" b="1" spc="-95" dirty="0">
                <a:solidFill>
                  <a:srgbClr val="040606"/>
                </a:solidFill>
                <a:cs typeface="Verdana"/>
              </a:rPr>
              <a:t> </a:t>
            </a:r>
            <a:r>
              <a:rPr sz="1400" b="1" spc="-60" dirty="0">
                <a:solidFill>
                  <a:srgbClr val="040606"/>
                </a:solidFill>
                <a:cs typeface="Verdana"/>
              </a:rPr>
              <a:t>o</a:t>
            </a:r>
            <a:r>
              <a:rPr sz="1400" b="1" spc="-75" dirty="0">
                <a:solidFill>
                  <a:srgbClr val="040606"/>
                </a:solidFill>
                <a:cs typeface="Verdana"/>
              </a:rPr>
              <a:t>f</a:t>
            </a:r>
            <a:r>
              <a:rPr sz="1400" b="1" spc="-95" dirty="0">
                <a:solidFill>
                  <a:srgbClr val="040606"/>
                </a:solidFill>
                <a:cs typeface="Verdana"/>
              </a:rPr>
              <a:t> </a:t>
            </a:r>
            <a:r>
              <a:rPr sz="1400" b="1" spc="-90" dirty="0">
                <a:solidFill>
                  <a:srgbClr val="040606"/>
                </a:solidFill>
                <a:cs typeface="Verdana"/>
              </a:rPr>
              <a:t>a</a:t>
            </a:r>
            <a:r>
              <a:rPr sz="1400" b="1" spc="-15" dirty="0">
                <a:solidFill>
                  <a:srgbClr val="040606"/>
                </a:solidFill>
                <a:cs typeface="Verdana"/>
              </a:rPr>
              <a:t>c</a:t>
            </a:r>
            <a:r>
              <a:rPr sz="1400" b="1" spc="-45" dirty="0">
                <a:solidFill>
                  <a:srgbClr val="040606"/>
                </a:solidFill>
                <a:cs typeface="Verdana"/>
              </a:rPr>
              <a:t>t</a:t>
            </a:r>
            <a:r>
              <a:rPr sz="1400" b="1" spc="-60" dirty="0">
                <a:solidFill>
                  <a:srgbClr val="040606"/>
                </a:solidFill>
                <a:cs typeface="Verdana"/>
              </a:rPr>
              <a:t>o</a:t>
            </a:r>
            <a:r>
              <a:rPr sz="1400" b="1" spc="-110" dirty="0">
                <a:solidFill>
                  <a:srgbClr val="040606"/>
                </a:solidFill>
                <a:cs typeface="Verdana"/>
              </a:rPr>
              <a:t>r</a:t>
            </a:r>
            <a:r>
              <a:rPr sz="1400" b="1" spc="-80" dirty="0">
                <a:solidFill>
                  <a:srgbClr val="040606"/>
                </a:solidFill>
                <a:cs typeface="Verdana"/>
              </a:rPr>
              <a:t>s  </a:t>
            </a:r>
            <a:endParaRPr lang="hr-HR" sz="1400" b="1" spc="-80" dirty="0">
              <a:solidFill>
                <a:srgbClr val="040606"/>
              </a:solidFill>
              <a:cs typeface="Verdana"/>
            </a:endParaRPr>
          </a:p>
          <a:p>
            <a:pPr marL="12700" marR="178435">
              <a:lnSpc>
                <a:spcPct val="108300"/>
              </a:lnSpc>
              <a:spcBef>
                <a:spcPts val="100"/>
              </a:spcBef>
              <a:defRPr/>
            </a:pPr>
            <a:r>
              <a:rPr sz="1400" b="1" spc="-10" dirty="0">
                <a:solidFill>
                  <a:srgbClr val="040606"/>
                </a:solidFill>
                <a:cs typeface="Verdana"/>
              </a:rPr>
              <a:t>P</a:t>
            </a:r>
            <a:r>
              <a:rPr sz="1400" b="1" spc="-60" dirty="0">
                <a:solidFill>
                  <a:srgbClr val="040606"/>
                </a:solidFill>
                <a:cs typeface="Verdana"/>
              </a:rPr>
              <a:t>e</a:t>
            </a:r>
            <a:r>
              <a:rPr sz="1400" b="1" spc="-110" dirty="0">
                <a:solidFill>
                  <a:srgbClr val="040606"/>
                </a:solidFill>
                <a:cs typeface="Verdana"/>
              </a:rPr>
              <a:t>rs</a:t>
            </a:r>
            <a:r>
              <a:rPr sz="1400" b="1" spc="-60" dirty="0">
                <a:solidFill>
                  <a:srgbClr val="040606"/>
                </a:solidFill>
                <a:cs typeface="Verdana"/>
              </a:rPr>
              <a:t>o</a:t>
            </a:r>
            <a:r>
              <a:rPr sz="1400" b="1" spc="-40" dirty="0">
                <a:solidFill>
                  <a:srgbClr val="040606"/>
                </a:solidFill>
                <a:cs typeface="Verdana"/>
              </a:rPr>
              <a:t>n</a:t>
            </a:r>
            <a:r>
              <a:rPr lang="de-DE" sz="1400" b="1" spc="-40" dirty="0">
                <a:solidFill>
                  <a:srgbClr val="040606"/>
                </a:solidFill>
                <a:cs typeface="Verdana"/>
              </a:rPr>
              <a:t>al</a:t>
            </a:r>
            <a:r>
              <a:rPr sz="1400" b="1" spc="-95" dirty="0">
                <a:solidFill>
                  <a:srgbClr val="040606"/>
                </a:solidFill>
                <a:cs typeface="Verdana"/>
              </a:rPr>
              <a:t> </a:t>
            </a:r>
            <a:r>
              <a:rPr sz="1400" b="1" spc="-60" dirty="0">
                <a:solidFill>
                  <a:srgbClr val="040606"/>
                </a:solidFill>
                <a:cs typeface="Verdana"/>
              </a:rPr>
              <a:t>o</a:t>
            </a:r>
            <a:r>
              <a:rPr sz="1400" b="1" spc="-110" dirty="0">
                <a:solidFill>
                  <a:srgbClr val="040606"/>
                </a:solidFill>
                <a:cs typeface="Verdana"/>
              </a:rPr>
              <a:t>r</a:t>
            </a:r>
            <a:r>
              <a:rPr sz="1400" b="1" spc="-75" dirty="0">
                <a:solidFill>
                  <a:srgbClr val="040606"/>
                </a:solidFill>
                <a:cs typeface="Verdana"/>
              </a:rPr>
              <a:t>i</a:t>
            </a:r>
            <a:r>
              <a:rPr sz="1400" b="1" spc="-60" dirty="0">
                <a:solidFill>
                  <a:srgbClr val="040606"/>
                </a:solidFill>
                <a:cs typeface="Verdana"/>
              </a:rPr>
              <a:t>e</a:t>
            </a:r>
            <a:r>
              <a:rPr sz="1400" b="1" spc="-40" dirty="0">
                <a:solidFill>
                  <a:srgbClr val="040606"/>
                </a:solidFill>
                <a:cs typeface="Verdana"/>
              </a:rPr>
              <a:t>n</a:t>
            </a:r>
            <a:r>
              <a:rPr sz="1400" b="1" spc="-45" dirty="0">
                <a:solidFill>
                  <a:srgbClr val="040606"/>
                </a:solidFill>
                <a:cs typeface="Verdana"/>
              </a:rPr>
              <a:t>t</a:t>
            </a:r>
            <a:r>
              <a:rPr sz="1400" b="1" spc="-90" dirty="0">
                <a:solidFill>
                  <a:srgbClr val="040606"/>
                </a:solidFill>
                <a:cs typeface="Verdana"/>
              </a:rPr>
              <a:t>a</a:t>
            </a:r>
            <a:r>
              <a:rPr sz="1400" b="1" spc="-45" dirty="0">
                <a:solidFill>
                  <a:srgbClr val="040606"/>
                </a:solidFill>
                <a:cs typeface="Verdana"/>
              </a:rPr>
              <a:t>t</a:t>
            </a:r>
            <a:r>
              <a:rPr sz="1400" b="1" spc="-75" dirty="0">
                <a:solidFill>
                  <a:srgbClr val="040606"/>
                </a:solidFill>
                <a:cs typeface="Verdana"/>
              </a:rPr>
              <a:t>i</a:t>
            </a:r>
            <a:r>
              <a:rPr sz="1400" b="1" spc="-60" dirty="0">
                <a:solidFill>
                  <a:srgbClr val="040606"/>
                </a:solidFill>
                <a:cs typeface="Verdana"/>
              </a:rPr>
              <a:t>o</a:t>
            </a:r>
            <a:r>
              <a:rPr sz="1400" b="1" spc="-40" dirty="0">
                <a:solidFill>
                  <a:srgbClr val="040606"/>
                </a:solidFill>
                <a:cs typeface="Verdana"/>
              </a:rPr>
              <a:t>n</a:t>
            </a:r>
            <a:endParaRPr sz="1400" dirty="0">
              <a:cs typeface="Verdana"/>
            </a:endParaRPr>
          </a:p>
          <a:p>
            <a:pPr marL="12700">
              <a:lnSpc>
                <a:spcPct val="100000"/>
              </a:lnSpc>
              <a:spcBef>
                <a:spcPts val="140"/>
              </a:spcBef>
              <a:defRPr/>
            </a:pPr>
            <a:r>
              <a:rPr sz="1400" b="1" spc="-50" dirty="0">
                <a:solidFill>
                  <a:srgbClr val="040606"/>
                </a:solidFill>
                <a:cs typeface="Verdana"/>
              </a:rPr>
              <a:t>V</a:t>
            </a:r>
            <a:r>
              <a:rPr sz="1400" b="1" spc="-60" dirty="0">
                <a:solidFill>
                  <a:srgbClr val="040606"/>
                </a:solidFill>
                <a:cs typeface="Verdana"/>
              </a:rPr>
              <a:t>o</a:t>
            </a:r>
            <a:r>
              <a:rPr sz="1400" b="1" spc="-75" dirty="0">
                <a:solidFill>
                  <a:srgbClr val="040606"/>
                </a:solidFill>
                <a:cs typeface="Verdana"/>
              </a:rPr>
              <a:t>l</a:t>
            </a:r>
            <a:r>
              <a:rPr sz="1400" b="1" spc="-45" dirty="0">
                <a:solidFill>
                  <a:srgbClr val="040606"/>
                </a:solidFill>
                <a:cs typeface="Verdana"/>
              </a:rPr>
              <a:t>u</a:t>
            </a:r>
            <a:r>
              <a:rPr sz="1400" b="1" spc="-40" dirty="0">
                <a:solidFill>
                  <a:srgbClr val="040606"/>
                </a:solidFill>
                <a:cs typeface="Verdana"/>
              </a:rPr>
              <a:t>n</a:t>
            </a:r>
            <a:r>
              <a:rPr sz="1400" b="1" spc="-45" dirty="0">
                <a:solidFill>
                  <a:srgbClr val="040606"/>
                </a:solidFill>
                <a:cs typeface="Verdana"/>
              </a:rPr>
              <a:t>t</a:t>
            </a:r>
            <a:r>
              <a:rPr sz="1400" b="1" spc="-90" dirty="0">
                <a:solidFill>
                  <a:srgbClr val="040606"/>
                </a:solidFill>
                <a:cs typeface="Verdana"/>
              </a:rPr>
              <a:t>a</a:t>
            </a:r>
            <a:r>
              <a:rPr sz="1400" b="1" spc="-110" dirty="0">
                <a:solidFill>
                  <a:srgbClr val="040606"/>
                </a:solidFill>
                <a:cs typeface="Verdana"/>
              </a:rPr>
              <a:t>r</a:t>
            </a:r>
            <a:r>
              <a:rPr sz="1400" b="1" spc="-105" dirty="0">
                <a:solidFill>
                  <a:srgbClr val="040606"/>
                </a:solidFill>
                <a:cs typeface="Verdana"/>
              </a:rPr>
              <a:t>y</a:t>
            </a:r>
            <a:r>
              <a:rPr sz="1400" b="1" spc="-95" dirty="0">
                <a:solidFill>
                  <a:srgbClr val="040606"/>
                </a:solidFill>
                <a:cs typeface="Verdana"/>
              </a:rPr>
              <a:t> </a:t>
            </a:r>
            <a:r>
              <a:rPr sz="1400" b="1" spc="-20" dirty="0">
                <a:solidFill>
                  <a:srgbClr val="040606"/>
                </a:solidFill>
                <a:cs typeface="Verdana"/>
              </a:rPr>
              <a:t>p</a:t>
            </a:r>
            <a:r>
              <a:rPr sz="1400" b="1" spc="-90" dirty="0">
                <a:solidFill>
                  <a:srgbClr val="040606"/>
                </a:solidFill>
                <a:cs typeface="Verdana"/>
              </a:rPr>
              <a:t>a</a:t>
            </a:r>
            <a:r>
              <a:rPr sz="1400" b="1" spc="-110" dirty="0">
                <a:solidFill>
                  <a:srgbClr val="040606"/>
                </a:solidFill>
                <a:cs typeface="Verdana"/>
              </a:rPr>
              <a:t>r</a:t>
            </a:r>
            <a:r>
              <a:rPr sz="1400" b="1" spc="-45" dirty="0">
                <a:solidFill>
                  <a:srgbClr val="040606"/>
                </a:solidFill>
                <a:cs typeface="Verdana"/>
              </a:rPr>
              <a:t>t</a:t>
            </a:r>
            <a:r>
              <a:rPr sz="1400" b="1" spc="-75" dirty="0">
                <a:solidFill>
                  <a:srgbClr val="040606"/>
                </a:solidFill>
                <a:cs typeface="Verdana"/>
              </a:rPr>
              <a:t>i</a:t>
            </a:r>
            <a:r>
              <a:rPr sz="1400" b="1" spc="-15" dirty="0">
                <a:solidFill>
                  <a:srgbClr val="040606"/>
                </a:solidFill>
                <a:cs typeface="Verdana"/>
              </a:rPr>
              <a:t>c</a:t>
            </a:r>
            <a:r>
              <a:rPr sz="1400" b="1" spc="-75" dirty="0">
                <a:solidFill>
                  <a:srgbClr val="040606"/>
                </a:solidFill>
                <a:cs typeface="Verdana"/>
              </a:rPr>
              <a:t>i</a:t>
            </a:r>
            <a:r>
              <a:rPr sz="1400" b="1" spc="-20" dirty="0">
                <a:solidFill>
                  <a:srgbClr val="040606"/>
                </a:solidFill>
                <a:cs typeface="Verdana"/>
              </a:rPr>
              <a:t>p</a:t>
            </a:r>
            <a:r>
              <a:rPr sz="1400" b="1" spc="-90" dirty="0">
                <a:solidFill>
                  <a:srgbClr val="040606"/>
                </a:solidFill>
                <a:cs typeface="Verdana"/>
              </a:rPr>
              <a:t>a</a:t>
            </a:r>
            <a:r>
              <a:rPr sz="1400" b="1" spc="-45" dirty="0">
                <a:solidFill>
                  <a:srgbClr val="040606"/>
                </a:solidFill>
                <a:cs typeface="Verdana"/>
              </a:rPr>
              <a:t>t</a:t>
            </a:r>
            <a:r>
              <a:rPr sz="1400" b="1" spc="-75" dirty="0">
                <a:solidFill>
                  <a:srgbClr val="040606"/>
                </a:solidFill>
                <a:cs typeface="Verdana"/>
              </a:rPr>
              <a:t>i</a:t>
            </a:r>
            <a:r>
              <a:rPr sz="1400" b="1" spc="-60" dirty="0">
                <a:solidFill>
                  <a:srgbClr val="040606"/>
                </a:solidFill>
                <a:cs typeface="Verdana"/>
              </a:rPr>
              <a:t>o</a:t>
            </a:r>
            <a:r>
              <a:rPr sz="1400" b="1" spc="-40" dirty="0">
                <a:solidFill>
                  <a:srgbClr val="040606"/>
                </a:solidFill>
                <a:cs typeface="Verdana"/>
              </a:rPr>
              <a:t>n</a:t>
            </a:r>
            <a:endParaRPr sz="1400" dirty="0">
              <a:cs typeface="Verdana"/>
            </a:endParaRPr>
          </a:p>
          <a:p>
            <a:pPr marL="12700" marR="557530">
              <a:lnSpc>
                <a:spcPct val="108300"/>
              </a:lnSpc>
              <a:defRPr/>
            </a:pPr>
            <a:r>
              <a:rPr sz="1400" b="1" spc="-70" dirty="0">
                <a:solidFill>
                  <a:srgbClr val="040606"/>
                </a:solidFill>
                <a:cs typeface="Verdana"/>
              </a:rPr>
              <a:t>Relationships</a:t>
            </a:r>
            <a:r>
              <a:rPr sz="1400" b="1" spc="-95" dirty="0">
                <a:solidFill>
                  <a:srgbClr val="040606"/>
                </a:solidFill>
                <a:cs typeface="Verdana"/>
              </a:rPr>
              <a:t> </a:t>
            </a:r>
            <a:r>
              <a:rPr sz="1400" b="1" spc="-60" dirty="0">
                <a:solidFill>
                  <a:srgbClr val="040606"/>
                </a:solidFill>
                <a:cs typeface="Verdana"/>
              </a:rPr>
              <a:t>based</a:t>
            </a:r>
            <a:r>
              <a:rPr sz="1400" b="1" spc="-95" dirty="0">
                <a:solidFill>
                  <a:srgbClr val="040606"/>
                </a:solidFill>
                <a:cs typeface="Verdana"/>
              </a:rPr>
              <a:t> </a:t>
            </a:r>
            <a:r>
              <a:rPr sz="1400" b="1" spc="-50" dirty="0">
                <a:solidFill>
                  <a:srgbClr val="040606"/>
                </a:solidFill>
                <a:cs typeface="Verdana"/>
              </a:rPr>
              <a:t>on</a:t>
            </a:r>
            <a:r>
              <a:rPr sz="1400" b="1" spc="-90" dirty="0">
                <a:solidFill>
                  <a:srgbClr val="040606"/>
                </a:solidFill>
                <a:cs typeface="Verdana"/>
              </a:rPr>
              <a:t> </a:t>
            </a:r>
            <a:r>
              <a:rPr sz="1400" b="1" spc="-50" dirty="0">
                <a:solidFill>
                  <a:srgbClr val="040606"/>
                </a:solidFill>
                <a:cs typeface="Verdana"/>
              </a:rPr>
              <a:t>the</a:t>
            </a:r>
            <a:r>
              <a:rPr sz="1400" b="1" spc="-95" dirty="0">
                <a:solidFill>
                  <a:srgbClr val="040606"/>
                </a:solidFill>
                <a:cs typeface="Verdana"/>
              </a:rPr>
              <a:t> </a:t>
            </a:r>
            <a:r>
              <a:rPr sz="1400" b="1" spc="-55" dirty="0">
                <a:solidFill>
                  <a:srgbClr val="040606"/>
                </a:solidFill>
                <a:cs typeface="Verdana"/>
              </a:rPr>
              <a:t>principle</a:t>
            </a:r>
            <a:r>
              <a:rPr sz="1400" b="1" spc="-95" dirty="0">
                <a:solidFill>
                  <a:srgbClr val="040606"/>
                </a:solidFill>
                <a:cs typeface="Verdana"/>
              </a:rPr>
              <a:t> </a:t>
            </a:r>
            <a:r>
              <a:rPr sz="1400" b="1" spc="-70" dirty="0">
                <a:solidFill>
                  <a:srgbClr val="040606"/>
                </a:solidFill>
                <a:cs typeface="Verdana"/>
              </a:rPr>
              <a:t>of </a:t>
            </a:r>
            <a:r>
              <a:rPr sz="1400" b="1" spc="-458" dirty="0">
                <a:solidFill>
                  <a:srgbClr val="040606"/>
                </a:solidFill>
                <a:cs typeface="Verdana"/>
              </a:rPr>
              <a:t> </a:t>
            </a:r>
            <a:r>
              <a:rPr sz="1400" b="1" spc="-60" dirty="0">
                <a:solidFill>
                  <a:srgbClr val="040606"/>
                </a:solidFill>
                <a:cs typeface="Verdana"/>
              </a:rPr>
              <a:t>e</a:t>
            </a:r>
            <a:r>
              <a:rPr sz="1400" b="1" spc="-135" dirty="0">
                <a:solidFill>
                  <a:srgbClr val="040606"/>
                </a:solidFill>
                <a:cs typeface="Verdana"/>
              </a:rPr>
              <a:t>x</a:t>
            </a:r>
            <a:r>
              <a:rPr sz="1400" b="1" spc="-15" dirty="0">
                <a:solidFill>
                  <a:srgbClr val="040606"/>
                </a:solidFill>
                <a:cs typeface="Verdana"/>
              </a:rPr>
              <a:t>c</a:t>
            </a:r>
            <a:r>
              <a:rPr sz="1400" b="1" spc="-40" dirty="0">
                <a:solidFill>
                  <a:srgbClr val="040606"/>
                </a:solidFill>
                <a:cs typeface="Verdana"/>
              </a:rPr>
              <a:t>h</a:t>
            </a:r>
            <a:r>
              <a:rPr sz="1400" b="1" spc="-90" dirty="0">
                <a:solidFill>
                  <a:srgbClr val="040606"/>
                </a:solidFill>
                <a:cs typeface="Verdana"/>
              </a:rPr>
              <a:t>a</a:t>
            </a:r>
            <a:r>
              <a:rPr sz="1400" b="1" spc="-40" dirty="0">
                <a:solidFill>
                  <a:srgbClr val="040606"/>
                </a:solidFill>
                <a:cs typeface="Verdana"/>
              </a:rPr>
              <a:t>n</a:t>
            </a:r>
            <a:r>
              <a:rPr sz="1400" b="1" spc="-10" dirty="0">
                <a:solidFill>
                  <a:srgbClr val="040606"/>
                </a:solidFill>
                <a:cs typeface="Verdana"/>
              </a:rPr>
              <a:t>g</a:t>
            </a:r>
            <a:r>
              <a:rPr sz="1400" b="1" spc="-60" dirty="0">
                <a:solidFill>
                  <a:srgbClr val="040606"/>
                </a:solidFill>
                <a:cs typeface="Verdana"/>
              </a:rPr>
              <a:t>e</a:t>
            </a:r>
            <a:r>
              <a:rPr sz="1400" b="1" spc="-95" dirty="0">
                <a:solidFill>
                  <a:srgbClr val="040606"/>
                </a:solidFill>
                <a:cs typeface="Verdana"/>
              </a:rPr>
              <a:t> </a:t>
            </a:r>
            <a:r>
              <a:rPr sz="1400" b="1" spc="-90" dirty="0">
                <a:solidFill>
                  <a:srgbClr val="040606"/>
                </a:solidFill>
                <a:cs typeface="Verdana"/>
              </a:rPr>
              <a:t>a</a:t>
            </a:r>
            <a:r>
              <a:rPr sz="1400" b="1" spc="-40" dirty="0">
                <a:solidFill>
                  <a:srgbClr val="040606"/>
                </a:solidFill>
                <a:cs typeface="Verdana"/>
              </a:rPr>
              <a:t>n</a:t>
            </a:r>
            <a:r>
              <a:rPr sz="1400" b="1" spc="-20" dirty="0">
                <a:solidFill>
                  <a:srgbClr val="040606"/>
                </a:solidFill>
                <a:cs typeface="Verdana"/>
              </a:rPr>
              <a:t>d</a:t>
            </a:r>
            <a:r>
              <a:rPr sz="1400" b="1" spc="-95" dirty="0">
                <a:solidFill>
                  <a:srgbClr val="040606"/>
                </a:solidFill>
                <a:cs typeface="Verdana"/>
              </a:rPr>
              <a:t> </a:t>
            </a:r>
            <a:r>
              <a:rPr sz="1400" b="1" spc="-10" dirty="0">
                <a:solidFill>
                  <a:srgbClr val="040606"/>
                </a:solidFill>
                <a:cs typeface="Verdana"/>
              </a:rPr>
              <a:t>m</a:t>
            </a:r>
            <a:r>
              <a:rPr sz="1400" b="1" spc="-45" dirty="0">
                <a:solidFill>
                  <a:srgbClr val="040606"/>
                </a:solidFill>
                <a:cs typeface="Verdana"/>
              </a:rPr>
              <a:t>utu</a:t>
            </a:r>
            <a:r>
              <a:rPr sz="1400" b="1" spc="-90" dirty="0">
                <a:solidFill>
                  <a:srgbClr val="040606"/>
                </a:solidFill>
                <a:cs typeface="Verdana"/>
              </a:rPr>
              <a:t>a</a:t>
            </a:r>
            <a:r>
              <a:rPr sz="1400" b="1" spc="-75" dirty="0">
                <a:solidFill>
                  <a:srgbClr val="040606"/>
                </a:solidFill>
                <a:cs typeface="Verdana"/>
              </a:rPr>
              <a:t>l</a:t>
            </a:r>
            <a:r>
              <a:rPr sz="1400" b="1" spc="-95" dirty="0">
                <a:solidFill>
                  <a:srgbClr val="040606"/>
                </a:solidFill>
                <a:cs typeface="Verdana"/>
              </a:rPr>
              <a:t> </a:t>
            </a:r>
            <a:r>
              <a:rPr sz="1400" b="1" spc="-45" dirty="0">
                <a:solidFill>
                  <a:srgbClr val="040606"/>
                </a:solidFill>
                <a:cs typeface="Verdana"/>
              </a:rPr>
              <a:t>t</a:t>
            </a:r>
            <a:r>
              <a:rPr sz="1400" b="1" spc="-110" dirty="0">
                <a:solidFill>
                  <a:srgbClr val="040606"/>
                </a:solidFill>
                <a:cs typeface="Verdana"/>
              </a:rPr>
              <a:t>r</a:t>
            </a:r>
            <a:r>
              <a:rPr sz="1400" b="1" spc="-45" dirty="0">
                <a:solidFill>
                  <a:srgbClr val="040606"/>
                </a:solidFill>
                <a:cs typeface="Verdana"/>
              </a:rPr>
              <a:t>u</a:t>
            </a:r>
            <a:r>
              <a:rPr sz="1400" b="1" spc="-110" dirty="0">
                <a:solidFill>
                  <a:srgbClr val="040606"/>
                </a:solidFill>
                <a:cs typeface="Verdana"/>
              </a:rPr>
              <a:t>s</a:t>
            </a:r>
            <a:r>
              <a:rPr sz="1400" b="1" spc="-45" dirty="0">
                <a:solidFill>
                  <a:srgbClr val="040606"/>
                </a:solidFill>
                <a:cs typeface="Verdana"/>
              </a:rPr>
              <a:t>t</a:t>
            </a:r>
            <a:endParaRPr sz="1400" dirty="0">
              <a:cs typeface="Verdana"/>
            </a:endParaRPr>
          </a:p>
          <a:p>
            <a:pPr marL="12700" marR="5080">
              <a:lnSpc>
                <a:spcPct val="108300"/>
              </a:lnSpc>
              <a:defRPr/>
            </a:pPr>
            <a:r>
              <a:rPr sz="1400" b="1" spc="-40" dirty="0">
                <a:solidFill>
                  <a:srgbClr val="040606"/>
                </a:solidFill>
                <a:cs typeface="Verdana"/>
              </a:rPr>
              <a:t>A</a:t>
            </a:r>
            <a:r>
              <a:rPr sz="1400" b="1" spc="-90" dirty="0">
                <a:solidFill>
                  <a:srgbClr val="040606"/>
                </a:solidFill>
                <a:cs typeface="Verdana"/>
              </a:rPr>
              <a:t> </a:t>
            </a:r>
            <a:r>
              <a:rPr sz="1400" b="1" spc="-50" dirty="0">
                <a:solidFill>
                  <a:srgbClr val="040606"/>
                </a:solidFill>
                <a:cs typeface="Verdana"/>
              </a:rPr>
              <a:t>multitude</a:t>
            </a:r>
            <a:r>
              <a:rPr sz="1400" b="1" spc="-85" dirty="0">
                <a:solidFill>
                  <a:srgbClr val="040606"/>
                </a:solidFill>
                <a:cs typeface="Verdana"/>
              </a:rPr>
              <a:t> </a:t>
            </a:r>
            <a:r>
              <a:rPr sz="1400" b="1" spc="-70" dirty="0">
                <a:solidFill>
                  <a:srgbClr val="040606"/>
                </a:solidFill>
                <a:cs typeface="Verdana"/>
              </a:rPr>
              <a:t>of</a:t>
            </a:r>
            <a:r>
              <a:rPr sz="1400" b="1" spc="-90" dirty="0">
                <a:solidFill>
                  <a:srgbClr val="040606"/>
                </a:solidFill>
                <a:cs typeface="Verdana"/>
              </a:rPr>
              <a:t> </a:t>
            </a:r>
            <a:r>
              <a:rPr sz="1400" b="1" spc="-60" dirty="0">
                <a:solidFill>
                  <a:srgbClr val="040606"/>
                </a:solidFill>
                <a:cs typeface="Verdana"/>
              </a:rPr>
              <a:t>nodes</a:t>
            </a:r>
            <a:r>
              <a:rPr sz="1400" b="1" spc="-85" dirty="0">
                <a:solidFill>
                  <a:srgbClr val="040606"/>
                </a:solidFill>
                <a:cs typeface="Verdana"/>
              </a:rPr>
              <a:t> </a:t>
            </a:r>
            <a:r>
              <a:rPr sz="1400" b="1" spc="-55" dirty="0">
                <a:solidFill>
                  <a:srgbClr val="040606"/>
                </a:solidFill>
                <a:cs typeface="Verdana"/>
              </a:rPr>
              <a:t>that</a:t>
            </a:r>
            <a:r>
              <a:rPr sz="1400" b="1" spc="-90" dirty="0">
                <a:solidFill>
                  <a:srgbClr val="040606"/>
                </a:solidFill>
                <a:cs typeface="Verdana"/>
              </a:rPr>
              <a:t> </a:t>
            </a:r>
            <a:r>
              <a:rPr sz="1400" b="1" spc="-65" dirty="0">
                <a:solidFill>
                  <a:srgbClr val="040606"/>
                </a:solidFill>
                <a:cs typeface="Verdana"/>
              </a:rPr>
              <a:t>autonomously</a:t>
            </a:r>
            <a:r>
              <a:rPr sz="1400" b="1" spc="-85" dirty="0">
                <a:solidFill>
                  <a:srgbClr val="040606"/>
                </a:solidFill>
                <a:cs typeface="Verdana"/>
              </a:rPr>
              <a:t> </a:t>
            </a:r>
            <a:r>
              <a:rPr sz="1400" b="1" spc="-75" dirty="0">
                <a:solidFill>
                  <a:srgbClr val="040606"/>
                </a:solidFill>
                <a:cs typeface="Verdana"/>
              </a:rPr>
              <a:t>use</a:t>
            </a:r>
            <a:r>
              <a:rPr sz="1400" b="1" spc="-85" dirty="0">
                <a:solidFill>
                  <a:srgbClr val="040606"/>
                </a:solidFill>
                <a:cs typeface="Verdana"/>
              </a:rPr>
              <a:t> </a:t>
            </a:r>
            <a:r>
              <a:rPr sz="1400" b="1" spc="-110" dirty="0">
                <a:solidFill>
                  <a:srgbClr val="040606"/>
                </a:solidFill>
                <a:cs typeface="Verdana"/>
              </a:rPr>
              <a:t>r</a:t>
            </a:r>
            <a:r>
              <a:rPr sz="1400" b="1" spc="-60" dirty="0">
                <a:solidFill>
                  <a:srgbClr val="040606"/>
                </a:solidFill>
                <a:cs typeface="Verdana"/>
              </a:rPr>
              <a:t>e</a:t>
            </a:r>
            <a:r>
              <a:rPr sz="1400" b="1" spc="-15" dirty="0">
                <a:solidFill>
                  <a:srgbClr val="040606"/>
                </a:solidFill>
                <a:cs typeface="Verdana"/>
              </a:rPr>
              <a:t>c</a:t>
            </a:r>
            <a:r>
              <a:rPr sz="1400" b="1" spc="-75" dirty="0">
                <a:solidFill>
                  <a:srgbClr val="040606"/>
                </a:solidFill>
                <a:cs typeface="Verdana"/>
              </a:rPr>
              <a:t>i</a:t>
            </a:r>
            <a:r>
              <a:rPr sz="1400" b="1" spc="-20" dirty="0">
                <a:solidFill>
                  <a:srgbClr val="040606"/>
                </a:solidFill>
                <a:cs typeface="Verdana"/>
              </a:rPr>
              <a:t>p</a:t>
            </a:r>
            <a:r>
              <a:rPr sz="1400" b="1" spc="-110" dirty="0">
                <a:solidFill>
                  <a:srgbClr val="040606"/>
                </a:solidFill>
                <a:cs typeface="Verdana"/>
              </a:rPr>
              <a:t>r</a:t>
            </a:r>
            <a:r>
              <a:rPr sz="1400" b="1" spc="-60" dirty="0">
                <a:solidFill>
                  <a:srgbClr val="040606"/>
                </a:solidFill>
                <a:cs typeface="Verdana"/>
              </a:rPr>
              <a:t>o</a:t>
            </a:r>
            <a:r>
              <a:rPr sz="1400" b="1" spc="-15" dirty="0">
                <a:solidFill>
                  <a:srgbClr val="040606"/>
                </a:solidFill>
                <a:cs typeface="Verdana"/>
              </a:rPr>
              <a:t>c</a:t>
            </a:r>
            <a:r>
              <a:rPr sz="1400" b="1" spc="-90" dirty="0">
                <a:solidFill>
                  <a:srgbClr val="040606"/>
                </a:solidFill>
                <a:cs typeface="Verdana"/>
              </a:rPr>
              <a:t>a</a:t>
            </a:r>
            <a:r>
              <a:rPr sz="1400" b="1" spc="-75" dirty="0">
                <a:solidFill>
                  <a:srgbClr val="040606"/>
                </a:solidFill>
                <a:cs typeface="Verdana"/>
              </a:rPr>
              <a:t>l</a:t>
            </a:r>
            <a:r>
              <a:rPr sz="1400" b="1" spc="-95" dirty="0">
                <a:solidFill>
                  <a:srgbClr val="040606"/>
                </a:solidFill>
                <a:cs typeface="Verdana"/>
              </a:rPr>
              <a:t> </a:t>
            </a:r>
            <a:r>
              <a:rPr sz="1400" b="1" spc="-110" dirty="0">
                <a:solidFill>
                  <a:srgbClr val="040606"/>
                </a:solidFill>
                <a:cs typeface="Verdana"/>
              </a:rPr>
              <a:t>r</a:t>
            </a:r>
            <a:r>
              <a:rPr sz="1400" b="1" spc="-60" dirty="0">
                <a:solidFill>
                  <a:srgbClr val="040606"/>
                </a:solidFill>
                <a:cs typeface="Verdana"/>
              </a:rPr>
              <a:t>e</a:t>
            </a:r>
            <a:r>
              <a:rPr sz="1400" b="1" spc="-75" dirty="0">
                <a:solidFill>
                  <a:srgbClr val="040606"/>
                </a:solidFill>
                <a:cs typeface="Verdana"/>
              </a:rPr>
              <a:t>l</a:t>
            </a:r>
            <a:r>
              <a:rPr sz="1400" b="1" spc="-90" dirty="0">
                <a:solidFill>
                  <a:srgbClr val="040606"/>
                </a:solidFill>
                <a:cs typeface="Verdana"/>
              </a:rPr>
              <a:t>a</a:t>
            </a:r>
            <a:r>
              <a:rPr sz="1400" b="1" spc="-45" dirty="0">
                <a:solidFill>
                  <a:srgbClr val="040606"/>
                </a:solidFill>
                <a:cs typeface="Verdana"/>
              </a:rPr>
              <a:t>t</a:t>
            </a:r>
            <a:r>
              <a:rPr sz="1400" b="1" spc="-75" dirty="0">
                <a:solidFill>
                  <a:srgbClr val="040606"/>
                </a:solidFill>
                <a:cs typeface="Verdana"/>
              </a:rPr>
              <a:t>i</a:t>
            </a:r>
            <a:r>
              <a:rPr sz="1400" b="1" spc="-60" dirty="0">
                <a:solidFill>
                  <a:srgbClr val="040606"/>
                </a:solidFill>
                <a:cs typeface="Verdana"/>
              </a:rPr>
              <a:t>o</a:t>
            </a:r>
            <a:r>
              <a:rPr sz="1400" b="1" spc="-40" dirty="0">
                <a:solidFill>
                  <a:srgbClr val="040606"/>
                </a:solidFill>
                <a:cs typeface="Verdana"/>
              </a:rPr>
              <a:t>n</a:t>
            </a:r>
            <a:r>
              <a:rPr sz="1400" b="1" spc="-110" dirty="0">
                <a:solidFill>
                  <a:srgbClr val="040606"/>
                </a:solidFill>
                <a:cs typeface="Verdana"/>
              </a:rPr>
              <a:t>s</a:t>
            </a:r>
            <a:r>
              <a:rPr sz="1400" b="1" spc="-40" dirty="0">
                <a:solidFill>
                  <a:srgbClr val="040606"/>
                </a:solidFill>
                <a:cs typeface="Verdana"/>
              </a:rPr>
              <a:t>h</a:t>
            </a:r>
            <a:r>
              <a:rPr sz="1400" b="1" spc="-75" dirty="0">
                <a:solidFill>
                  <a:srgbClr val="040606"/>
                </a:solidFill>
                <a:cs typeface="Verdana"/>
              </a:rPr>
              <a:t>i</a:t>
            </a:r>
            <a:r>
              <a:rPr sz="1400" b="1" spc="-20" dirty="0">
                <a:solidFill>
                  <a:srgbClr val="040606"/>
                </a:solidFill>
                <a:cs typeface="Verdana"/>
              </a:rPr>
              <a:t>p</a:t>
            </a:r>
            <a:r>
              <a:rPr sz="1400" b="1" spc="-110" dirty="0">
                <a:solidFill>
                  <a:srgbClr val="040606"/>
                </a:solidFill>
                <a:cs typeface="Verdana"/>
              </a:rPr>
              <a:t>s</a:t>
            </a:r>
            <a:endParaRPr sz="1400" dirty="0">
              <a:cs typeface="Verdana"/>
            </a:endParaRPr>
          </a:p>
        </p:txBody>
      </p:sp>
      <p:sp>
        <p:nvSpPr>
          <p:cNvPr id="13" name="object 13"/>
          <p:cNvSpPr txBox="1"/>
          <p:nvPr/>
        </p:nvSpPr>
        <p:spPr bwMode="auto">
          <a:xfrm>
            <a:off x="514215" y="2611174"/>
            <a:ext cx="4441825" cy="234680"/>
          </a:xfrm>
          <a:prstGeom prst="rect">
            <a:avLst/>
          </a:prstGeom>
        </p:spPr>
        <p:txBody>
          <a:bodyPr vert="horz" wrap="square" lIns="0" tIns="12700" rIns="0" bIns="0" rtlCol="0">
            <a:spAutoFit/>
          </a:bodyPr>
          <a:lstStyle/>
          <a:p>
            <a:pPr marL="12700" marR="5080">
              <a:lnSpc>
                <a:spcPct val="108300"/>
              </a:lnSpc>
              <a:spcBef>
                <a:spcPts val="100"/>
              </a:spcBef>
              <a:defRPr/>
            </a:pPr>
            <a:r>
              <a:rPr sz="1400" b="1" spc="-40" dirty="0">
                <a:solidFill>
                  <a:srgbClr val="338B8C"/>
                </a:solidFill>
                <a:cs typeface="Verdana"/>
              </a:rPr>
              <a:t>H</a:t>
            </a:r>
            <a:r>
              <a:rPr sz="1400" b="1" spc="-60" dirty="0">
                <a:solidFill>
                  <a:srgbClr val="338B8C"/>
                </a:solidFill>
                <a:cs typeface="Verdana"/>
              </a:rPr>
              <a:t>e</a:t>
            </a:r>
            <a:r>
              <a:rPr sz="1400" b="1" spc="-110" dirty="0">
                <a:solidFill>
                  <a:srgbClr val="338B8C"/>
                </a:solidFill>
                <a:cs typeface="Verdana"/>
              </a:rPr>
              <a:t>r</a:t>
            </a:r>
            <a:r>
              <a:rPr sz="1400" b="1" spc="-60" dirty="0">
                <a:solidFill>
                  <a:srgbClr val="338B8C"/>
                </a:solidFill>
                <a:cs typeface="Verdana"/>
              </a:rPr>
              <a:t>e</a:t>
            </a:r>
            <a:r>
              <a:rPr sz="1400" b="1" spc="-95" dirty="0">
                <a:solidFill>
                  <a:srgbClr val="338B8C"/>
                </a:solidFill>
                <a:cs typeface="Verdana"/>
              </a:rPr>
              <a:t> </a:t>
            </a:r>
            <a:r>
              <a:rPr sz="1400" b="1" spc="-40" dirty="0">
                <a:solidFill>
                  <a:srgbClr val="338B8C"/>
                </a:solidFill>
                <a:cs typeface="Verdana"/>
              </a:rPr>
              <a:t>n</a:t>
            </a:r>
            <a:r>
              <a:rPr sz="1400" b="1" spc="-60" dirty="0">
                <a:solidFill>
                  <a:srgbClr val="338B8C"/>
                </a:solidFill>
                <a:cs typeface="Verdana"/>
              </a:rPr>
              <a:t>e</a:t>
            </a:r>
            <a:r>
              <a:rPr sz="1400" b="1" spc="-45" dirty="0">
                <a:solidFill>
                  <a:srgbClr val="338B8C"/>
                </a:solidFill>
                <a:cs typeface="Verdana"/>
              </a:rPr>
              <a:t>t</a:t>
            </a:r>
            <a:r>
              <a:rPr sz="1400" b="1" spc="-85" dirty="0">
                <a:solidFill>
                  <a:srgbClr val="338B8C"/>
                </a:solidFill>
                <a:cs typeface="Verdana"/>
              </a:rPr>
              <a:t>w</a:t>
            </a:r>
            <a:r>
              <a:rPr sz="1400" b="1" spc="-60" dirty="0">
                <a:solidFill>
                  <a:srgbClr val="338B8C"/>
                </a:solidFill>
                <a:cs typeface="Verdana"/>
              </a:rPr>
              <a:t>o</a:t>
            </a:r>
            <a:r>
              <a:rPr sz="1400" b="1" spc="-110" dirty="0">
                <a:solidFill>
                  <a:srgbClr val="338B8C"/>
                </a:solidFill>
                <a:cs typeface="Verdana"/>
              </a:rPr>
              <a:t>r</a:t>
            </a:r>
            <a:r>
              <a:rPr sz="1400" b="1" spc="-50" dirty="0">
                <a:solidFill>
                  <a:srgbClr val="338B8C"/>
                </a:solidFill>
                <a:cs typeface="Verdana"/>
              </a:rPr>
              <a:t>k</a:t>
            </a:r>
            <a:r>
              <a:rPr sz="1400" b="1" spc="-110" dirty="0">
                <a:solidFill>
                  <a:srgbClr val="338B8C"/>
                </a:solidFill>
                <a:cs typeface="Verdana"/>
              </a:rPr>
              <a:t>s</a:t>
            </a:r>
            <a:r>
              <a:rPr sz="1400" b="1" spc="-95" dirty="0">
                <a:solidFill>
                  <a:srgbClr val="338B8C"/>
                </a:solidFill>
                <a:cs typeface="Verdana"/>
              </a:rPr>
              <a:t> </a:t>
            </a:r>
            <a:r>
              <a:rPr sz="1400" b="1" spc="-90" dirty="0">
                <a:solidFill>
                  <a:srgbClr val="338B8C"/>
                </a:solidFill>
                <a:cs typeface="Verdana"/>
              </a:rPr>
              <a:t>a</a:t>
            </a:r>
            <a:r>
              <a:rPr sz="1400" b="1" spc="-110" dirty="0">
                <a:solidFill>
                  <a:srgbClr val="338B8C"/>
                </a:solidFill>
                <a:cs typeface="Verdana"/>
              </a:rPr>
              <a:t>r</a:t>
            </a:r>
            <a:r>
              <a:rPr sz="1400" b="1" spc="-60" dirty="0">
                <a:solidFill>
                  <a:srgbClr val="338B8C"/>
                </a:solidFill>
                <a:cs typeface="Verdana"/>
              </a:rPr>
              <a:t>e</a:t>
            </a:r>
            <a:r>
              <a:rPr sz="1400" b="1" spc="-95" dirty="0">
                <a:solidFill>
                  <a:srgbClr val="338B8C"/>
                </a:solidFill>
                <a:cs typeface="Verdana"/>
              </a:rPr>
              <a:t> </a:t>
            </a:r>
            <a:r>
              <a:rPr sz="1400" b="1" spc="-110" dirty="0">
                <a:solidFill>
                  <a:srgbClr val="338B8C"/>
                </a:solidFill>
                <a:cs typeface="Verdana"/>
              </a:rPr>
              <a:t>s</a:t>
            </a:r>
            <a:r>
              <a:rPr sz="1400" b="1" spc="-105" dirty="0">
                <a:solidFill>
                  <a:srgbClr val="338B8C"/>
                </a:solidFill>
                <a:cs typeface="Verdana"/>
              </a:rPr>
              <a:t>y</a:t>
            </a:r>
            <a:r>
              <a:rPr sz="1400" b="1" spc="-10" dirty="0">
                <a:solidFill>
                  <a:srgbClr val="338B8C"/>
                </a:solidFill>
                <a:cs typeface="Verdana"/>
              </a:rPr>
              <a:t>m</a:t>
            </a:r>
            <a:r>
              <a:rPr sz="1400" b="1" spc="-20" dirty="0">
                <a:solidFill>
                  <a:srgbClr val="338B8C"/>
                </a:solidFill>
                <a:cs typeface="Verdana"/>
              </a:rPr>
              <a:t>b</a:t>
            </a:r>
            <a:r>
              <a:rPr sz="1400" b="1" spc="-60" dirty="0">
                <a:solidFill>
                  <a:srgbClr val="338B8C"/>
                </a:solidFill>
                <a:cs typeface="Verdana"/>
              </a:rPr>
              <a:t>o</a:t>
            </a:r>
            <a:r>
              <a:rPr sz="1400" b="1" spc="-75" dirty="0">
                <a:solidFill>
                  <a:srgbClr val="338B8C"/>
                </a:solidFill>
                <a:cs typeface="Verdana"/>
              </a:rPr>
              <a:t>l</a:t>
            </a:r>
            <a:r>
              <a:rPr sz="1400" b="1" spc="-110" dirty="0">
                <a:solidFill>
                  <a:srgbClr val="338B8C"/>
                </a:solidFill>
                <a:cs typeface="Verdana"/>
              </a:rPr>
              <a:t>s</a:t>
            </a:r>
            <a:r>
              <a:rPr sz="1400" b="1" spc="-95" dirty="0">
                <a:solidFill>
                  <a:srgbClr val="338B8C"/>
                </a:solidFill>
                <a:cs typeface="Verdana"/>
              </a:rPr>
              <a:t> </a:t>
            </a:r>
            <a:r>
              <a:rPr sz="1400" b="1" spc="-75" dirty="0">
                <a:solidFill>
                  <a:srgbClr val="338B8C"/>
                </a:solidFill>
                <a:cs typeface="Verdana"/>
              </a:rPr>
              <a:t>f</a:t>
            </a:r>
            <a:r>
              <a:rPr sz="1400" b="1" spc="-60" dirty="0">
                <a:solidFill>
                  <a:srgbClr val="338B8C"/>
                </a:solidFill>
                <a:cs typeface="Verdana"/>
              </a:rPr>
              <a:t>o</a:t>
            </a:r>
            <a:r>
              <a:rPr sz="1400" b="1" spc="-110" dirty="0">
                <a:solidFill>
                  <a:srgbClr val="338B8C"/>
                </a:solidFill>
                <a:cs typeface="Verdana"/>
              </a:rPr>
              <a:t>r</a:t>
            </a:r>
            <a:r>
              <a:rPr sz="1400" b="1" spc="-95" dirty="0">
                <a:solidFill>
                  <a:srgbClr val="338B8C"/>
                </a:solidFill>
                <a:cs typeface="Verdana"/>
              </a:rPr>
              <a:t> </a:t>
            </a:r>
            <a:r>
              <a:rPr sz="1400" b="1" spc="-45" dirty="0">
                <a:solidFill>
                  <a:srgbClr val="338B8C"/>
                </a:solidFill>
                <a:cs typeface="Verdana"/>
              </a:rPr>
              <a:t>t</a:t>
            </a:r>
            <a:r>
              <a:rPr sz="1400" b="1" spc="-40" dirty="0">
                <a:solidFill>
                  <a:srgbClr val="338B8C"/>
                </a:solidFill>
                <a:cs typeface="Verdana"/>
              </a:rPr>
              <a:t>h</a:t>
            </a:r>
            <a:r>
              <a:rPr sz="1400" b="1" spc="-60" dirty="0">
                <a:solidFill>
                  <a:srgbClr val="338B8C"/>
                </a:solidFill>
                <a:cs typeface="Verdana"/>
              </a:rPr>
              <a:t>e</a:t>
            </a:r>
            <a:r>
              <a:rPr sz="1400" b="1" spc="-95" dirty="0">
                <a:solidFill>
                  <a:srgbClr val="338B8C"/>
                </a:solidFill>
                <a:cs typeface="Verdana"/>
              </a:rPr>
              <a:t> </a:t>
            </a:r>
            <a:r>
              <a:rPr sz="1400" b="1" spc="-75" dirty="0">
                <a:solidFill>
                  <a:srgbClr val="338B8C"/>
                </a:solidFill>
                <a:cs typeface="Verdana"/>
              </a:rPr>
              <a:t>li</a:t>
            </a:r>
            <a:r>
              <a:rPr sz="1400" b="1" spc="-40" dirty="0">
                <a:solidFill>
                  <a:srgbClr val="338B8C"/>
                </a:solidFill>
                <a:cs typeface="Verdana"/>
              </a:rPr>
              <a:t>n</a:t>
            </a:r>
            <a:r>
              <a:rPr sz="1400" b="1" spc="-50" dirty="0">
                <a:solidFill>
                  <a:srgbClr val="338B8C"/>
                </a:solidFill>
                <a:cs typeface="Verdana"/>
              </a:rPr>
              <a:t>k</a:t>
            </a:r>
            <a:r>
              <a:rPr sz="1400" b="1" spc="-95" dirty="0">
                <a:solidFill>
                  <a:srgbClr val="338B8C"/>
                </a:solidFill>
                <a:cs typeface="Verdana"/>
              </a:rPr>
              <a:t> </a:t>
            </a:r>
            <a:r>
              <a:rPr sz="1400" b="1" spc="-20" dirty="0">
                <a:solidFill>
                  <a:srgbClr val="338B8C"/>
                </a:solidFill>
                <a:cs typeface="Verdana"/>
              </a:rPr>
              <a:t>b</a:t>
            </a:r>
            <a:r>
              <a:rPr sz="1400" b="1" spc="-60" dirty="0">
                <a:solidFill>
                  <a:srgbClr val="338B8C"/>
                </a:solidFill>
                <a:cs typeface="Verdana"/>
              </a:rPr>
              <a:t>e</a:t>
            </a:r>
            <a:r>
              <a:rPr sz="1400" b="1" spc="-45" dirty="0">
                <a:solidFill>
                  <a:srgbClr val="338B8C"/>
                </a:solidFill>
                <a:cs typeface="Verdana"/>
              </a:rPr>
              <a:t>t</a:t>
            </a:r>
            <a:r>
              <a:rPr sz="1400" b="1" spc="-85" dirty="0">
                <a:solidFill>
                  <a:srgbClr val="338B8C"/>
                </a:solidFill>
                <a:cs typeface="Verdana"/>
              </a:rPr>
              <a:t>w</a:t>
            </a:r>
            <a:r>
              <a:rPr sz="1400" b="1" spc="-60" dirty="0">
                <a:solidFill>
                  <a:srgbClr val="338B8C"/>
                </a:solidFill>
                <a:cs typeface="Verdana"/>
              </a:rPr>
              <a:t>ee</a:t>
            </a:r>
            <a:r>
              <a:rPr sz="1400" b="1" spc="-30" dirty="0">
                <a:solidFill>
                  <a:srgbClr val="338B8C"/>
                </a:solidFill>
                <a:cs typeface="Verdana"/>
              </a:rPr>
              <a:t>n  </a:t>
            </a:r>
            <a:r>
              <a:rPr sz="1400" b="1" spc="-65" dirty="0">
                <a:solidFill>
                  <a:srgbClr val="338B8C"/>
                </a:solidFill>
                <a:cs typeface="Verdana"/>
              </a:rPr>
              <a:t>people.</a:t>
            </a:r>
            <a:endParaRPr sz="1400" dirty="0">
              <a:cs typeface="Verdana"/>
            </a:endParaRPr>
          </a:p>
        </p:txBody>
      </p:sp>
      <p:sp>
        <p:nvSpPr>
          <p:cNvPr id="14" name="object 14"/>
          <p:cNvSpPr txBox="1"/>
          <p:nvPr/>
        </p:nvSpPr>
        <p:spPr bwMode="auto">
          <a:xfrm>
            <a:off x="514215" y="3084606"/>
            <a:ext cx="4940935" cy="467372"/>
          </a:xfrm>
          <a:prstGeom prst="rect">
            <a:avLst/>
          </a:prstGeom>
        </p:spPr>
        <p:txBody>
          <a:bodyPr vert="horz" wrap="square" lIns="0" tIns="12700" rIns="0" bIns="0" rtlCol="0">
            <a:spAutoFit/>
          </a:bodyPr>
          <a:lstStyle/>
          <a:p>
            <a:pPr marL="12700" marR="5080">
              <a:lnSpc>
                <a:spcPct val="108300"/>
              </a:lnSpc>
              <a:spcBef>
                <a:spcPts val="100"/>
              </a:spcBef>
              <a:defRPr/>
            </a:pPr>
            <a:r>
              <a:rPr sz="1400" b="1" spc="-114" dirty="0">
                <a:solidFill>
                  <a:srgbClr val="338B8C"/>
                </a:solidFill>
                <a:cs typeface="Verdana"/>
              </a:rPr>
              <a:t>T</a:t>
            </a:r>
            <a:r>
              <a:rPr sz="1400" b="1" spc="-40" dirty="0">
                <a:solidFill>
                  <a:srgbClr val="338B8C"/>
                </a:solidFill>
                <a:cs typeface="Verdana"/>
              </a:rPr>
              <a:t>h</a:t>
            </a:r>
            <a:r>
              <a:rPr sz="1400" b="1" spc="-60" dirty="0">
                <a:solidFill>
                  <a:srgbClr val="338B8C"/>
                </a:solidFill>
                <a:cs typeface="Verdana"/>
              </a:rPr>
              <a:t>e</a:t>
            </a:r>
            <a:r>
              <a:rPr sz="1400" b="1" spc="-95" dirty="0">
                <a:solidFill>
                  <a:srgbClr val="338B8C"/>
                </a:solidFill>
                <a:cs typeface="Verdana"/>
              </a:rPr>
              <a:t> </a:t>
            </a:r>
            <a:r>
              <a:rPr sz="1400" b="1" spc="-60" dirty="0">
                <a:solidFill>
                  <a:srgbClr val="338B8C"/>
                </a:solidFill>
                <a:cs typeface="Verdana"/>
              </a:rPr>
              <a:t>e</a:t>
            </a:r>
            <a:r>
              <a:rPr sz="1400" b="1" spc="-75" dirty="0">
                <a:solidFill>
                  <a:srgbClr val="338B8C"/>
                </a:solidFill>
                <a:cs typeface="Verdana"/>
              </a:rPr>
              <a:t>l</a:t>
            </a:r>
            <a:r>
              <a:rPr sz="1400" b="1" spc="-60" dirty="0">
                <a:solidFill>
                  <a:srgbClr val="338B8C"/>
                </a:solidFill>
                <a:cs typeface="Verdana"/>
              </a:rPr>
              <a:t>e</a:t>
            </a:r>
            <a:r>
              <a:rPr sz="1400" b="1" spc="-10" dirty="0">
                <a:solidFill>
                  <a:srgbClr val="338B8C"/>
                </a:solidFill>
                <a:cs typeface="Verdana"/>
              </a:rPr>
              <a:t>m</a:t>
            </a:r>
            <a:r>
              <a:rPr sz="1400" b="1" spc="-60" dirty="0">
                <a:solidFill>
                  <a:srgbClr val="338B8C"/>
                </a:solidFill>
                <a:cs typeface="Verdana"/>
              </a:rPr>
              <a:t>e</a:t>
            </a:r>
            <a:r>
              <a:rPr sz="1400" b="1" spc="-40" dirty="0">
                <a:solidFill>
                  <a:srgbClr val="338B8C"/>
                </a:solidFill>
                <a:cs typeface="Verdana"/>
              </a:rPr>
              <a:t>n</a:t>
            </a:r>
            <a:r>
              <a:rPr sz="1400" b="1" spc="-45" dirty="0">
                <a:solidFill>
                  <a:srgbClr val="338B8C"/>
                </a:solidFill>
                <a:cs typeface="Verdana"/>
              </a:rPr>
              <a:t>t</a:t>
            </a:r>
            <a:r>
              <a:rPr sz="1400" b="1" spc="-110" dirty="0">
                <a:solidFill>
                  <a:srgbClr val="338B8C"/>
                </a:solidFill>
                <a:cs typeface="Verdana"/>
              </a:rPr>
              <a:t>s</a:t>
            </a:r>
            <a:r>
              <a:rPr sz="1400" b="1" spc="-95" dirty="0">
                <a:solidFill>
                  <a:srgbClr val="338B8C"/>
                </a:solidFill>
                <a:cs typeface="Verdana"/>
              </a:rPr>
              <a:t> </a:t>
            </a:r>
            <a:r>
              <a:rPr sz="1400" b="1" spc="-60" dirty="0">
                <a:solidFill>
                  <a:srgbClr val="338B8C"/>
                </a:solidFill>
                <a:cs typeface="Verdana"/>
              </a:rPr>
              <a:t>o</a:t>
            </a:r>
            <a:r>
              <a:rPr sz="1400" b="1" spc="-75" dirty="0">
                <a:solidFill>
                  <a:srgbClr val="338B8C"/>
                </a:solidFill>
                <a:cs typeface="Verdana"/>
              </a:rPr>
              <a:t>f</a:t>
            </a:r>
            <a:r>
              <a:rPr sz="1400" b="1" spc="-95" dirty="0">
                <a:solidFill>
                  <a:srgbClr val="338B8C"/>
                </a:solidFill>
                <a:cs typeface="Verdana"/>
              </a:rPr>
              <a:t> </a:t>
            </a:r>
            <a:r>
              <a:rPr sz="1400" b="1" spc="-110" dirty="0">
                <a:solidFill>
                  <a:srgbClr val="338B8C"/>
                </a:solidFill>
                <a:cs typeface="Verdana"/>
              </a:rPr>
              <a:t>s</a:t>
            </a:r>
            <a:r>
              <a:rPr sz="1400" b="1" spc="-60" dirty="0">
                <a:solidFill>
                  <a:srgbClr val="338B8C"/>
                </a:solidFill>
                <a:cs typeface="Verdana"/>
              </a:rPr>
              <a:t>o</a:t>
            </a:r>
            <a:r>
              <a:rPr sz="1400" b="1" spc="-15" dirty="0">
                <a:solidFill>
                  <a:srgbClr val="338B8C"/>
                </a:solidFill>
                <a:cs typeface="Verdana"/>
              </a:rPr>
              <a:t>c</a:t>
            </a:r>
            <a:r>
              <a:rPr sz="1400" b="1" spc="-75" dirty="0">
                <a:solidFill>
                  <a:srgbClr val="338B8C"/>
                </a:solidFill>
                <a:cs typeface="Verdana"/>
              </a:rPr>
              <a:t>i</a:t>
            </a:r>
            <a:r>
              <a:rPr sz="1400" b="1" spc="-90" dirty="0">
                <a:solidFill>
                  <a:srgbClr val="338B8C"/>
                </a:solidFill>
                <a:cs typeface="Verdana"/>
              </a:rPr>
              <a:t>a</a:t>
            </a:r>
            <a:r>
              <a:rPr sz="1400" b="1" spc="-75" dirty="0">
                <a:solidFill>
                  <a:srgbClr val="338B8C"/>
                </a:solidFill>
                <a:cs typeface="Verdana"/>
              </a:rPr>
              <a:t>l</a:t>
            </a:r>
            <a:r>
              <a:rPr sz="1400" b="1" spc="-95" dirty="0">
                <a:solidFill>
                  <a:srgbClr val="338B8C"/>
                </a:solidFill>
                <a:cs typeface="Verdana"/>
              </a:rPr>
              <a:t> </a:t>
            </a:r>
            <a:r>
              <a:rPr sz="1400" b="1" spc="-40" dirty="0">
                <a:solidFill>
                  <a:srgbClr val="338B8C"/>
                </a:solidFill>
                <a:cs typeface="Verdana"/>
              </a:rPr>
              <a:t>n</a:t>
            </a:r>
            <a:r>
              <a:rPr sz="1400" b="1" spc="-60" dirty="0">
                <a:solidFill>
                  <a:srgbClr val="338B8C"/>
                </a:solidFill>
                <a:cs typeface="Verdana"/>
              </a:rPr>
              <a:t>e</a:t>
            </a:r>
            <a:r>
              <a:rPr sz="1400" b="1" spc="-45" dirty="0">
                <a:solidFill>
                  <a:srgbClr val="338B8C"/>
                </a:solidFill>
                <a:cs typeface="Verdana"/>
              </a:rPr>
              <a:t>t</a:t>
            </a:r>
            <a:r>
              <a:rPr sz="1400" b="1" spc="-85" dirty="0">
                <a:solidFill>
                  <a:srgbClr val="338B8C"/>
                </a:solidFill>
                <a:cs typeface="Verdana"/>
              </a:rPr>
              <a:t>w</a:t>
            </a:r>
            <a:r>
              <a:rPr sz="1400" b="1" spc="-60" dirty="0">
                <a:solidFill>
                  <a:srgbClr val="338B8C"/>
                </a:solidFill>
                <a:cs typeface="Verdana"/>
              </a:rPr>
              <a:t>o</a:t>
            </a:r>
            <a:r>
              <a:rPr sz="1400" b="1" spc="-110" dirty="0">
                <a:solidFill>
                  <a:srgbClr val="338B8C"/>
                </a:solidFill>
                <a:cs typeface="Verdana"/>
              </a:rPr>
              <a:t>r</a:t>
            </a:r>
            <a:r>
              <a:rPr sz="1400" b="1" spc="-50" dirty="0">
                <a:solidFill>
                  <a:srgbClr val="338B8C"/>
                </a:solidFill>
                <a:cs typeface="Verdana"/>
              </a:rPr>
              <a:t>k</a:t>
            </a:r>
            <a:r>
              <a:rPr sz="1400" b="1" spc="-110" dirty="0">
                <a:solidFill>
                  <a:srgbClr val="338B8C"/>
                </a:solidFill>
                <a:cs typeface="Verdana"/>
              </a:rPr>
              <a:t>s</a:t>
            </a:r>
            <a:r>
              <a:rPr sz="1400" b="1" spc="-95" dirty="0">
                <a:solidFill>
                  <a:srgbClr val="338B8C"/>
                </a:solidFill>
                <a:cs typeface="Verdana"/>
              </a:rPr>
              <a:t> </a:t>
            </a:r>
            <a:r>
              <a:rPr sz="1400" b="1" spc="-15" dirty="0">
                <a:solidFill>
                  <a:srgbClr val="338B8C"/>
                </a:solidFill>
                <a:cs typeface="Verdana"/>
              </a:rPr>
              <a:t>c</a:t>
            </a:r>
            <a:r>
              <a:rPr sz="1400" b="1" spc="-90" dirty="0">
                <a:solidFill>
                  <a:srgbClr val="338B8C"/>
                </a:solidFill>
                <a:cs typeface="Verdana"/>
              </a:rPr>
              <a:t>a</a:t>
            </a:r>
            <a:r>
              <a:rPr sz="1400" b="1" spc="-40" dirty="0">
                <a:solidFill>
                  <a:srgbClr val="338B8C"/>
                </a:solidFill>
                <a:cs typeface="Verdana"/>
              </a:rPr>
              <a:t>n</a:t>
            </a:r>
            <a:r>
              <a:rPr sz="1400" b="1" spc="-95" dirty="0">
                <a:solidFill>
                  <a:srgbClr val="338B8C"/>
                </a:solidFill>
                <a:cs typeface="Verdana"/>
              </a:rPr>
              <a:t> </a:t>
            </a:r>
            <a:r>
              <a:rPr sz="1400" b="1" spc="-20" dirty="0">
                <a:solidFill>
                  <a:srgbClr val="338B8C"/>
                </a:solidFill>
                <a:cs typeface="Verdana"/>
              </a:rPr>
              <a:t>b</a:t>
            </a:r>
            <a:r>
              <a:rPr sz="1400" b="1" spc="-60" dirty="0">
                <a:solidFill>
                  <a:srgbClr val="338B8C"/>
                </a:solidFill>
                <a:cs typeface="Verdana"/>
              </a:rPr>
              <a:t>e</a:t>
            </a:r>
            <a:r>
              <a:rPr sz="1400" b="1" spc="-95" dirty="0">
                <a:solidFill>
                  <a:srgbClr val="338B8C"/>
                </a:solidFill>
                <a:cs typeface="Verdana"/>
              </a:rPr>
              <a:t> </a:t>
            </a:r>
            <a:r>
              <a:rPr sz="1400" b="1" spc="-75" dirty="0">
                <a:solidFill>
                  <a:srgbClr val="338B8C"/>
                </a:solidFill>
                <a:cs typeface="Verdana"/>
              </a:rPr>
              <a:t>i</a:t>
            </a:r>
            <a:r>
              <a:rPr sz="1400" b="1" spc="-40" dirty="0">
                <a:solidFill>
                  <a:srgbClr val="338B8C"/>
                </a:solidFill>
                <a:cs typeface="Verdana"/>
              </a:rPr>
              <a:t>n</a:t>
            </a:r>
            <a:r>
              <a:rPr sz="1400" b="1" spc="-20" dirty="0">
                <a:solidFill>
                  <a:srgbClr val="338B8C"/>
                </a:solidFill>
                <a:cs typeface="Verdana"/>
              </a:rPr>
              <a:t>d</a:t>
            </a:r>
            <a:r>
              <a:rPr sz="1400" b="1" spc="-75" dirty="0">
                <a:solidFill>
                  <a:srgbClr val="338B8C"/>
                </a:solidFill>
                <a:cs typeface="Verdana"/>
              </a:rPr>
              <a:t>i</a:t>
            </a:r>
            <a:r>
              <a:rPr sz="1400" b="1" spc="-105" dirty="0">
                <a:solidFill>
                  <a:srgbClr val="338B8C"/>
                </a:solidFill>
                <a:cs typeface="Verdana"/>
              </a:rPr>
              <a:t>v</a:t>
            </a:r>
            <a:r>
              <a:rPr sz="1400" b="1" spc="-75" dirty="0">
                <a:solidFill>
                  <a:srgbClr val="338B8C"/>
                </a:solidFill>
                <a:cs typeface="Verdana"/>
              </a:rPr>
              <a:t>i</a:t>
            </a:r>
            <a:r>
              <a:rPr sz="1400" b="1" spc="-20" dirty="0">
                <a:solidFill>
                  <a:srgbClr val="338B8C"/>
                </a:solidFill>
                <a:cs typeface="Verdana"/>
              </a:rPr>
              <a:t>d</a:t>
            </a:r>
            <a:r>
              <a:rPr sz="1400" b="1" spc="-45" dirty="0">
                <a:solidFill>
                  <a:srgbClr val="338B8C"/>
                </a:solidFill>
                <a:cs typeface="Verdana"/>
              </a:rPr>
              <a:t>u</a:t>
            </a:r>
            <a:r>
              <a:rPr sz="1400" b="1" spc="-90" dirty="0">
                <a:solidFill>
                  <a:srgbClr val="338B8C"/>
                </a:solidFill>
                <a:cs typeface="Verdana"/>
              </a:rPr>
              <a:t>a</a:t>
            </a:r>
            <a:r>
              <a:rPr sz="1400" b="1" spc="-75" dirty="0">
                <a:solidFill>
                  <a:srgbClr val="338B8C"/>
                </a:solidFill>
                <a:cs typeface="Verdana"/>
              </a:rPr>
              <a:t>l</a:t>
            </a:r>
            <a:r>
              <a:rPr sz="1400" b="1" spc="-110" dirty="0">
                <a:solidFill>
                  <a:srgbClr val="338B8C"/>
                </a:solidFill>
                <a:cs typeface="Verdana"/>
              </a:rPr>
              <a:t>s</a:t>
            </a:r>
            <a:r>
              <a:rPr sz="1400" b="1" spc="-95" dirty="0">
                <a:solidFill>
                  <a:srgbClr val="338B8C"/>
                </a:solidFill>
                <a:cs typeface="Verdana"/>
              </a:rPr>
              <a:t> </a:t>
            </a:r>
            <a:r>
              <a:rPr sz="1400" b="1" spc="-90" dirty="0">
                <a:solidFill>
                  <a:srgbClr val="338B8C"/>
                </a:solidFill>
                <a:cs typeface="Verdana"/>
              </a:rPr>
              <a:t>a</a:t>
            </a:r>
            <a:r>
              <a:rPr sz="1400" b="1" spc="-80" dirty="0">
                <a:solidFill>
                  <a:srgbClr val="338B8C"/>
                </a:solidFill>
                <a:cs typeface="Verdana"/>
              </a:rPr>
              <a:t>s  </a:t>
            </a:r>
            <a:r>
              <a:rPr sz="1400" b="1" spc="-85" dirty="0">
                <a:solidFill>
                  <a:srgbClr val="338B8C"/>
                </a:solidFill>
                <a:cs typeface="Verdana"/>
              </a:rPr>
              <a:t>w</a:t>
            </a:r>
            <a:r>
              <a:rPr sz="1400" b="1" spc="-60" dirty="0">
                <a:solidFill>
                  <a:srgbClr val="338B8C"/>
                </a:solidFill>
                <a:cs typeface="Verdana"/>
              </a:rPr>
              <a:t>e</a:t>
            </a:r>
            <a:r>
              <a:rPr sz="1400" b="1" spc="-75" dirty="0">
                <a:solidFill>
                  <a:srgbClr val="338B8C"/>
                </a:solidFill>
                <a:cs typeface="Verdana"/>
              </a:rPr>
              <a:t>ll</a:t>
            </a:r>
            <a:r>
              <a:rPr sz="1400" b="1" spc="-95" dirty="0">
                <a:solidFill>
                  <a:srgbClr val="338B8C"/>
                </a:solidFill>
                <a:cs typeface="Verdana"/>
              </a:rPr>
              <a:t> </a:t>
            </a:r>
            <a:r>
              <a:rPr sz="1400" b="1" spc="-90" dirty="0">
                <a:solidFill>
                  <a:srgbClr val="338B8C"/>
                </a:solidFill>
                <a:cs typeface="Verdana"/>
              </a:rPr>
              <a:t>a</a:t>
            </a:r>
            <a:r>
              <a:rPr sz="1400" b="1" spc="-110" dirty="0">
                <a:solidFill>
                  <a:srgbClr val="338B8C"/>
                </a:solidFill>
                <a:cs typeface="Verdana"/>
              </a:rPr>
              <a:t>s</a:t>
            </a:r>
            <a:r>
              <a:rPr sz="1400" b="1" spc="-95" dirty="0">
                <a:solidFill>
                  <a:srgbClr val="338B8C"/>
                </a:solidFill>
                <a:cs typeface="Verdana"/>
              </a:rPr>
              <a:t> </a:t>
            </a:r>
            <a:r>
              <a:rPr sz="1400" b="1" spc="-10" dirty="0">
                <a:solidFill>
                  <a:srgbClr val="338B8C"/>
                </a:solidFill>
                <a:cs typeface="Verdana"/>
              </a:rPr>
              <a:t>g</a:t>
            </a:r>
            <a:r>
              <a:rPr sz="1400" b="1" spc="-110" dirty="0">
                <a:solidFill>
                  <a:srgbClr val="338B8C"/>
                </a:solidFill>
                <a:cs typeface="Verdana"/>
              </a:rPr>
              <a:t>r</a:t>
            </a:r>
            <a:r>
              <a:rPr sz="1400" b="1" spc="-60" dirty="0">
                <a:solidFill>
                  <a:srgbClr val="338B8C"/>
                </a:solidFill>
                <a:cs typeface="Verdana"/>
              </a:rPr>
              <a:t>o</a:t>
            </a:r>
            <a:r>
              <a:rPr sz="1400" b="1" spc="-45" dirty="0">
                <a:solidFill>
                  <a:srgbClr val="338B8C"/>
                </a:solidFill>
                <a:cs typeface="Verdana"/>
              </a:rPr>
              <a:t>u</a:t>
            </a:r>
            <a:r>
              <a:rPr sz="1400" b="1" spc="-20" dirty="0">
                <a:solidFill>
                  <a:srgbClr val="338B8C"/>
                </a:solidFill>
                <a:cs typeface="Verdana"/>
              </a:rPr>
              <a:t>p</a:t>
            </a:r>
            <a:r>
              <a:rPr sz="1400" b="1" spc="-110" dirty="0">
                <a:solidFill>
                  <a:srgbClr val="338B8C"/>
                </a:solidFill>
                <a:cs typeface="Verdana"/>
              </a:rPr>
              <a:t>s</a:t>
            </a:r>
            <a:r>
              <a:rPr sz="1400" b="1" spc="-95" dirty="0">
                <a:solidFill>
                  <a:srgbClr val="338B8C"/>
                </a:solidFill>
                <a:cs typeface="Verdana"/>
              </a:rPr>
              <a:t> </a:t>
            </a:r>
            <a:r>
              <a:rPr sz="1400" b="1" spc="-60" dirty="0">
                <a:solidFill>
                  <a:srgbClr val="338B8C"/>
                </a:solidFill>
                <a:cs typeface="Verdana"/>
              </a:rPr>
              <a:t>o</a:t>
            </a:r>
            <a:r>
              <a:rPr sz="1400" b="1" spc="-110" dirty="0">
                <a:solidFill>
                  <a:srgbClr val="338B8C"/>
                </a:solidFill>
                <a:cs typeface="Verdana"/>
              </a:rPr>
              <a:t>r</a:t>
            </a:r>
            <a:r>
              <a:rPr sz="1400" b="1" spc="-95" dirty="0">
                <a:solidFill>
                  <a:srgbClr val="338B8C"/>
                </a:solidFill>
                <a:cs typeface="Verdana"/>
              </a:rPr>
              <a:t> </a:t>
            </a:r>
            <a:r>
              <a:rPr sz="1400" b="1" spc="-60" dirty="0" err="1">
                <a:solidFill>
                  <a:srgbClr val="338B8C"/>
                </a:solidFill>
                <a:cs typeface="Verdana"/>
              </a:rPr>
              <a:t>o</a:t>
            </a:r>
            <a:r>
              <a:rPr sz="1400" b="1" spc="-110" dirty="0" err="1">
                <a:solidFill>
                  <a:srgbClr val="338B8C"/>
                </a:solidFill>
                <a:cs typeface="Verdana"/>
              </a:rPr>
              <a:t>r</a:t>
            </a:r>
            <a:r>
              <a:rPr sz="1400" b="1" spc="-10" dirty="0" err="1">
                <a:solidFill>
                  <a:srgbClr val="338B8C"/>
                </a:solidFill>
                <a:cs typeface="Verdana"/>
              </a:rPr>
              <a:t>g</a:t>
            </a:r>
            <a:r>
              <a:rPr sz="1400" b="1" spc="-90" dirty="0" err="1">
                <a:solidFill>
                  <a:srgbClr val="338B8C"/>
                </a:solidFill>
                <a:cs typeface="Verdana"/>
              </a:rPr>
              <a:t>a</a:t>
            </a:r>
            <a:r>
              <a:rPr sz="1400" b="1" spc="-40" dirty="0" err="1">
                <a:solidFill>
                  <a:srgbClr val="338B8C"/>
                </a:solidFill>
                <a:cs typeface="Verdana"/>
              </a:rPr>
              <a:t>n</a:t>
            </a:r>
            <a:r>
              <a:rPr sz="1400" b="1" spc="-75" dirty="0" err="1">
                <a:solidFill>
                  <a:srgbClr val="338B8C"/>
                </a:solidFill>
                <a:cs typeface="Verdana"/>
              </a:rPr>
              <a:t>i</a:t>
            </a:r>
            <a:r>
              <a:rPr sz="1400" b="1" spc="-110" dirty="0" err="1">
                <a:solidFill>
                  <a:srgbClr val="338B8C"/>
                </a:solidFill>
                <a:cs typeface="Verdana"/>
              </a:rPr>
              <a:t>s</a:t>
            </a:r>
            <a:r>
              <a:rPr sz="1400" b="1" spc="-90" dirty="0" err="1">
                <a:solidFill>
                  <a:srgbClr val="338B8C"/>
                </a:solidFill>
                <a:cs typeface="Verdana"/>
              </a:rPr>
              <a:t>a</a:t>
            </a:r>
            <a:r>
              <a:rPr sz="1400" b="1" spc="-45" dirty="0" err="1">
                <a:solidFill>
                  <a:srgbClr val="338B8C"/>
                </a:solidFill>
                <a:cs typeface="Verdana"/>
              </a:rPr>
              <a:t>t</a:t>
            </a:r>
            <a:r>
              <a:rPr sz="1400" b="1" spc="-75" dirty="0" err="1">
                <a:solidFill>
                  <a:srgbClr val="338B8C"/>
                </a:solidFill>
                <a:cs typeface="Verdana"/>
              </a:rPr>
              <a:t>i</a:t>
            </a:r>
            <a:r>
              <a:rPr sz="1400" b="1" spc="-60" dirty="0" err="1">
                <a:solidFill>
                  <a:srgbClr val="338B8C"/>
                </a:solidFill>
                <a:cs typeface="Verdana"/>
              </a:rPr>
              <a:t>o</a:t>
            </a:r>
            <a:r>
              <a:rPr sz="1400" b="1" spc="-40" dirty="0" err="1">
                <a:solidFill>
                  <a:srgbClr val="338B8C"/>
                </a:solidFill>
                <a:cs typeface="Verdana"/>
              </a:rPr>
              <a:t>n</a:t>
            </a:r>
            <a:r>
              <a:rPr sz="1400" b="1" spc="-110" dirty="0" err="1">
                <a:solidFill>
                  <a:srgbClr val="338B8C"/>
                </a:solidFill>
                <a:cs typeface="Verdana"/>
              </a:rPr>
              <a:t>s</a:t>
            </a:r>
            <a:endParaRPr sz="1400" dirty="0">
              <a:cs typeface="Verdana"/>
            </a:endParaRPr>
          </a:p>
        </p:txBody>
      </p:sp>
      <p:sp>
        <p:nvSpPr>
          <p:cNvPr id="15" name="object 15"/>
          <p:cNvSpPr txBox="1"/>
          <p:nvPr/>
        </p:nvSpPr>
        <p:spPr bwMode="auto">
          <a:xfrm>
            <a:off x="514215" y="4015318"/>
            <a:ext cx="2037714" cy="228268"/>
          </a:xfrm>
          <a:prstGeom prst="rect">
            <a:avLst/>
          </a:prstGeom>
        </p:spPr>
        <p:txBody>
          <a:bodyPr vert="horz" wrap="square" lIns="0" tIns="12700" rIns="0" bIns="0" rtlCol="0">
            <a:spAutoFit/>
          </a:bodyPr>
          <a:lstStyle/>
          <a:p>
            <a:pPr marL="12700">
              <a:lnSpc>
                <a:spcPct val="100000"/>
              </a:lnSpc>
              <a:spcBef>
                <a:spcPts val="100"/>
              </a:spcBef>
              <a:defRPr/>
            </a:pPr>
            <a:r>
              <a:rPr sz="1400" b="1" spc="-114" dirty="0">
                <a:solidFill>
                  <a:srgbClr val="040606"/>
                </a:solidFill>
                <a:cs typeface="Verdana"/>
              </a:rPr>
              <a:t>S</a:t>
            </a:r>
            <a:r>
              <a:rPr sz="1400" b="1" spc="-60" dirty="0">
                <a:solidFill>
                  <a:srgbClr val="040606"/>
                </a:solidFill>
                <a:cs typeface="Verdana"/>
              </a:rPr>
              <a:t>o</a:t>
            </a:r>
            <a:r>
              <a:rPr sz="1400" b="1" spc="-15" dirty="0">
                <a:solidFill>
                  <a:srgbClr val="040606"/>
                </a:solidFill>
                <a:cs typeface="Verdana"/>
              </a:rPr>
              <a:t>c</a:t>
            </a:r>
            <a:r>
              <a:rPr sz="1400" b="1" spc="-75" dirty="0">
                <a:solidFill>
                  <a:srgbClr val="040606"/>
                </a:solidFill>
                <a:cs typeface="Verdana"/>
              </a:rPr>
              <a:t>i</a:t>
            </a:r>
            <a:r>
              <a:rPr sz="1400" b="1" spc="-90" dirty="0">
                <a:solidFill>
                  <a:srgbClr val="040606"/>
                </a:solidFill>
                <a:cs typeface="Verdana"/>
              </a:rPr>
              <a:t>a</a:t>
            </a:r>
            <a:r>
              <a:rPr sz="1400" b="1" spc="-75" dirty="0">
                <a:solidFill>
                  <a:srgbClr val="040606"/>
                </a:solidFill>
                <a:cs typeface="Verdana"/>
              </a:rPr>
              <a:t>l</a:t>
            </a:r>
            <a:r>
              <a:rPr sz="1400" b="1" spc="-95" dirty="0">
                <a:solidFill>
                  <a:srgbClr val="040606"/>
                </a:solidFill>
                <a:cs typeface="Verdana"/>
              </a:rPr>
              <a:t> </a:t>
            </a:r>
            <a:r>
              <a:rPr lang="hr-HR" sz="1400" b="1" spc="-55" dirty="0">
                <a:solidFill>
                  <a:srgbClr val="040606"/>
                </a:solidFill>
                <a:cs typeface="Verdana"/>
              </a:rPr>
              <a:t>n</a:t>
            </a:r>
            <a:r>
              <a:rPr sz="1400" b="1" spc="-60" dirty="0" err="1">
                <a:solidFill>
                  <a:srgbClr val="040606"/>
                </a:solidFill>
                <a:cs typeface="Verdana"/>
              </a:rPr>
              <a:t>e</a:t>
            </a:r>
            <a:r>
              <a:rPr sz="1400" b="1" spc="-45" dirty="0" err="1">
                <a:solidFill>
                  <a:srgbClr val="040606"/>
                </a:solidFill>
                <a:cs typeface="Verdana"/>
              </a:rPr>
              <a:t>t</a:t>
            </a:r>
            <a:r>
              <a:rPr sz="1400" b="1" spc="-85" dirty="0" err="1">
                <a:solidFill>
                  <a:srgbClr val="040606"/>
                </a:solidFill>
                <a:cs typeface="Verdana"/>
              </a:rPr>
              <a:t>w</a:t>
            </a:r>
            <a:r>
              <a:rPr sz="1400" b="1" spc="-60" dirty="0" err="1">
                <a:solidFill>
                  <a:srgbClr val="040606"/>
                </a:solidFill>
                <a:cs typeface="Verdana"/>
              </a:rPr>
              <a:t>o</a:t>
            </a:r>
            <a:r>
              <a:rPr sz="1400" b="1" spc="-110" dirty="0" err="1">
                <a:solidFill>
                  <a:srgbClr val="040606"/>
                </a:solidFill>
                <a:cs typeface="Verdana"/>
              </a:rPr>
              <a:t>r</a:t>
            </a:r>
            <a:r>
              <a:rPr sz="1400" b="1" spc="-50" dirty="0" err="1">
                <a:solidFill>
                  <a:srgbClr val="040606"/>
                </a:solidFill>
                <a:cs typeface="Verdana"/>
              </a:rPr>
              <a:t>k</a:t>
            </a:r>
            <a:r>
              <a:rPr sz="1400" b="1" spc="-110" dirty="0" err="1">
                <a:solidFill>
                  <a:srgbClr val="040606"/>
                </a:solidFill>
                <a:cs typeface="Verdana"/>
              </a:rPr>
              <a:t>s</a:t>
            </a:r>
            <a:r>
              <a:rPr sz="1400" b="1" spc="-95" dirty="0">
                <a:solidFill>
                  <a:srgbClr val="040606"/>
                </a:solidFill>
                <a:cs typeface="Verdana"/>
              </a:rPr>
              <a:t> </a:t>
            </a:r>
            <a:r>
              <a:rPr sz="1400" b="1" spc="-40" dirty="0">
                <a:solidFill>
                  <a:srgbClr val="040606"/>
                </a:solidFill>
                <a:cs typeface="Verdana"/>
              </a:rPr>
              <a:t>h</a:t>
            </a:r>
            <a:r>
              <a:rPr sz="1400" b="1" spc="-90" dirty="0">
                <a:solidFill>
                  <a:srgbClr val="040606"/>
                </a:solidFill>
                <a:cs typeface="Verdana"/>
              </a:rPr>
              <a:t>a</a:t>
            </a:r>
            <a:r>
              <a:rPr sz="1400" b="1" spc="-105" dirty="0">
                <a:solidFill>
                  <a:srgbClr val="040606"/>
                </a:solidFill>
                <a:cs typeface="Verdana"/>
              </a:rPr>
              <a:t>v</a:t>
            </a:r>
            <a:r>
              <a:rPr sz="1400" b="1" spc="-60" dirty="0">
                <a:solidFill>
                  <a:srgbClr val="040606"/>
                </a:solidFill>
                <a:cs typeface="Verdana"/>
              </a:rPr>
              <a:t>e</a:t>
            </a:r>
            <a:r>
              <a:rPr sz="1400" b="1" spc="-225" dirty="0">
                <a:solidFill>
                  <a:srgbClr val="040606"/>
                </a:solidFill>
                <a:cs typeface="Verdana"/>
              </a:rPr>
              <a:t>:</a:t>
            </a:r>
            <a:endParaRPr sz="1400" dirty="0">
              <a:cs typeface="Verdana"/>
            </a:endParaRPr>
          </a:p>
        </p:txBody>
      </p:sp>
      <p:sp>
        <p:nvSpPr>
          <p:cNvPr id="16" name="object 16"/>
          <p:cNvSpPr txBox="1"/>
          <p:nvPr/>
        </p:nvSpPr>
        <p:spPr bwMode="auto">
          <a:xfrm>
            <a:off x="6619412" y="2125602"/>
            <a:ext cx="3047768" cy="1028487"/>
          </a:xfrm>
          <a:prstGeom prst="rect">
            <a:avLst/>
          </a:prstGeom>
        </p:spPr>
        <p:txBody>
          <a:bodyPr vert="horz" wrap="square" lIns="0" tIns="12700" rIns="0" bIns="0" rtlCol="0">
            <a:spAutoFit/>
          </a:bodyPr>
          <a:lstStyle/>
          <a:p>
            <a:pPr marL="12700" marR="5080" indent="-635" algn="ctr">
              <a:lnSpc>
                <a:spcPct val="100000"/>
              </a:lnSpc>
              <a:spcBef>
                <a:spcPts val="100"/>
              </a:spcBef>
              <a:defRPr/>
            </a:pPr>
            <a:r>
              <a:rPr sz="1100" spc="-100" dirty="0">
                <a:cs typeface="Verdana"/>
              </a:rPr>
              <a:t>"</a:t>
            </a:r>
            <a:r>
              <a:rPr sz="1100" spc="35" dirty="0">
                <a:cs typeface="Verdana"/>
              </a:rPr>
              <a:t>A</a:t>
            </a:r>
            <a:r>
              <a:rPr sz="1100" spc="-100" dirty="0">
                <a:cs typeface="Verdana"/>
              </a:rPr>
              <a:t> </a:t>
            </a:r>
            <a:r>
              <a:rPr sz="1100" spc="65" dirty="0">
                <a:cs typeface="Verdana"/>
              </a:rPr>
              <a:t>N</a:t>
            </a:r>
            <a:r>
              <a:rPr sz="1100" spc="35" dirty="0">
                <a:cs typeface="Verdana"/>
              </a:rPr>
              <a:t>E</a:t>
            </a:r>
            <a:r>
              <a:rPr sz="1100" spc="-50" dirty="0">
                <a:cs typeface="Verdana"/>
              </a:rPr>
              <a:t>T</a:t>
            </a:r>
            <a:r>
              <a:rPr sz="1100" spc="130" dirty="0">
                <a:cs typeface="Verdana"/>
              </a:rPr>
              <a:t>W</a:t>
            </a:r>
            <a:r>
              <a:rPr sz="1100" spc="50" dirty="0">
                <a:cs typeface="Verdana"/>
              </a:rPr>
              <a:t>O</a:t>
            </a:r>
            <a:r>
              <a:rPr sz="1100" spc="25" dirty="0">
                <a:cs typeface="Verdana"/>
              </a:rPr>
              <a:t>R</a:t>
            </a:r>
            <a:r>
              <a:rPr sz="1100" spc="20" dirty="0">
                <a:cs typeface="Verdana"/>
              </a:rPr>
              <a:t>K</a:t>
            </a:r>
            <a:r>
              <a:rPr sz="1100" spc="-100" dirty="0">
                <a:cs typeface="Verdana"/>
              </a:rPr>
              <a:t> </a:t>
            </a:r>
            <a:r>
              <a:rPr sz="1100" spc="55" dirty="0">
                <a:cs typeface="Verdana"/>
              </a:rPr>
              <a:t>D</a:t>
            </a:r>
            <a:r>
              <a:rPr sz="1100" spc="-135" dirty="0">
                <a:cs typeface="Verdana"/>
              </a:rPr>
              <a:t>I</a:t>
            </a:r>
            <a:r>
              <a:rPr sz="1100" spc="60" dirty="0">
                <a:cs typeface="Verdana"/>
              </a:rPr>
              <a:t>FF</a:t>
            </a:r>
            <a:r>
              <a:rPr sz="1100" spc="35" dirty="0">
                <a:cs typeface="Verdana"/>
              </a:rPr>
              <a:t>E</a:t>
            </a:r>
            <a:r>
              <a:rPr sz="1100" spc="25" dirty="0">
                <a:cs typeface="Verdana"/>
              </a:rPr>
              <a:t>R</a:t>
            </a:r>
            <a:r>
              <a:rPr sz="1100" spc="-75" dirty="0">
                <a:cs typeface="Verdana"/>
              </a:rPr>
              <a:t>S</a:t>
            </a:r>
            <a:r>
              <a:rPr sz="1100" spc="-100" dirty="0">
                <a:cs typeface="Verdana"/>
              </a:rPr>
              <a:t> </a:t>
            </a:r>
            <a:r>
              <a:rPr sz="1100" spc="60" dirty="0">
                <a:cs typeface="Verdana"/>
              </a:rPr>
              <a:t>FU</a:t>
            </a:r>
            <a:r>
              <a:rPr sz="1100" spc="65" dirty="0">
                <a:cs typeface="Verdana"/>
              </a:rPr>
              <a:t>N</a:t>
            </a:r>
            <a:r>
              <a:rPr sz="1100" spc="55" dirty="0">
                <a:cs typeface="Verdana"/>
              </a:rPr>
              <a:t>D</a:t>
            </a:r>
            <a:r>
              <a:rPr sz="1100" spc="30" dirty="0">
                <a:cs typeface="Verdana"/>
              </a:rPr>
              <a:t>A</a:t>
            </a:r>
            <a:r>
              <a:rPr sz="1100" spc="120" dirty="0">
                <a:cs typeface="Verdana"/>
              </a:rPr>
              <a:t>M</a:t>
            </a:r>
            <a:r>
              <a:rPr sz="1100" spc="35" dirty="0">
                <a:cs typeface="Verdana"/>
              </a:rPr>
              <a:t>E</a:t>
            </a:r>
            <a:r>
              <a:rPr sz="1100" spc="65" dirty="0">
                <a:cs typeface="Verdana"/>
              </a:rPr>
              <a:t>N</a:t>
            </a:r>
            <a:r>
              <a:rPr sz="1100" spc="-50" dirty="0">
                <a:cs typeface="Verdana"/>
              </a:rPr>
              <a:t>T</a:t>
            </a:r>
            <a:r>
              <a:rPr sz="1100" spc="30" dirty="0">
                <a:cs typeface="Verdana"/>
              </a:rPr>
              <a:t>ALL</a:t>
            </a:r>
            <a:r>
              <a:rPr sz="1100" spc="15" dirty="0">
                <a:cs typeface="Verdana"/>
              </a:rPr>
              <a:t>Y  </a:t>
            </a:r>
            <a:r>
              <a:rPr sz="1100" spc="60" dirty="0">
                <a:cs typeface="Verdana"/>
              </a:rPr>
              <a:t>F</a:t>
            </a:r>
            <a:r>
              <a:rPr sz="1100" spc="25" dirty="0">
                <a:cs typeface="Verdana"/>
              </a:rPr>
              <a:t>R</a:t>
            </a:r>
            <a:r>
              <a:rPr sz="1100" spc="50" dirty="0">
                <a:cs typeface="Verdana"/>
              </a:rPr>
              <a:t>O</a:t>
            </a:r>
            <a:r>
              <a:rPr sz="1100" spc="125" dirty="0">
                <a:cs typeface="Verdana"/>
              </a:rPr>
              <a:t>M</a:t>
            </a:r>
            <a:r>
              <a:rPr sz="1100" spc="-100" dirty="0">
                <a:cs typeface="Verdana"/>
              </a:rPr>
              <a:t> </a:t>
            </a:r>
            <a:r>
              <a:rPr sz="1100" spc="30" dirty="0">
                <a:cs typeface="Verdana"/>
              </a:rPr>
              <a:t>A</a:t>
            </a:r>
            <a:r>
              <a:rPr sz="1100" spc="70" dirty="0">
                <a:cs typeface="Verdana"/>
              </a:rPr>
              <a:t>N</a:t>
            </a:r>
            <a:r>
              <a:rPr sz="1100" spc="-100" dirty="0">
                <a:cs typeface="Verdana"/>
              </a:rPr>
              <a:t> </a:t>
            </a:r>
            <a:r>
              <a:rPr sz="1100" spc="50" dirty="0">
                <a:cs typeface="Verdana"/>
              </a:rPr>
              <a:t>O</a:t>
            </a:r>
            <a:r>
              <a:rPr sz="1100" spc="25" dirty="0">
                <a:cs typeface="Verdana"/>
              </a:rPr>
              <a:t>R</a:t>
            </a:r>
            <a:r>
              <a:rPr sz="1100" spc="-10" dirty="0">
                <a:cs typeface="Verdana"/>
              </a:rPr>
              <a:t>G</a:t>
            </a:r>
            <a:r>
              <a:rPr sz="1100" spc="30" dirty="0">
                <a:cs typeface="Verdana"/>
              </a:rPr>
              <a:t>A</a:t>
            </a:r>
            <a:r>
              <a:rPr sz="1100" spc="65" dirty="0">
                <a:cs typeface="Verdana"/>
              </a:rPr>
              <a:t>N</a:t>
            </a:r>
            <a:r>
              <a:rPr sz="1100" spc="-135" dirty="0">
                <a:cs typeface="Verdana"/>
              </a:rPr>
              <a:t>I</a:t>
            </a:r>
            <a:r>
              <a:rPr sz="1100" spc="-80" dirty="0">
                <a:cs typeface="Verdana"/>
              </a:rPr>
              <a:t>S</a:t>
            </a:r>
            <a:r>
              <a:rPr sz="1100" spc="30" dirty="0">
                <a:cs typeface="Verdana"/>
              </a:rPr>
              <a:t>A</a:t>
            </a:r>
            <a:r>
              <a:rPr sz="1100" spc="-50" dirty="0">
                <a:cs typeface="Verdana"/>
              </a:rPr>
              <a:t>T</a:t>
            </a:r>
            <a:r>
              <a:rPr sz="1100" spc="-135" dirty="0">
                <a:cs typeface="Verdana"/>
              </a:rPr>
              <a:t>I</a:t>
            </a:r>
            <a:r>
              <a:rPr sz="1100" spc="50" dirty="0">
                <a:cs typeface="Verdana"/>
              </a:rPr>
              <a:t>O</a:t>
            </a:r>
            <a:r>
              <a:rPr sz="1100" spc="70" dirty="0">
                <a:cs typeface="Verdana"/>
              </a:rPr>
              <a:t>N</a:t>
            </a:r>
            <a:r>
              <a:rPr sz="1100" spc="-100" dirty="0">
                <a:cs typeface="Verdana"/>
              </a:rPr>
              <a:t> </a:t>
            </a:r>
            <a:r>
              <a:rPr sz="1100" spc="-135" dirty="0">
                <a:cs typeface="Verdana"/>
              </a:rPr>
              <a:t>I</a:t>
            </a:r>
            <a:r>
              <a:rPr sz="1100" spc="70" dirty="0">
                <a:cs typeface="Verdana"/>
              </a:rPr>
              <a:t>N</a:t>
            </a:r>
            <a:r>
              <a:rPr sz="1100" spc="-100" dirty="0">
                <a:cs typeface="Verdana"/>
              </a:rPr>
              <a:t> </a:t>
            </a:r>
            <a:r>
              <a:rPr sz="1100" spc="-50" dirty="0">
                <a:cs typeface="Verdana"/>
              </a:rPr>
              <a:t>T</a:t>
            </a:r>
            <a:r>
              <a:rPr sz="1100" spc="65" dirty="0">
                <a:cs typeface="Verdana"/>
              </a:rPr>
              <a:t>H</a:t>
            </a:r>
            <a:r>
              <a:rPr sz="1100" spc="25" dirty="0">
                <a:cs typeface="Verdana"/>
              </a:rPr>
              <a:t>E  </a:t>
            </a:r>
            <a:r>
              <a:rPr sz="1100" spc="120" dirty="0">
                <a:cs typeface="Verdana"/>
              </a:rPr>
              <a:t>P</a:t>
            </a:r>
            <a:r>
              <a:rPr sz="1100" spc="25" dirty="0">
                <a:cs typeface="Verdana"/>
              </a:rPr>
              <a:t>R</a:t>
            </a:r>
            <a:r>
              <a:rPr sz="1100" spc="-135" dirty="0">
                <a:cs typeface="Verdana"/>
              </a:rPr>
              <a:t>I</a:t>
            </a:r>
            <a:r>
              <a:rPr sz="1100" spc="65" dirty="0">
                <a:cs typeface="Verdana"/>
              </a:rPr>
              <a:t>N</a:t>
            </a:r>
            <a:r>
              <a:rPr sz="1100" spc="20" dirty="0">
                <a:cs typeface="Verdana"/>
              </a:rPr>
              <a:t>C</a:t>
            </a:r>
            <a:r>
              <a:rPr sz="1100" spc="-135" dirty="0">
                <a:cs typeface="Verdana"/>
              </a:rPr>
              <a:t>I</a:t>
            </a:r>
            <a:r>
              <a:rPr sz="1100" spc="120" dirty="0">
                <a:cs typeface="Verdana"/>
              </a:rPr>
              <a:t>P</a:t>
            </a:r>
            <a:r>
              <a:rPr sz="1100" spc="30" dirty="0">
                <a:cs typeface="Verdana"/>
              </a:rPr>
              <a:t>L</a:t>
            </a:r>
            <a:r>
              <a:rPr sz="1100" spc="40" dirty="0">
                <a:cs typeface="Verdana"/>
              </a:rPr>
              <a:t>E</a:t>
            </a:r>
            <a:r>
              <a:rPr sz="1100" spc="-100" dirty="0">
                <a:cs typeface="Verdana"/>
              </a:rPr>
              <a:t> </a:t>
            </a:r>
            <a:r>
              <a:rPr sz="1100" spc="50" dirty="0">
                <a:cs typeface="Verdana"/>
              </a:rPr>
              <a:t>O</a:t>
            </a:r>
            <a:r>
              <a:rPr sz="1100" spc="65" dirty="0">
                <a:cs typeface="Verdana"/>
              </a:rPr>
              <a:t>F</a:t>
            </a:r>
            <a:r>
              <a:rPr sz="1100" spc="-100" dirty="0">
                <a:cs typeface="Verdana"/>
              </a:rPr>
              <a:t> </a:t>
            </a:r>
            <a:r>
              <a:rPr sz="1100" spc="20" dirty="0">
                <a:cs typeface="Verdana"/>
              </a:rPr>
              <a:t>C</a:t>
            </a:r>
            <a:r>
              <a:rPr sz="1100" spc="50" dirty="0">
                <a:cs typeface="Verdana"/>
              </a:rPr>
              <a:t>O</a:t>
            </a:r>
            <a:r>
              <a:rPr sz="1100" spc="65" dirty="0">
                <a:cs typeface="Verdana"/>
              </a:rPr>
              <a:t>N</a:t>
            </a:r>
            <a:r>
              <a:rPr sz="1100" spc="-50" dirty="0">
                <a:cs typeface="Verdana"/>
              </a:rPr>
              <a:t>T</a:t>
            </a:r>
            <a:r>
              <a:rPr sz="1100" spc="25" dirty="0">
                <a:cs typeface="Verdana"/>
              </a:rPr>
              <a:t>R</a:t>
            </a:r>
            <a:r>
              <a:rPr sz="1100" spc="50" dirty="0">
                <a:cs typeface="Verdana"/>
              </a:rPr>
              <a:t>O</a:t>
            </a:r>
            <a:r>
              <a:rPr sz="1100" spc="30" dirty="0">
                <a:cs typeface="Verdana"/>
              </a:rPr>
              <a:t>L</a:t>
            </a:r>
            <a:r>
              <a:rPr sz="1100" spc="-270" dirty="0">
                <a:cs typeface="Verdana"/>
              </a:rPr>
              <a:t>:</a:t>
            </a:r>
            <a:r>
              <a:rPr sz="1100" spc="-100" dirty="0">
                <a:cs typeface="Verdana"/>
              </a:rPr>
              <a:t> </a:t>
            </a:r>
            <a:r>
              <a:rPr sz="1100" spc="-135" dirty="0">
                <a:cs typeface="Verdana"/>
              </a:rPr>
              <a:t>I</a:t>
            </a:r>
            <a:r>
              <a:rPr sz="1100" spc="65" dirty="0">
                <a:cs typeface="Verdana"/>
              </a:rPr>
              <a:t>N</a:t>
            </a:r>
            <a:r>
              <a:rPr sz="1100" spc="-80" dirty="0">
                <a:cs typeface="Verdana"/>
              </a:rPr>
              <a:t>S</a:t>
            </a:r>
            <a:r>
              <a:rPr sz="1100" spc="-50" dirty="0">
                <a:cs typeface="Verdana"/>
              </a:rPr>
              <a:t>T</a:t>
            </a:r>
            <a:r>
              <a:rPr sz="1100" spc="35" dirty="0">
                <a:cs typeface="Verdana"/>
              </a:rPr>
              <a:t>E</a:t>
            </a:r>
            <a:r>
              <a:rPr sz="1100" spc="30" dirty="0">
                <a:cs typeface="Verdana"/>
              </a:rPr>
              <a:t>A</a:t>
            </a:r>
            <a:r>
              <a:rPr sz="1100" spc="60" dirty="0">
                <a:cs typeface="Verdana"/>
              </a:rPr>
              <a:t>D</a:t>
            </a:r>
            <a:r>
              <a:rPr sz="1100" spc="-100" dirty="0">
                <a:cs typeface="Verdana"/>
              </a:rPr>
              <a:t> </a:t>
            </a:r>
            <a:r>
              <a:rPr sz="1100" spc="50" dirty="0">
                <a:cs typeface="Verdana"/>
              </a:rPr>
              <a:t>O</a:t>
            </a:r>
            <a:r>
              <a:rPr sz="1100" spc="65" dirty="0">
                <a:cs typeface="Verdana"/>
              </a:rPr>
              <a:t>F</a:t>
            </a:r>
            <a:r>
              <a:rPr sz="1100" spc="-100" dirty="0">
                <a:cs typeface="Verdana"/>
              </a:rPr>
              <a:t> </a:t>
            </a:r>
            <a:r>
              <a:rPr sz="1100" spc="25" dirty="0">
                <a:cs typeface="Verdana"/>
              </a:rPr>
              <a:t>A  </a:t>
            </a:r>
            <a:r>
              <a:rPr sz="1100" spc="20" dirty="0">
                <a:cs typeface="Verdana"/>
              </a:rPr>
              <a:t>C</a:t>
            </a:r>
            <a:r>
              <a:rPr sz="1100" spc="50" dirty="0">
                <a:cs typeface="Verdana"/>
              </a:rPr>
              <a:t>O</a:t>
            </a:r>
            <a:r>
              <a:rPr sz="1100" spc="65" dirty="0">
                <a:cs typeface="Verdana"/>
              </a:rPr>
              <a:t>N</a:t>
            </a:r>
            <a:r>
              <a:rPr sz="1100" spc="-50" dirty="0">
                <a:cs typeface="Verdana"/>
              </a:rPr>
              <a:t>T</a:t>
            </a:r>
            <a:r>
              <a:rPr sz="1100" spc="25" dirty="0">
                <a:cs typeface="Verdana"/>
              </a:rPr>
              <a:t>R</a:t>
            </a:r>
            <a:r>
              <a:rPr sz="1100" spc="50" dirty="0">
                <a:cs typeface="Verdana"/>
              </a:rPr>
              <a:t>O</a:t>
            </a:r>
            <a:r>
              <a:rPr sz="1100" spc="35" dirty="0">
                <a:cs typeface="Verdana"/>
              </a:rPr>
              <a:t>L</a:t>
            </a:r>
            <a:r>
              <a:rPr sz="1100" spc="-100" dirty="0">
                <a:cs typeface="Verdana"/>
              </a:rPr>
              <a:t> </a:t>
            </a:r>
            <a:r>
              <a:rPr sz="1100" spc="20" dirty="0">
                <a:cs typeface="Verdana"/>
              </a:rPr>
              <a:t>C</a:t>
            </a:r>
            <a:r>
              <a:rPr sz="1100" spc="35" dirty="0">
                <a:cs typeface="Verdana"/>
              </a:rPr>
              <a:t>E</a:t>
            </a:r>
            <a:r>
              <a:rPr sz="1100" spc="65" dirty="0">
                <a:cs typeface="Verdana"/>
              </a:rPr>
              <a:t>N</a:t>
            </a:r>
            <a:r>
              <a:rPr sz="1100" spc="-50" dirty="0">
                <a:cs typeface="Verdana"/>
              </a:rPr>
              <a:t>T</a:t>
            </a:r>
            <a:r>
              <a:rPr sz="1100" spc="25" dirty="0">
                <a:cs typeface="Verdana"/>
              </a:rPr>
              <a:t>R</a:t>
            </a:r>
            <a:r>
              <a:rPr sz="1100" spc="35" dirty="0">
                <a:cs typeface="Verdana"/>
              </a:rPr>
              <a:t>E</a:t>
            </a:r>
            <a:r>
              <a:rPr sz="1100" spc="-170" dirty="0">
                <a:cs typeface="Verdana"/>
              </a:rPr>
              <a:t>,</a:t>
            </a:r>
            <a:r>
              <a:rPr lang="hr-HR" sz="1100" spc="-170" dirty="0">
                <a:cs typeface="Verdana"/>
              </a:rPr>
              <a:t> </a:t>
            </a:r>
            <a:r>
              <a:rPr sz="1100" spc="-100" dirty="0">
                <a:cs typeface="Verdana"/>
              </a:rPr>
              <a:t> </a:t>
            </a:r>
            <a:r>
              <a:rPr sz="1100" spc="-80" dirty="0">
                <a:cs typeface="Verdana"/>
              </a:rPr>
              <a:t>S</a:t>
            </a:r>
            <a:r>
              <a:rPr sz="1100" spc="50" dirty="0">
                <a:cs typeface="Verdana"/>
              </a:rPr>
              <a:t>O</a:t>
            </a:r>
            <a:r>
              <a:rPr sz="1100" spc="20" dirty="0">
                <a:cs typeface="Verdana"/>
              </a:rPr>
              <a:t>C</a:t>
            </a:r>
            <a:r>
              <a:rPr sz="1100" spc="-135" dirty="0">
                <a:cs typeface="Verdana"/>
              </a:rPr>
              <a:t>I</a:t>
            </a:r>
            <a:r>
              <a:rPr sz="1100" spc="30" dirty="0">
                <a:cs typeface="Verdana"/>
              </a:rPr>
              <a:t>A</a:t>
            </a:r>
            <a:r>
              <a:rPr sz="1100" spc="35" dirty="0">
                <a:cs typeface="Verdana"/>
              </a:rPr>
              <a:t>L</a:t>
            </a:r>
            <a:r>
              <a:rPr sz="1100" spc="-100" dirty="0">
                <a:cs typeface="Verdana"/>
              </a:rPr>
              <a:t> </a:t>
            </a:r>
            <a:r>
              <a:rPr sz="1100" spc="65" dirty="0">
                <a:cs typeface="Verdana"/>
              </a:rPr>
              <a:t>N</a:t>
            </a:r>
            <a:r>
              <a:rPr sz="1100" spc="35" dirty="0">
                <a:cs typeface="Verdana"/>
              </a:rPr>
              <a:t>E</a:t>
            </a:r>
            <a:r>
              <a:rPr sz="1100" spc="-50" dirty="0">
                <a:cs typeface="Verdana"/>
              </a:rPr>
              <a:t>T</a:t>
            </a:r>
            <a:r>
              <a:rPr sz="1100" spc="130" dirty="0">
                <a:cs typeface="Verdana"/>
              </a:rPr>
              <a:t>W</a:t>
            </a:r>
            <a:r>
              <a:rPr sz="1100" spc="50" dirty="0">
                <a:cs typeface="Verdana"/>
              </a:rPr>
              <a:t>O</a:t>
            </a:r>
            <a:r>
              <a:rPr sz="1100" spc="25" dirty="0">
                <a:cs typeface="Verdana"/>
              </a:rPr>
              <a:t>R</a:t>
            </a:r>
            <a:r>
              <a:rPr sz="1100" spc="15" dirty="0">
                <a:cs typeface="Verdana"/>
              </a:rPr>
              <a:t>K</a:t>
            </a:r>
            <a:r>
              <a:rPr sz="1100" spc="-50" dirty="0">
                <a:cs typeface="Verdana"/>
              </a:rPr>
              <a:t>S  </a:t>
            </a:r>
            <a:r>
              <a:rPr sz="1100" spc="65" dirty="0">
                <a:cs typeface="Verdana"/>
              </a:rPr>
              <a:t>H</a:t>
            </a:r>
            <a:r>
              <a:rPr sz="1100" spc="30" dirty="0">
                <a:cs typeface="Verdana"/>
              </a:rPr>
              <a:t>A</a:t>
            </a:r>
            <a:r>
              <a:rPr sz="1100" spc="10" dirty="0">
                <a:cs typeface="Verdana"/>
              </a:rPr>
              <a:t>V</a:t>
            </a:r>
            <a:r>
              <a:rPr sz="1100" spc="40" dirty="0">
                <a:cs typeface="Verdana"/>
              </a:rPr>
              <a:t>E</a:t>
            </a:r>
            <a:r>
              <a:rPr sz="1100" spc="-100" dirty="0">
                <a:cs typeface="Verdana"/>
              </a:rPr>
              <a:t> </a:t>
            </a:r>
            <a:r>
              <a:rPr sz="1100" spc="35" dirty="0">
                <a:cs typeface="Verdana"/>
              </a:rPr>
              <a:t>A</a:t>
            </a:r>
            <a:r>
              <a:rPr sz="1100" spc="-100" dirty="0">
                <a:cs typeface="Verdana"/>
              </a:rPr>
              <a:t> </a:t>
            </a:r>
            <a:r>
              <a:rPr sz="1100" spc="30" dirty="0">
                <a:cs typeface="Verdana"/>
              </a:rPr>
              <a:t>LA</a:t>
            </a:r>
            <a:r>
              <a:rPr sz="1100" spc="25" dirty="0">
                <a:cs typeface="Verdana"/>
              </a:rPr>
              <a:t>R</a:t>
            </a:r>
            <a:r>
              <a:rPr sz="1100" spc="-10" dirty="0">
                <a:cs typeface="Verdana"/>
              </a:rPr>
              <a:t>G</a:t>
            </a:r>
            <a:r>
              <a:rPr sz="1100" spc="40" dirty="0">
                <a:cs typeface="Verdana"/>
              </a:rPr>
              <a:t>E</a:t>
            </a:r>
            <a:r>
              <a:rPr sz="1100" spc="-100" dirty="0">
                <a:cs typeface="Verdana"/>
              </a:rPr>
              <a:t> </a:t>
            </a:r>
            <a:r>
              <a:rPr sz="1100" spc="65" dirty="0">
                <a:cs typeface="Verdana"/>
              </a:rPr>
              <a:t>N</a:t>
            </a:r>
            <a:r>
              <a:rPr sz="1100" spc="60" dirty="0">
                <a:cs typeface="Verdana"/>
              </a:rPr>
              <a:t>U</a:t>
            </a:r>
            <a:r>
              <a:rPr sz="1100" spc="120" dirty="0">
                <a:cs typeface="Verdana"/>
              </a:rPr>
              <a:t>M</a:t>
            </a:r>
            <a:r>
              <a:rPr sz="1100" spc="70" dirty="0">
                <a:cs typeface="Verdana"/>
              </a:rPr>
              <a:t>B</a:t>
            </a:r>
            <a:r>
              <a:rPr sz="1100" spc="35" dirty="0">
                <a:cs typeface="Verdana"/>
              </a:rPr>
              <a:t>E</a:t>
            </a:r>
            <a:r>
              <a:rPr sz="1100" spc="30" dirty="0">
                <a:cs typeface="Verdana"/>
              </a:rPr>
              <a:t>R</a:t>
            </a:r>
            <a:r>
              <a:rPr sz="1100" spc="-100" dirty="0">
                <a:cs typeface="Verdana"/>
              </a:rPr>
              <a:t> </a:t>
            </a:r>
            <a:r>
              <a:rPr sz="1100" spc="50" dirty="0">
                <a:cs typeface="Verdana"/>
              </a:rPr>
              <a:t>O</a:t>
            </a:r>
            <a:r>
              <a:rPr sz="1100" spc="65" dirty="0">
                <a:cs typeface="Verdana"/>
              </a:rPr>
              <a:t>F</a:t>
            </a:r>
            <a:r>
              <a:rPr sz="1100" spc="-100" dirty="0">
                <a:cs typeface="Verdana"/>
              </a:rPr>
              <a:t> </a:t>
            </a:r>
            <a:r>
              <a:rPr sz="1100" spc="65" dirty="0">
                <a:cs typeface="Verdana"/>
              </a:rPr>
              <a:t>N</a:t>
            </a:r>
            <a:r>
              <a:rPr sz="1100" spc="50" dirty="0">
                <a:cs typeface="Verdana"/>
              </a:rPr>
              <a:t>O</a:t>
            </a:r>
            <a:r>
              <a:rPr sz="1100" spc="55" dirty="0">
                <a:cs typeface="Verdana"/>
              </a:rPr>
              <a:t>D</a:t>
            </a:r>
            <a:r>
              <a:rPr sz="1100" spc="35" dirty="0">
                <a:cs typeface="Verdana"/>
              </a:rPr>
              <a:t>E</a:t>
            </a:r>
            <a:r>
              <a:rPr sz="1100" spc="-75" dirty="0">
                <a:cs typeface="Verdana"/>
              </a:rPr>
              <a:t>S</a:t>
            </a:r>
            <a:r>
              <a:rPr sz="1100" spc="-100" dirty="0">
                <a:cs typeface="Verdana"/>
              </a:rPr>
              <a:t> </a:t>
            </a:r>
            <a:r>
              <a:rPr sz="1100" spc="-50" dirty="0">
                <a:cs typeface="Verdana"/>
              </a:rPr>
              <a:t>T</a:t>
            </a:r>
            <a:r>
              <a:rPr sz="1100" spc="65" dirty="0">
                <a:cs typeface="Verdana"/>
              </a:rPr>
              <a:t>H</a:t>
            </a:r>
            <a:r>
              <a:rPr sz="1100" spc="30" dirty="0">
                <a:cs typeface="Verdana"/>
              </a:rPr>
              <a:t>A</a:t>
            </a:r>
            <a:r>
              <a:rPr sz="1100" spc="-35" dirty="0">
                <a:cs typeface="Verdana"/>
              </a:rPr>
              <a:t>T  </a:t>
            </a:r>
            <a:r>
              <a:rPr sz="1100" spc="5" dirty="0">
                <a:cs typeface="Verdana"/>
              </a:rPr>
              <a:t>USE</a:t>
            </a:r>
            <a:r>
              <a:rPr sz="1100" spc="-100" dirty="0">
                <a:cs typeface="Verdana"/>
              </a:rPr>
              <a:t> </a:t>
            </a:r>
            <a:r>
              <a:rPr sz="1100" spc="15" dirty="0">
                <a:cs typeface="Verdana"/>
              </a:rPr>
              <a:t>THE</a:t>
            </a:r>
            <a:r>
              <a:rPr sz="1100" spc="-95" dirty="0">
                <a:cs typeface="Verdana"/>
              </a:rPr>
              <a:t> </a:t>
            </a:r>
            <a:r>
              <a:rPr sz="1100" spc="20" dirty="0">
                <a:cs typeface="Verdana"/>
              </a:rPr>
              <a:t>RECIPROCAL</a:t>
            </a:r>
            <a:r>
              <a:rPr sz="1100" spc="-95" dirty="0">
                <a:cs typeface="Verdana"/>
              </a:rPr>
              <a:t> </a:t>
            </a:r>
            <a:r>
              <a:rPr sz="1100" spc="-5" dirty="0">
                <a:cs typeface="Verdana"/>
              </a:rPr>
              <a:t>RELATIONSHIPS</a:t>
            </a:r>
            <a:r>
              <a:rPr sz="1100" spc="-95" dirty="0">
                <a:cs typeface="Verdana"/>
              </a:rPr>
              <a:t> </a:t>
            </a:r>
            <a:r>
              <a:rPr sz="1100" spc="-35" dirty="0">
                <a:cs typeface="Verdana"/>
              </a:rPr>
              <a:t>IN </a:t>
            </a:r>
            <a:r>
              <a:rPr sz="1100" spc="-375" dirty="0">
                <a:cs typeface="Verdana"/>
              </a:rPr>
              <a:t> </a:t>
            </a:r>
            <a:r>
              <a:rPr sz="1100" spc="-10" dirty="0">
                <a:cs typeface="Verdana"/>
              </a:rPr>
              <a:t>G</a:t>
            </a:r>
            <a:r>
              <a:rPr sz="1100" spc="25" dirty="0">
                <a:cs typeface="Verdana"/>
              </a:rPr>
              <a:t>R</a:t>
            </a:r>
            <a:r>
              <a:rPr sz="1100" spc="35" dirty="0">
                <a:cs typeface="Verdana"/>
              </a:rPr>
              <a:t>E</a:t>
            </a:r>
            <a:r>
              <a:rPr sz="1100" spc="30" dirty="0">
                <a:cs typeface="Verdana"/>
              </a:rPr>
              <a:t>A</a:t>
            </a:r>
            <a:r>
              <a:rPr sz="1100" spc="-45" dirty="0">
                <a:cs typeface="Verdana"/>
              </a:rPr>
              <a:t>T</a:t>
            </a:r>
            <a:r>
              <a:rPr sz="1100" spc="-100" dirty="0">
                <a:cs typeface="Verdana"/>
              </a:rPr>
              <a:t> </a:t>
            </a:r>
            <a:r>
              <a:rPr sz="1100" spc="30" dirty="0">
                <a:cs typeface="Verdana"/>
              </a:rPr>
              <a:t>A</a:t>
            </a:r>
            <a:r>
              <a:rPr sz="1100" spc="60" dirty="0">
                <a:cs typeface="Verdana"/>
              </a:rPr>
              <a:t>U</a:t>
            </a:r>
            <a:r>
              <a:rPr sz="1100" spc="-50" dirty="0">
                <a:cs typeface="Verdana"/>
              </a:rPr>
              <a:t>T</a:t>
            </a:r>
            <a:r>
              <a:rPr sz="1100" spc="50" dirty="0">
                <a:cs typeface="Verdana"/>
              </a:rPr>
              <a:t>O</a:t>
            </a:r>
            <a:r>
              <a:rPr sz="1100" spc="65" dirty="0">
                <a:cs typeface="Verdana"/>
              </a:rPr>
              <a:t>N</a:t>
            </a:r>
            <a:r>
              <a:rPr sz="1100" spc="50" dirty="0">
                <a:cs typeface="Verdana"/>
              </a:rPr>
              <a:t>O</a:t>
            </a:r>
            <a:r>
              <a:rPr sz="1100" spc="120" dirty="0">
                <a:cs typeface="Verdana"/>
              </a:rPr>
              <a:t>M</a:t>
            </a:r>
            <a:r>
              <a:rPr sz="1100" spc="15" dirty="0">
                <a:cs typeface="Verdana"/>
              </a:rPr>
              <a:t>Y</a:t>
            </a:r>
            <a:r>
              <a:rPr sz="1100" spc="-175" dirty="0">
                <a:cs typeface="Verdana"/>
              </a:rPr>
              <a:t>.</a:t>
            </a:r>
            <a:r>
              <a:rPr sz="1100" spc="-95" dirty="0">
                <a:cs typeface="Verdana"/>
              </a:rPr>
              <a:t>"</a:t>
            </a:r>
            <a:endParaRPr sz="1100" dirty="0">
              <a:cs typeface="Verdana"/>
            </a:endParaRPr>
          </a:p>
        </p:txBody>
      </p:sp>
      <p:sp>
        <p:nvSpPr>
          <p:cNvPr id="17" name="object 17"/>
          <p:cNvSpPr txBox="1"/>
          <p:nvPr/>
        </p:nvSpPr>
        <p:spPr bwMode="auto">
          <a:xfrm>
            <a:off x="7743096" y="4641239"/>
            <a:ext cx="1636052" cy="814325"/>
          </a:xfrm>
          <a:prstGeom prst="rect">
            <a:avLst/>
          </a:prstGeom>
        </p:spPr>
        <p:txBody>
          <a:bodyPr vert="horz" wrap="square" lIns="0" tIns="13970" rIns="0" bIns="0" rtlCol="0">
            <a:spAutoFit/>
          </a:bodyPr>
          <a:lstStyle/>
          <a:p>
            <a:pPr marL="12700" marR="5080" indent="-635" algn="ctr">
              <a:lnSpc>
                <a:spcPct val="100000"/>
              </a:lnSpc>
              <a:spcBef>
                <a:spcPts val="110"/>
              </a:spcBef>
              <a:defRPr/>
            </a:pPr>
            <a:r>
              <a:rPr sz="1300" b="1" spc="-45" dirty="0">
                <a:cs typeface="Verdana"/>
              </a:rPr>
              <a:t>G</a:t>
            </a:r>
            <a:r>
              <a:rPr sz="1300" b="1" spc="-254" dirty="0">
                <a:cs typeface="Verdana"/>
              </a:rPr>
              <a:t>I</a:t>
            </a:r>
            <a:r>
              <a:rPr sz="1300" b="1" spc="-40" dirty="0">
                <a:cs typeface="Verdana"/>
              </a:rPr>
              <a:t>V</a:t>
            </a:r>
            <a:r>
              <a:rPr sz="1300" b="1" spc="-10" dirty="0">
                <a:cs typeface="Verdana"/>
              </a:rPr>
              <a:t>E</a:t>
            </a:r>
            <a:r>
              <a:rPr sz="1300" b="1" spc="-75" dirty="0">
                <a:cs typeface="Verdana"/>
              </a:rPr>
              <a:t> </a:t>
            </a:r>
            <a:r>
              <a:rPr sz="1300" b="1" spc="-15" dirty="0">
                <a:cs typeface="Verdana"/>
              </a:rPr>
              <a:t>E</a:t>
            </a:r>
            <a:r>
              <a:rPr sz="1300" b="1" spc="-80" dirty="0">
                <a:cs typeface="Verdana"/>
              </a:rPr>
              <a:t>X</a:t>
            </a:r>
            <a:r>
              <a:rPr sz="1300" b="1" spc="-30" dirty="0">
                <a:cs typeface="Verdana"/>
              </a:rPr>
              <a:t>A</a:t>
            </a:r>
            <a:r>
              <a:rPr sz="1300" b="1" spc="10" dirty="0">
                <a:cs typeface="Verdana"/>
              </a:rPr>
              <a:t>M</a:t>
            </a:r>
            <a:r>
              <a:rPr sz="1300" b="1" spc="-10" dirty="0">
                <a:cs typeface="Verdana"/>
              </a:rPr>
              <a:t>P</a:t>
            </a:r>
            <a:r>
              <a:rPr sz="1300" b="1" spc="-45" dirty="0">
                <a:cs typeface="Verdana"/>
              </a:rPr>
              <a:t>L</a:t>
            </a:r>
            <a:r>
              <a:rPr sz="1300" b="1" spc="-15" dirty="0">
                <a:cs typeface="Verdana"/>
              </a:rPr>
              <a:t>E</a:t>
            </a:r>
            <a:r>
              <a:rPr sz="1300" b="1" spc="-55" dirty="0">
                <a:cs typeface="Verdana"/>
              </a:rPr>
              <a:t>S  </a:t>
            </a:r>
            <a:r>
              <a:rPr sz="1300" b="1" spc="-10" dirty="0">
                <a:cs typeface="Verdana"/>
              </a:rPr>
              <a:t>OF</a:t>
            </a:r>
            <a:r>
              <a:rPr sz="1300" b="1" spc="-75" dirty="0">
                <a:cs typeface="Verdana"/>
              </a:rPr>
              <a:t> </a:t>
            </a:r>
            <a:r>
              <a:rPr sz="1300" b="1" spc="5" dirty="0">
                <a:cs typeface="Verdana"/>
              </a:rPr>
              <a:t>C</a:t>
            </a:r>
            <a:r>
              <a:rPr sz="1300" b="1" spc="-10" dirty="0">
                <a:cs typeface="Verdana"/>
              </a:rPr>
              <a:t>O</a:t>
            </a:r>
            <a:r>
              <a:rPr sz="1300" b="1" spc="-25" dirty="0">
                <a:cs typeface="Verdana"/>
              </a:rPr>
              <a:t>U</a:t>
            </a:r>
            <a:r>
              <a:rPr sz="1300" b="1" spc="-40" dirty="0">
                <a:cs typeface="Verdana"/>
              </a:rPr>
              <a:t>N</a:t>
            </a:r>
            <a:r>
              <a:rPr sz="1300" b="1" spc="-90" dirty="0">
                <a:cs typeface="Verdana"/>
              </a:rPr>
              <a:t>T</a:t>
            </a:r>
            <a:r>
              <a:rPr sz="1300" b="1" spc="-55" dirty="0">
                <a:cs typeface="Verdana"/>
              </a:rPr>
              <a:t>R</a:t>
            </a:r>
            <a:r>
              <a:rPr sz="1300" b="1" spc="-80" dirty="0">
                <a:cs typeface="Verdana"/>
              </a:rPr>
              <a:t>Y</a:t>
            </a:r>
            <a:r>
              <a:rPr sz="1300" b="1" spc="-75" dirty="0">
                <a:cs typeface="Verdana"/>
              </a:rPr>
              <a:t> </a:t>
            </a:r>
            <a:r>
              <a:rPr sz="1300" b="1" spc="-30" dirty="0">
                <a:cs typeface="Verdana"/>
              </a:rPr>
              <a:t>A</a:t>
            </a:r>
            <a:r>
              <a:rPr sz="1300" b="1" spc="-40" dirty="0">
                <a:cs typeface="Verdana"/>
              </a:rPr>
              <a:t>N</a:t>
            </a:r>
            <a:r>
              <a:rPr sz="1300" b="1" dirty="0">
                <a:cs typeface="Verdana"/>
              </a:rPr>
              <a:t>D  </a:t>
            </a:r>
            <a:r>
              <a:rPr sz="1300" b="1" spc="-65" dirty="0">
                <a:cs typeface="Verdana"/>
              </a:rPr>
              <a:t>REGIONAL- </a:t>
            </a:r>
            <a:r>
              <a:rPr sz="1300" b="1" spc="-60" dirty="0">
                <a:cs typeface="Verdana"/>
              </a:rPr>
              <a:t> </a:t>
            </a:r>
            <a:r>
              <a:rPr sz="1300" b="1" spc="-80" dirty="0">
                <a:cs typeface="Verdana"/>
              </a:rPr>
              <a:t>SPECIFIC </a:t>
            </a:r>
            <a:r>
              <a:rPr sz="1300" b="1" spc="-75" dirty="0">
                <a:cs typeface="Verdana"/>
              </a:rPr>
              <a:t> </a:t>
            </a:r>
            <a:r>
              <a:rPr sz="1300" b="1" spc="-40" dirty="0">
                <a:cs typeface="Verdana"/>
              </a:rPr>
              <a:t>NETWORKS</a:t>
            </a:r>
            <a:endParaRPr sz="1300" dirty="0">
              <a:cs typeface="Verdana"/>
            </a:endParaRPr>
          </a:p>
        </p:txBody>
      </p:sp>
      <p:sp>
        <p:nvSpPr>
          <p:cNvPr id="18" name="object 18"/>
          <p:cNvSpPr txBox="1"/>
          <p:nvPr/>
        </p:nvSpPr>
        <p:spPr bwMode="auto">
          <a:xfrm>
            <a:off x="1308100" y="6285032"/>
            <a:ext cx="5874871" cy="470641"/>
          </a:xfrm>
          <a:prstGeom prst="rect">
            <a:avLst/>
          </a:prstGeom>
        </p:spPr>
        <p:txBody>
          <a:bodyPr vert="horz" wrap="square" lIns="0" tIns="29209" rIns="0" bIns="0" rtlCol="0">
            <a:spAutoFit/>
          </a:bodyPr>
          <a:lstStyle/>
          <a:p>
            <a:pPr marL="12700">
              <a:lnSpc>
                <a:spcPct val="100000"/>
              </a:lnSpc>
              <a:spcBef>
                <a:spcPts val="229"/>
              </a:spcBef>
              <a:defRPr/>
            </a:pPr>
            <a:r>
              <a:rPr sz="900" spc="-20" dirty="0">
                <a:cs typeface="Verdana"/>
              </a:rPr>
              <a:t>Source:</a:t>
            </a:r>
            <a:r>
              <a:rPr sz="900" spc="-70" dirty="0">
                <a:cs typeface="Verdana"/>
              </a:rPr>
              <a:t> </a:t>
            </a:r>
            <a:r>
              <a:rPr sz="900" spc="-5" dirty="0" err="1">
                <a:cs typeface="Verdana"/>
              </a:rPr>
              <a:t>Strategische</a:t>
            </a:r>
            <a:r>
              <a:rPr sz="900" spc="-65" dirty="0">
                <a:cs typeface="Verdana"/>
              </a:rPr>
              <a:t> </a:t>
            </a:r>
            <a:r>
              <a:rPr sz="900" spc="-5" dirty="0" err="1">
                <a:cs typeface="Verdana"/>
              </a:rPr>
              <a:t>Planung</a:t>
            </a:r>
            <a:r>
              <a:rPr sz="900" spc="-70" dirty="0">
                <a:cs typeface="Verdana"/>
              </a:rPr>
              <a:t> </a:t>
            </a:r>
            <a:r>
              <a:rPr sz="900" dirty="0" err="1">
                <a:cs typeface="Verdana"/>
              </a:rPr>
              <a:t>erfolgreicher</a:t>
            </a:r>
            <a:r>
              <a:rPr sz="900" spc="-65" dirty="0">
                <a:cs typeface="Verdana"/>
              </a:rPr>
              <a:t> </a:t>
            </a:r>
            <a:r>
              <a:rPr sz="900" spc="-10" dirty="0" err="1">
                <a:cs typeface="Verdana"/>
              </a:rPr>
              <a:t>Netzwerkarbeit</a:t>
            </a:r>
            <a:r>
              <a:rPr sz="900" spc="-10" dirty="0">
                <a:cs typeface="Verdana"/>
              </a:rPr>
              <a:t>-</a:t>
            </a:r>
            <a:r>
              <a:rPr sz="900" spc="-65" dirty="0">
                <a:cs typeface="Verdana"/>
              </a:rPr>
              <a:t> </a:t>
            </a:r>
            <a:r>
              <a:rPr sz="900" spc="-5" dirty="0">
                <a:cs typeface="Verdana"/>
              </a:rPr>
              <a:t>Ein</a:t>
            </a:r>
            <a:r>
              <a:rPr sz="900" spc="-70" dirty="0">
                <a:cs typeface="Verdana"/>
              </a:rPr>
              <a:t> </a:t>
            </a:r>
            <a:r>
              <a:rPr sz="900" spc="5" dirty="0" err="1">
                <a:cs typeface="Verdana"/>
              </a:rPr>
              <a:t>Leitfaden</a:t>
            </a:r>
            <a:r>
              <a:rPr sz="900" spc="-65" dirty="0">
                <a:cs typeface="Verdana"/>
              </a:rPr>
              <a:t> </a:t>
            </a:r>
            <a:r>
              <a:rPr sz="900" spc="5" dirty="0" err="1">
                <a:cs typeface="Verdana"/>
              </a:rPr>
              <a:t>für</a:t>
            </a:r>
            <a:r>
              <a:rPr sz="900" spc="-65" dirty="0">
                <a:cs typeface="Verdana"/>
              </a:rPr>
              <a:t> </a:t>
            </a:r>
            <a:r>
              <a:rPr sz="900" spc="-5" dirty="0" err="1">
                <a:cs typeface="Verdana"/>
              </a:rPr>
              <a:t>Migrantenorganisationen</a:t>
            </a:r>
            <a:r>
              <a:rPr sz="900" spc="-5" dirty="0">
                <a:cs typeface="Verdana"/>
              </a:rPr>
              <a:t>,</a:t>
            </a:r>
            <a:endParaRPr sz="900" dirty="0">
              <a:cs typeface="Verdana"/>
            </a:endParaRPr>
          </a:p>
          <a:p>
            <a:pPr marL="12700">
              <a:lnSpc>
                <a:spcPct val="100000"/>
              </a:lnSpc>
              <a:spcBef>
                <a:spcPts val="130"/>
              </a:spcBef>
              <a:defRPr/>
            </a:pPr>
            <a:r>
              <a:rPr sz="900" spc="-20" dirty="0" err="1">
                <a:cs typeface="Verdana"/>
              </a:rPr>
              <a:t>Herausgeber</a:t>
            </a:r>
            <a:r>
              <a:rPr sz="900" spc="-20" dirty="0">
                <a:cs typeface="Verdana"/>
              </a:rPr>
              <a:t>:</a:t>
            </a:r>
            <a:r>
              <a:rPr sz="900" spc="-65" dirty="0">
                <a:cs typeface="Verdana"/>
              </a:rPr>
              <a:t> </a:t>
            </a:r>
            <a:r>
              <a:rPr sz="900" spc="-5" dirty="0">
                <a:cs typeface="Verdana"/>
              </a:rPr>
              <a:t>Der</a:t>
            </a:r>
            <a:r>
              <a:rPr sz="900" spc="-60" dirty="0">
                <a:cs typeface="Verdana"/>
              </a:rPr>
              <a:t> </a:t>
            </a:r>
            <a:r>
              <a:rPr sz="900" dirty="0" err="1">
                <a:cs typeface="Verdana"/>
              </a:rPr>
              <a:t>Paritätische</a:t>
            </a:r>
            <a:r>
              <a:rPr sz="900" spc="-60" dirty="0">
                <a:cs typeface="Verdana"/>
              </a:rPr>
              <a:t> </a:t>
            </a:r>
            <a:r>
              <a:rPr sz="900" spc="-10" dirty="0" err="1">
                <a:cs typeface="Verdana"/>
              </a:rPr>
              <a:t>Gesamtverband</a:t>
            </a:r>
            <a:r>
              <a:rPr sz="900" spc="-10" dirty="0">
                <a:cs typeface="Verdana"/>
              </a:rPr>
              <a:t>,</a:t>
            </a:r>
            <a:r>
              <a:rPr sz="900" spc="-60" dirty="0">
                <a:cs typeface="Verdana"/>
              </a:rPr>
              <a:t> </a:t>
            </a:r>
            <a:r>
              <a:rPr sz="900" spc="-70" dirty="0">
                <a:cs typeface="Verdana"/>
              </a:rPr>
              <a:t>1.</a:t>
            </a:r>
            <a:r>
              <a:rPr sz="900" spc="-60" dirty="0">
                <a:cs typeface="Verdana"/>
              </a:rPr>
              <a:t> </a:t>
            </a:r>
            <a:r>
              <a:rPr sz="900" spc="-5" dirty="0" err="1">
                <a:cs typeface="Verdana"/>
              </a:rPr>
              <a:t>Auflage</a:t>
            </a:r>
            <a:r>
              <a:rPr sz="900" spc="-65" dirty="0">
                <a:cs typeface="Verdana"/>
              </a:rPr>
              <a:t> </a:t>
            </a:r>
            <a:r>
              <a:rPr sz="900" spc="-35" dirty="0">
                <a:cs typeface="Verdana"/>
              </a:rPr>
              <a:t>2011</a:t>
            </a:r>
            <a:endParaRPr sz="900" dirty="0">
              <a:cs typeface="Verdana"/>
            </a:endParaRPr>
          </a:p>
          <a:p>
            <a:pPr marL="12700">
              <a:lnSpc>
                <a:spcPct val="100000"/>
              </a:lnSpc>
              <a:spcBef>
                <a:spcPts val="135"/>
              </a:spcBef>
              <a:defRPr/>
            </a:pPr>
            <a:r>
              <a:rPr sz="900" spc="-10" dirty="0">
                <a:cs typeface="Verdana"/>
              </a:rPr>
              <a:t>https://</a:t>
            </a:r>
            <a:r>
              <a:rPr sz="900" u="sng" spc="-10" dirty="0">
                <a:cs typeface="Verdana"/>
                <a:hlinkClick r:id="rId4" tooltip="http://www.house-of-resources.berlin/wp-content/uploads/2017/06/A4_MSO-netzwerkarbeit_web.pdf"/>
              </a:rPr>
              <a:t>www.house-of-resources.berlin/wp-content/uploads/2017/06/A4_MSO-netzwerkarbeit_web.pdf</a:t>
            </a:r>
            <a:endParaRPr sz="900" dirty="0">
              <a:cs typeface="Verdana"/>
            </a:endParaRPr>
          </a:p>
        </p:txBody>
      </p:sp>
      <p:cxnSp>
        <p:nvCxnSpPr>
          <p:cNvPr id="5" name="Straight Connector 4"/>
          <p:cNvCxnSpPr>
            <a:cxnSpLocks/>
          </p:cNvCxnSpPr>
          <p:nvPr/>
        </p:nvCxnSpPr>
        <p:spPr bwMode="auto">
          <a:xfrm>
            <a:off x="306140" y="700212"/>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stretch/>
        </p:blipFill>
        <p:spPr bwMode="auto">
          <a:xfrm>
            <a:off x="7645400" y="5933208"/>
            <a:ext cx="3048000" cy="1628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1297419" y="2311422"/>
            <a:ext cx="882650" cy="1563370"/>
            <a:chOff x="1254821" y="2909779"/>
            <a:chExt cx="882650" cy="1563370"/>
          </a:xfrm>
        </p:grpSpPr>
        <p:sp>
          <p:nvSpPr>
            <p:cNvPr id="3" name="object 3"/>
            <p:cNvSpPr/>
            <p:nvPr/>
          </p:nvSpPr>
          <p:spPr bwMode="auto">
            <a:xfrm>
              <a:off x="1457935" y="3113640"/>
              <a:ext cx="476250" cy="476250"/>
            </a:xfrm>
            <a:custGeom>
              <a:avLst/>
              <a:gdLst/>
              <a:ahLst/>
              <a:cxnLst/>
              <a:rect l="l" t="t" r="r" b="b"/>
              <a:pathLst>
                <a:path w="476250" h="476250" extrusionOk="0">
                  <a:moveTo>
                    <a:pt x="0" y="237837"/>
                  </a:moveTo>
                  <a:lnTo>
                    <a:pt x="4841" y="285705"/>
                  </a:lnTo>
                  <a:lnTo>
                    <a:pt x="18722" y="330319"/>
                  </a:lnTo>
                  <a:lnTo>
                    <a:pt x="40678" y="370715"/>
                  </a:lnTo>
                  <a:lnTo>
                    <a:pt x="69745" y="405929"/>
                  </a:lnTo>
                  <a:lnTo>
                    <a:pt x="104959" y="434996"/>
                  </a:lnTo>
                  <a:lnTo>
                    <a:pt x="145355" y="456952"/>
                  </a:lnTo>
                  <a:lnTo>
                    <a:pt x="189970" y="470833"/>
                  </a:lnTo>
                  <a:lnTo>
                    <a:pt x="237837" y="475674"/>
                  </a:lnTo>
                  <a:lnTo>
                    <a:pt x="285705" y="470833"/>
                  </a:lnTo>
                  <a:lnTo>
                    <a:pt x="330320" y="456952"/>
                  </a:lnTo>
                  <a:lnTo>
                    <a:pt x="370716" y="434996"/>
                  </a:lnTo>
                  <a:lnTo>
                    <a:pt x="405930" y="405929"/>
                  </a:lnTo>
                  <a:lnTo>
                    <a:pt x="434997" y="370715"/>
                  </a:lnTo>
                  <a:lnTo>
                    <a:pt x="456953" y="330319"/>
                  </a:lnTo>
                  <a:lnTo>
                    <a:pt x="470834" y="285705"/>
                  </a:lnTo>
                  <a:lnTo>
                    <a:pt x="475675" y="237837"/>
                  </a:lnTo>
                  <a:lnTo>
                    <a:pt x="470834" y="189969"/>
                  </a:lnTo>
                  <a:lnTo>
                    <a:pt x="456953" y="145355"/>
                  </a:lnTo>
                  <a:lnTo>
                    <a:pt x="434997" y="104959"/>
                  </a:lnTo>
                  <a:lnTo>
                    <a:pt x="407722" y="71915"/>
                  </a:lnTo>
                  <a:lnTo>
                    <a:pt x="407722" y="237837"/>
                  </a:lnTo>
                  <a:lnTo>
                    <a:pt x="401645" y="282956"/>
                  </a:lnTo>
                  <a:lnTo>
                    <a:pt x="384500" y="323526"/>
                  </a:lnTo>
                  <a:lnTo>
                    <a:pt x="357918" y="357917"/>
                  </a:lnTo>
                  <a:lnTo>
                    <a:pt x="323527" y="384500"/>
                  </a:lnTo>
                  <a:lnTo>
                    <a:pt x="282957" y="401645"/>
                  </a:lnTo>
                  <a:lnTo>
                    <a:pt x="237837" y="407722"/>
                  </a:lnTo>
                  <a:lnTo>
                    <a:pt x="192718" y="401645"/>
                  </a:lnTo>
                  <a:lnTo>
                    <a:pt x="152148" y="384500"/>
                  </a:lnTo>
                  <a:lnTo>
                    <a:pt x="117757" y="357917"/>
                  </a:lnTo>
                  <a:lnTo>
                    <a:pt x="91175" y="323526"/>
                  </a:lnTo>
                  <a:lnTo>
                    <a:pt x="74030" y="282956"/>
                  </a:lnTo>
                  <a:lnTo>
                    <a:pt x="67953" y="237837"/>
                  </a:lnTo>
                  <a:lnTo>
                    <a:pt x="67953" y="71915"/>
                  </a:lnTo>
                  <a:lnTo>
                    <a:pt x="40678" y="104959"/>
                  </a:lnTo>
                  <a:lnTo>
                    <a:pt x="18722" y="145355"/>
                  </a:lnTo>
                  <a:lnTo>
                    <a:pt x="4841" y="189969"/>
                  </a:lnTo>
                  <a:lnTo>
                    <a:pt x="0" y="237837"/>
                  </a:lnTo>
                  <a:close/>
                </a:path>
                <a:path w="476250" h="476250" extrusionOk="0">
                  <a:moveTo>
                    <a:pt x="67953" y="71915"/>
                  </a:moveTo>
                  <a:lnTo>
                    <a:pt x="67953" y="237837"/>
                  </a:lnTo>
                  <a:lnTo>
                    <a:pt x="74030" y="192718"/>
                  </a:lnTo>
                  <a:lnTo>
                    <a:pt x="91175" y="152148"/>
                  </a:lnTo>
                  <a:lnTo>
                    <a:pt x="117757" y="117757"/>
                  </a:lnTo>
                  <a:lnTo>
                    <a:pt x="152148" y="91175"/>
                  </a:lnTo>
                  <a:lnTo>
                    <a:pt x="192718" y="74030"/>
                  </a:lnTo>
                  <a:lnTo>
                    <a:pt x="237837" y="67953"/>
                  </a:lnTo>
                  <a:lnTo>
                    <a:pt x="282957" y="74030"/>
                  </a:lnTo>
                  <a:lnTo>
                    <a:pt x="323527" y="91175"/>
                  </a:lnTo>
                  <a:lnTo>
                    <a:pt x="357918" y="117757"/>
                  </a:lnTo>
                  <a:lnTo>
                    <a:pt x="384500" y="152148"/>
                  </a:lnTo>
                  <a:lnTo>
                    <a:pt x="401645" y="192718"/>
                  </a:lnTo>
                  <a:lnTo>
                    <a:pt x="407722" y="237837"/>
                  </a:lnTo>
                  <a:lnTo>
                    <a:pt x="407722" y="71915"/>
                  </a:lnTo>
                  <a:lnTo>
                    <a:pt x="370716" y="40678"/>
                  </a:lnTo>
                  <a:lnTo>
                    <a:pt x="330320" y="18722"/>
                  </a:lnTo>
                  <a:lnTo>
                    <a:pt x="285705" y="4841"/>
                  </a:lnTo>
                  <a:lnTo>
                    <a:pt x="237837" y="0"/>
                  </a:lnTo>
                  <a:lnTo>
                    <a:pt x="189970" y="4841"/>
                  </a:lnTo>
                  <a:lnTo>
                    <a:pt x="145355" y="18722"/>
                  </a:lnTo>
                  <a:lnTo>
                    <a:pt x="104959" y="40678"/>
                  </a:lnTo>
                  <a:lnTo>
                    <a:pt x="69745" y="69745"/>
                  </a:lnTo>
                  <a:lnTo>
                    <a:pt x="67953" y="71915"/>
                  </a:lnTo>
                  <a:close/>
                </a:path>
              </a:pathLst>
            </a:custGeom>
            <a:solidFill>
              <a:srgbClr val="000000"/>
            </a:solidFill>
          </p:spPr>
          <p:txBody>
            <a:bodyPr wrap="square" lIns="0" tIns="0" rIns="0" bIns="0" rtlCol="0"/>
            <a:lstStyle/>
            <a:p>
              <a:pPr>
                <a:defRPr/>
              </a:pPr>
              <a:endParaRPr/>
            </a:p>
          </p:txBody>
        </p:sp>
        <p:pic>
          <p:nvPicPr>
            <p:cNvPr id="4" name="object 4"/>
            <p:cNvPicPr/>
            <p:nvPr/>
          </p:nvPicPr>
          <p:blipFill>
            <a:blip r:embed="rId2"/>
            <a:stretch/>
          </p:blipFill>
          <p:spPr bwMode="auto">
            <a:xfrm>
              <a:off x="1593843" y="3249547"/>
              <a:ext cx="203860" cy="203861"/>
            </a:xfrm>
            <a:prstGeom prst="rect">
              <a:avLst/>
            </a:prstGeom>
          </p:spPr>
        </p:pic>
        <p:sp>
          <p:nvSpPr>
            <p:cNvPr id="5" name="object 5"/>
            <p:cNvSpPr/>
            <p:nvPr/>
          </p:nvSpPr>
          <p:spPr bwMode="auto">
            <a:xfrm>
              <a:off x="1254821" y="2909779"/>
              <a:ext cx="882650" cy="1563370"/>
            </a:xfrm>
            <a:custGeom>
              <a:avLst/>
              <a:gdLst/>
              <a:ahLst/>
              <a:cxnLst/>
              <a:rect l="l" t="t" r="r" b="b"/>
              <a:pathLst>
                <a:path w="882650" h="1563370" extrusionOk="0">
                  <a:moveTo>
                    <a:pt x="781050" y="497469"/>
                  </a:moveTo>
                  <a:lnTo>
                    <a:pt x="781050" y="606124"/>
                  </a:lnTo>
                  <a:lnTo>
                    <a:pt x="783590" y="591409"/>
                  </a:lnTo>
                  <a:lnTo>
                    <a:pt x="786129" y="587029"/>
                  </a:lnTo>
                  <a:lnTo>
                    <a:pt x="787400" y="582649"/>
                  </a:lnTo>
                  <a:lnTo>
                    <a:pt x="789940" y="578137"/>
                  </a:lnTo>
                  <a:lnTo>
                    <a:pt x="792479" y="571418"/>
                  </a:lnTo>
                  <a:lnTo>
                    <a:pt x="797559" y="565694"/>
                  </a:lnTo>
                  <a:lnTo>
                    <a:pt x="803909" y="561115"/>
                  </a:lnTo>
                  <a:lnTo>
                    <a:pt x="811529" y="557830"/>
                  </a:lnTo>
                  <a:lnTo>
                    <a:pt x="840740" y="542748"/>
                  </a:lnTo>
                  <a:lnTo>
                    <a:pt x="863600" y="519888"/>
                  </a:lnTo>
                  <a:lnTo>
                    <a:pt x="877570" y="491181"/>
                  </a:lnTo>
                  <a:lnTo>
                    <a:pt x="882650" y="458555"/>
                  </a:lnTo>
                  <a:lnTo>
                    <a:pt x="882650" y="424842"/>
                  </a:lnTo>
                  <a:lnTo>
                    <a:pt x="877570" y="392216"/>
                  </a:lnTo>
                  <a:lnTo>
                    <a:pt x="863600" y="363509"/>
                  </a:lnTo>
                  <a:lnTo>
                    <a:pt x="840740" y="340649"/>
                  </a:lnTo>
                  <a:lnTo>
                    <a:pt x="815340" y="327534"/>
                  </a:lnTo>
                  <a:lnTo>
                    <a:pt x="815340" y="458555"/>
                  </a:lnTo>
                  <a:lnTo>
                    <a:pt x="814070" y="470016"/>
                  </a:lnTo>
                  <a:lnTo>
                    <a:pt x="808990" y="480071"/>
                  </a:lnTo>
                  <a:lnTo>
                    <a:pt x="800100" y="488062"/>
                  </a:lnTo>
                  <a:lnTo>
                    <a:pt x="789940" y="493327"/>
                  </a:lnTo>
                  <a:lnTo>
                    <a:pt x="781050" y="497469"/>
                  </a:lnTo>
                  <a:close/>
                </a:path>
                <a:path w="882650" h="1563370" extrusionOk="0">
                  <a:moveTo>
                    <a:pt x="713740" y="275298"/>
                  </a:moveTo>
                  <a:lnTo>
                    <a:pt x="715009" y="297542"/>
                  </a:lnTo>
                  <a:lnTo>
                    <a:pt x="721359" y="319064"/>
                  </a:lnTo>
                  <a:lnTo>
                    <a:pt x="722629" y="322647"/>
                  </a:lnTo>
                  <a:lnTo>
                    <a:pt x="725170" y="326363"/>
                  </a:lnTo>
                  <a:lnTo>
                    <a:pt x="726440" y="329947"/>
                  </a:lnTo>
                  <a:lnTo>
                    <a:pt x="736600" y="349961"/>
                  </a:lnTo>
                  <a:lnTo>
                    <a:pt x="750570" y="367026"/>
                  </a:lnTo>
                  <a:lnTo>
                    <a:pt x="769620" y="380582"/>
                  </a:lnTo>
                  <a:lnTo>
                    <a:pt x="789940" y="390070"/>
                  </a:lnTo>
                  <a:lnTo>
                    <a:pt x="800100" y="395335"/>
                  </a:lnTo>
                  <a:lnTo>
                    <a:pt x="808990" y="403326"/>
                  </a:lnTo>
                  <a:lnTo>
                    <a:pt x="814070" y="413381"/>
                  </a:lnTo>
                  <a:lnTo>
                    <a:pt x="815340" y="424842"/>
                  </a:lnTo>
                  <a:lnTo>
                    <a:pt x="815340" y="327534"/>
                  </a:lnTo>
                  <a:lnTo>
                    <a:pt x="811529" y="325567"/>
                  </a:lnTo>
                  <a:lnTo>
                    <a:pt x="803909" y="322280"/>
                  </a:lnTo>
                  <a:lnTo>
                    <a:pt x="797559" y="317686"/>
                  </a:lnTo>
                  <a:lnTo>
                    <a:pt x="792479" y="311923"/>
                  </a:lnTo>
                  <a:lnTo>
                    <a:pt x="789940" y="305127"/>
                  </a:lnTo>
                  <a:lnTo>
                    <a:pt x="786129" y="296368"/>
                  </a:lnTo>
                  <a:lnTo>
                    <a:pt x="783590" y="291988"/>
                  </a:lnTo>
                  <a:lnTo>
                    <a:pt x="781050" y="277273"/>
                  </a:lnTo>
                  <a:lnTo>
                    <a:pt x="781050" y="162719"/>
                  </a:lnTo>
                  <a:lnTo>
                    <a:pt x="765809" y="141349"/>
                  </a:lnTo>
                  <a:lnTo>
                    <a:pt x="741679" y="117459"/>
                  </a:lnTo>
                  <a:lnTo>
                    <a:pt x="727709" y="107299"/>
                  </a:lnTo>
                  <a:lnTo>
                    <a:pt x="727709" y="220694"/>
                  </a:lnTo>
                  <a:lnTo>
                    <a:pt x="725170" y="231733"/>
                  </a:lnTo>
                  <a:lnTo>
                    <a:pt x="716279" y="253105"/>
                  </a:lnTo>
                  <a:lnTo>
                    <a:pt x="713740" y="275298"/>
                  </a:lnTo>
                  <a:close/>
                </a:path>
                <a:path w="882650" h="1563370" extrusionOk="0">
                  <a:moveTo>
                    <a:pt x="87629" y="652555"/>
                  </a:moveTo>
                  <a:lnTo>
                    <a:pt x="87629" y="684729"/>
                  </a:lnTo>
                  <a:lnTo>
                    <a:pt x="97790" y="715336"/>
                  </a:lnTo>
                  <a:lnTo>
                    <a:pt x="140970" y="765938"/>
                  </a:lnTo>
                  <a:lnTo>
                    <a:pt x="186690" y="792385"/>
                  </a:lnTo>
                  <a:lnTo>
                    <a:pt x="203200" y="795668"/>
                  </a:lnTo>
                  <a:lnTo>
                    <a:pt x="203200" y="1266831"/>
                  </a:lnTo>
                  <a:lnTo>
                    <a:pt x="360680" y="1518206"/>
                  </a:lnTo>
                  <a:lnTo>
                    <a:pt x="394970" y="1551072"/>
                  </a:lnTo>
                  <a:lnTo>
                    <a:pt x="441960" y="1562934"/>
                  </a:lnTo>
                  <a:lnTo>
                    <a:pt x="466090" y="1559881"/>
                  </a:lnTo>
                  <a:lnTo>
                    <a:pt x="487680" y="1551055"/>
                  </a:lnTo>
                  <a:lnTo>
                    <a:pt x="506730" y="1536953"/>
                  </a:lnTo>
                  <a:lnTo>
                    <a:pt x="521970" y="1518074"/>
                  </a:lnTo>
                  <a:lnTo>
                    <a:pt x="679450" y="1266831"/>
                  </a:lnTo>
                  <a:lnTo>
                    <a:pt x="679450" y="795801"/>
                  </a:lnTo>
                  <a:lnTo>
                    <a:pt x="695960" y="792460"/>
                  </a:lnTo>
                  <a:lnTo>
                    <a:pt x="741680" y="765938"/>
                  </a:lnTo>
                  <a:lnTo>
                    <a:pt x="784859" y="715336"/>
                  </a:lnTo>
                  <a:lnTo>
                    <a:pt x="795020" y="684729"/>
                  </a:lnTo>
                  <a:lnTo>
                    <a:pt x="795020" y="652555"/>
                  </a:lnTo>
                  <a:lnTo>
                    <a:pt x="784859" y="621139"/>
                  </a:lnTo>
                  <a:lnTo>
                    <a:pt x="782320" y="613712"/>
                  </a:lnTo>
                  <a:lnTo>
                    <a:pt x="781050" y="606124"/>
                  </a:lnTo>
                  <a:lnTo>
                    <a:pt x="781050" y="497469"/>
                  </a:lnTo>
                  <a:lnTo>
                    <a:pt x="769620" y="502794"/>
                  </a:lnTo>
                  <a:lnTo>
                    <a:pt x="750570" y="516305"/>
                  </a:lnTo>
                  <a:lnTo>
                    <a:pt x="736600" y="533324"/>
                  </a:lnTo>
                  <a:lnTo>
                    <a:pt x="727709" y="550819"/>
                  </a:lnTo>
                  <a:lnTo>
                    <a:pt x="727709" y="673978"/>
                  </a:lnTo>
                  <a:lnTo>
                    <a:pt x="725170" y="684681"/>
                  </a:lnTo>
                  <a:lnTo>
                    <a:pt x="693420" y="717892"/>
                  </a:lnTo>
                  <a:lnTo>
                    <a:pt x="662940" y="728214"/>
                  </a:lnTo>
                  <a:lnTo>
                    <a:pt x="651510" y="724662"/>
                  </a:lnTo>
                  <a:lnTo>
                    <a:pt x="629920" y="716628"/>
                  </a:lnTo>
                  <a:lnTo>
                    <a:pt x="610870" y="713821"/>
                  </a:lnTo>
                  <a:lnTo>
                    <a:pt x="610870" y="1223166"/>
                  </a:lnTo>
                  <a:lnTo>
                    <a:pt x="584200" y="1223166"/>
                  </a:lnTo>
                  <a:lnTo>
                    <a:pt x="584200" y="1291118"/>
                  </a:lnTo>
                  <a:lnTo>
                    <a:pt x="464820" y="1482106"/>
                  </a:lnTo>
                  <a:lnTo>
                    <a:pt x="454660" y="1491139"/>
                  </a:lnTo>
                  <a:lnTo>
                    <a:pt x="441960" y="1494150"/>
                  </a:lnTo>
                  <a:lnTo>
                    <a:pt x="427990" y="1491139"/>
                  </a:lnTo>
                  <a:lnTo>
                    <a:pt x="417830" y="1482106"/>
                  </a:lnTo>
                  <a:lnTo>
                    <a:pt x="298450" y="1291118"/>
                  </a:lnTo>
                  <a:lnTo>
                    <a:pt x="298450" y="1223166"/>
                  </a:lnTo>
                  <a:lnTo>
                    <a:pt x="271780" y="1223166"/>
                  </a:lnTo>
                  <a:lnTo>
                    <a:pt x="271779" y="713779"/>
                  </a:lnTo>
                  <a:lnTo>
                    <a:pt x="266700" y="714098"/>
                  </a:lnTo>
                  <a:lnTo>
                    <a:pt x="255270" y="716234"/>
                  </a:lnTo>
                  <a:lnTo>
                    <a:pt x="242570" y="719763"/>
                  </a:lnTo>
                  <a:lnTo>
                    <a:pt x="231140" y="724662"/>
                  </a:lnTo>
                  <a:lnTo>
                    <a:pt x="220980" y="728214"/>
                  </a:lnTo>
                  <a:lnTo>
                    <a:pt x="165100" y="694002"/>
                  </a:lnTo>
                  <a:lnTo>
                    <a:pt x="154940" y="673978"/>
                  </a:lnTo>
                  <a:lnTo>
                    <a:pt x="154940" y="548990"/>
                  </a:lnTo>
                  <a:lnTo>
                    <a:pt x="146050" y="533380"/>
                  </a:lnTo>
                  <a:lnTo>
                    <a:pt x="132079" y="516321"/>
                  </a:lnTo>
                  <a:lnTo>
                    <a:pt x="114300" y="502796"/>
                  </a:lnTo>
                  <a:lnTo>
                    <a:pt x="101600" y="497226"/>
                  </a:lnTo>
                  <a:lnTo>
                    <a:pt x="101600" y="606124"/>
                  </a:lnTo>
                  <a:lnTo>
                    <a:pt x="100329" y="613712"/>
                  </a:lnTo>
                  <a:lnTo>
                    <a:pt x="97790" y="621139"/>
                  </a:lnTo>
                  <a:lnTo>
                    <a:pt x="87629" y="652555"/>
                  </a:lnTo>
                  <a:close/>
                </a:path>
                <a:path w="882650" h="1563370" extrusionOk="0">
                  <a:moveTo>
                    <a:pt x="781050" y="162719"/>
                  </a:moveTo>
                  <a:lnTo>
                    <a:pt x="781050" y="277273"/>
                  </a:lnTo>
                  <a:lnTo>
                    <a:pt x="782320" y="269685"/>
                  </a:lnTo>
                  <a:lnTo>
                    <a:pt x="784859" y="262258"/>
                  </a:lnTo>
                  <a:lnTo>
                    <a:pt x="795020" y="230843"/>
                  </a:lnTo>
                  <a:lnTo>
                    <a:pt x="795020" y="198669"/>
                  </a:lnTo>
                  <a:lnTo>
                    <a:pt x="784859" y="168062"/>
                  </a:lnTo>
                  <a:lnTo>
                    <a:pt x="781050" y="162719"/>
                  </a:lnTo>
                  <a:close/>
                </a:path>
                <a:path w="882650" h="1563370" extrusionOk="0">
                  <a:moveTo>
                    <a:pt x="713740" y="608099"/>
                  </a:moveTo>
                  <a:lnTo>
                    <a:pt x="716279" y="630292"/>
                  </a:lnTo>
                  <a:lnTo>
                    <a:pt x="725170" y="651664"/>
                  </a:lnTo>
                  <a:lnTo>
                    <a:pt x="727709" y="662703"/>
                  </a:lnTo>
                  <a:lnTo>
                    <a:pt x="727709" y="550819"/>
                  </a:lnTo>
                  <a:lnTo>
                    <a:pt x="722629" y="560750"/>
                  </a:lnTo>
                  <a:lnTo>
                    <a:pt x="721359" y="564334"/>
                  </a:lnTo>
                  <a:lnTo>
                    <a:pt x="715009" y="585856"/>
                  </a:lnTo>
                  <a:lnTo>
                    <a:pt x="713740" y="608099"/>
                  </a:lnTo>
                  <a:close/>
                </a:path>
                <a:path w="882650" h="1563370" extrusionOk="0">
                  <a:moveTo>
                    <a:pt x="154940" y="107299"/>
                  </a:moveTo>
                  <a:lnTo>
                    <a:pt x="154940" y="209419"/>
                  </a:lnTo>
                  <a:lnTo>
                    <a:pt x="158750" y="198716"/>
                  </a:lnTo>
                  <a:lnTo>
                    <a:pt x="165100" y="189395"/>
                  </a:lnTo>
                  <a:lnTo>
                    <a:pt x="189229" y="165505"/>
                  </a:lnTo>
                  <a:lnTo>
                    <a:pt x="198120" y="158736"/>
                  </a:lnTo>
                  <a:lnTo>
                    <a:pt x="209550" y="155252"/>
                  </a:lnTo>
                  <a:lnTo>
                    <a:pt x="220979" y="155202"/>
                  </a:lnTo>
                  <a:lnTo>
                    <a:pt x="231140" y="158736"/>
                  </a:lnTo>
                  <a:lnTo>
                    <a:pt x="252729" y="166769"/>
                  </a:lnTo>
                  <a:lnTo>
                    <a:pt x="275590" y="169950"/>
                  </a:lnTo>
                  <a:lnTo>
                    <a:pt x="297179" y="168254"/>
                  </a:lnTo>
                  <a:lnTo>
                    <a:pt x="318770" y="161655"/>
                  </a:lnTo>
                  <a:lnTo>
                    <a:pt x="322579" y="160063"/>
                  </a:lnTo>
                  <a:lnTo>
                    <a:pt x="330200" y="157143"/>
                  </a:lnTo>
                  <a:lnTo>
                    <a:pt x="349250" y="146660"/>
                  </a:lnTo>
                  <a:lnTo>
                    <a:pt x="367029" y="132108"/>
                  </a:lnTo>
                  <a:lnTo>
                    <a:pt x="381000" y="114048"/>
                  </a:lnTo>
                  <a:lnTo>
                    <a:pt x="389890" y="93038"/>
                  </a:lnTo>
                  <a:lnTo>
                    <a:pt x="394970" y="82792"/>
                  </a:lnTo>
                  <a:lnTo>
                    <a:pt x="402590" y="74872"/>
                  </a:lnTo>
                  <a:lnTo>
                    <a:pt x="412750" y="69764"/>
                  </a:lnTo>
                  <a:lnTo>
                    <a:pt x="424179" y="67953"/>
                  </a:lnTo>
                  <a:lnTo>
                    <a:pt x="458470" y="67953"/>
                  </a:lnTo>
                  <a:lnTo>
                    <a:pt x="492759" y="93038"/>
                  </a:lnTo>
                  <a:lnTo>
                    <a:pt x="502920" y="114050"/>
                  </a:lnTo>
                  <a:lnTo>
                    <a:pt x="516890" y="132125"/>
                  </a:lnTo>
                  <a:lnTo>
                    <a:pt x="533400" y="146716"/>
                  </a:lnTo>
                  <a:lnTo>
                    <a:pt x="553720" y="157275"/>
                  </a:lnTo>
                  <a:lnTo>
                    <a:pt x="557529" y="158602"/>
                  </a:lnTo>
                  <a:lnTo>
                    <a:pt x="560070" y="160063"/>
                  </a:lnTo>
                  <a:lnTo>
                    <a:pt x="563879" y="161655"/>
                  </a:lnTo>
                  <a:lnTo>
                    <a:pt x="585470" y="168254"/>
                  </a:lnTo>
                  <a:lnTo>
                    <a:pt x="608329" y="169950"/>
                  </a:lnTo>
                  <a:lnTo>
                    <a:pt x="629920" y="166769"/>
                  </a:lnTo>
                  <a:lnTo>
                    <a:pt x="651509" y="158736"/>
                  </a:lnTo>
                  <a:lnTo>
                    <a:pt x="662940" y="155202"/>
                  </a:lnTo>
                  <a:lnTo>
                    <a:pt x="717550" y="189395"/>
                  </a:lnTo>
                  <a:lnTo>
                    <a:pt x="727709" y="209419"/>
                  </a:lnTo>
                  <a:lnTo>
                    <a:pt x="727709" y="107299"/>
                  </a:lnTo>
                  <a:lnTo>
                    <a:pt x="715009" y="98063"/>
                  </a:lnTo>
                  <a:lnTo>
                    <a:pt x="684529" y="88111"/>
                  </a:lnTo>
                  <a:lnTo>
                    <a:pt x="652779" y="87988"/>
                  </a:lnTo>
                  <a:lnTo>
                    <a:pt x="621029" y="98082"/>
                  </a:lnTo>
                  <a:lnTo>
                    <a:pt x="613409" y="100919"/>
                  </a:lnTo>
                  <a:lnTo>
                    <a:pt x="605790" y="102063"/>
                  </a:lnTo>
                  <a:lnTo>
                    <a:pt x="598170" y="101515"/>
                  </a:lnTo>
                  <a:lnTo>
                    <a:pt x="591820" y="99275"/>
                  </a:lnTo>
                  <a:lnTo>
                    <a:pt x="586740" y="97417"/>
                  </a:lnTo>
                  <a:lnTo>
                    <a:pt x="582929" y="95559"/>
                  </a:lnTo>
                  <a:lnTo>
                    <a:pt x="577850" y="93835"/>
                  </a:lnTo>
                  <a:lnTo>
                    <a:pt x="571500" y="90280"/>
                  </a:lnTo>
                  <a:lnTo>
                    <a:pt x="565150" y="85307"/>
                  </a:lnTo>
                  <a:lnTo>
                    <a:pt x="561340" y="79090"/>
                  </a:lnTo>
                  <a:lnTo>
                    <a:pt x="542290" y="42498"/>
                  </a:lnTo>
                  <a:lnTo>
                    <a:pt x="519429" y="19825"/>
                  </a:lnTo>
                  <a:lnTo>
                    <a:pt x="491490" y="5190"/>
                  </a:lnTo>
                  <a:lnTo>
                    <a:pt x="458470" y="0"/>
                  </a:lnTo>
                  <a:lnTo>
                    <a:pt x="424179" y="0"/>
                  </a:lnTo>
                  <a:lnTo>
                    <a:pt x="363220" y="19842"/>
                  </a:lnTo>
                  <a:lnTo>
                    <a:pt x="325120" y="71935"/>
                  </a:lnTo>
                  <a:lnTo>
                    <a:pt x="322579" y="79146"/>
                  </a:lnTo>
                  <a:lnTo>
                    <a:pt x="317500" y="85324"/>
                  </a:lnTo>
                  <a:lnTo>
                    <a:pt x="312420" y="90282"/>
                  </a:lnTo>
                  <a:lnTo>
                    <a:pt x="304800" y="93835"/>
                  </a:lnTo>
                  <a:lnTo>
                    <a:pt x="300990" y="95559"/>
                  </a:lnTo>
                  <a:lnTo>
                    <a:pt x="295909" y="97417"/>
                  </a:lnTo>
                  <a:lnTo>
                    <a:pt x="292100" y="99275"/>
                  </a:lnTo>
                  <a:lnTo>
                    <a:pt x="284479" y="101441"/>
                  </a:lnTo>
                  <a:lnTo>
                    <a:pt x="276859" y="101964"/>
                  </a:lnTo>
                  <a:lnTo>
                    <a:pt x="269240" y="100844"/>
                  </a:lnTo>
                  <a:lnTo>
                    <a:pt x="261620" y="98082"/>
                  </a:lnTo>
                  <a:lnTo>
                    <a:pt x="231140" y="87988"/>
                  </a:lnTo>
                  <a:lnTo>
                    <a:pt x="198120" y="88111"/>
                  </a:lnTo>
                  <a:lnTo>
                    <a:pt x="167640" y="98063"/>
                  </a:lnTo>
                  <a:lnTo>
                    <a:pt x="154940" y="107299"/>
                  </a:lnTo>
                  <a:close/>
                </a:path>
                <a:path w="882650" h="1563370" extrusionOk="0">
                  <a:moveTo>
                    <a:pt x="543560" y="731496"/>
                  </a:moveTo>
                  <a:lnTo>
                    <a:pt x="543560" y="839466"/>
                  </a:lnTo>
                  <a:lnTo>
                    <a:pt x="547370" y="833002"/>
                  </a:lnTo>
                  <a:lnTo>
                    <a:pt x="551180" y="826178"/>
                  </a:lnTo>
                  <a:lnTo>
                    <a:pt x="554990" y="819029"/>
                  </a:lnTo>
                  <a:lnTo>
                    <a:pt x="557530" y="811594"/>
                  </a:lnTo>
                  <a:lnTo>
                    <a:pt x="561340" y="804307"/>
                  </a:lnTo>
                  <a:lnTo>
                    <a:pt x="565150" y="798090"/>
                  </a:lnTo>
                  <a:lnTo>
                    <a:pt x="571500" y="793117"/>
                  </a:lnTo>
                  <a:lnTo>
                    <a:pt x="577850" y="789562"/>
                  </a:lnTo>
                  <a:lnTo>
                    <a:pt x="582930" y="787838"/>
                  </a:lnTo>
                  <a:lnTo>
                    <a:pt x="586740" y="785980"/>
                  </a:lnTo>
                  <a:lnTo>
                    <a:pt x="591820" y="784122"/>
                  </a:lnTo>
                  <a:lnTo>
                    <a:pt x="598170" y="781334"/>
                  </a:lnTo>
                  <a:lnTo>
                    <a:pt x="604520" y="781467"/>
                  </a:lnTo>
                  <a:lnTo>
                    <a:pt x="610870" y="782794"/>
                  </a:lnTo>
                  <a:lnTo>
                    <a:pt x="610870" y="713821"/>
                  </a:lnTo>
                  <a:lnTo>
                    <a:pt x="608329" y="713447"/>
                  </a:lnTo>
                  <a:lnTo>
                    <a:pt x="585470" y="715143"/>
                  </a:lnTo>
                  <a:lnTo>
                    <a:pt x="563880" y="721742"/>
                  </a:lnTo>
                  <a:lnTo>
                    <a:pt x="560070" y="723334"/>
                  </a:lnTo>
                  <a:lnTo>
                    <a:pt x="557530" y="724795"/>
                  </a:lnTo>
                  <a:lnTo>
                    <a:pt x="553720" y="726254"/>
                  </a:lnTo>
                  <a:lnTo>
                    <a:pt x="543560" y="731496"/>
                  </a:lnTo>
                  <a:close/>
                </a:path>
                <a:path w="882650" h="1563370" extrusionOk="0">
                  <a:moveTo>
                    <a:pt x="298450" y="1223166"/>
                  </a:moveTo>
                  <a:lnTo>
                    <a:pt x="298450" y="1291118"/>
                  </a:lnTo>
                  <a:lnTo>
                    <a:pt x="584200" y="1291118"/>
                  </a:lnTo>
                  <a:lnTo>
                    <a:pt x="584200" y="1223166"/>
                  </a:lnTo>
                  <a:lnTo>
                    <a:pt x="543560" y="1223166"/>
                  </a:lnTo>
                  <a:lnTo>
                    <a:pt x="543560" y="731496"/>
                  </a:lnTo>
                  <a:lnTo>
                    <a:pt x="533400" y="736737"/>
                  </a:lnTo>
                  <a:lnTo>
                    <a:pt x="516890" y="751289"/>
                  </a:lnTo>
                  <a:lnTo>
                    <a:pt x="502920" y="769349"/>
                  </a:lnTo>
                  <a:lnTo>
                    <a:pt x="492760" y="790359"/>
                  </a:lnTo>
                  <a:lnTo>
                    <a:pt x="487680" y="800605"/>
                  </a:lnTo>
                  <a:lnTo>
                    <a:pt x="480060" y="808525"/>
                  </a:lnTo>
                  <a:lnTo>
                    <a:pt x="474980" y="811079"/>
                  </a:lnTo>
                  <a:lnTo>
                    <a:pt x="474980" y="1223166"/>
                  </a:lnTo>
                  <a:lnTo>
                    <a:pt x="407670" y="1223166"/>
                  </a:lnTo>
                  <a:lnTo>
                    <a:pt x="407670" y="810704"/>
                  </a:lnTo>
                  <a:lnTo>
                    <a:pt x="403860" y="808509"/>
                  </a:lnTo>
                  <a:lnTo>
                    <a:pt x="394970" y="800549"/>
                  </a:lnTo>
                  <a:lnTo>
                    <a:pt x="389890" y="790227"/>
                  </a:lnTo>
                  <a:lnTo>
                    <a:pt x="381000" y="769292"/>
                  </a:lnTo>
                  <a:lnTo>
                    <a:pt x="367030" y="751256"/>
                  </a:lnTo>
                  <a:lnTo>
                    <a:pt x="349250" y="736679"/>
                  </a:lnTo>
                  <a:lnTo>
                    <a:pt x="339090" y="731049"/>
                  </a:lnTo>
                  <a:lnTo>
                    <a:pt x="339090" y="1223166"/>
                  </a:lnTo>
                  <a:lnTo>
                    <a:pt x="298450" y="1223166"/>
                  </a:lnTo>
                  <a:close/>
                </a:path>
                <a:path w="882650" h="1563370" extrusionOk="0">
                  <a:moveTo>
                    <a:pt x="407670" y="810704"/>
                  </a:moveTo>
                  <a:lnTo>
                    <a:pt x="407670" y="881937"/>
                  </a:lnTo>
                  <a:lnTo>
                    <a:pt x="412750" y="882867"/>
                  </a:lnTo>
                  <a:lnTo>
                    <a:pt x="417830" y="883291"/>
                  </a:lnTo>
                  <a:lnTo>
                    <a:pt x="464820" y="883398"/>
                  </a:lnTo>
                  <a:lnTo>
                    <a:pt x="469900" y="882867"/>
                  </a:lnTo>
                  <a:lnTo>
                    <a:pt x="474980" y="881937"/>
                  </a:lnTo>
                  <a:lnTo>
                    <a:pt x="474980" y="811079"/>
                  </a:lnTo>
                  <a:lnTo>
                    <a:pt x="469900" y="813633"/>
                  </a:lnTo>
                  <a:lnTo>
                    <a:pt x="458470" y="815444"/>
                  </a:lnTo>
                  <a:lnTo>
                    <a:pt x="424180" y="815444"/>
                  </a:lnTo>
                  <a:lnTo>
                    <a:pt x="412750" y="813631"/>
                  </a:lnTo>
                  <a:lnTo>
                    <a:pt x="407670" y="810704"/>
                  </a:lnTo>
                  <a:close/>
                </a:path>
                <a:path w="882650" h="1563370" extrusionOk="0">
                  <a:moveTo>
                    <a:pt x="271779" y="713779"/>
                  </a:moveTo>
                  <a:lnTo>
                    <a:pt x="271780" y="782794"/>
                  </a:lnTo>
                  <a:lnTo>
                    <a:pt x="278130" y="781467"/>
                  </a:lnTo>
                  <a:lnTo>
                    <a:pt x="285750" y="781334"/>
                  </a:lnTo>
                  <a:lnTo>
                    <a:pt x="292100" y="784122"/>
                  </a:lnTo>
                  <a:lnTo>
                    <a:pt x="295910" y="785980"/>
                  </a:lnTo>
                  <a:lnTo>
                    <a:pt x="300990" y="787838"/>
                  </a:lnTo>
                  <a:lnTo>
                    <a:pt x="327660" y="819029"/>
                  </a:lnTo>
                  <a:lnTo>
                    <a:pt x="331470" y="826178"/>
                  </a:lnTo>
                  <a:lnTo>
                    <a:pt x="335280" y="833002"/>
                  </a:lnTo>
                  <a:lnTo>
                    <a:pt x="339090" y="839466"/>
                  </a:lnTo>
                  <a:lnTo>
                    <a:pt x="339090" y="731049"/>
                  </a:lnTo>
                  <a:lnTo>
                    <a:pt x="330200" y="726122"/>
                  </a:lnTo>
                  <a:lnTo>
                    <a:pt x="326390" y="724795"/>
                  </a:lnTo>
                  <a:lnTo>
                    <a:pt x="322580" y="723334"/>
                  </a:lnTo>
                  <a:lnTo>
                    <a:pt x="278129" y="713380"/>
                  </a:lnTo>
                  <a:lnTo>
                    <a:pt x="271779" y="713779"/>
                  </a:lnTo>
                  <a:close/>
                </a:path>
                <a:path w="882650" h="1563370" extrusionOk="0">
                  <a:moveTo>
                    <a:pt x="154940" y="548990"/>
                  </a:moveTo>
                  <a:lnTo>
                    <a:pt x="154940" y="662703"/>
                  </a:lnTo>
                  <a:lnTo>
                    <a:pt x="158750" y="651664"/>
                  </a:lnTo>
                  <a:lnTo>
                    <a:pt x="166370" y="630292"/>
                  </a:lnTo>
                  <a:lnTo>
                    <a:pt x="170179" y="608099"/>
                  </a:lnTo>
                  <a:lnTo>
                    <a:pt x="167640" y="585856"/>
                  </a:lnTo>
                  <a:lnTo>
                    <a:pt x="161290" y="564334"/>
                  </a:lnTo>
                  <a:lnTo>
                    <a:pt x="160020" y="560750"/>
                  </a:lnTo>
                  <a:lnTo>
                    <a:pt x="158750" y="557034"/>
                  </a:lnTo>
                  <a:lnTo>
                    <a:pt x="157479" y="553450"/>
                  </a:lnTo>
                  <a:lnTo>
                    <a:pt x="154940" y="548990"/>
                  </a:lnTo>
                  <a:close/>
                </a:path>
                <a:path w="882650" h="1563370" extrusionOk="0">
                  <a:moveTo>
                    <a:pt x="67309" y="327534"/>
                  </a:moveTo>
                  <a:lnTo>
                    <a:pt x="67309" y="424842"/>
                  </a:lnTo>
                  <a:lnTo>
                    <a:pt x="69850" y="413381"/>
                  </a:lnTo>
                  <a:lnTo>
                    <a:pt x="74929" y="403326"/>
                  </a:lnTo>
                  <a:lnTo>
                    <a:pt x="82550" y="395335"/>
                  </a:lnTo>
                  <a:lnTo>
                    <a:pt x="92709" y="390070"/>
                  </a:lnTo>
                  <a:lnTo>
                    <a:pt x="114300" y="380601"/>
                  </a:lnTo>
                  <a:lnTo>
                    <a:pt x="132079" y="367076"/>
                  </a:lnTo>
                  <a:lnTo>
                    <a:pt x="146050" y="350017"/>
                  </a:lnTo>
                  <a:lnTo>
                    <a:pt x="157479" y="329947"/>
                  </a:lnTo>
                  <a:lnTo>
                    <a:pt x="158750" y="326363"/>
                  </a:lnTo>
                  <a:lnTo>
                    <a:pt x="160020" y="322647"/>
                  </a:lnTo>
                  <a:lnTo>
                    <a:pt x="161290" y="319064"/>
                  </a:lnTo>
                  <a:lnTo>
                    <a:pt x="167640" y="297542"/>
                  </a:lnTo>
                  <a:lnTo>
                    <a:pt x="170179" y="275298"/>
                  </a:lnTo>
                  <a:lnTo>
                    <a:pt x="166370" y="253105"/>
                  </a:lnTo>
                  <a:lnTo>
                    <a:pt x="158750" y="231733"/>
                  </a:lnTo>
                  <a:lnTo>
                    <a:pt x="154940" y="220694"/>
                  </a:lnTo>
                  <a:lnTo>
                    <a:pt x="154940" y="107299"/>
                  </a:lnTo>
                  <a:lnTo>
                    <a:pt x="140970" y="117459"/>
                  </a:lnTo>
                  <a:lnTo>
                    <a:pt x="116840" y="141349"/>
                  </a:lnTo>
                  <a:lnTo>
                    <a:pt x="101600" y="162719"/>
                  </a:lnTo>
                  <a:lnTo>
                    <a:pt x="101600" y="284786"/>
                  </a:lnTo>
                  <a:lnTo>
                    <a:pt x="99059" y="291988"/>
                  </a:lnTo>
                  <a:lnTo>
                    <a:pt x="97790" y="296368"/>
                  </a:lnTo>
                  <a:lnTo>
                    <a:pt x="95250" y="300748"/>
                  </a:lnTo>
                  <a:lnTo>
                    <a:pt x="93979" y="305261"/>
                  </a:lnTo>
                  <a:lnTo>
                    <a:pt x="90170" y="311979"/>
                  </a:lnTo>
                  <a:lnTo>
                    <a:pt x="85090" y="317703"/>
                  </a:lnTo>
                  <a:lnTo>
                    <a:pt x="78740" y="322282"/>
                  </a:lnTo>
                  <a:lnTo>
                    <a:pt x="71120" y="325567"/>
                  </a:lnTo>
                  <a:lnTo>
                    <a:pt x="67309" y="327534"/>
                  </a:lnTo>
                  <a:close/>
                </a:path>
                <a:path w="882650" h="1563370" extrusionOk="0">
                  <a:moveTo>
                    <a:pt x="0" y="424842"/>
                  </a:moveTo>
                  <a:lnTo>
                    <a:pt x="0" y="458555"/>
                  </a:lnTo>
                  <a:lnTo>
                    <a:pt x="5079" y="491181"/>
                  </a:lnTo>
                  <a:lnTo>
                    <a:pt x="20320" y="519888"/>
                  </a:lnTo>
                  <a:lnTo>
                    <a:pt x="41909" y="542748"/>
                  </a:lnTo>
                  <a:lnTo>
                    <a:pt x="72390" y="557830"/>
                  </a:lnTo>
                  <a:lnTo>
                    <a:pt x="78740" y="561115"/>
                  </a:lnTo>
                  <a:lnTo>
                    <a:pt x="85090" y="565694"/>
                  </a:lnTo>
                  <a:lnTo>
                    <a:pt x="90170" y="571418"/>
                  </a:lnTo>
                  <a:lnTo>
                    <a:pt x="93979" y="578137"/>
                  </a:lnTo>
                  <a:lnTo>
                    <a:pt x="95250" y="582649"/>
                  </a:lnTo>
                  <a:lnTo>
                    <a:pt x="97790" y="587029"/>
                  </a:lnTo>
                  <a:lnTo>
                    <a:pt x="99059" y="591409"/>
                  </a:lnTo>
                  <a:lnTo>
                    <a:pt x="101600" y="598611"/>
                  </a:lnTo>
                  <a:lnTo>
                    <a:pt x="101600" y="497226"/>
                  </a:lnTo>
                  <a:lnTo>
                    <a:pt x="92709" y="493327"/>
                  </a:lnTo>
                  <a:lnTo>
                    <a:pt x="82550" y="488062"/>
                  </a:lnTo>
                  <a:lnTo>
                    <a:pt x="74929" y="480071"/>
                  </a:lnTo>
                  <a:lnTo>
                    <a:pt x="69850" y="470016"/>
                  </a:lnTo>
                  <a:lnTo>
                    <a:pt x="67309" y="458555"/>
                  </a:lnTo>
                  <a:lnTo>
                    <a:pt x="67309" y="327534"/>
                  </a:lnTo>
                  <a:lnTo>
                    <a:pt x="41909" y="340649"/>
                  </a:lnTo>
                  <a:lnTo>
                    <a:pt x="19050" y="363509"/>
                  </a:lnTo>
                  <a:lnTo>
                    <a:pt x="5079" y="392216"/>
                  </a:lnTo>
                  <a:lnTo>
                    <a:pt x="0" y="424842"/>
                  </a:lnTo>
                  <a:close/>
                </a:path>
                <a:path w="882650" h="1563370" extrusionOk="0">
                  <a:moveTo>
                    <a:pt x="87629" y="198669"/>
                  </a:moveTo>
                  <a:lnTo>
                    <a:pt x="87629" y="230843"/>
                  </a:lnTo>
                  <a:lnTo>
                    <a:pt x="97790" y="262258"/>
                  </a:lnTo>
                  <a:lnTo>
                    <a:pt x="100329" y="269685"/>
                  </a:lnTo>
                  <a:lnTo>
                    <a:pt x="101600" y="277273"/>
                  </a:lnTo>
                  <a:lnTo>
                    <a:pt x="101600" y="162719"/>
                  </a:lnTo>
                  <a:lnTo>
                    <a:pt x="97790" y="168062"/>
                  </a:lnTo>
                  <a:lnTo>
                    <a:pt x="87629" y="198669"/>
                  </a:lnTo>
                  <a:close/>
                </a:path>
              </a:pathLst>
            </a:custGeom>
            <a:solidFill>
              <a:srgbClr val="000000"/>
            </a:solidFill>
          </p:spPr>
          <p:txBody>
            <a:bodyPr wrap="square" lIns="0" tIns="0" rIns="0" bIns="0" rtlCol="0"/>
            <a:lstStyle/>
            <a:p>
              <a:pPr>
                <a:defRPr/>
              </a:pPr>
              <a:endParaRPr/>
            </a:p>
          </p:txBody>
        </p:sp>
      </p:grpSp>
      <p:sp>
        <p:nvSpPr>
          <p:cNvPr id="6" name="object 6"/>
          <p:cNvSpPr/>
          <p:nvPr/>
        </p:nvSpPr>
        <p:spPr bwMode="auto">
          <a:xfrm>
            <a:off x="1512102" y="1778895"/>
            <a:ext cx="476250" cy="476250"/>
          </a:xfrm>
          <a:custGeom>
            <a:avLst/>
            <a:gdLst/>
            <a:ahLst/>
            <a:cxnLst/>
            <a:rect l="l" t="t" r="r" b="b"/>
            <a:pathLst>
              <a:path w="476250" h="476250" extrusionOk="0">
                <a:moveTo>
                  <a:pt x="339877" y="271818"/>
                </a:moveTo>
                <a:lnTo>
                  <a:pt x="136017" y="271818"/>
                </a:lnTo>
                <a:lnTo>
                  <a:pt x="136017" y="339763"/>
                </a:lnTo>
                <a:lnTo>
                  <a:pt x="339877" y="339763"/>
                </a:lnTo>
                <a:lnTo>
                  <a:pt x="339877" y="271818"/>
                </a:lnTo>
                <a:close/>
              </a:path>
              <a:path w="476250" h="476250" extrusionOk="0">
                <a:moveTo>
                  <a:pt x="339877" y="135902"/>
                </a:moveTo>
                <a:lnTo>
                  <a:pt x="136017" y="135902"/>
                </a:lnTo>
                <a:lnTo>
                  <a:pt x="136017" y="203860"/>
                </a:lnTo>
                <a:lnTo>
                  <a:pt x="339877" y="203860"/>
                </a:lnTo>
                <a:lnTo>
                  <a:pt x="339877" y="135902"/>
                </a:lnTo>
                <a:close/>
              </a:path>
              <a:path w="476250" h="476250" extrusionOk="0">
                <a:moveTo>
                  <a:pt x="476250" y="0"/>
                </a:moveTo>
                <a:lnTo>
                  <a:pt x="407835" y="0"/>
                </a:lnTo>
                <a:lnTo>
                  <a:pt x="407670" y="0"/>
                </a:lnTo>
                <a:lnTo>
                  <a:pt x="407670" y="67957"/>
                </a:lnTo>
                <a:lnTo>
                  <a:pt x="407670" y="407720"/>
                </a:lnTo>
                <a:lnTo>
                  <a:pt x="68580" y="407720"/>
                </a:lnTo>
                <a:lnTo>
                  <a:pt x="68580" y="67957"/>
                </a:lnTo>
                <a:lnTo>
                  <a:pt x="407670" y="67957"/>
                </a:lnTo>
                <a:lnTo>
                  <a:pt x="407670" y="0"/>
                </a:lnTo>
                <a:lnTo>
                  <a:pt x="68580" y="0"/>
                </a:lnTo>
                <a:lnTo>
                  <a:pt x="68059" y="0"/>
                </a:lnTo>
                <a:lnTo>
                  <a:pt x="0" y="0"/>
                </a:lnTo>
                <a:lnTo>
                  <a:pt x="0" y="475678"/>
                </a:lnTo>
                <a:lnTo>
                  <a:pt x="68580" y="475678"/>
                </a:lnTo>
                <a:lnTo>
                  <a:pt x="407670" y="475678"/>
                </a:lnTo>
                <a:lnTo>
                  <a:pt x="476250" y="475678"/>
                </a:lnTo>
                <a:lnTo>
                  <a:pt x="476250" y="0"/>
                </a:lnTo>
                <a:close/>
              </a:path>
            </a:pathLst>
          </a:custGeom>
          <a:solidFill>
            <a:srgbClr val="000000"/>
          </a:solidFill>
        </p:spPr>
        <p:txBody>
          <a:bodyPr wrap="square" lIns="0" tIns="0" rIns="0" bIns="0" rtlCol="0"/>
          <a:lstStyle/>
          <a:p>
            <a:pPr>
              <a:defRPr/>
            </a:pPr>
            <a:endParaRPr dirty="0"/>
          </a:p>
        </p:txBody>
      </p:sp>
      <p:sp>
        <p:nvSpPr>
          <p:cNvPr id="7" name="object 7"/>
          <p:cNvSpPr/>
          <p:nvPr/>
        </p:nvSpPr>
        <p:spPr bwMode="auto">
          <a:xfrm>
            <a:off x="642492" y="3113640"/>
            <a:ext cx="476250" cy="612140"/>
          </a:xfrm>
          <a:custGeom>
            <a:avLst/>
            <a:gdLst/>
            <a:ahLst/>
            <a:cxnLst/>
            <a:rect l="l" t="t" r="r" b="b"/>
            <a:pathLst>
              <a:path w="476250" h="612139" extrusionOk="0">
                <a:moveTo>
                  <a:pt x="0" y="237837"/>
                </a:moveTo>
                <a:lnTo>
                  <a:pt x="3112" y="275939"/>
                </a:lnTo>
                <a:lnTo>
                  <a:pt x="12260" y="313007"/>
                </a:lnTo>
                <a:lnTo>
                  <a:pt x="27156" y="348160"/>
                </a:lnTo>
                <a:lnTo>
                  <a:pt x="47514" y="380513"/>
                </a:lnTo>
                <a:lnTo>
                  <a:pt x="101930" y="452979"/>
                </a:lnTo>
                <a:lnTo>
                  <a:pt x="101930" y="509652"/>
                </a:lnTo>
                <a:lnTo>
                  <a:pt x="109943" y="549319"/>
                </a:lnTo>
                <a:lnTo>
                  <a:pt x="131792" y="581720"/>
                </a:lnTo>
                <a:lnTo>
                  <a:pt x="164193" y="603569"/>
                </a:lnTo>
                <a:lnTo>
                  <a:pt x="203860" y="611582"/>
                </a:lnTo>
                <a:lnTo>
                  <a:pt x="271814" y="611582"/>
                </a:lnTo>
                <a:lnTo>
                  <a:pt x="311481" y="603569"/>
                </a:lnTo>
                <a:lnTo>
                  <a:pt x="343882" y="581720"/>
                </a:lnTo>
                <a:lnTo>
                  <a:pt x="365731" y="549319"/>
                </a:lnTo>
                <a:lnTo>
                  <a:pt x="373744" y="509652"/>
                </a:lnTo>
                <a:lnTo>
                  <a:pt x="373744" y="452979"/>
                </a:lnTo>
                <a:lnTo>
                  <a:pt x="428028" y="380513"/>
                </a:lnTo>
                <a:lnTo>
                  <a:pt x="448462" y="348160"/>
                </a:lnTo>
                <a:lnTo>
                  <a:pt x="463398" y="313007"/>
                </a:lnTo>
                <a:lnTo>
                  <a:pt x="472559" y="275939"/>
                </a:lnTo>
                <a:lnTo>
                  <a:pt x="475674" y="237837"/>
                </a:lnTo>
                <a:lnTo>
                  <a:pt x="470833" y="189969"/>
                </a:lnTo>
                <a:lnTo>
                  <a:pt x="456952" y="145355"/>
                </a:lnTo>
                <a:lnTo>
                  <a:pt x="434996" y="104959"/>
                </a:lnTo>
                <a:lnTo>
                  <a:pt x="407722" y="71916"/>
                </a:lnTo>
                <a:lnTo>
                  <a:pt x="407722" y="237837"/>
                </a:lnTo>
                <a:lnTo>
                  <a:pt x="405492" y="265056"/>
                </a:lnTo>
                <a:lnTo>
                  <a:pt x="398945" y="291540"/>
                </a:lnTo>
                <a:lnTo>
                  <a:pt x="388292" y="316656"/>
                </a:lnTo>
                <a:lnTo>
                  <a:pt x="373744" y="339768"/>
                </a:lnTo>
                <a:lnTo>
                  <a:pt x="322779" y="407722"/>
                </a:lnTo>
                <a:lnTo>
                  <a:pt x="305790" y="407722"/>
                </a:lnTo>
                <a:lnTo>
                  <a:pt x="305790" y="509652"/>
                </a:lnTo>
                <a:lnTo>
                  <a:pt x="271814" y="543628"/>
                </a:lnTo>
                <a:lnTo>
                  <a:pt x="203860" y="543628"/>
                </a:lnTo>
                <a:lnTo>
                  <a:pt x="190656" y="540951"/>
                </a:lnTo>
                <a:lnTo>
                  <a:pt x="179854" y="533657"/>
                </a:lnTo>
                <a:lnTo>
                  <a:pt x="172561" y="522855"/>
                </a:lnTo>
                <a:lnTo>
                  <a:pt x="169884" y="509652"/>
                </a:lnTo>
                <a:lnTo>
                  <a:pt x="169884" y="407722"/>
                </a:lnTo>
                <a:lnTo>
                  <a:pt x="152895" y="407722"/>
                </a:lnTo>
                <a:lnTo>
                  <a:pt x="101930" y="339768"/>
                </a:lnTo>
                <a:lnTo>
                  <a:pt x="76730" y="291540"/>
                </a:lnTo>
                <a:lnTo>
                  <a:pt x="67953" y="237837"/>
                </a:lnTo>
                <a:lnTo>
                  <a:pt x="67953" y="71915"/>
                </a:lnTo>
                <a:lnTo>
                  <a:pt x="40678" y="104959"/>
                </a:lnTo>
                <a:lnTo>
                  <a:pt x="18722" y="145355"/>
                </a:lnTo>
                <a:lnTo>
                  <a:pt x="4841" y="189969"/>
                </a:lnTo>
                <a:lnTo>
                  <a:pt x="0" y="237837"/>
                </a:lnTo>
                <a:close/>
              </a:path>
              <a:path w="476250" h="612139" extrusionOk="0">
                <a:moveTo>
                  <a:pt x="67953" y="71915"/>
                </a:moveTo>
                <a:lnTo>
                  <a:pt x="67953" y="237837"/>
                </a:lnTo>
                <a:lnTo>
                  <a:pt x="74030" y="192718"/>
                </a:lnTo>
                <a:lnTo>
                  <a:pt x="91175" y="152148"/>
                </a:lnTo>
                <a:lnTo>
                  <a:pt x="117757" y="117757"/>
                </a:lnTo>
                <a:lnTo>
                  <a:pt x="152148" y="91175"/>
                </a:lnTo>
                <a:lnTo>
                  <a:pt x="192718" y="74030"/>
                </a:lnTo>
                <a:lnTo>
                  <a:pt x="237837" y="67953"/>
                </a:lnTo>
                <a:lnTo>
                  <a:pt x="282956" y="74030"/>
                </a:lnTo>
                <a:lnTo>
                  <a:pt x="323526" y="91175"/>
                </a:lnTo>
                <a:lnTo>
                  <a:pt x="357917" y="117757"/>
                </a:lnTo>
                <a:lnTo>
                  <a:pt x="384500" y="152148"/>
                </a:lnTo>
                <a:lnTo>
                  <a:pt x="401645" y="192718"/>
                </a:lnTo>
                <a:lnTo>
                  <a:pt x="407722" y="237837"/>
                </a:lnTo>
                <a:lnTo>
                  <a:pt x="407722" y="71916"/>
                </a:lnTo>
                <a:lnTo>
                  <a:pt x="370715" y="40678"/>
                </a:lnTo>
                <a:lnTo>
                  <a:pt x="330319" y="18722"/>
                </a:lnTo>
                <a:lnTo>
                  <a:pt x="285705" y="4841"/>
                </a:lnTo>
                <a:lnTo>
                  <a:pt x="237837" y="0"/>
                </a:lnTo>
                <a:lnTo>
                  <a:pt x="189969" y="4841"/>
                </a:lnTo>
                <a:lnTo>
                  <a:pt x="145355" y="18722"/>
                </a:lnTo>
                <a:lnTo>
                  <a:pt x="104959" y="40678"/>
                </a:lnTo>
                <a:lnTo>
                  <a:pt x="69745" y="69745"/>
                </a:lnTo>
                <a:lnTo>
                  <a:pt x="67953" y="71915"/>
                </a:lnTo>
                <a:close/>
              </a:path>
              <a:path w="476250" h="612139" extrusionOk="0">
                <a:moveTo>
                  <a:pt x="135906" y="237837"/>
                </a:moveTo>
                <a:lnTo>
                  <a:pt x="140981" y="269456"/>
                </a:lnTo>
                <a:lnTo>
                  <a:pt x="155101" y="296981"/>
                </a:lnTo>
                <a:lnTo>
                  <a:pt x="176613" y="318857"/>
                </a:lnTo>
                <a:lnTo>
                  <a:pt x="203860" y="333529"/>
                </a:lnTo>
                <a:lnTo>
                  <a:pt x="203860" y="237837"/>
                </a:lnTo>
                <a:lnTo>
                  <a:pt x="206537" y="224633"/>
                </a:lnTo>
                <a:lnTo>
                  <a:pt x="213831" y="213831"/>
                </a:lnTo>
                <a:lnTo>
                  <a:pt x="224633" y="206537"/>
                </a:lnTo>
                <a:lnTo>
                  <a:pt x="237837" y="203860"/>
                </a:lnTo>
                <a:lnTo>
                  <a:pt x="251041" y="206537"/>
                </a:lnTo>
                <a:lnTo>
                  <a:pt x="261843" y="213831"/>
                </a:lnTo>
                <a:lnTo>
                  <a:pt x="269137" y="224633"/>
                </a:lnTo>
                <a:lnTo>
                  <a:pt x="271814" y="237837"/>
                </a:lnTo>
                <a:lnTo>
                  <a:pt x="271814" y="333529"/>
                </a:lnTo>
                <a:lnTo>
                  <a:pt x="299061" y="318857"/>
                </a:lnTo>
                <a:lnTo>
                  <a:pt x="320573" y="296981"/>
                </a:lnTo>
                <a:lnTo>
                  <a:pt x="334693" y="269456"/>
                </a:lnTo>
                <a:lnTo>
                  <a:pt x="339768" y="237837"/>
                </a:lnTo>
                <a:lnTo>
                  <a:pt x="331755" y="198170"/>
                </a:lnTo>
                <a:lnTo>
                  <a:pt x="309905" y="165769"/>
                </a:lnTo>
                <a:lnTo>
                  <a:pt x="277505" y="143919"/>
                </a:lnTo>
                <a:lnTo>
                  <a:pt x="237837" y="135906"/>
                </a:lnTo>
                <a:lnTo>
                  <a:pt x="198170" y="143919"/>
                </a:lnTo>
                <a:lnTo>
                  <a:pt x="165769" y="165769"/>
                </a:lnTo>
                <a:lnTo>
                  <a:pt x="143919" y="198170"/>
                </a:lnTo>
                <a:lnTo>
                  <a:pt x="135906" y="237837"/>
                </a:lnTo>
                <a:close/>
              </a:path>
              <a:path w="476250" h="612139" extrusionOk="0">
                <a:moveTo>
                  <a:pt x="169884" y="407722"/>
                </a:moveTo>
                <a:lnTo>
                  <a:pt x="169884" y="475674"/>
                </a:lnTo>
                <a:lnTo>
                  <a:pt x="305790" y="475674"/>
                </a:lnTo>
                <a:lnTo>
                  <a:pt x="305790" y="407722"/>
                </a:lnTo>
                <a:lnTo>
                  <a:pt x="271814" y="407722"/>
                </a:lnTo>
                <a:lnTo>
                  <a:pt x="271814" y="237837"/>
                </a:lnTo>
                <a:lnTo>
                  <a:pt x="269137" y="251041"/>
                </a:lnTo>
                <a:lnTo>
                  <a:pt x="261843" y="261843"/>
                </a:lnTo>
                <a:lnTo>
                  <a:pt x="251041" y="269137"/>
                </a:lnTo>
                <a:lnTo>
                  <a:pt x="237837" y="271814"/>
                </a:lnTo>
                <a:lnTo>
                  <a:pt x="224633" y="269137"/>
                </a:lnTo>
                <a:lnTo>
                  <a:pt x="213831" y="261843"/>
                </a:lnTo>
                <a:lnTo>
                  <a:pt x="206537" y="251041"/>
                </a:lnTo>
                <a:lnTo>
                  <a:pt x="203860" y="237837"/>
                </a:lnTo>
                <a:lnTo>
                  <a:pt x="203860" y="407722"/>
                </a:lnTo>
                <a:lnTo>
                  <a:pt x="169884" y="407722"/>
                </a:lnTo>
                <a:close/>
              </a:path>
            </a:pathLst>
          </a:custGeom>
          <a:solidFill>
            <a:srgbClr val="000000"/>
          </a:solidFill>
        </p:spPr>
        <p:txBody>
          <a:bodyPr wrap="square" lIns="0" tIns="0" rIns="0" bIns="0" rtlCol="0"/>
          <a:lstStyle/>
          <a:p>
            <a:pPr>
              <a:defRPr/>
            </a:pPr>
            <a:endParaRPr/>
          </a:p>
        </p:txBody>
      </p:sp>
      <p:grpSp>
        <p:nvGrpSpPr>
          <p:cNvPr id="8" name="object 8"/>
          <p:cNvGrpSpPr/>
          <p:nvPr/>
        </p:nvGrpSpPr>
        <p:grpSpPr bwMode="auto">
          <a:xfrm>
            <a:off x="2303740" y="2635875"/>
            <a:ext cx="544195" cy="544195"/>
            <a:chOff x="2205425" y="3147617"/>
            <a:chExt cx="544195" cy="544195"/>
          </a:xfrm>
        </p:grpSpPr>
        <p:sp>
          <p:nvSpPr>
            <p:cNvPr id="9" name="object 9"/>
            <p:cNvSpPr/>
            <p:nvPr/>
          </p:nvSpPr>
          <p:spPr bwMode="auto">
            <a:xfrm>
              <a:off x="2205425" y="3147617"/>
              <a:ext cx="544195" cy="544195"/>
            </a:xfrm>
            <a:custGeom>
              <a:avLst/>
              <a:gdLst/>
              <a:ahLst/>
              <a:cxnLst/>
              <a:rect l="l" t="t" r="r" b="b"/>
              <a:pathLst>
                <a:path w="544194" h="544195" extrusionOk="0">
                  <a:moveTo>
                    <a:pt x="0" y="271814"/>
                  </a:moveTo>
                  <a:lnTo>
                    <a:pt x="4388" y="320600"/>
                  </a:lnTo>
                  <a:lnTo>
                    <a:pt x="17037" y="366548"/>
                  </a:lnTo>
                  <a:lnTo>
                    <a:pt x="37171" y="408882"/>
                  </a:lnTo>
                  <a:lnTo>
                    <a:pt x="64017" y="446827"/>
                  </a:lnTo>
                  <a:lnTo>
                    <a:pt x="96801" y="479611"/>
                  </a:lnTo>
                  <a:lnTo>
                    <a:pt x="134746" y="506457"/>
                  </a:lnTo>
                  <a:lnTo>
                    <a:pt x="177080" y="526592"/>
                  </a:lnTo>
                  <a:lnTo>
                    <a:pt x="223027" y="539241"/>
                  </a:lnTo>
                  <a:lnTo>
                    <a:pt x="271814" y="543629"/>
                  </a:lnTo>
                  <a:lnTo>
                    <a:pt x="320600" y="539241"/>
                  </a:lnTo>
                  <a:lnTo>
                    <a:pt x="366548" y="526592"/>
                  </a:lnTo>
                  <a:lnTo>
                    <a:pt x="408881" y="506457"/>
                  </a:lnTo>
                  <a:lnTo>
                    <a:pt x="446827" y="479611"/>
                  </a:lnTo>
                  <a:lnTo>
                    <a:pt x="479610" y="446827"/>
                  </a:lnTo>
                  <a:lnTo>
                    <a:pt x="506456" y="408882"/>
                  </a:lnTo>
                  <a:lnTo>
                    <a:pt x="526591" y="366548"/>
                  </a:lnTo>
                  <a:lnTo>
                    <a:pt x="539240" y="320600"/>
                  </a:lnTo>
                  <a:lnTo>
                    <a:pt x="543628" y="271814"/>
                  </a:lnTo>
                  <a:lnTo>
                    <a:pt x="539240" y="223028"/>
                  </a:lnTo>
                  <a:lnTo>
                    <a:pt x="526591" y="177081"/>
                  </a:lnTo>
                  <a:lnTo>
                    <a:pt x="506456" y="134747"/>
                  </a:lnTo>
                  <a:lnTo>
                    <a:pt x="479610" y="96801"/>
                  </a:lnTo>
                  <a:lnTo>
                    <a:pt x="472622" y="89813"/>
                  </a:lnTo>
                  <a:lnTo>
                    <a:pt x="472622" y="305791"/>
                  </a:lnTo>
                  <a:lnTo>
                    <a:pt x="457897" y="354472"/>
                  </a:lnTo>
                  <a:lnTo>
                    <a:pt x="432188" y="397159"/>
                  </a:lnTo>
                  <a:lnTo>
                    <a:pt x="397159" y="432188"/>
                  </a:lnTo>
                  <a:lnTo>
                    <a:pt x="354472" y="457897"/>
                  </a:lnTo>
                  <a:lnTo>
                    <a:pt x="305791" y="472622"/>
                  </a:lnTo>
                  <a:lnTo>
                    <a:pt x="305791" y="407722"/>
                  </a:lnTo>
                  <a:lnTo>
                    <a:pt x="237837" y="407722"/>
                  </a:lnTo>
                  <a:lnTo>
                    <a:pt x="237837" y="472622"/>
                  </a:lnTo>
                  <a:lnTo>
                    <a:pt x="189156" y="457897"/>
                  </a:lnTo>
                  <a:lnTo>
                    <a:pt x="146469" y="432188"/>
                  </a:lnTo>
                  <a:lnTo>
                    <a:pt x="111440" y="397159"/>
                  </a:lnTo>
                  <a:lnTo>
                    <a:pt x="85731" y="354472"/>
                  </a:lnTo>
                  <a:lnTo>
                    <a:pt x="71005" y="305791"/>
                  </a:lnTo>
                  <a:lnTo>
                    <a:pt x="71005" y="89813"/>
                  </a:lnTo>
                  <a:lnTo>
                    <a:pt x="64017" y="96801"/>
                  </a:lnTo>
                  <a:lnTo>
                    <a:pt x="37171" y="134747"/>
                  </a:lnTo>
                  <a:lnTo>
                    <a:pt x="17037" y="177081"/>
                  </a:lnTo>
                  <a:lnTo>
                    <a:pt x="4388" y="223028"/>
                  </a:lnTo>
                  <a:lnTo>
                    <a:pt x="0" y="271814"/>
                  </a:lnTo>
                  <a:close/>
                </a:path>
                <a:path w="544194" h="544195" extrusionOk="0">
                  <a:moveTo>
                    <a:pt x="407722" y="237837"/>
                  </a:moveTo>
                  <a:lnTo>
                    <a:pt x="407722" y="305791"/>
                  </a:lnTo>
                  <a:lnTo>
                    <a:pt x="472622" y="305791"/>
                  </a:lnTo>
                  <a:lnTo>
                    <a:pt x="472622" y="237837"/>
                  </a:lnTo>
                  <a:lnTo>
                    <a:pt x="407722" y="237837"/>
                  </a:lnTo>
                  <a:close/>
                </a:path>
                <a:path w="544194" h="544195" extrusionOk="0">
                  <a:moveTo>
                    <a:pt x="71005" y="89813"/>
                  </a:moveTo>
                  <a:lnTo>
                    <a:pt x="71005" y="237837"/>
                  </a:lnTo>
                  <a:lnTo>
                    <a:pt x="85731" y="189156"/>
                  </a:lnTo>
                  <a:lnTo>
                    <a:pt x="111440" y="146469"/>
                  </a:lnTo>
                  <a:lnTo>
                    <a:pt x="146469" y="111441"/>
                  </a:lnTo>
                  <a:lnTo>
                    <a:pt x="189156" y="85732"/>
                  </a:lnTo>
                  <a:lnTo>
                    <a:pt x="237837" y="71006"/>
                  </a:lnTo>
                  <a:lnTo>
                    <a:pt x="237837" y="135907"/>
                  </a:lnTo>
                  <a:lnTo>
                    <a:pt x="305791" y="135907"/>
                  </a:lnTo>
                  <a:lnTo>
                    <a:pt x="305791" y="71006"/>
                  </a:lnTo>
                  <a:lnTo>
                    <a:pt x="354472" y="85732"/>
                  </a:lnTo>
                  <a:lnTo>
                    <a:pt x="397159" y="111441"/>
                  </a:lnTo>
                  <a:lnTo>
                    <a:pt x="432188" y="146469"/>
                  </a:lnTo>
                  <a:lnTo>
                    <a:pt x="457897" y="189156"/>
                  </a:lnTo>
                  <a:lnTo>
                    <a:pt x="472622" y="237837"/>
                  </a:lnTo>
                  <a:lnTo>
                    <a:pt x="472622" y="89813"/>
                  </a:lnTo>
                  <a:lnTo>
                    <a:pt x="408881" y="37172"/>
                  </a:lnTo>
                  <a:lnTo>
                    <a:pt x="366548" y="17037"/>
                  </a:lnTo>
                  <a:lnTo>
                    <a:pt x="320600" y="4388"/>
                  </a:lnTo>
                  <a:lnTo>
                    <a:pt x="271814" y="0"/>
                  </a:lnTo>
                  <a:lnTo>
                    <a:pt x="223027" y="4388"/>
                  </a:lnTo>
                  <a:lnTo>
                    <a:pt x="177080" y="17037"/>
                  </a:lnTo>
                  <a:lnTo>
                    <a:pt x="134746" y="37172"/>
                  </a:lnTo>
                  <a:lnTo>
                    <a:pt x="96801" y="64018"/>
                  </a:lnTo>
                  <a:lnTo>
                    <a:pt x="71005" y="89813"/>
                  </a:lnTo>
                  <a:close/>
                </a:path>
                <a:path w="544194" h="544195" extrusionOk="0">
                  <a:moveTo>
                    <a:pt x="71005" y="237837"/>
                  </a:moveTo>
                  <a:lnTo>
                    <a:pt x="71005" y="305791"/>
                  </a:lnTo>
                  <a:lnTo>
                    <a:pt x="135907" y="305791"/>
                  </a:lnTo>
                  <a:lnTo>
                    <a:pt x="135907" y="237837"/>
                  </a:lnTo>
                  <a:lnTo>
                    <a:pt x="71005" y="237837"/>
                  </a:lnTo>
                  <a:close/>
                </a:path>
              </a:pathLst>
            </a:custGeom>
            <a:solidFill>
              <a:srgbClr val="000000"/>
            </a:solidFill>
          </p:spPr>
          <p:txBody>
            <a:bodyPr wrap="square" lIns="0" tIns="0" rIns="0" bIns="0" rtlCol="0"/>
            <a:lstStyle/>
            <a:p>
              <a:pPr>
                <a:defRPr/>
              </a:pPr>
              <a:endParaRPr/>
            </a:p>
          </p:txBody>
        </p:sp>
        <p:pic>
          <p:nvPicPr>
            <p:cNvPr id="10" name="object 10"/>
            <p:cNvPicPr/>
            <p:nvPr/>
          </p:nvPicPr>
          <p:blipFill>
            <a:blip r:embed="rId3"/>
            <a:stretch/>
          </p:blipFill>
          <p:spPr bwMode="auto">
            <a:xfrm>
              <a:off x="2409286" y="3293479"/>
              <a:ext cx="193907" cy="159929"/>
            </a:xfrm>
            <a:prstGeom prst="rect">
              <a:avLst/>
            </a:prstGeom>
          </p:spPr>
        </p:pic>
      </p:grpSp>
      <p:sp>
        <p:nvSpPr>
          <p:cNvPr id="11" name="object 11"/>
          <p:cNvSpPr/>
          <p:nvPr/>
        </p:nvSpPr>
        <p:spPr bwMode="auto">
          <a:xfrm>
            <a:off x="2137471" y="2034506"/>
            <a:ext cx="521970" cy="474980"/>
          </a:xfrm>
          <a:custGeom>
            <a:avLst/>
            <a:gdLst/>
            <a:ahLst/>
            <a:cxnLst/>
            <a:rect l="l" t="t" r="r" b="b"/>
            <a:pathLst>
              <a:path w="521969" h="474980" extrusionOk="0">
                <a:moveTo>
                  <a:pt x="0" y="61981"/>
                </a:moveTo>
                <a:lnTo>
                  <a:pt x="44248" y="83228"/>
                </a:lnTo>
                <a:lnTo>
                  <a:pt x="87035" y="106752"/>
                </a:lnTo>
                <a:lnTo>
                  <a:pt x="128297" y="132492"/>
                </a:lnTo>
                <a:lnTo>
                  <a:pt x="167968" y="160390"/>
                </a:lnTo>
                <a:lnTo>
                  <a:pt x="205983" y="190384"/>
                </a:lnTo>
                <a:lnTo>
                  <a:pt x="242277" y="222416"/>
                </a:lnTo>
                <a:lnTo>
                  <a:pt x="276784" y="256425"/>
                </a:lnTo>
                <a:lnTo>
                  <a:pt x="309440" y="292352"/>
                </a:lnTo>
                <a:lnTo>
                  <a:pt x="340178" y="330136"/>
                </a:lnTo>
                <a:lnTo>
                  <a:pt x="368935" y="369718"/>
                </a:lnTo>
                <a:lnTo>
                  <a:pt x="395644" y="411039"/>
                </a:lnTo>
                <a:lnTo>
                  <a:pt x="434398" y="474878"/>
                </a:lnTo>
                <a:lnTo>
                  <a:pt x="521862" y="199878"/>
                </a:lnTo>
                <a:lnTo>
                  <a:pt x="457094" y="179174"/>
                </a:lnTo>
                <a:lnTo>
                  <a:pt x="413826" y="315347"/>
                </a:lnTo>
                <a:lnTo>
                  <a:pt x="383278" y="274946"/>
                </a:lnTo>
                <a:lnTo>
                  <a:pt x="350763" y="236363"/>
                </a:lnTo>
                <a:lnTo>
                  <a:pt x="316347" y="199654"/>
                </a:lnTo>
                <a:lnTo>
                  <a:pt x="280094" y="164878"/>
                </a:lnTo>
                <a:lnTo>
                  <a:pt x="242068" y="132090"/>
                </a:lnTo>
                <a:lnTo>
                  <a:pt x="202334" y="101350"/>
                </a:lnTo>
                <a:lnTo>
                  <a:pt x="160956" y="72713"/>
                </a:lnTo>
                <a:lnTo>
                  <a:pt x="117999" y="46237"/>
                </a:lnTo>
                <a:lnTo>
                  <a:pt x="73527" y="21981"/>
                </a:lnTo>
                <a:lnTo>
                  <a:pt x="27605" y="0"/>
                </a:lnTo>
                <a:lnTo>
                  <a:pt x="0" y="61981"/>
                </a:lnTo>
                <a:close/>
              </a:path>
            </a:pathLst>
          </a:custGeom>
          <a:solidFill>
            <a:srgbClr val="000000"/>
          </a:solidFill>
        </p:spPr>
        <p:txBody>
          <a:bodyPr wrap="square" lIns="0" tIns="0" rIns="0" bIns="0" rtlCol="0"/>
          <a:lstStyle/>
          <a:p>
            <a:pPr>
              <a:defRPr/>
            </a:pPr>
            <a:endParaRPr/>
          </a:p>
        </p:txBody>
      </p:sp>
      <p:sp>
        <p:nvSpPr>
          <p:cNvPr id="12" name="object 12"/>
          <p:cNvSpPr/>
          <p:nvPr/>
        </p:nvSpPr>
        <p:spPr bwMode="auto">
          <a:xfrm>
            <a:off x="892148" y="2054902"/>
            <a:ext cx="474980" cy="521970"/>
          </a:xfrm>
          <a:custGeom>
            <a:avLst/>
            <a:gdLst/>
            <a:ahLst/>
            <a:cxnLst/>
            <a:rect l="l" t="t" r="r" b="b"/>
            <a:pathLst>
              <a:path w="474980" h="521969" extrusionOk="0">
                <a:moveTo>
                  <a:pt x="0" y="494256"/>
                </a:moveTo>
                <a:lnTo>
                  <a:pt x="62114" y="521863"/>
                </a:lnTo>
                <a:lnTo>
                  <a:pt x="83328" y="477615"/>
                </a:lnTo>
                <a:lnTo>
                  <a:pt x="106825" y="434827"/>
                </a:lnTo>
                <a:lnTo>
                  <a:pt x="132544" y="393565"/>
                </a:lnTo>
                <a:lnTo>
                  <a:pt x="160425" y="353894"/>
                </a:lnTo>
                <a:lnTo>
                  <a:pt x="190407" y="315879"/>
                </a:lnTo>
                <a:lnTo>
                  <a:pt x="222430" y="279585"/>
                </a:lnTo>
                <a:lnTo>
                  <a:pt x="256433" y="245078"/>
                </a:lnTo>
                <a:lnTo>
                  <a:pt x="292356" y="212422"/>
                </a:lnTo>
                <a:lnTo>
                  <a:pt x="330138" y="181684"/>
                </a:lnTo>
                <a:lnTo>
                  <a:pt x="369720" y="152927"/>
                </a:lnTo>
                <a:lnTo>
                  <a:pt x="411040" y="126218"/>
                </a:lnTo>
                <a:lnTo>
                  <a:pt x="474879" y="87463"/>
                </a:lnTo>
                <a:lnTo>
                  <a:pt x="199746" y="0"/>
                </a:lnTo>
                <a:lnTo>
                  <a:pt x="179307" y="64768"/>
                </a:lnTo>
                <a:lnTo>
                  <a:pt x="315347" y="108036"/>
                </a:lnTo>
                <a:lnTo>
                  <a:pt x="274947" y="138584"/>
                </a:lnTo>
                <a:lnTo>
                  <a:pt x="236364" y="171099"/>
                </a:lnTo>
                <a:lnTo>
                  <a:pt x="199655" y="205515"/>
                </a:lnTo>
                <a:lnTo>
                  <a:pt x="164879" y="241769"/>
                </a:lnTo>
                <a:lnTo>
                  <a:pt x="132091" y="279794"/>
                </a:lnTo>
                <a:lnTo>
                  <a:pt x="101351" y="319529"/>
                </a:lnTo>
                <a:lnTo>
                  <a:pt x="72714" y="360906"/>
                </a:lnTo>
                <a:lnTo>
                  <a:pt x="46238" y="403863"/>
                </a:lnTo>
                <a:lnTo>
                  <a:pt x="21981" y="448334"/>
                </a:lnTo>
                <a:lnTo>
                  <a:pt x="0" y="494256"/>
                </a:lnTo>
                <a:close/>
              </a:path>
            </a:pathLst>
          </a:custGeom>
          <a:solidFill>
            <a:srgbClr val="000000"/>
          </a:solidFill>
        </p:spPr>
        <p:txBody>
          <a:bodyPr wrap="square" lIns="0" tIns="0" rIns="0" bIns="0" rtlCol="0"/>
          <a:lstStyle/>
          <a:p>
            <a:pPr>
              <a:defRPr/>
            </a:pPr>
            <a:endParaRPr dirty="0"/>
          </a:p>
        </p:txBody>
      </p:sp>
      <p:sp>
        <p:nvSpPr>
          <p:cNvPr id="13" name="object 13"/>
          <p:cNvSpPr/>
          <p:nvPr/>
        </p:nvSpPr>
        <p:spPr bwMode="auto">
          <a:xfrm>
            <a:off x="990132" y="3538226"/>
            <a:ext cx="521970" cy="474980"/>
          </a:xfrm>
          <a:custGeom>
            <a:avLst/>
            <a:gdLst/>
            <a:ahLst/>
            <a:cxnLst/>
            <a:rect l="l" t="t" r="r" b="b"/>
            <a:pathLst>
              <a:path w="521969" h="474979" extrusionOk="0">
                <a:moveTo>
                  <a:pt x="0" y="274999"/>
                </a:moveTo>
                <a:lnTo>
                  <a:pt x="64767" y="295704"/>
                </a:lnTo>
                <a:lnTo>
                  <a:pt x="108035" y="159531"/>
                </a:lnTo>
                <a:lnTo>
                  <a:pt x="138583" y="199931"/>
                </a:lnTo>
                <a:lnTo>
                  <a:pt x="171098" y="238514"/>
                </a:lnTo>
                <a:lnTo>
                  <a:pt x="205514" y="275222"/>
                </a:lnTo>
                <a:lnTo>
                  <a:pt x="241767" y="309999"/>
                </a:lnTo>
                <a:lnTo>
                  <a:pt x="279793" y="342786"/>
                </a:lnTo>
                <a:lnTo>
                  <a:pt x="319528" y="373527"/>
                </a:lnTo>
                <a:lnTo>
                  <a:pt x="360905" y="402164"/>
                </a:lnTo>
                <a:lnTo>
                  <a:pt x="403862" y="428640"/>
                </a:lnTo>
                <a:lnTo>
                  <a:pt x="448334" y="452897"/>
                </a:lnTo>
                <a:lnTo>
                  <a:pt x="494256" y="474878"/>
                </a:lnTo>
                <a:lnTo>
                  <a:pt x="521862" y="412763"/>
                </a:lnTo>
                <a:lnTo>
                  <a:pt x="477613" y="391549"/>
                </a:lnTo>
                <a:lnTo>
                  <a:pt x="434826" y="368052"/>
                </a:lnTo>
                <a:lnTo>
                  <a:pt x="393564" y="342333"/>
                </a:lnTo>
                <a:lnTo>
                  <a:pt x="353893" y="314452"/>
                </a:lnTo>
                <a:lnTo>
                  <a:pt x="315878" y="284471"/>
                </a:lnTo>
                <a:lnTo>
                  <a:pt x="279584" y="252448"/>
                </a:lnTo>
                <a:lnTo>
                  <a:pt x="245077" y="218445"/>
                </a:lnTo>
                <a:lnTo>
                  <a:pt x="212422" y="182522"/>
                </a:lnTo>
                <a:lnTo>
                  <a:pt x="181684" y="144740"/>
                </a:lnTo>
                <a:lnTo>
                  <a:pt x="152927" y="105159"/>
                </a:lnTo>
                <a:lnTo>
                  <a:pt x="126218" y="63839"/>
                </a:lnTo>
                <a:lnTo>
                  <a:pt x="87463" y="0"/>
                </a:lnTo>
                <a:lnTo>
                  <a:pt x="0" y="274999"/>
                </a:lnTo>
                <a:close/>
              </a:path>
            </a:pathLst>
          </a:custGeom>
          <a:solidFill>
            <a:srgbClr val="000000"/>
          </a:solidFill>
        </p:spPr>
        <p:txBody>
          <a:bodyPr wrap="square" lIns="0" tIns="0" rIns="0" bIns="0" rtlCol="0"/>
          <a:lstStyle/>
          <a:p>
            <a:pPr>
              <a:defRPr/>
            </a:pPr>
            <a:endParaRPr/>
          </a:p>
        </p:txBody>
      </p:sp>
      <p:sp>
        <p:nvSpPr>
          <p:cNvPr id="14" name="object 14"/>
          <p:cNvSpPr/>
          <p:nvPr/>
        </p:nvSpPr>
        <p:spPr bwMode="auto">
          <a:xfrm>
            <a:off x="2152100" y="3437927"/>
            <a:ext cx="474980" cy="521970"/>
          </a:xfrm>
          <a:custGeom>
            <a:avLst/>
            <a:gdLst/>
            <a:ahLst/>
            <a:cxnLst/>
            <a:rect l="l" t="t" r="r" b="b"/>
            <a:pathLst>
              <a:path w="474980" h="521970" extrusionOk="0">
                <a:moveTo>
                  <a:pt x="0" y="434398"/>
                </a:moveTo>
                <a:lnTo>
                  <a:pt x="275132" y="521863"/>
                </a:lnTo>
                <a:lnTo>
                  <a:pt x="295572" y="457094"/>
                </a:lnTo>
                <a:lnTo>
                  <a:pt x="159532" y="413826"/>
                </a:lnTo>
                <a:lnTo>
                  <a:pt x="199932" y="383278"/>
                </a:lnTo>
                <a:lnTo>
                  <a:pt x="238515" y="350763"/>
                </a:lnTo>
                <a:lnTo>
                  <a:pt x="275223" y="316347"/>
                </a:lnTo>
                <a:lnTo>
                  <a:pt x="310000" y="280094"/>
                </a:lnTo>
                <a:lnTo>
                  <a:pt x="342787" y="242068"/>
                </a:lnTo>
                <a:lnTo>
                  <a:pt x="373528" y="202334"/>
                </a:lnTo>
                <a:lnTo>
                  <a:pt x="402165" y="160956"/>
                </a:lnTo>
                <a:lnTo>
                  <a:pt x="428641" y="117999"/>
                </a:lnTo>
                <a:lnTo>
                  <a:pt x="452898" y="73527"/>
                </a:lnTo>
                <a:lnTo>
                  <a:pt x="474879" y="27605"/>
                </a:lnTo>
                <a:lnTo>
                  <a:pt x="412898" y="0"/>
                </a:lnTo>
                <a:lnTo>
                  <a:pt x="391650" y="44248"/>
                </a:lnTo>
                <a:lnTo>
                  <a:pt x="368126" y="87035"/>
                </a:lnTo>
                <a:lnTo>
                  <a:pt x="342386" y="128297"/>
                </a:lnTo>
                <a:lnTo>
                  <a:pt x="314488" y="167969"/>
                </a:lnTo>
                <a:lnTo>
                  <a:pt x="284493" y="205984"/>
                </a:lnTo>
                <a:lnTo>
                  <a:pt x="252462" y="242277"/>
                </a:lnTo>
                <a:lnTo>
                  <a:pt x="218452" y="276785"/>
                </a:lnTo>
                <a:lnTo>
                  <a:pt x="182526" y="309440"/>
                </a:lnTo>
                <a:lnTo>
                  <a:pt x="144741" y="340179"/>
                </a:lnTo>
                <a:lnTo>
                  <a:pt x="105159" y="368935"/>
                </a:lnTo>
                <a:lnTo>
                  <a:pt x="63839" y="395644"/>
                </a:lnTo>
                <a:lnTo>
                  <a:pt x="0" y="434398"/>
                </a:lnTo>
                <a:close/>
              </a:path>
            </a:pathLst>
          </a:custGeom>
          <a:solidFill>
            <a:srgbClr val="000000"/>
          </a:solidFill>
        </p:spPr>
        <p:txBody>
          <a:bodyPr wrap="square" lIns="0" tIns="0" rIns="0" bIns="0" rtlCol="0"/>
          <a:lstStyle/>
          <a:p>
            <a:pPr>
              <a:defRPr/>
            </a:pPr>
            <a:endParaRPr/>
          </a:p>
        </p:txBody>
      </p:sp>
      <p:grpSp>
        <p:nvGrpSpPr>
          <p:cNvPr id="15" name="object 15"/>
          <p:cNvGrpSpPr/>
          <p:nvPr/>
        </p:nvGrpSpPr>
        <p:grpSpPr bwMode="auto">
          <a:xfrm>
            <a:off x="4599119" y="3162137"/>
            <a:ext cx="2032000" cy="2037714"/>
            <a:chOff x="5794350" y="3779999"/>
            <a:chExt cx="2032000" cy="2037714"/>
          </a:xfrm>
        </p:grpSpPr>
        <p:sp>
          <p:nvSpPr>
            <p:cNvPr id="16" name="object 16"/>
            <p:cNvSpPr/>
            <p:nvPr/>
          </p:nvSpPr>
          <p:spPr bwMode="auto">
            <a:xfrm>
              <a:off x="5794349" y="3780009"/>
              <a:ext cx="2032000" cy="2037714"/>
            </a:xfrm>
            <a:custGeom>
              <a:avLst/>
              <a:gdLst/>
              <a:ahLst/>
              <a:cxnLst/>
              <a:rect l="l" t="t" r="r" b="b"/>
              <a:pathLst>
                <a:path w="2032000" h="2037714" extrusionOk="0">
                  <a:moveTo>
                    <a:pt x="1198473" y="601751"/>
                  </a:moveTo>
                  <a:lnTo>
                    <a:pt x="1187551" y="558025"/>
                  </a:lnTo>
                  <a:lnTo>
                    <a:pt x="1166888" y="518858"/>
                  </a:lnTo>
                  <a:lnTo>
                    <a:pt x="1137793" y="485787"/>
                  </a:lnTo>
                  <a:lnTo>
                    <a:pt x="1101598" y="460298"/>
                  </a:lnTo>
                  <a:lnTo>
                    <a:pt x="1059611" y="443890"/>
                  </a:lnTo>
                  <a:lnTo>
                    <a:pt x="1013167" y="438086"/>
                  </a:lnTo>
                  <a:lnTo>
                    <a:pt x="966724" y="443890"/>
                  </a:lnTo>
                  <a:lnTo>
                    <a:pt x="924737" y="460298"/>
                  </a:lnTo>
                  <a:lnTo>
                    <a:pt x="888542" y="485787"/>
                  </a:lnTo>
                  <a:lnTo>
                    <a:pt x="859447" y="518858"/>
                  </a:lnTo>
                  <a:lnTo>
                    <a:pt x="838784" y="558025"/>
                  </a:lnTo>
                  <a:lnTo>
                    <a:pt x="827862" y="601751"/>
                  </a:lnTo>
                  <a:lnTo>
                    <a:pt x="828027" y="648538"/>
                  </a:lnTo>
                  <a:lnTo>
                    <a:pt x="893533" y="1159306"/>
                  </a:lnTo>
                  <a:lnTo>
                    <a:pt x="906957" y="1201102"/>
                  </a:lnTo>
                  <a:lnTo>
                    <a:pt x="933500" y="1234465"/>
                  </a:lnTo>
                  <a:lnTo>
                    <a:pt x="969975" y="1256550"/>
                  </a:lnTo>
                  <a:lnTo>
                    <a:pt x="1013167" y="1264539"/>
                  </a:lnTo>
                  <a:lnTo>
                    <a:pt x="1056347" y="1256550"/>
                  </a:lnTo>
                  <a:lnTo>
                    <a:pt x="1092796" y="1234465"/>
                  </a:lnTo>
                  <a:lnTo>
                    <a:pt x="1119314" y="1201102"/>
                  </a:lnTo>
                  <a:lnTo>
                    <a:pt x="1132725" y="1159306"/>
                  </a:lnTo>
                  <a:lnTo>
                    <a:pt x="1198308" y="648538"/>
                  </a:lnTo>
                  <a:lnTo>
                    <a:pt x="1198473" y="601751"/>
                  </a:lnTo>
                  <a:close/>
                </a:path>
                <a:path w="2032000" h="2037714" extrusionOk="0">
                  <a:moveTo>
                    <a:pt x="2032000" y="876896"/>
                  </a:moveTo>
                  <a:lnTo>
                    <a:pt x="1981200" y="697141"/>
                  </a:lnTo>
                  <a:lnTo>
                    <a:pt x="1955800" y="612216"/>
                  </a:lnTo>
                  <a:lnTo>
                    <a:pt x="1930400" y="571157"/>
                  </a:lnTo>
                  <a:lnTo>
                    <a:pt x="1917700" y="531114"/>
                  </a:lnTo>
                  <a:lnTo>
                    <a:pt x="1905000" y="511619"/>
                  </a:lnTo>
                  <a:lnTo>
                    <a:pt x="1905000" y="970508"/>
                  </a:lnTo>
                  <a:lnTo>
                    <a:pt x="1905000" y="1067130"/>
                  </a:lnTo>
                  <a:lnTo>
                    <a:pt x="1892300" y="1114780"/>
                  </a:lnTo>
                  <a:lnTo>
                    <a:pt x="1892300" y="1161669"/>
                  </a:lnTo>
                  <a:lnTo>
                    <a:pt x="1854200" y="1297254"/>
                  </a:lnTo>
                  <a:lnTo>
                    <a:pt x="1828800" y="1382699"/>
                  </a:lnTo>
                  <a:lnTo>
                    <a:pt x="1803400" y="1423733"/>
                  </a:lnTo>
                  <a:lnTo>
                    <a:pt x="1778000" y="1463560"/>
                  </a:lnTo>
                  <a:lnTo>
                    <a:pt x="1752600" y="1502105"/>
                  </a:lnTo>
                  <a:lnTo>
                    <a:pt x="1727200" y="1539290"/>
                  </a:lnTo>
                  <a:lnTo>
                    <a:pt x="1701800" y="1575066"/>
                  </a:lnTo>
                  <a:lnTo>
                    <a:pt x="1676400" y="1609356"/>
                  </a:lnTo>
                  <a:lnTo>
                    <a:pt x="1638300" y="1642084"/>
                  </a:lnTo>
                  <a:lnTo>
                    <a:pt x="1612900" y="1673199"/>
                  </a:lnTo>
                  <a:lnTo>
                    <a:pt x="1574800" y="1702625"/>
                  </a:lnTo>
                  <a:lnTo>
                    <a:pt x="1536700" y="1730298"/>
                  </a:lnTo>
                  <a:lnTo>
                    <a:pt x="1498600" y="1756143"/>
                  </a:lnTo>
                  <a:lnTo>
                    <a:pt x="1460500" y="1780095"/>
                  </a:lnTo>
                  <a:lnTo>
                    <a:pt x="1422400" y="1802091"/>
                  </a:lnTo>
                  <a:lnTo>
                    <a:pt x="1384300" y="1822056"/>
                  </a:lnTo>
                  <a:lnTo>
                    <a:pt x="1346200" y="1839925"/>
                  </a:lnTo>
                  <a:lnTo>
                    <a:pt x="1295400" y="1855635"/>
                  </a:lnTo>
                  <a:lnTo>
                    <a:pt x="1257300" y="1869109"/>
                  </a:lnTo>
                  <a:lnTo>
                    <a:pt x="1206500" y="1880298"/>
                  </a:lnTo>
                  <a:lnTo>
                    <a:pt x="1168400" y="1889099"/>
                  </a:lnTo>
                  <a:lnTo>
                    <a:pt x="1117600" y="1895487"/>
                  </a:lnTo>
                  <a:lnTo>
                    <a:pt x="1066800" y="1899361"/>
                  </a:lnTo>
                  <a:lnTo>
                    <a:pt x="1016000" y="1900669"/>
                  </a:lnTo>
                  <a:lnTo>
                    <a:pt x="965200" y="1899361"/>
                  </a:lnTo>
                  <a:lnTo>
                    <a:pt x="927100" y="1895487"/>
                  </a:lnTo>
                  <a:lnTo>
                    <a:pt x="876300" y="1889099"/>
                  </a:lnTo>
                  <a:lnTo>
                    <a:pt x="825500" y="1880298"/>
                  </a:lnTo>
                  <a:lnTo>
                    <a:pt x="787400" y="1869109"/>
                  </a:lnTo>
                  <a:lnTo>
                    <a:pt x="736600" y="1855635"/>
                  </a:lnTo>
                  <a:lnTo>
                    <a:pt x="698500" y="1839925"/>
                  </a:lnTo>
                  <a:lnTo>
                    <a:pt x="660400" y="1822056"/>
                  </a:lnTo>
                  <a:lnTo>
                    <a:pt x="609600" y="1802091"/>
                  </a:lnTo>
                  <a:lnTo>
                    <a:pt x="571500" y="1780095"/>
                  </a:lnTo>
                  <a:lnTo>
                    <a:pt x="533400" y="1756143"/>
                  </a:lnTo>
                  <a:lnTo>
                    <a:pt x="495300" y="1730298"/>
                  </a:lnTo>
                  <a:lnTo>
                    <a:pt x="457200" y="1702625"/>
                  </a:lnTo>
                  <a:lnTo>
                    <a:pt x="431800" y="1673199"/>
                  </a:lnTo>
                  <a:lnTo>
                    <a:pt x="393700" y="1642084"/>
                  </a:lnTo>
                  <a:lnTo>
                    <a:pt x="368300" y="1609356"/>
                  </a:lnTo>
                  <a:lnTo>
                    <a:pt x="330200" y="1575066"/>
                  </a:lnTo>
                  <a:lnTo>
                    <a:pt x="304800" y="1539290"/>
                  </a:lnTo>
                  <a:lnTo>
                    <a:pt x="279400" y="1502105"/>
                  </a:lnTo>
                  <a:lnTo>
                    <a:pt x="254000" y="1463560"/>
                  </a:lnTo>
                  <a:lnTo>
                    <a:pt x="241300" y="1423733"/>
                  </a:lnTo>
                  <a:lnTo>
                    <a:pt x="215900" y="1382699"/>
                  </a:lnTo>
                  <a:lnTo>
                    <a:pt x="203200" y="1340523"/>
                  </a:lnTo>
                  <a:lnTo>
                    <a:pt x="177800" y="1297254"/>
                  </a:lnTo>
                  <a:lnTo>
                    <a:pt x="152400" y="1207770"/>
                  </a:lnTo>
                  <a:lnTo>
                    <a:pt x="152400" y="1161669"/>
                  </a:lnTo>
                  <a:lnTo>
                    <a:pt x="139700" y="1114780"/>
                  </a:lnTo>
                  <a:lnTo>
                    <a:pt x="139700" y="922870"/>
                  </a:lnTo>
                  <a:lnTo>
                    <a:pt x="152400" y="875969"/>
                  </a:lnTo>
                  <a:lnTo>
                    <a:pt x="152400" y="829881"/>
                  </a:lnTo>
                  <a:lnTo>
                    <a:pt x="177800" y="740397"/>
                  </a:lnTo>
                  <a:lnTo>
                    <a:pt x="203200" y="697128"/>
                  </a:lnTo>
                  <a:lnTo>
                    <a:pt x="215900" y="654951"/>
                  </a:lnTo>
                  <a:lnTo>
                    <a:pt x="241300" y="613905"/>
                  </a:lnTo>
                  <a:lnTo>
                    <a:pt x="254000" y="574090"/>
                  </a:lnTo>
                  <a:lnTo>
                    <a:pt x="279400" y="535546"/>
                  </a:lnTo>
                  <a:lnTo>
                    <a:pt x="304800" y="498360"/>
                  </a:lnTo>
                  <a:lnTo>
                    <a:pt x="330200" y="462584"/>
                  </a:lnTo>
                  <a:lnTo>
                    <a:pt x="368300" y="428294"/>
                  </a:lnTo>
                  <a:lnTo>
                    <a:pt x="393700" y="395554"/>
                  </a:lnTo>
                  <a:lnTo>
                    <a:pt x="431800" y="364439"/>
                  </a:lnTo>
                  <a:lnTo>
                    <a:pt x="457200" y="335013"/>
                  </a:lnTo>
                  <a:lnTo>
                    <a:pt x="495300" y="307352"/>
                  </a:lnTo>
                  <a:lnTo>
                    <a:pt x="533400" y="281508"/>
                  </a:lnTo>
                  <a:lnTo>
                    <a:pt x="571500" y="257556"/>
                  </a:lnTo>
                  <a:lnTo>
                    <a:pt x="609600" y="235559"/>
                  </a:lnTo>
                  <a:lnTo>
                    <a:pt x="660400" y="215595"/>
                  </a:lnTo>
                  <a:lnTo>
                    <a:pt x="698500" y="197726"/>
                  </a:lnTo>
                  <a:lnTo>
                    <a:pt x="736600" y="182016"/>
                  </a:lnTo>
                  <a:lnTo>
                    <a:pt x="787400" y="168529"/>
                  </a:lnTo>
                  <a:lnTo>
                    <a:pt x="825500" y="157353"/>
                  </a:lnTo>
                  <a:lnTo>
                    <a:pt x="876300" y="148539"/>
                  </a:lnTo>
                  <a:lnTo>
                    <a:pt x="927100" y="142163"/>
                  </a:lnTo>
                  <a:lnTo>
                    <a:pt x="965200" y="138290"/>
                  </a:lnTo>
                  <a:lnTo>
                    <a:pt x="1016000" y="136982"/>
                  </a:lnTo>
                  <a:lnTo>
                    <a:pt x="1066800" y="138290"/>
                  </a:lnTo>
                  <a:lnTo>
                    <a:pt x="1117600" y="142163"/>
                  </a:lnTo>
                  <a:lnTo>
                    <a:pt x="1168400" y="148539"/>
                  </a:lnTo>
                  <a:lnTo>
                    <a:pt x="1206500" y="157353"/>
                  </a:lnTo>
                  <a:lnTo>
                    <a:pt x="1257300" y="168529"/>
                  </a:lnTo>
                  <a:lnTo>
                    <a:pt x="1295400" y="182016"/>
                  </a:lnTo>
                  <a:lnTo>
                    <a:pt x="1346200" y="197726"/>
                  </a:lnTo>
                  <a:lnTo>
                    <a:pt x="1384300" y="215595"/>
                  </a:lnTo>
                  <a:lnTo>
                    <a:pt x="1422400" y="235559"/>
                  </a:lnTo>
                  <a:lnTo>
                    <a:pt x="1460500" y="257556"/>
                  </a:lnTo>
                  <a:lnTo>
                    <a:pt x="1498600" y="281508"/>
                  </a:lnTo>
                  <a:lnTo>
                    <a:pt x="1536700" y="307352"/>
                  </a:lnTo>
                  <a:lnTo>
                    <a:pt x="1574800" y="335013"/>
                  </a:lnTo>
                  <a:lnTo>
                    <a:pt x="1612900" y="364439"/>
                  </a:lnTo>
                  <a:lnTo>
                    <a:pt x="1638300" y="395554"/>
                  </a:lnTo>
                  <a:lnTo>
                    <a:pt x="1676400" y="428294"/>
                  </a:lnTo>
                  <a:lnTo>
                    <a:pt x="1701800" y="462584"/>
                  </a:lnTo>
                  <a:lnTo>
                    <a:pt x="1727200" y="498360"/>
                  </a:lnTo>
                  <a:lnTo>
                    <a:pt x="1752600" y="535546"/>
                  </a:lnTo>
                  <a:lnTo>
                    <a:pt x="1778000" y="574090"/>
                  </a:lnTo>
                  <a:lnTo>
                    <a:pt x="1803400" y="613905"/>
                  </a:lnTo>
                  <a:lnTo>
                    <a:pt x="1828800" y="654951"/>
                  </a:lnTo>
                  <a:lnTo>
                    <a:pt x="1854200" y="740397"/>
                  </a:lnTo>
                  <a:lnTo>
                    <a:pt x="1892300" y="875969"/>
                  </a:lnTo>
                  <a:lnTo>
                    <a:pt x="1892300" y="922870"/>
                  </a:lnTo>
                  <a:lnTo>
                    <a:pt x="1905000" y="970508"/>
                  </a:lnTo>
                  <a:lnTo>
                    <a:pt x="1905000" y="511619"/>
                  </a:lnTo>
                  <a:lnTo>
                    <a:pt x="1892300" y="492125"/>
                  </a:lnTo>
                  <a:lnTo>
                    <a:pt x="1866900" y="454240"/>
                  </a:lnTo>
                  <a:lnTo>
                    <a:pt x="1841500" y="417499"/>
                  </a:lnTo>
                  <a:lnTo>
                    <a:pt x="1816100" y="381977"/>
                  </a:lnTo>
                  <a:lnTo>
                    <a:pt x="1790700" y="347700"/>
                  </a:lnTo>
                  <a:lnTo>
                    <a:pt x="1752600" y="314718"/>
                  </a:lnTo>
                  <a:lnTo>
                    <a:pt x="1727200" y="283095"/>
                  </a:lnTo>
                  <a:lnTo>
                    <a:pt x="1689100" y="252882"/>
                  </a:lnTo>
                  <a:lnTo>
                    <a:pt x="1651000" y="224104"/>
                  </a:lnTo>
                  <a:lnTo>
                    <a:pt x="1625600" y="196824"/>
                  </a:lnTo>
                  <a:lnTo>
                    <a:pt x="1587500" y="171107"/>
                  </a:lnTo>
                  <a:lnTo>
                    <a:pt x="1549400" y="146977"/>
                  </a:lnTo>
                  <a:lnTo>
                    <a:pt x="1511300" y="124498"/>
                  </a:lnTo>
                  <a:lnTo>
                    <a:pt x="1473200" y="103708"/>
                  </a:lnTo>
                  <a:lnTo>
                    <a:pt x="1422400" y="84670"/>
                  </a:lnTo>
                  <a:lnTo>
                    <a:pt x="1384300" y="67424"/>
                  </a:lnTo>
                  <a:lnTo>
                    <a:pt x="1346200" y="52019"/>
                  </a:lnTo>
                  <a:lnTo>
                    <a:pt x="1295400" y="38519"/>
                  </a:lnTo>
                  <a:lnTo>
                    <a:pt x="1257300" y="26949"/>
                  </a:lnTo>
                  <a:lnTo>
                    <a:pt x="1206500" y="17373"/>
                  </a:lnTo>
                  <a:lnTo>
                    <a:pt x="1155700" y="9842"/>
                  </a:lnTo>
                  <a:lnTo>
                    <a:pt x="1117600" y="4406"/>
                  </a:lnTo>
                  <a:lnTo>
                    <a:pt x="1066800" y="1104"/>
                  </a:lnTo>
                  <a:lnTo>
                    <a:pt x="1016000" y="0"/>
                  </a:lnTo>
                  <a:lnTo>
                    <a:pt x="977900" y="1104"/>
                  </a:lnTo>
                  <a:lnTo>
                    <a:pt x="927100" y="4406"/>
                  </a:lnTo>
                  <a:lnTo>
                    <a:pt x="876300" y="9842"/>
                  </a:lnTo>
                  <a:lnTo>
                    <a:pt x="825500" y="17373"/>
                  </a:lnTo>
                  <a:lnTo>
                    <a:pt x="787400" y="26949"/>
                  </a:lnTo>
                  <a:lnTo>
                    <a:pt x="736600" y="38519"/>
                  </a:lnTo>
                  <a:lnTo>
                    <a:pt x="698500" y="52019"/>
                  </a:lnTo>
                  <a:lnTo>
                    <a:pt x="660400" y="67424"/>
                  </a:lnTo>
                  <a:lnTo>
                    <a:pt x="609600" y="84670"/>
                  </a:lnTo>
                  <a:lnTo>
                    <a:pt x="571500" y="103708"/>
                  </a:lnTo>
                  <a:lnTo>
                    <a:pt x="533400" y="124498"/>
                  </a:lnTo>
                  <a:lnTo>
                    <a:pt x="495300" y="146977"/>
                  </a:lnTo>
                  <a:lnTo>
                    <a:pt x="457200" y="171107"/>
                  </a:lnTo>
                  <a:lnTo>
                    <a:pt x="419100" y="196824"/>
                  </a:lnTo>
                  <a:lnTo>
                    <a:pt x="381000" y="224104"/>
                  </a:lnTo>
                  <a:lnTo>
                    <a:pt x="342900" y="252882"/>
                  </a:lnTo>
                  <a:lnTo>
                    <a:pt x="317500" y="283095"/>
                  </a:lnTo>
                  <a:lnTo>
                    <a:pt x="279400" y="314718"/>
                  </a:lnTo>
                  <a:lnTo>
                    <a:pt x="254000" y="347700"/>
                  </a:lnTo>
                  <a:lnTo>
                    <a:pt x="228600" y="381977"/>
                  </a:lnTo>
                  <a:lnTo>
                    <a:pt x="203200" y="417499"/>
                  </a:lnTo>
                  <a:lnTo>
                    <a:pt x="177800" y="454240"/>
                  </a:lnTo>
                  <a:lnTo>
                    <a:pt x="152400" y="492125"/>
                  </a:lnTo>
                  <a:lnTo>
                    <a:pt x="139700" y="511619"/>
                  </a:lnTo>
                  <a:lnTo>
                    <a:pt x="127000" y="531114"/>
                  </a:lnTo>
                  <a:lnTo>
                    <a:pt x="101600" y="571157"/>
                  </a:lnTo>
                  <a:lnTo>
                    <a:pt x="88900" y="612216"/>
                  </a:lnTo>
                  <a:lnTo>
                    <a:pt x="63500" y="654227"/>
                  </a:lnTo>
                  <a:lnTo>
                    <a:pt x="25400" y="785495"/>
                  </a:lnTo>
                  <a:lnTo>
                    <a:pt x="12700" y="830846"/>
                  </a:lnTo>
                  <a:lnTo>
                    <a:pt x="12700" y="876896"/>
                  </a:lnTo>
                  <a:lnTo>
                    <a:pt x="0" y="923607"/>
                  </a:lnTo>
                  <a:lnTo>
                    <a:pt x="0" y="1114044"/>
                  </a:lnTo>
                  <a:lnTo>
                    <a:pt x="12700" y="1160754"/>
                  </a:lnTo>
                  <a:lnTo>
                    <a:pt x="12700" y="1206804"/>
                  </a:lnTo>
                  <a:lnTo>
                    <a:pt x="25400" y="1252156"/>
                  </a:lnTo>
                  <a:lnTo>
                    <a:pt x="63500" y="1383423"/>
                  </a:lnTo>
                  <a:lnTo>
                    <a:pt x="88900" y="1425435"/>
                  </a:lnTo>
                  <a:lnTo>
                    <a:pt x="101600" y="1466481"/>
                  </a:lnTo>
                  <a:lnTo>
                    <a:pt x="127000" y="1506537"/>
                  </a:lnTo>
                  <a:lnTo>
                    <a:pt x="152400" y="1545526"/>
                  </a:lnTo>
                  <a:lnTo>
                    <a:pt x="177800" y="1583410"/>
                  </a:lnTo>
                  <a:lnTo>
                    <a:pt x="203200" y="1620139"/>
                  </a:lnTo>
                  <a:lnTo>
                    <a:pt x="228600" y="1655673"/>
                  </a:lnTo>
                  <a:lnTo>
                    <a:pt x="254000" y="1689950"/>
                  </a:lnTo>
                  <a:lnTo>
                    <a:pt x="279400" y="1722920"/>
                  </a:lnTo>
                  <a:lnTo>
                    <a:pt x="317500" y="1754543"/>
                  </a:lnTo>
                  <a:lnTo>
                    <a:pt x="342900" y="1784769"/>
                  </a:lnTo>
                  <a:lnTo>
                    <a:pt x="381000" y="1813547"/>
                  </a:lnTo>
                  <a:lnTo>
                    <a:pt x="419100" y="1840814"/>
                  </a:lnTo>
                  <a:lnTo>
                    <a:pt x="457200" y="1866544"/>
                  </a:lnTo>
                  <a:lnTo>
                    <a:pt x="495300" y="1890674"/>
                  </a:lnTo>
                  <a:lnTo>
                    <a:pt x="533400" y="1913153"/>
                  </a:lnTo>
                  <a:lnTo>
                    <a:pt x="571500" y="1933943"/>
                  </a:lnTo>
                  <a:lnTo>
                    <a:pt x="609600" y="1952980"/>
                  </a:lnTo>
                  <a:lnTo>
                    <a:pt x="660400" y="1970227"/>
                  </a:lnTo>
                  <a:lnTo>
                    <a:pt x="698500" y="1985632"/>
                  </a:lnTo>
                  <a:lnTo>
                    <a:pt x="736600" y="1999132"/>
                  </a:lnTo>
                  <a:lnTo>
                    <a:pt x="787400" y="2010702"/>
                  </a:lnTo>
                  <a:lnTo>
                    <a:pt x="825500" y="2020265"/>
                  </a:lnTo>
                  <a:lnTo>
                    <a:pt x="876300" y="2027796"/>
                  </a:lnTo>
                  <a:lnTo>
                    <a:pt x="927100" y="2033244"/>
                  </a:lnTo>
                  <a:lnTo>
                    <a:pt x="977900" y="2036546"/>
                  </a:lnTo>
                  <a:lnTo>
                    <a:pt x="1016000" y="2037651"/>
                  </a:lnTo>
                  <a:lnTo>
                    <a:pt x="1066800" y="2036546"/>
                  </a:lnTo>
                  <a:lnTo>
                    <a:pt x="1117600" y="2033244"/>
                  </a:lnTo>
                  <a:lnTo>
                    <a:pt x="1155700" y="2027796"/>
                  </a:lnTo>
                  <a:lnTo>
                    <a:pt x="1206500" y="2020265"/>
                  </a:lnTo>
                  <a:lnTo>
                    <a:pt x="1257300" y="2010702"/>
                  </a:lnTo>
                  <a:lnTo>
                    <a:pt x="1295400" y="1999132"/>
                  </a:lnTo>
                  <a:lnTo>
                    <a:pt x="1346200" y="1985632"/>
                  </a:lnTo>
                  <a:lnTo>
                    <a:pt x="1384300" y="1970227"/>
                  </a:lnTo>
                  <a:lnTo>
                    <a:pt x="1422400" y="1952980"/>
                  </a:lnTo>
                  <a:lnTo>
                    <a:pt x="1473200" y="1933943"/>
                  </a:lnTo>
                  <a:lnTo>
                    <a:pt x="1511300" y="1913153"/>
                  </a:lnTo>
                  <a:lnTo>
                    <a:pt x="1549400" y="1890674"/>
                  </a:lnTo>
                  <a:lnTo>
                    <a:pt x="1587500" y="1866544"/>
                  </a:lnTo>
                  <a:lnTo>
                    <a:pt x="1625600" y="1840814"/>
                  </a:lnTo>
                  <a:lnTo>
                    <a:pt x="1651000" y="1813547"/>
                  </a:lnTo>
                  <a:lnTo>
                    <a:pt x="1689100" y="1784769"/>
                  </a:lnTo>
                  <a:lnTo>
                    <a:pt x="1727200" y="1754543"/>
                  </a:lnTo>
                  <a:lnTo>
                    <a:pt x="1752600" y="1722920"/>
                  </a:lnTo>
                  <a:lnTo>
                    <a:pt x="1790700" y="1689950"/>
                  </a:lnTo>
                  <a:lnTo>
                    <a:pt x="1816100" y="1655673"/>
                  </a:lnTo>
                  <a:lnTo>
                    <a:pt x="1841500" y="1620139"/>
                  </a:lnTo>
                  <a:lnTo>
                    <a:pt x="1866900" y="1583410"/>
                  </a:lnTo>
                  <a:lnTo>
                    <a:pt x="1892300" y="1545526"/>
                  </a:lnTo>
                  <a:lnTo>
                    <a:pt x="1917700" y="1506537"/>
                  </a:lnTo>
                  <a:lnTo>
                    <a:pt x="1930400" y="1466481"/>
                  </a:lnTo>
                  <a:lnTo>
                    <a:pt x="1955800" y="1425435"/>
                  </a:lnTo>
                  <a:lnTo>
                    <a:pt x="1981200" y="1340510"/>
                  </a:lnTo>
                  <a:lnTo>
                    <a:pt x="2032000" y="1160754"/>
                  </a:lnTo>
                  <a:lnTo>
                    <a:pt x="2032000" y="876896"/>
                  </a:lnTo>
                  <a:close/>
                </a:path>
              </a:pathLst>
            </a:custGeom>
            <a:solidFill>
              <a:srgbClr val="F14936">
                <a:alpha val="49798"/>
              </a:srgbClr>
            </a:solidFill>
          </p:spPr>
          <p:txBody>
            <a:bodyPr wrap="square" lIns="0" tIns="0" rIns="0" bIns="0" rtlCol="0"/>
            <a:lstStyle/>
            <a:p>
              <a:pPr>
                <a:defRPr/>
              </a:pPr>
              <a:endParaRPr/>
            </a:p>
          </p:txBody>
        </p:sp>
        <p:pic>
          <p:nvPicPr>
            <p:cNvPr id="17" name="object 17"/>
            <p:cNvPicPr/>
            <p:nvPr/>
          </p:nvPicPr>
          <p:blipFill>
            <a:blip r:embed="rId4"/>
            <a:stretch/>
          </p:blipFill>
          <p:spPr bwMode="auto">
            <a:xfrm>
              <a:off x="6684706" y="5133847"/>
              <a:ext cx="245631" cy="245711"/>
            </a:xfrm>
            <a:prstGeom prst="rect">
              <a:avLst/>
            </a:prstGeom>
          </p:spPr>
        </p:pic>
      </p:grpSp>
      <p:sp>
        <p:nvSpPr>
          <p:cNvPr id="18" name="object 18"/>
          <p:cNvSpPr txBox="1">
            <a:spLocks noGrp="1"/>
          </p:cNvSpPr>
          <p:nvPr>
            <p:ph type="title"/>
          </p:nvPr>
        </p:nvSpPr>
        <p:spPr bwMode="auto">
          <a:xfrm>
            <a:off x="861646" y="1169969"/>
            <a:ext cx="7797417" cy="378949"/>
          </a:xfrm>
          <a:prstGeom prst="rect">
            <a:avLst/>
          </a:prstGeom>
        </p:spPr>
        <p:txBody>
          <a:bodyPr vert="horz" wrap="square" lIns="0" tIns="32384" rIns="0" bIns="0" rtlCol="0">
            <a:spAutoFit/>
          </a:bodyPr>
          <a:lstStyle/>
          <a:p>
            <a:pPr marL="12700" marR="5080">
              <a:lnSpc>
                <a:spcPts val="2710"/>
              </a:lnSpc>
              <a:spcBef>
                <a:spcPts val="254"/>
              </a:spcBef>
              <a:defRPr/>
            </a:pPr>
            <a:r>
              <a:rPr lang="en-GB" sz="2300" dirty="0">
                <a:latin typeface="+mn-lt"/>
                <a:cs typeface="Verdana"/>
              </a:rPr>
              <a:t>Definition of Relevant Stakeholders</a:t>
            </a:r>
            <a:r>
              <a:rPr lang="hr-HR" sz="2300" dirty="0">
                <a:latin typeface="+mn-lt"/>
                <a:cs typeface="Verdana"/>
              </a:rPr>
              <a:t> </a:t>
            </a:r>
            <a:r>
              <a:rPr lang="en-GB" sz="2300" dirty="0">
                <a:latin typeface="+mn-lt"/>
                <a:cs typeface="Verdana"/>
              </a:rPr>
              <a:t> (Stakeholder Analysis)</a:t>
            </a:r>
            <a:endParaRPr dirty="0"/>
          </a:p>
        </p:txBody>
      </p:sp>
      <p:sp>
        <p:nvSpPr>
          <p:cNvPr id="22" name="object 22"/>
          <p:cNvSpPr txBox="1"/>
          <p:nvPr/>
        </p:nvSpPr>
        <p:spPr bwMode="auto">
          <a:xfrm>
            <a:off x="3183497" y="1814018"/>
            <a:ext cx="6555691" cy="915956"/>
          </a:xfrm>
          <a:prstGeom prst="rect">
            <a:avLst/>
          </a:prstGeom>
        </p:spPr>
        <p:txBody>
          <a:bodyPr vert="horz" wrap="square" lIns="0" tIns="12700" rIns="0" bIns="0" rtlCol="0">
            <a:spAutoFit/>
          </a:bodyPr>
          <a:lstStyle/>
          <a:p>
            <a:pPr marL="12700" marR="367030" indent="43180">
              <a:lnSpc>
                <a:spcPct val="113700"/>
              </a:lnSpc>
              <a:spcBef>
                <a:spcPts val="100"/>
              </a:spcBef>
              <a:defRPr/>
            </a:pPr>
            <a:r>
              <a:rPr sz="1250" b="1" spc="30" dirty="0">
                <a:cs typeface="Tahoma"/>
              </a:rPr>
              <a:t>Stakeholder</a:t>
            </a:r>
            <a:r>
              <a:rPr sz="1250" b="1" spc="-30" dirty="0">
                <a:cs typeface="Tahoma"/>
              </a:rPr>
              <a:t> </a:t>
            </a:r>
            <a:r>
              <a:rPr sz="1250" b="1" spc="15" dirty="0">
                <a:cs typeface="Tahoma"/>
              </a:rPr>
              <a:t>analysis</a:t>
            </a:r>
            <a:r>
              <a:rPr sz="1250" b="1" spc="-25" dirty="0">
                <a:cs typeface="Tahoma"/>
              </a:rPr>
              <a:t> </a:t>
            </a:r>
            <a:r>
              <a:rPr sz="1250" b="1" spc="5" dirty="0">
                <a:cs typeface="Tahoma"/>
              </a:rPr>
              <a:t>is</a:t>
            </a:r>
            <a:r>
              <a:rPr sz="1250" b="1" spc="-25" dirty="0">
                <a:cs typeface="Tahoma"/>
              </a:rPr>
              <a:t> </a:t>
            </a:r>
            <a:r>
              <a:rPr sz="1250" b="1" spc="15" dirty="0">
                <a:cs typeface="Tahoma"/>
              </a:rPr>
              <a:t>a</a:t>
            </a:r>
            <a:r>
              <a:rPr sz="1250" b="1" spc="-30" dirty="0">
                <a:cs typeface="Tahoma"/>
              </a:rPr>
              <a:t> </a:t>
            </a:r>
            <a:r>
              <a:rPr sz="1250" b="1" spc="40" dirty="0">
                <a:cs typeface="Tahoma"/>
              </a:rPr>
              <a:t>methodical</a:t>
            </a:r>
            <a:r>
              <a:rPr sz="1250" b="1" spc="-25" dirty="0">
                <a:cs typeface="Tahoma"/>
              </a:rPr>
              <a:t> </a:t>
            </a:r>
            <a:r>
              <a:rPr sz="1250" b="1" spc="35" dirty="0">
                <a:cs typeface="Tahoma"/>
              </a:rPr>
              <a:t>instrument</a:t>
            </a:r>
            <a:r>
              <a:rPr sz="1250" b="1" spc="-25" dirty="0">
                <a:cs typeface="Tahoma"/>
              </a:rPr>
              <a:t> </a:t>
            </a:r>
            <a:r>
              <a:rPr sz="1250" b="1" spc="20" dirty="0">
                <a:cs typeface="Tahoma"/>
              </a:rPr>
              <a:t>of </a:t>
            </a:r>
            <a:r>
              <a:rPr sz="1250" b="1" spc="-350" dirty="0">
                <a:cs typeface="Tahoma"/>
              </a:rPr>
              <a:t> </a:t>
            </a:r>
            <a:r>
              <a:rPr sz="1250" b="1" spc="15" dirty="0">
                <a:cs typeface="Tahoma"/>
              </a:rPr>
              <a:t>s</a:t>
            </a:r>
            <a:r>
              <a:rPr sz="1250" b="1" spc="20" dirty="0">
                <a:cs typeface="Tahoma"/>
              </a:rPr>
              <a:t>t</a:t>
            </a:r>
            <a:r>
              <a:rPr sz="1250" b="1" spc="-10" dirty="0">
                <a:cs typeface="Tahoma"/>
              </a:rPr>
              <a:t>r</a:t>
            </a:r>
            <a:r>
              <a:rPr sz="1250" b="1" spc="15" dirty="0">
                <a:cs typeface="Tahoma"/>
              </a:rPr>
              <a:t>a</a:t>
            </a:r>
            <a:r>
              <a:rPr sz="1250" b="1" spc="20" dirty="0">
                <a:cs typeface="Tahoma"/>
              </a:rPr>
              <a:t>t</a:t>
            </a:r>
            <a:r>
              <a:rPr sz="1250" b="1" spc="40" dirty="0">
                <a:cs typeface="Tahoma"/>
              </a:rPr>
              <a:t>e</a:t>
            </a:r>
            <a:r>
              <a:rPr sz="1250" b="1" spc="80" dirty="0">
                <a:cs typeface="Tahoma"/>
              </a:rPr>
              <a:t>g</a:t>
            </a:r>
            <a:r>
              <a:rPr sz="1250" b="1" spc="-5" dirty="0">
                <a:cs typeface="Tahoma"/>
              </a:rPr>
              <a:t>i</a:t>
            </a:r>
            <a:r>
              <a:rPr sz="1250" b="1" spc="70" dirty="0">
                <a:cs typeface="Tahoma"/>
              </a:rPr>
              <a:t>c</a:t>
            </a:r>
            <a:r>
              <a:rPr sz="1250" b="1" spc="-20" dirty="0">
                <a:cs typeface="Tahoma"/>
              </a:rPr>
              <a:t> </a:t>
            </a:r>
            <a:r>
              <a:rPr sz="1250" b="1" spc="105" dirty="0">
                <a:cs typeface="Tahoma"/>
              </a:rPr>
              <a:t>m</a:t>
            </a:r>
            <a:r>
              <a:rPr sz="1250" b="1" spc="15" dirty="0">
                <a:cs typeface="Tahoma"/>
              </a:rPr>
              <a:t>a</a:t>
            </a:r>
            <a:r>
              <a:rPr sz="1250" b="1" spc="55" dirty="0">
                <a:cs typeface="Tahoma"/>
              </a:rPr>
              <a:t>n</a:t>
            </a:r>
            <a:r>
              <a:rPr sz="1250" b="1" spc="15" dirty="0">
                <a:cs typeface="Tahoma"/>
              </a:rPr>
              <a:t>a</a:t>
            </a:r>
            <a:r>
              <a:rPr sz="1250" b="1" spc="80" dirty="0">
                <a:cs typeface="Tahoma"/>
              </a:rPr>
              <a:t>g</a:t>
            </a:r>
            <a:r>
              <a:rPr sz="1250" b="1" spc="40" dirty="0">
                <a:cs typeface="Tahoma"/>
              </a:rPr>
              <a:t>e</a:t>
            </a:r>
            <a:r>
              <a:rPr sz="1250" b="1" spc="105" dirty="0">
                <a:cs typeface="Tahoma"/>
              </a:rPr>
              <a:t>m</a:t>
            </a:r>
            <a:r>
              <a:rPr sz="1250" b="1" spc="40" dirty="0">
                <a:cs typeface="Tahoma"/>
              </a:rPr>
              <a:t>e</a:t>
            </a:r>
            <a:r>
              <a:rPr sz="1250" b="1" spc="55" dirty="0">
                <a:cs typeface="Tahoma"/>
              </a:rPr>
              <a:t>n</a:t>
            </a:r>
            <a:r>
              <a:rPr sz="1250" b="1" spc="20" dirty="0">
                <a:cs typeface="Tahoma"/>
              </a:rPr>
              <a:t>t</a:t>
            </a:r>
            <a:r>
              <a:rPr sz="1250" b="1" spc="-70" dirty="0">
                <a:cs typeface="Tahoma"/>
              </a:rPr>
              <a:t>.</a:t>
            </a:r>
            <a:r>
              <a:rPr sz="1250" b="1" spc="-20" dirty="0">
                <a:cs typeface="Tahoma"/>
              </a:rPr>
              <a:t> </a:t>
            </a:r>
            <a:r>
              <a:rPr lang="hr-HR" sz="1250" b="1" spc="-20" dirty="0">
                <a:cs typeface="Tahoma"/>
              </a:rPr>
              <a:t>It </a:t>
            </a:r>
            <a:r>
              <a:rPr sz="1250" b="1" spc="-5" dirty="0">
                <a:cs typeface="Tahoma"/>
              </a:rPr>
              <a:t>i</a:t>
            </a:r>
            <a:r>
              <a:rPr sz="1250" b="1" spc="55" dirty="0">
                <a:cs typeface="Tahoma"/>
              </a:rPr>
              <a:t>n</a:t>
            </a:r>
            <a:r>
              <a:rPr sz="1250" b="1" spc="15" dirty="0">
                <a:cs typeface="Tahoma"/>
              </a:rPr>
              <a:t>v</a:t>
            </a:r>
            <a:r>
              <a:rPr sz="1250" b="1" spc="40" dirty="0">
                <a:cs typeface="Tahoma"/>
              </a:rPr>
              <a:t>o</a:t>
            </a:r>
            <a:r>
              <a:rPr sz="1250" b="1" spc="-5" dirty="0">
                <a:cs typeface="Tahoma"/>
              </a:rPr>
              <a:t>l</a:t>
            </a:r>
            <a:r>
              <a:rPr sz="1250" b="1" spc="15" dirty="0">
                <a:cs typeface="Tahoma"/>
              </a:rPr>
              <a:t>v</a:t>
            </a:r>
            <a:r>
              <a:rPr sz="1250" b="1" spc="40" dirty="0">
                <a:cs typeface="Tahoma"/>
              </a:rPr>
              <a:t>e</a:t>
            </a:r>
            <a:r>
              <a:rPr sz="1250" b="1" spc="15" dirty="0">
                <a:cs typeface="Tahoma"/>
              </a:rPr>
              <a:t>s</a:t>
            </a:r>
            <a:r>
              <a:rPr lang="hr-HR" sz="1250" b="1" spc="15" dirty="0">
                <a:cs typeface="Tahoma"/>
              </a:rPr>
              <a:t>:</a:t>
            </a:r>
            <a:endParaRPr lang="de-DE" sz="1250" dirty="0">
              <a:cs typeface="Tahoma"/>
            </a:endParaRPr>
          </a:p>
          <a:p>
            <a:pPr marL="298450" marR="367030" indent="-285750">
              <a:lnSpc>
                <a:spcPct val="113700"/>
              </a:lnSpc>
              <a:spcBef>
                <a:spcPts val="100"/>
              </a:spcBef>
              <a:buFont typeface="Arial"/>
              <a:buChar char="•"/>
              <a:defRPr/>
            </a:pPr>
            <a:r>
              <a:rPr lang="hr-HR" sz="1250" b="1" spc="10" dirty="0">
                <a:cs typeface="Tahoma"/>
              </a:rPr>
              <a:t>i</a:t>
            </a:r>
            <a:r>
              <a:rPr sz="1250" b="1" spc="10" dirty="0">
                <a:cs typeface="Tahoma"/>
              </a:rPr>
              <a:t>dentification</a:t>
            </a:r>
            <a:r>
              <a:rPr sz="1250" b="1" spc="-20" dirty="0">
                <a:cs typeface="Tahoma"/>
              </a:rPr>
              <a:t> </a:t>
            </a:r>
            <a:r>
              <a:rPr sz="1250" b="1" spc="20" dirty="0">
                <a:cs typeface="Tahoma"/>
              </a:rPr>
              <a:t>of</a:t>
            </a:r>
            <a:r>
              <a:rPr sz="1250" b="1" spc="-20" dirty="0">
                <a:cs typeface="Tahoma"/>
              </a:rPr>
              <a:t> </a:t>
            </a:r>
            <a:r>
              <a:rPr sz="1250" b="1" spc="20" dirty="0">
                <a:cs typeface="Tahoma"/>
              </a:rPr>
              <a:t>influential</a:t>
            </a:r>
            <a:r>
              <a:rPr sz="1250" b="1" spc="-15" dirty="0">
                <a:cs typeface="Tahoma"/>
              </a:rPr>
              <a:t> </a:t>
            </a:r>
            <a:r>
              <a:rPr sz="1250" b="1" spc="20" dirty="0">
                <a:cs typeface="Tahoma"/>
              </a:rPr>
              <a:t>interest</a:t>
            </a:r>
            <a:r>
              <a:rPr sz="1250" b="1" spc="-20" dirty="0">
                <a:cs typeface="Tahoma"/>
              </a:rPr>
              <a:t> </a:t>
            </a:r>
            <a:r>
              <a:rPr sz="1250" b="1" spc="40" dirty="0">
                <a:cs typeface="Tahoma"/>
              </a:rPr>
              <a:t>groups</a:t>
            </a:r>
            <a:r>
              <a:rPr sz="1250" b="1" spc="-20" dirty="0">
                <a:cs typeface="Tahoma"/>
              </a:rPr>
              <a:t> </a:t>
            </a:r>
            <a:r>
              <a:rPr sz="1250" b="1" spc="35" dirty="0">
                <a:cs typeface="Tahoma"/>
              </a:rPr>
              <a:t>from</a:t>
            </a:r>
            <a:r>
              <a:rPr sz="1250" b="1" spc="-15" dirty="0">
                <a:cs typeface="Tahoma"/>
              </a:rPr>
              <a:t> </a:t>
            </a:r>
            <a:r>
              <a:rPr sz="1250" b="1" spc="35" dirty="0">
                <a:cs typeface="Tahoma"/>
              </a:rPr>
              <a:t>the </a:t>
            </a:r>
            <a:r>
              <a:rPr sz="1250" b="1" spc="-355" dirty="0">
                <a:cs typeface="Tahoma"/>
              </a:rPr>
              <a:t> </a:t>
            </a:r>
            <a:r>
              <a:rPr sz="1250" b="1" spc="35" dirty="0">
                <a:cs typeface="Tahoma"/>
              </a:rPr>
              <a:t>environment</a:t>
            </a:r>
            <a:r>
              <a:rPr sz="1250" b="1" spc="-25" dirty="0">
                <a:cs typeface="Tahoma"/>
              </a:rPr>
              <a:t> </a:t>
            </a:r>
            <a:r>
              <a:rPr sz="1250" b="1" spc="20" dirty="0">
                <a:cs typeface="Tahoma"/>
              </a:rPr>
              <a:t>of</a:t>
            </a:r>
            <a:r>
              <a:rPr sz="1250" b="1" spc="-20" dirty="0">
                <a:cs typeface="Tahoma"/>
              </a:rPr>
              <a:t> </a:t>
            </a:r>
            <a:r>
              <a:rPr sz="1250" b="1" spc="35" dirty="0">
                <a:cs typeface="Tahoma"/>
              </a:rPr>
              <a:t>an</a:t>
            </a:r>
            <a:r>
              <a:rPr sz="1250" b="1" spc="-20" dirty="0">
                <a:cs typeface="Tahoma"/>
              </a:rPr>
              <a:t> </a:t>
            </a:r>
            <a:r>
              <a:rPr sz="1250" b="1" spc="25" dirty="0" err="1">
                <a:cs typeface="Tahoma"/>
              </a:rPr>
              <a:t>organisation</a:t>
            </a:r>
            <a:endParaRPr lang="de-DE" sz="1250" dirty="0">
              <a:cs typeface="Tahoma"/>
            </a:endParaRPr>
          </a:p>
          <a:p>
            <a:pPr marL="298450" marR="367030" indent="-285750">
              <a:lnSpc>
                <a:spcPct val="113700"/>
              </a:lnSpc>
              <a:spcBef>
                <a:spcPts val="100"/>
              </a:spcBef>
              <a:buFont typeface="Arial"/>
              <a:buChar char="•"/>
              <a:defRPr/>
            </a:pPr>
            <a:r>
              <a:rPr lang="de-DE" sz="1250" b="1" spc="55" dirty="0">
                <a:cs typeface="Tahoma"/>
              </a:rPr>
              <a:t>mapping</a:t>
            </a:r>
            <a:r>
              <a:rPr lang="de-DE" sz="1250" b="1" spc="-25" dirty="0">
                <a:cs typeface="Tahoma"/>
              </a:rPr>
              <a:t> </a:t>
            </a:r>
            <a:r>
              <a:rPr lang="de-DE" sz="1250" b="1" spc="25" dirty="0">
                <a:cs typeface="Tahoma"/>
              </a:rPr>
              <a:t>in</a:t>
            </a:r>
            <a:r>
              <a:rPr lang="de-DE" sz="1250" b="1" spc="-25" dirty="0">
                <a:cs typeface="Tahoma"/>
              </a:rPr>
              <a:t> </a:t>
            </a:r>
            <a:r>
              <a:rPr lang="de-DE" sz="1250" b="1" spc="35" dirty="0">
                <a:cs typeface="Tahoma"/>
              </a:rPr>
              <a:t>terms</a:t>
            </a:r>
            <a:r>
              <a:rPr lang="de-DE" sz="1250" b="1" spc="-25" dirty="0">
                <a:cs typeface="Tahoma"/>
              </a:rPr>
              <a:t> </a:t>
            </a:r>
            <a:r>
              <a:rPr lang="de-DE" sz="1250" b="1" spc="20" dirty="0">
                <a:cs typeface="Tahoma"/>
              </a:rPr>
              <a:t>of</a:t>
            </a:r>
            <a:r>
              <a:rPr lang="de-DE" sz="1250" b="1" spc="-25" dirty="0">
                <a:cs typeface="Tahoma"/>
              </a:rPr>
              <a:t> </a:t>
            </a:r>
            <a:r>
              <a:rPr lang="de-DE" sz="1250" b="1" spc="20" dirty="0">
                <a:cs typeface="Tahoma"/>
              </a:rPr>
              <a:t>their</a:t>
            </a:r>
            <a:r>
              <a:rPr lang="de-DE" sz="1250" b="1" spc="-25" dirty="0">
                <a:cs typeface="Tahoma"/>
              </a:rPr>
              <a:t> </a:t>
            </a:r>
            <a:r>
              <a:rPr lang="de-DE" sz="1250" b="1" spc="20" dirty="0">
                <a:cs typeface="Tahoma"/>
              </a:rPr>
              <a:t>interests</a:t>
            </a:r>
            <a:r>
              <a:rPr lang="de-DE" sz="1250" b="1" spc="-25" dirty="0">
                <a:cs typeface="Tahoma"/>
              </a:rPr>
              <a:t> </a:t>
            </a:r>
            <a:r>
              <a:rPr lang="de-DE" sz="1250" b="1" spc="45" dirty="0">
                <a:cs typeface="Tahoma"/>
              </a:rPr>
              <a:t>and </a:t>
            </a:r>
            <a:r>
              <a:rPr lang="de-DE" sz="1250" b="1" spc="-350" dirty="0">
                <a:cs typeface="Tahoma"/>
              </a:rPr>
              <a:t> </a:t>
            </a:r>
            <a:r>
              <a:rPr lang="de-DE" sz="1250" b="1" spc="20" dirty="0">
                <a:cs typeface="Tahoma"/>
              </a:rPr>
              <a:t>influence</a:t>
            </a:r>
            <a:endParaRPr lang="de-DE" sz="1250" dirty="0">
              <a:cs typeface="Tahoma"/>
            </a:endParaRPr>
          </a:p>
          <a:p>
            <a:pPr marL="298450" marR="367030" indent="-285750">
              <a:lnSpc>
                <a:spcPct val="113700"/>
              </a:lnSpc>
              <a:spcBef>
                <a:spcPts val="100"/>
              </a:spcBef>
              <a:buFont typeface="Arial"/>
              <a:buChar char="•"/>
              <a:defRPr/>
            </a:pPr>
            <a:r>
              <a:rPr lang="hr-HR" sz="1250" b="1" spc="25" dirty="0">
                <a:cs typeface="Tahoma"/>
              </a:rPr>
              <a:t>s</a:t>
            </a:r>
            <a:r>
              <a:rPr sz="1250" b="1" spc="25" dirty="0" err="1">
                <a:cs typeface="Tahoma"/>
              </a:rPr>
              <a:t>trategic</a:t>
            </a:r>
            <a:r>
              <a:rPr sz="1250" b="1" spc="-20" dirty="0">
                <a:cs typeface="Tahoma"/>
              </a:rPr>
              <a:t> </a:t>
            </a:r>
            <a:r>
              <a:rPr sz="1250" b="1" spc="30" dirty="0">
                <a:cs typeface="Tahoma"/>
              </a:rPr>
              <a:t>options</a:t>
            </a:r>
            <a:r>
              <a:rPr sz="1250" b="1" spc="-15" dirty="0">
                <a:cs typeface="Tahoma"/>
              </a:rPr>
              <a:t> </a:t>
            </a:r>
            <a:r>
              <a:rPr sz="1250" b="1" spc="10" dirty="0">
                <a:cs typeface="Tahoma"/>
              </a:rPr>
              <a:t>for</a:t>
            </a:r>
            <a:r>
              <a:rPr sz="1250" b="1" spc="-20" dirty="0">
                <a:cs typeface="Tahoma"/>
              </a:rPr>
              <a:t> </a:t>
            </a:r>
            <a:r>
              <a:rPr sz="1250" b="1" spc="30" dirty="0">
                <a:cs typeface="Tahoma"/>
              </a:rPr>
              <a:t>action</a:t>
            </a:r>
            <a:r>
              <a:rPr sz="1250" b="1" spc="-15" dirty="0">
                <a:cs typeface="Tahoma"/>
              </a:rPr>
              <a:t> </a:t>
            </a:r>
            <a:r>
              <a:rPr sz="1250" b="1" spc="15" dirty="0">
                <a:cs typeface="Tahoma"/>
              </a:rPr>
              <a:t>are</a:t>
            </a:r>
            <a:r>
              <a:rPr sz="1250" b="1" spc="-20" dirty="0">
                <a:cs typeface="Tahoma"/>
              </a:rPr>
              <a:t> </a:t>
            </a:r>
            <a:r>
              <a:rPr sz="1250" b="1" spc="40" dirty="0">
                <a:cs typeface="Tahoma"/>
              </a:rPr>
              <a:t>then</a:t>
            </a:r>
            <a:r>
              <a:rPr sz="1250" b="1" spc="-15" dirty="0">
                <a:cs typeface="Tahoma"/>
              </a:rPr>
              <a:t> </a:t>
            </a:r>
            <a:r>
              <a:rPr sz="1250" b="1" spc="30" dirty="0">
                <a:cs typeface="Tahoma"/>
              </a:rPr>
              <a:t>to</a:t>
            </a:r>
            <a:r>
              <a:rPr sz="1250" b="1" spc="-20" dirty="0">
                <a:cs typeface="Tahoma"/>
              </a:rPr>
              <a:t> </a:t>
            </a:r>
            <a:r>
              <a:rPr sz="1250" b="1" spc="50" dirty="0">
                <a:cs typeface="Tahoma"/>
              </a:rPr>
              <a:t>be</a:t>
            </a:r>
            <a:r>
              <a:rPr sz="1250" b="1" spc="-15" dirty="0">
                <a:cs typeface="Tahoma"/>
              </a:rPr>
              <a:t> </a:t>
            </a:r>
            <a:r>
              <a:rPr sz="1250" b="1" spc="30" dirty="0">
                <a:cs typeface="Tahoma"/>
              </a:rPr>
              <a:t>derived </a:t>
            </a:r>
            <a:r>
              <a:rPr sz="1250" b="1" spc="-355" dirty="0">
                <a:cs typeface="Tahoma"/>
              </a:rPr>
              <a:t> </a:t>
            </a:r>
            <a:r>
              <a:rPr sz="1250" b="1" spc="35" dirty="0">
                <a:cs typeface="Tahoma"/>
              </a:rPr>
              <a:t>from</a:t>
            </a:r>
            <a:r>
              <a:rPr sz="1250" b="1" spc="-25" dirty="0">
                <a:cs typeface="Tahoma"/>
              </a:rPr>
              <a:t> </a:t>
            </a:r>
            <a:r>
              <a:rPr sz="1250" b="1" spc="20" dirty="0">
                <a:cs typeface="Tahoma"/>
              </a:rPr>
              <a:t>this</a:t>
            </a:r>
            <a:r>
              <a:rPr lang="de-DE" sz="1250" b="1" spc="-20" dirty="0">
                <a:cs typeface="Tahoma"/>
              </a:rPr>
              <a:t> </a:t>
            </a:r>
            <a:r>
              <a:rPr sz="1250" b="1" spc="20" dirty="0">
                <a:cs typeface="Tahoma"/>
              </a:rPr>
              <a:t>picture</a:t>
            </a:r>
            <a:endParaRPr sz="1250" dirty="0">
              <a:cs typeface="Tahoma"/>
            </a:endParaRPr>
          </a:p>
        </p:txBody>
      </p:sp>
      <p:sp>
        <p:nvSpPr>
          <p:cNvPr id="23" name="object 23"/>
          <p:cNvSpPr/>
          <p:nvPr/>
        </p:nvSpPr>
        <p:spPr bwMode="auto">
          <a:xfrm>
            <a:off x="972784" y="5009105"/>
            <a:ext cx="49530" cy="49530"/>
          </a:xfrm>
          <a:custGeom>
            <a:avLst/>
            <a:gdLst/>
            <a:ahLst/>
            <a:cxnLst/>
            <a:rect l="l" t="t" r="r" b="b"/>
            <a:pathLst>
              <a:path w="49530" h="49529" extrusionOk="0">
                <a:moveTo>
                  <a:pt x="0" y="21346"/>
                </a:moveTo>
                <a:lnTo>
                  <a:pt x="0" y="27872"/>
                </a:lnTo>
                <a:lnTo>
                  <a:pt x="623" y="31012"/>
                </a:lnTo>
                <a:lnTo>
                  <a:pt x="21346" y="49218"/>
                </a:lnTo>
                <a:lnTo>
                  <a:pt x="27872" y="49218"/>
                </a:lnTo>
                <a:lnTo>
                  <a:pt x="49218" y="27872"/>
                </a:lnTo>
                <a:lnTo>
                  <a:pt x="49218" y="24610"/>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pPr>
              <a:defRPr/>
            </a:pPr>
            <a:endParaRPr/>
          </a:p>
        </p:txBody>
      </p:sp>
      <p:sp>
        <p:nvSpPr>
          <p:cNvPr id="24" name="object 24"/>
          <p:cNvSpPr txBox="1"/>
          <p:nvPr/>
        </p:nvSpPr>
        <p:spPr bwMode="auto">
          <a:xfrm>
            <a:off x="1129273" y="4890092"/>
            <a:ext cx="3460750" cy="438903"/>
          </a:xfrm>
          <a:prstGeom prst="rect">
            <a:avLst/>
          </a:prstGeom>
        </p:spPr>
        <p:txBody>
          <a:bodyPr vert="horz" wrap="square" lIns="0" tIns="12700" rIns="0" bIns="0" rtlCol="0">
            <a:spAutoFit/>
          </a:bodyPr>
          <a:lstStyle/>
          <a:p>
            <a:pPr marL="12700" marR="5080">
              <a:lnSpc>
                <a:spcPct val="113700"/>
              </a:lnSpc>
              <a:spcBef>
                <a:spcPts val="100"/>
              </a:spcBef>
              <a:defRPr/>
            </a:pPr>
            <a:r>
              <a:rPr sz="1250" spc="-5" dirty="0">
                <a:cs typeface="Verdana"/>
              </a:rPr>
              <a:t>Stakeholder</a:t>
            </a:r>
            <a:r>
              <a:rPr sz="1250" spc="-110" dirty="0">
                <a:cs typeface="Verdana"/>
              </a:rPr>
              <a:t> </a:t>
            </a:r>
            <a:r>
              <a:rPr sz="1250" spc="-15" dirty="0">
                <a:cs typeface="Verdana"/>
              </a:rPr>
              <a:t>Analysis</a:t>
            </a:r>
            <a:r>
              <a:rPr sz="1250" spc="-110" dirty="0">
                <a:cs typeface="Verdana"/>
              </a:rPr>
              <a:t> </a:t>
            </a:r>
            <a:r>
              <a:rPr sz="1250" spc="-310" dirty="0">
                <a:cs typeface="Verdana"/>
              </a:rPr>
              <a:t>=</a:t>
            </a:r>
            <a:r>
              <a:rPr sz="1250" spc="-229" dirty="0">
                <a:cs typeface="Verdana"/>
              </a:rPr>
              <a:t> </a:t>
            </a:r>
            <a:r>
              <a:rPr lang="hr-HR" sz="1250" spc="-229" dirty="0">
                <a:cs typeface="Verdana"/>
              </a:rPr>
              <a:t>         </a:t>
            </a:r>
            <a:r>
              <a:rPr lang="hr-HR" sz="1250" spc="35" dirty="0">
                <a:cs typeface="Verdana"/>
              </a:rPr>
              <a:t>finding</a:t>
            </a:r>
            <a:r>
              <a:rPr sz="1250" spc="-105" dirty="0">
                <a:cs typeface="Verdana"/>
              </a:rPr>
              <a:t> </a:t>
            </a:r>
            <a:r>
              <a:rPr sz="1250" dirty="0">
                <a:cs typeface="Verdana"/>
              </a:rPr>
              <a:t>suitable</a:t>
            </a:r>
            <a:r>
              <a:rPr sz="1250" spc="-110" dirty="0">
                <a:cs typeface="Verdana"/>
              </a:rPr>
              <a:t> </a:t>
            </a:r>
            <a:r>
              <a:rPr sz="1250" spc="30" dirty="0">
                <a:cs typeface="Verdana"/>
              </a:rPr>
              <a:t>and </a:t>
            </a:r>
            <a:r>
              <a:rPr sz="1250" spc="-430" dirty="0">
                <a:cs typeface="Verdana"/>
              </a:rPr>
              <a:t> </a:t>
            </a:r>
            <a:r>
              <a:rPr sz="1250" spc="-20" dirty="0">
                <a:cs typeface="Verdana"/>
              </a:rPr>
              <a:t>a</a:t>
            </a:r>
            <a:r>
              <a:rPr sz="1250" spc="60" dirty="0">
                <a:cs typeface="Verdana"/>
              </a:rPr>
              <a:t>pp</a:t>
            </a:r>
            <a:r>
              <a:rPr sz="1250" spc="-40" dirty="0">
                <a:cs typeface="Verdana"/>
              </a:rPr>
              <a:t>r</a:t>
            </a:r>
            <a:r>
              <a:rPr sz="1250" spc="15" dirty="0">
                <a:cs typeface="Verdana"/>
              </a:rPr>
              <a:t>o</a:t>
            </a:r>
            <a:r>
              <a:rPr sz="1250" spc="60" dirty="0">
                <a:cs typeface="Verdana"/>
              </a:rPr>
              <a:t>p</a:t>
            </a:r>
            <a:r>
              <a:rPr sz="1250" spc="-40" dirty="0">
                <a:cs typeface="Verdana"/>
              </a:rPr>
              <a:t>r</a:t>
            </a:r>
            <a:r>
              <a:rPr sz="1250" spc="-10" dirty="0">
                <a:cs typeface="Verdana"/>
              </a:rPr>
              <a:t>i</a:t>
            </a:r>
            <a:r>
              <a:rPr sz="1250" spc="-20" dirty="0">
                <a:cs typeface="Verdana"/>
              </a:rPr>
              <a:t>a</a:t>
            </a:r>
            <a:r>
              <a:rPr sz="1250" spc="10" dirty="0">
                <a:cs typeface="Verdana"/>
              </a:rPr>
              <a:t>t</a:t>
            </a:r>
            <a:r>
              <a:rPr sz="1250" dirty="0">
                <a:cs typeface="Verdana"/>
              </a:rPr>
              <a:t>e</a:t>
            </a:r>
            <a:r>
              <a:rPr sz="1250" spc="-114" dirty="0">
                <a:cs typeface="Verdana"/>
              </a:rPr>
              <a:t> </a:t>
            </a:r>
            <a:r>
              <a:rPr sz="1250" spc="60" dirty="0">
                <a:cs typeface="Verdana"/>
              </a:rPr>
              <a:t>p</a:t>
            </a:r>
            <a:r>
              <a:rPr sz="1250" spc="-20" dirty="0">
                <a:cs typeface="Verdana"/>
              </a:rPr>
              <a:t>a</a:t>
            </a:r>
            <a:r>
              <a:rPr sz="1250" spc="-40" dirty="0">
                <a:cs typeface="Verdana"/>
              </a:rPr>
              <a:t>r</a:t>
            </a:r>
            <a:r>
              <a:rPr sz="1250" spc="10" dirty="0">
                <a:cs typeface="Verdana"/>
              </a:rPr>
              <a:t>t</a:t>
            </a:r>
            <a:r>
              <a:rPr sz="1250" spc="45" dirty="0">
                <a:cs typeface="Verdana"/>
              </a:rPr>
              <a:t>n</a:t>
            </a:r>
            <a:r>
              <a:rPr sz="1250" dirty="0">
                <a:cs typeface="Verdana"/>
              </a:rPr>
              <a:t>e</a:t>
            </a:r>
            <a:r>
              <a:rPr sz="1250" spc="-40" dirty="0">
                <a:cs typeface="Verdana"/>
              </a:rPr>
              <a:t>r</a:t>
            </a:r>
            <a:r>
              <a:rPr sz="1250" spc="-45" dirty="0">
                <a:cs typeface="Verdana"/>
              </a:rPr>
              <a:t>s</a:t>
            </a:r>
            <a:r>
              <a:rPr sz="1250" spc="-114" dirty="0">
                <a:cs typeface="Verdana"/>
              </a:rPr>
              <a:t> </a:t>
            </a:r>
            <a:r>
              <a:rPr sz="1250" spc="-20" dirty="0">
                <a:cs typeface="Verdana"/>
              </a:rPr>
              <a:t>f</a:t>
            </a:r>
            <a:r>
              <a:rPr sz="1250" spc="15" dirty="0">
                <a:cs typeface="Verdana"/>
              </a:rPr>
              <a:t>o</a:t>
            </a:r>
            <a:r>
              <a:rPr sz="1250" spc="-40" dirty="0">
                <a:cs typeface="Verdana"/>
              </a:rPr>
              <a:t>r</a:t>
            </a:r>
            <a:r>
              <a:rPr sz="1250" spc="-114" dirty="0">
                <a:cs typeface="Verdana"/>
              </a:rPr>
              <a:t> </a:t>
            </a:r>
            <a:r>
              <a:rPr sz="1250" spc="-20" dirty="0">
                <a:cs typeface="Verdana"/>
              </a:rPr>
              <a:t>a</a:t>
            </a:r>
            <a:r>
              <a:rPr sz="1250" spc="-114" dirty="0">
                <a:cs typeface="Verdana"/>
              </a:rPr>
              <a:t> </a:t>
            </a:r>
            <a:r>
              <a:rPr sz="1250" spc="45" dirty="0">
                <a:cs typeface="Verdana"/>
              </a:rPr>
              <a:t>n</a:t>
            </a:r>
            <a:r>
              <a:rPr sz="1250" dirty="0">
                <a:cs typeface="Verdana"/>
              </a:rPr>
              <a:t>e</a:t>
            </a:r>
            <a:r>
              <a:rPr sz="1250" spc="10" dirty="0">
                <a:cs typeface="Verdana"/>
              </a:rPr>
              <a:t>t</a:t>
            </a:r>
            <a:r>
              <a:rPr sz="1250" spc="65" dirty="0">
                <a:cs typeface="Verdana"/>
              </a:rPr>
              <a:t>w</a:t>
            </a:r>
            <a:r>
              <a:rPr sz="1250" spc="15" dirty="0">
                <a:cs typeface="Verdana"/>
              </a:rPr>
              <a:t>o</a:t>
            </a:r>
            <a:r>
              <a:rPr sz="1250" spc="-40" dirty="0">
                <a:cs typeface="Verdana"/>
              </a:rPr>
              <a:t>r</a:t>
            </a:r>
            <a:r>
              <a:rPr sz="1250" spc="5" dirty="0">
                <a:cs typeface="Verdana"/>
              </a:rPr>
              <a:t>k</a:t>
            </a:r>
            <a:endParaRPr sz="1250" dirty="0">
              <a:cs typeface="Verdana"/>
            </a:endParaRPr>
          </a:p>
        </p:txBody>
      </p:sp>
      <p:sp>
        <p:nvSpPr>
          <p:cNvPr id="25" name="object 25"/>
          <p:cNvSpPr/>
          <p:nvPr/>
        </p:nvSpPr>
        <p:spPr bwMode="auto">
          <a:xfrm>
            <a:off x="972784" y="5724835"/>
            <a:ext cx="49530" cy="49530"/>
          </a:xfrm>
          <a:custGeom>
            <a:avLst/>
            <a:gdLst/>
            <a:ahLst/>
            <a:cxnLst/>
            <a:rect l="l" t="t" r="r" b="b"/>
            <a:pathLst>
              <a:path w="49530" h="49529" extrusionOk="0">
                <a:moveTo>
                  <a:pt x="0" y="21346"/>
                </a:moveTo>
                <a:lnTo>
                  <a:pt x="0" y="27872"/>
                </a:lnTo>
                <a:lnTo>
                  <a:pt x="623" y="31012"/>
                </a:lnTo>
                <a:lnTo>
                  <a:pt x="21346" y="49218"/>
                </a:lnTo>
                <a:lnTo>
                  <a:pt x="27872" y="49218"/>
                </a:lnTo>
                <a:lnTo>
                  <a:pt x="49218" y="27872"/>
                </a:lnTo>
                <a:lnTo>
                  <a:pt x="49218" y="24608"/>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pPr>
              <a:defRPr/>
            </a:pPr>
            <a:endParaRPr/>
          </a:p>
        </p:txBody>
      </p:sp>
      <p:sp>
        <p:nvSpPr>
          <p:cNvPr id="26" name="object 26"/>
          <p:cNvSpPr txBox="1"/>
          <p:nvPr/>
        </p:nvSpPr>
        <p:spPr bwMode="auto">
          <a:xfrm>
            <a:off x="1129273" y="5605823"/>
            <a:ext cx="4364990" cy="675640"/>
          </a:xfrm>
          <a:prstGeom prst="rect">
            <a:avLst/>
          </a:prstGeom>
        </p:spPr>
        <p:txBody>
          <a:bodyPr vert="horz" wrap="square" lIns="0" tIns="12700" rIns="0" bIns="0" rtlCol="0">
            <a:spAutoFit/>
          </a:bodyPr>
          <a:lstStyle/>
          <a:p>
            <a:pPr marL="12700" marR="5080" algn="just">
              <a:lnSpc>
                <a:spcPct val="113700"/>
              </a:lnSpc>
              <a:spcBef>
                <a:spcPts val="100"/>
              </a:spcBef>
              <a:defRPr/>
            </a:pPr>
            <a:r>
              <a:rPr sz="1250" spc="-55" dirty="0">
                <a:cs typeface="Verdana"/>
              </a:rPr>
              <a:t>In</a:t>
            </a:r>
            <a:r>
              <a:rPr sz="1250" spc="-110" dirty="0">
                <a:cs typeface="Verdana"/>
              </a:rPr>
              <a:t> </a:t>
            </a:r>
            <a:r>
              <a:rPr sz="1250" spc="20" dirty="0">
                <a:cs typeface="Verdana"/>
              </a:rPr>
              <a:t>the</a:t>
            </a:r>
            <a:r>
              <a:rPr sz="1250" spc="-105" dirty="0">
                <a:cs typeface="Verdana"/>
              </a:rPr>
              <a:t> </a:t>
            </a:r>
            <a:r>
              <a:rPr sz="1250" dirty="0">
                <a:cs typeface="Verdana"/>
              </a:rPr>
              <a:t>stakeholder</a:t>
            </a:r>
            <a:r>
              <a:rPr sz="1250" spc="-105" dirty="0">
                <a:cs typeface="Verdana"/>
              </a:rPr>
              <a:t> </a:t>
            </a:r>
            <a:r>
              <a:rPr sz="1250" spc="-25" dirty="0">
                <a:cs typeface="Verdana"/>
              </a:rPr>
              <a:t>analysis</a:t>
            </a:r>
            <a:r>
              <a:rPr lang="hr-HR" sz="1250" spc="-25" dirty="0">
                <a:cs typeface="Verdana"/>
              </a:rPr>
              <a:t>,</a:t>
            </a:r>
            <a:r>
              <a:rPr sz="1250" spc="-105" dirty="0">
                <a:cs typeface="Verdana"/>
              </a:rPr>
              <a:t> </a:t>
            </a:r>
            <a:r>
              <a:rPr sz="1250" spc="20" dirty="0">
                <a:cs typeface="Verdana"/>
              </a:rPr>
              <a:t>the</a:t>
            </a:r>
            <a:r>
              <a:rPr sz="1250" spc="-105" dirty="0">
                <a:cs typeface="Verdana"/>
              </a:rPr>
              <a:t> </a:t>
            </a:r>
            <a:r>
              <a:rPr sz="1250" spc="-5" dirty="0">
                <a:cs typeface="Verdana"/>
              </a:rPr>
              <a:t>interest</a:t>
            </a:r>
            <a:r>
              <a:rPr sz="1250" spc="-105" dirty="0">
                <a:cs typeface="Verdana"/>
              </a:rPr>
              <a:t> </a:t>
            </a:r>
            <a:r>
              <a:rPr sz="1250" spc="15" dirty="0">
                <a:cs typeface="Verdana"/>
              </a:rPr>
              <a:t>groups</a:t>
            </a:r>
            <a:r>
              <a:rPr sz="1250" spc="-105" dirty="0">
                <a:cs typeface="Verdana"/>
              </a:rPr>
              <a:t> </a:t>
            </a:r>
            <a:r>
              <a:rPr sz="1250" spc="-10" dirty="0">
                <a:cs typeface="Verdana"/>
              </a:rPr>
              <a:t>relevant</a:t>
            </a:r>
            <a:r>
              <a:rPr lang="hr-HR" sz="1250" spc="-430" dirty="0">
                <a:cs typeface="Verdana"/>
              </a:rPr>
              <a:t> </a:t>
            </a:r>
            <a:r>
              <a:rPr sz="1250" spc="10" dirty="0">
                <a:cs typeface="Verdana"/>
              </a:rPr>
              <a:t>to</a:t>
            </a:r>
            <a:r>
              <a:rPr sz="1250" spc="-110" dirty="0">
                <a:cs typeface="Verdana"/>
              </a:rPr>
              <a:t> </a:t>
            </a:r>
            <a:r>
              <a:rPr sz="1250" spc="20" dirty="0">
                <a:cs typeface="Verdana"/>
              </a:rPr>
              <a:t>the</a:t>
            </a:r>
            <a:r>
              <a:rPr sz="1250" spc="-110" dirty="0">
                <a:cs typeface="Verdana"/>
              </a:rPr>
              <a:t> </a:t>
            </a:r>
            <a:r>
              <a:rPr sz="1250" spc="5" dirty="0" err="1">
                <a:cs typeface="Verdana"/>
              </a:rPr>
              <a:t>organisation</a:t>
            </a:r>
            <a:r>
              <a:rPr sz="1250" spc="-110" dirty="0">
                <a:cs typeface="Verdana"/>
              </a:rPr>
              <a:t> </a:t>
            </a:r>
            <a:r>
              <a:rPr sz="1250" spc="15" dirty="0">
                <a:cs typeface="Verdana"/>
              </a:rPr>
              <a:t>should</a:t>
            </a:r>
            <a:r>
              <a:rPr sz="1250" spc="-110" dirty="0">
                <a:cs typeface="Verdana"/>
              </a:rPr>
              <a:t> </a:t>
            </a:r>
            <a:r>
              <a:rPr sz="1250" spc="30" dirty="0">
                <a:cs typeface="Verdana"/>
              </a:rPr>
              <a:t>be</a:t>
            </a:r>
            <a:r>
              <a:rPr sz="1250" spc="-110" dirty="0">
                <a:cs typeface="Verdana"/>
              </a:rPr>
              <a:t> </a:t>
            </a:r>
            <a:r>
              <a:rPr sz="1250" spc="10" dirty="0">
                <a:cs typeface="Verdana"/>
              </a:rPr>
              <a:t>identified</a:t>
            </a:r>
            <a:r>
              <a:rPr sz="1250" spc="-110" dirty="0">
                <a:cs typeface="Verdana"/>
              </a:rPr>
              <a:t> </a:t>
            </a:r>
            <a:r>
              <a:rPr sz="1250" spc="30" dirty="0">
                <a:cs typeface="Verdana"/>
              </a:rPr>
              <a:t>and</a:t>
            </a:r>
            <a:r>
              <a:rPr sz="1250" spc="-110" dirty="0">
                <a:cs typeface="Verdana"/>
              </a:rPr>
              <a:t> </a:t>
            </a:r>
            <a:r>
              <a:rPr sz="1250" spc="10" dirty="0">
                <a:cs typeface="Verdana"/>
              </a:rPr>
              <a:t>presented </a:t>
            </a:r>
            <a:r>
              <a:rPr sz="1250" spc="-425" dirty="0">
                <a:cs typeface="Verdana"/>
              </a:rPr>
              <a:t> </a:t>
            </a:r>
            <a:r>
              <a:rPr sz="1250" spc="-10" dirty="0">
                <a:cs typeface="Verdana"/>
              </a:rPr>
              <a:t>i</a:t>
            </a:r>
            <a:r>
              <a:rPr sz="1250" spc="45" dirty="0">
                <a:cs typeface="Verdana"/>
              </a:rPr>
              <a:t>n</a:t>
            </a:r>
            <a:r>
              <a:rPr sz="1250" spc="-114" dirty="0">
                <a:cs typeface="Verdana"/>
              </a:rPr>
              <a:t> </a:t>
            </a:r>
            <a:r>
              <a:rPr sz="1250" spc="10" dirty="0">
                <a:cs typeface="Verdana"/>
              </a:rPr>
              <a:t>t</a:t>
            </a:r>
            <a:r>
              <a:rPr sz="1250" dirty="0">
                <a:cs typeface="Verdana"/>
              </a:rPr>
              <a:t>e</a:t>
            </a:r>
            <a:r>
              <a:rPr sz="1250" spc="-40" dirty="0">
                <a:cs typeface="Verdana"/>
              </a:rPr>
              <a:t>r</a:t>
            </a:r>
            <a:r>
              <a:rPr sz="1250" spc="100" dirty="0">
                <a:cs typeface="Verdana"/>
              </a:rPr>
              <a:t>m</a:t>
            </a:r>
            <a:r>
              <a:rPr sz="1250" spc="-45" dirty="0">
                <a:cs typeface="Verdana"/>
              </a:rPr>
              <a:t>s</a:t>
            </a:r>
            <a:r>
              <a:rPr sz="1250" spc="-114" dirty="0">
                <a:cs typeface="Verdana"/>
              </a:rPr>
              <a:t> </a:t>
            </a:r>
            <a:r>
              <a:rPr sz="1250" spc="15" dirty="0">
                <a:cs typeface="Verdana"/>
              </a:rPr>
              <a:t>o</a:t>
            </a:r>
            <a:r>
              <a:rPr sz="1250" spc="-20" dirty="0">
                <a:cs typeface="Verdana"/>
              </a:rPr>
              <a:t>f</a:t>
            </a:r>
            <a:r>
              <a:rPr sz="1250" spc="-114" dirty="0">
                <a:cs typeface="Verdana"/>
              </a:rPr>
              <a:t> </a:t>
            </a:r>
            <a:r>
              <a:rPr sz="1250" spc="10" dirty="0">
                <a:cs typeface="Verdana"/>
              </a:rPr>
              <a:t>t</a:t>
            </a:r>
            <a:r>
              <a:rPr sz="1250" spc="45" dirty="0">
                <a:cs typeface="Verdana"/>
              </a:rPr>
              <a:t>h</a:t>
            </a:r>
            <a:r>
              <a:rPr sz="1250" dirty="0">
                <a:cs typeface="Verdana"/>
              </a:rPr>
              <a:t>e</a:t>
            </a:r>
            <a:r>
              <a:rPr sz="1250" spc="-10" dirty="0">
                <a:cs typeface="Verdana"/>
              </a:rPr>
              <a:t>i</a:t>
            </a:r>
            <a:r>
              <a:rPr sz="1250" spc="-40" dirty="0">
                <a:cs typeface="Verdana"/>
              </a:rPr>
              <a:t>r</a:t>
            </a:r>
            <a:r>
              <a:rPr sz="1250" spc="-114" dirty="0">
                <a:cs typeface="Verdana"/>
              </a:rPr>
              <a:t> </a:t>
            </a:r>
            <a:r>
              <a:rPr sz="1250" spc="-10" dirty="0">
                <a:cs typeface="Verdana"/>
              </a:rPr>
              <a:t>i</a:t>
            </a:r>
            <a:r>
              <a:rPr sz="1250" spc="45" dirty="0">
                <a:cs typeface="Verdana"/>
              </a:rPr>
              <a:t>n</a:t>
            </a:r>
            <a:r>
              <a:rPr sz="1250" spc="-20" dirty="0">
                <a:cs typeface="Verdana"/>
              </a:rPr>
              <a:t>f</a:t>
            </a:r>
            <a:r>
              <a:rPr sz="1250" spc="-10" dirty="0">
                <a:cs typeface="Verdana"/>
              </a:rPr>
              <a:t>l</a:t>
            </a:r>
            <a:r>
              <a:rPr sz="1250" spc="40" dirty="0">
                <a:cs typeface="Verdana"/>
              </a:rPr>
              <a:t>u</a:t>
            </a:r>
            <a:r>
              <a:rPr sz="1250" dirty="0">
                <a:cs typeface="Verdana"/>
              </a:rPr>
              <a:t>e</a:t>
            </a:r>
            <a:r>
              <a:rPr sz="1250" spc="45" dirty="0">
                <a:cs typeface="Verdana"/>
              </a:rPr>
              <a:t>nc</a:t>
            </a:r>
            <a:r>
              <a:rPr sz="1250" dirty="0">
                <a:cs typeface="Verdana"/>
              </a:rPr>
              <a:t>e</a:t>
            </a:r>
            <a:r>
              <a:rPr sz="1250" spc="-114" dirty="0">
                <a:cs typeface="Verdana"/>
              </a:rPr>
              <a:t> </a:t>
            </a:r>
            <a:r>
              <a:rPr sz="1250" spc="-160" dirty="0">
                <a:cs typeface="Verdana"/>
              </a:rPr>
              <a:t>(</a:t>
            </a:r>
            <a:r>
              <a:rPr sz="1250" spc="60" dirty="0">
                <a:cs typeface="Verdana"/>
              </a:rPr>
              <a:t>p</a:t>
            </a:r>
            <a:r>
              <a:rPr sz="1250" spc="15" dirty="0">
                <a:cs typeface="Verdana"/>
              </a:rPr>
              <a:t>o</a:t>
            </a:r>
            <a:r>
              <a:rPr sz="1250" spc="65" dirty="0">
                <a:cs typeface="Verdana"/>
              </a:rPr>
              <a:t>w</a:t>
            </a:r>
            <a:r>
              <a:rPr sz="1250" dirty="0">
                <a:cs typeface="Verdana"/>
              </a:rPr>
              <a:t>e</a:t>
            </a:r>
            <a:r>
              <a:rPr sz="1250" spc="-40" dirty="0">
                <a:cs typeface="Verdana"/>
              </a:rPr>
              <a:t>r</a:t>
            </a:r>
            <a:r>
              <a:rPr sz="1250" spc="-160" dirty="0">
                <a:cs typeface="Verdana"/>
              </a:rPr>
              <a:t>)</a:t>
            </a:r>
            <a:r>
              <a:rPr sz="1250" spc="-114" dirty="0">
                <a:cs typeface="Verdana"/>
              </a:rPr>
              <a:t> </a:t>
            </a:r>
            <a:r>
              <a:rPr lang="hr-HR" sz="1250" spc="-114" dirty="0">
                <a:cs typeface="Verdana"/>
              </a:rPr>
              <a:t> </a:t>
            </a:r>
            <a:r>
              <a:rPr sz="1250" spc="-20" dirty="0">
                <a:cs typeface="Verdana"/>
              </a:rPr>
              <a:t>a</a:t>
            </a:r>
            <a:r>
              <a:rPr sz="1250" spc="45" dirty="0">
                <a:cs typeface="Verdana"/>
              </a:rPr>
              <a:t>n</a:t>
            </a:r>
            <a:r>
              <a:rPr sz="1250" spc="60" dirty="0">
                <a:cs typeface="Verdana"/>
              </a:rPr>
              <a:t>d</a:t>
            </a:r>
            <a:r>
              <a:rPr sz="1250" spc="-114" dirty="0">
                <a:cs typeface="Verdana"/>
              </a:rPr>
              <a:t> </a:t>
            </a:r>
            <a:r>
              <a:rPr sz="1250" spc="-10" dirty="0">
                <a:cs typeface="Verdana"/>
              </a:rPr>
              <a:t>i</a:t>
            </a:r>
            <a:r>
              <a:rPr sz="1250" spc="45" dirty="0">
                <a:cs typeface="Verdana"/>
              </a:rPr>
              <a:t>n</a:t>
            </a:r>
            <a:r>
              <a:rPr sz="1250" spc="10" dirty="0">
                <a:cs typeface="Verdana"/>
              </a:rPr>
              <a:t>t</a:t>
            </a:r>
            <a:r>
              <a:rPr sz="1250" dirty="0">
                <a:cs typeface="Verdana"/>
              </a:rPr>
              <a:t>e</a:t>
            </a:r>
            <a:r>
              <a:rPr sz="1250" spc="-40" dirty="0">
                <a:cs typeface="Verdana"/>
              </a:rPr>
              <a:t>r</a:t>
            </a:r>
            <a:r>
              <a:rPr sz="1250" dirty="0">
                <a:cs typeface="Verdana"/>
              </a:rPr>
              <a:t>e</a:t>
            </a:r>
            <a:r>
              <a:rPr sz="1250" spc="-45" dirty="0">
                <a:cs typeface="Verdana"/>
              </a:rPr>
              <a:t>s</a:t>
            </a:r>
            <a:r>
              <a:rPr sz="1250" spc="10" dirty="0">
                <a:cs typeface="Verdana"/>
              </a:rPr>
              <a:t>t</a:t>
            </a:r>
            <a:r>
              <a:rPr sz="1250" spc="-45" dirty="0">
                <a:cs typeface="Verdana"/>
              </a:rPr>
              <a:t>s</a:t>
            </a:r>
            <a:r>
              <a:rPr sz="1250" spc="-195" dirty="0">
                <a:cs typeface="Verdana"/>
              </a:rPr>
              <a:t>.</a:t>
            </a:r>
            <a:endParaRPr sz="1250" dirty="0">
              <a:cs typeface="Verdana"/>
            </a:endParaRPr>
          </a:p>
        </p:txBody>
      </p:sp>
      <p:sp>
        <p:nvSpPr>
          <p:cNvPr id="27" name="object 27"/>
          <p:cNvSpPr/>
          <p:nvPr/>
        </p:nvSpPr>
        <p:spPr bwMode="auto">
          <a:xfrm>
            <a:off x="972784" y="6591085"/>
            <a:ext cx="49530" cy="49530"/>
          </a:xfrm>
          <a:custGeom>
            <a:avLst/>
            <a:gdLst/>
            <a:ahLst/>
            <a:cxnLst/>
            <a:rect l="l" t="t" r="r" b="b"/>
            <a:pathLst>
              <a:path w="49530" h="49529" extrusionOk="0">
                <a:moveTo>
                  <a:pt x="0" y="21345"/>
                </a:moveTo>
                <a:lnTo>
                  <a:pt x="0" y="27872"/>
                </a:lnTo>
                <a:lnTo>
                  <a:pt x="623" y="31011"/>
                </a:lnTo>
                <a:lnTo>
                  <a:pt x="21346" y="49218"/>
                </a:lnTo>
                <a:lnTo>
                  <a:pt x="27872" y="49218"/>
                </a:lnTo>
                <a:lnTo>
                  <a:pt x="49218" y="27872"/>
                </a:lnTo>
                <a:lnTo>
                  <a:pt x="49218" y="24609"/>
                </a:lnTo>
                <a:lnTo>
                  <a:pt x="49218" y="21345"/>
                </a:lnTo>
                <a:lnTo>
                  <a:pt x="27872" y="0"/>
                </a:lnTo>
                <a:lnTo>
                  <a:pt x="21346" y="0"/>
                </a:lnTo>
                <a:lnTo>
                  <a:pt x="623" y="18206"/>
                </a:lnTo>
                <a:lnTo>
                  <a:pt x="0" y="21345"/>
                </a:lnTo>
                <a:close/>
              </a:path>
            </a:pathLst>
          </a:custGeom>
          <a:solidFill>
            <a:srgbClr val="000000"/>
          </a:solidFill>
        </p:spPr>
        <p:txBody>
          <a:bodyPr wrap="square" lIns="0" tIns="0" rIns="0" bIns="0" rtlCol="0"/>
          <a:lstStyle/>
          <a:p>
            <a:pPr>
              <a:defRPr/>
            </a:pPr>
            <a:endParaRPr/>
          </a:p>
        </p:txBody>
      </p:sp>
      <p:sp>
        <p:nvSpPr>
          <p:cNvPr id="28" name="object 28"/>
          <p:cNvSpPr txBox="1"/>
          <p:nvPr/>
        </p:nvSpPr>
        <p:spPr bwMode="auto">
          <a:xfrm>
            <a:off x="1129273" y="6472073"/>
            <a:ext cx="4180204" cy="658194"/>
          </a:xfrm>
          <a:prstGeom prst="rect">
            <a:avLst/>
          </a:prstGeom>
        </p:spPr>
        <p:txBody>
          <a:bodyPr vert="horz" wrap="square" lIns="0" tIns="12700" rIns="0" bIns="0" rtlCol="0">
            <a:spAutoFit/>
          </a:bodyPr>
          <a:lstStyle/>
          <a:p>
            <a:pPr marL="12700" marR="5080">
              <a:lnSpc>
                <a:spcPct val="113700"/>
              </a:lnSpc>
              <a:spcBef>
                <a:spcPts val="100"/>
              </a:spcBef>
              <a:defRPr/>
            </a:pPr>
            <a:r>
              <a:rPr sz="1250" spc="-155" dirty="0">
                <a:cs typeface="Verdana"/>
              </a:rPr>
              <a:t>I</a:t>
            </a:r>
            <a:r>
              <a:rPr sz="1250" spc="-20" dirty="0">
                <a:cs typeface="Verdana"/>
              </a:rPr>
              <a:t>f</a:t>
            </a:r>
            <a:r>
              <a:rPr sz="1250" spc="-114" dirty="0">
                <a:cs typeface="Verdana"/>
              </a:rPr>
              <a:t> </a:t>
            </a:r>
            <a:r>
              <a:rPr sz="1250" spc="45" dirty="0">
                <a:cs typeface="Verdana"/>
              </a:rPr>
              <a:t>n</a:t>
            </a:r>
            <a:r>
              <a:rPr sz="1250" dirty="0">
                <a:cs typeface="Verdana"/>
              </a:rPr>
              <a:t>e</a:t>
            </a:r>
            <a:r>
              <a:rPr sz="1250" spc="45" dirty="0">
                <a:cs typeface="Verdana"/>
              </a:rPr>
              <a:t>c</a:t>
            </a:r>
            <a:r>
              <a:rPr sz="1250" dirty="0">
                <a:cs typeface="Verdana"/>
              </a:rPr>
              <a:t>e</a:t>
            </a:r>
            <a:r>
              <a:rPr sz="1250" spc="-45" dirty="0">
                <a:cs typeface="Verdana"/>
              </a:rPr>
              <a:t>ss</a:t>
            </a:r>
            <a:r>
              <a:rPr sz="1250" spc="-20" dirty="0">
                <a:cs typeface="Verdana"/>
              </a:rPr>
              <a:t>a</a:t>
            </a:r>
            <a:r>
              <a:rPr sz="1250" spc="-40" dirty="0">
                <a:cs typeface="Verdana"/>
              </a:rPr>
              <a:t>r</a:t>
            </a:r>
            <a:r>
              <a:rPr sz="1250" spc="-70" dirty="0">
                <a:cs typeface="Verdana"/>
              </a:rPr>
              <a:t>y</a:t>
            </a:r>
            <a:r>
              <a:rPr sz="1250" spc="-195" dirty="0">
                <a:cs typeface="Verdana"/>
              </a:rPr>
              <a:t>,</a:t>
            </a:r>
            <a:r>
              <a:rPr sz="1250" spc="-114" dirty="0">
                <a:cs typeface="Verdana"/>
              </a:rPr>
              <a:t> </a:t>
            </a:r>
            <a:r>
              <a:rPr sz="1250" spc="10" dirty="0">
                <a:cs typeface="Verdana"/>
              </a:rPr>
              <a:t>t</a:t>
            </a:r>
            <a:r>
              <a:rPr sz="1250" spc="45" dirty="0">
                <a:cs typeface="Verdana"/>
              </a:rPr>
              <a:t>h</a:t>
            </a:r>
            <a:r>
              <a:rPr sz="1250" dirty="0">
                <a:cs typeface="Verdana"/>
              </a:rPr>
              <a:t>e</a:t>
            </a:r>
            <a:r>
              <a:rPr sz="1250" spc="-70" dirty="0">
                <a:cs typeface="Verdana"/>
              </a:rPr>
              <a:t>y</a:t>
            </a:r>
            <a:r>
              <a:rPr sz="1250" spc="-114" dirty="0">
                <a:cs typeface="Verdana"/>
              </a:rPr>
              <a:t> </a:t>
            </a:r>
            <a:r>
              <a:rPr sz="1250" spc="-20" dirty="0">
                <a:cs typeface="Verdana"/>
              </a:rPr>
              <a:t>a</a:t>
            </a:r>
            <a:r>
              <a:rPr sz="1250" spc="-40" dirty="0">
                <a:cs typeface="Verdana"/>
              </a:rPr>
              <a:t>r</a:t>
            </a:r>
            <a:r>
              <a:rPr sz="1250" dirty="0">
                <a:cs typeface="Verdana"/>
              </a:rPr>
              <a:t>e</a:t>
            </a:r>
            <a:r>
              <a:rPr sz="1250" spc="-114" dirty="0">
                <a:cs typeface="Verdana"/>
              </a:rPr>
              <a:t> </a:t>
            </a:r>
            <a:r>
              <a:rPr sz="1250" spc="-20" dirty="0" err="1">
                <a:cs typeface="Verdana"/>
              </a:rPr>
              <a:t>a</a:t>
            </a:r>
            <a:r>
              <a:rPr sz="1250" spc="45" dirty="0" err="1">
                <a:cs typeface="Verdana"/>
              </a:rPr>
              <a:t>n</a:t>
            </a:r>
            <a:r>
              <a:rPr sz="1250" spc="-20" dirty="0" err="1">
                <a:cs typeface="Verdana"/>
              </a:rPr>
              <a:t>a</a:t>
            </a:r>
            <a:r>
              <a:rPr sz="1250" spc="-10" dirty="0" err="1">
                <a:cs typeface="Verdana"/>
              </a:rPr>
              <a:t>l</a:t>
            </a:r>
            <a:r>
              <a:rPr sz="1250" spc="-70" dirty="0" err="1">
                <a:cs typeface="Verdana"/>
              </a:rPr>
              <a:t>y</a:t>
            </a:r>
            <a:r>
              <a:rPr sz="1250" spc="-45" dirty="0" err="1">
                <a:cs typeface="Verdana"/>
              </a:rPr>
              <a:t>s</a:t>
            </a:r>
            <a:r>
              <a:rPr sz="1250" dirty="0" err="1">
                <a:cs typeface="Verdana"/>
              </a:rPr>
              <a:t>e</a:t>
            </a:r>
            <a:r>
              <a:rPr sz="1250" spc="60" dirty="0" err="1">
                <a:cs typeface="Verdana"/>
              </a:rPr>
              <a:t>d</a:t>
            </a:r>
            <a:r>
              <a:rPr sz="1250" spc="-114" dirty="0">
                <a:cs typeface="Verdana"/>
              </a:rPr>
              <a:t> </a:t>
            </a:r>
            <a:r>
              <a:rPr sz="1250" spc="100" dirty="0">
                <a:cs typeface="Verdana"/>
              </a:rPr>
              <a:t>m</a:t>
            </a:r>
            <a:r>
              <a:rPr sz="1250" spc="15" dirty="0">
                <a:cs typeface="Verdana"/>
              </a:rPr>
              <a:t>o</a:t>
            </a:r>
            <a:r>
              <a:rPr sz="1250" spc="-40" dirty="0">
                <a:cs typeface="Verdana"/>
              </a:rPr>
              <a:t>r</a:t>
            </a:r>
            <a:r>
              <a:rPr sz="1250" dirty="0">
                <a:cs typeface="Verdana"/>
              </a:rPr>
              <a:t>e</a:t>
            </a:r>
            <a:r>
              <a:rPr sz="1250" spc="-114" dirty="0">
                <a:cs typeface="Verdana"/>
              </a:rPr>
              <a:t> </a:t>
            </a:r>
            <a:r>
              <a:rPr sz="1250" spc="-10" dirty="0">
                <a:cs typeface="Verdana"/>
              </a:rPr>
              <a:t>i</a:t>
            </a:r>
            <a:r>
              <a:rPr sz="1250" spc="45" dirty="0">
                <a:cs typeface="Verdana"/>
              </a:rPr>
              <a:t>n</a:t>
            </a:r>
            <a:r>
              <a:rPr sz="1250" spc="10" dirty="0">
                <a:cs typeface="Verdana"/>
              </a:rPr>
              <a:t>t</a:t>
            </a:r>
            <a:r>
              <a:rPr sz="1250" dirty="0">
                <a:cs typeface="Verdana"/>
              </a:rPr>
              <a:t>e</a:t>
            </a:r>
            <a:r>
              <a:rPr sz="1250" spc="45" dirty="0">
                <a:cs typeface="Verdana"/>
              </a:rPr>
              <a:t>n</a:t>
            </a:r>
            <a:r>
              <a:rPr sz="1250" spc="-45" dirty="0">
                <a:cs typeface="Verdana"/>
              </a:rPr>
              <a:t>s</a:t>
            </a:r>
            <a:r>
              <a:rPr sz="1250" spc="-10" dirty="0">
                <a:cs typeface="Verdana"/>
              </a:rPr>
              <a:t>i</a:t>
            </a:r>
            <a:r>
              <a:rPr sz="1250" spc="-70" dirty="0">
                <a:cs typeface="Verdana"/>
              </a:rPr>
              <a:t>v</a:t>
            </a:r>
            <a:r>
              <a:rPr sz="1250" dirty="0">
                <a:cs typeface="Verdana"/>
              </a:rPr>
              <a:t>e</a:t>
            </a:r>
            <a:r>
              <a:rPr sz="1250" spc="-10" dirty="0">
                <a:cs typeface="Verdana"/>
              </a:rPr>
              <a:t>l</a:t>
            </a:r>
            <a:r>
              <a:rPr sz="1250" spc="-70" dirty="0">
                <a:cs typeface="Verdana"/>
              </a:rPr>
              <a:t>y</a:t>
            </a:r>
            <a:r>
              <a:rPr sz="1250" spc="-114" dirty="0">
                <a:cs typeface="Verdana"/>
              </a:rPr>
              <a:t> </a:t>
            </a:r>
            <a:r>
              <a:rPr sz="1250" spc="-20" dirty="0">
                <a:cs typeface="Verdana"/>
              </a:rPr>
              <a:t>f</a:t>
            </a:r>
            <a:r>
              <a:rPr sz="1250" spc="-40" dirty="0">
                <a:cs typeface="Verdana"/>
              </a:rPr>
              <a:t>r</a:t>
            </a:r>
            <a:r>
              <a:rPr sz="1250" spc="15" dirty="0">
                <a:cs typeface="Verdana"/>
              </a:rPr>
              <a:t>o</a:t>
            </a:r>
            <a:r>
              <a:rPr sz="1250" spc="55" dirty="0">
                <a:cs typeface="Verdana"/>
              </a:rPr>
              <a:t>m </a:t>
            </a:r>
            <a:r>
              <a:rPr sz="1250" spc="5" dirty="0">
                <a:cs typeface="Verdana"/>
              </a:rPr>
              <a:t>certain </a:t>
            </a:r>
            <a:r>
              <a:rPr sz="1250" spc="10" dirty="0">
                <a:cs typeface="Verdana"/>
              </a:rPr>
              <a:t>points </a:t>
            </a:r>
            <a:r>
              <a:rPr sz="1250" spc="-5" dirty="0">
                <a:cs typeface="Verdana"/>
              </a:rPr>
              <a:t>of view </a:t>
            </a:r>
            <a:r>
              <a:rPr sz="1250" spc="-95" dirty="0">
                <a:cs typeface="Verdana"/>
              </a:rPr>
              <a:t>(e.g. </a:t>
            </a:r>
            <a:r>
              <a:rPr sz="1250" spc="-25" dirty="0">
                <a:cs typeface="Verdana"/>
              </a:rPr>
              <a:t>relevance, </a:t>
            </a:r>
            <a:r>
              <a:rPr sz="1250" spc="5" dirty="0">
                <a:cs typeface="Verdana"/>
              </a:rPr>
              <a:t>innovation </a:t>
            </a:r>
            <a:r>
              <a:rPr sz="1250" spc="10" dirty="0">
                <a:cs typeface="Verdana"/>
              </a:rPr>
              <a:t> </a:t>
            </a:r>
            <a:r>
              <a:rPr sz="1250" spc="-10" dirty="0">
                <a:cs typeface="Verdana"/>
              </a:rPr>
              <a:t>potential,</a:t>
            </a:r>
            <a:r>
              <a:rPr sz="1250" spc="-110" dirty="0">
                <a:cs typeface="Verdana"/>
              </a:rPr>
              <a:t> </a:t>
            </a:r>
            <a:r>
              <a:rPr sz="1250" spc="25" dirty="0">
                <a:cs typeface="Verdana"/>
              </a:rPr>
              <a:t>need</a:t>
            </a:r>
            <a:r>
              <a:rPr sz="1250" spc="-110" dirty="0">
                <a:cs typeface="Verdana"/>
              </a:rPr>
              <a:t> </a:t>
            </a:r>
            <a:r>
              <a:rPr sz="1250" spc="-15" dirty="0">
                <a:cs typeface="Verdana"/>
              </a:rPr>
              <a:t>for</a:t>
            </a:r>
            <a:r>
              <a:rPr sz="1250" spc="-110" dirty="0">
                <a:cs typeface="Verdana"/>
              </a:rPr>
              <a:t> </a:t>
            </a:r>
            <a:r>
              <a:rPr sz="1250" spc="15" dirty="0">
                <a:cs typeface="Verdana"/>
              </a:rPr>
              <a:t>communication,</a:t>
            </a:r>
            <a:r>
              <a:rPr sz="1250" spc="-110" dirty="0">
                <a:cs typeface="Verdana"/>
              </a:rPr>
              <a:t> </a:t>
            </a:r>
            <a:r>
              <a:rPr sz="1250" spc="-25" dirty="0">
                <a:cs typeface="Verdana"/>
              </a:rPr>
              <a:t>risk</a:t>
            </a:r>
            <a:r>
              <a:rPr sz="1250" spc="-110" dirty="0">
                <a:cs typeface="Verdana"/>
              </a:rPr>
              <a:t> </a:t>
            </a:r>
            <a:r>
              <a:rPr sz="1250" spc="-25" dirty="0">
                <a:cs typeface="Verdana"/>
              </a:rPr>
              <a:t>potential).</a:t>
            </a:r>
            <a:endParaRPr sz="1250" dirty="0">
              <a:cs typeface="Verdana"/>
            </a:endParaRPr>
          </a:p>
        </p:txBody>
      </p:sp>
      <p:sp>
        <p:nvSpPr>
          <p:cNvPr id="29" name="object 29"/>
          <p:cNvSpPr txBox="1"/>
          <p:nvPr/>
        </p:nvSpPr>
        <p:spPr bwMode="auto">
          <a:xfrm>
            <a:off x="6625463" y="3587718"/>
            <a:ext cx="3915410" cy="1191416"/>
          </a:xfrm>
          <a:prstGeom prst="rect">
            <a:avLst/>
          </a:prstGeom>
        </p:spPr>
        <p:txBody>
          <a:bodyPr vert="horz" wrap="square" lIns="0" tIns="12700" rIns="0" bIns="0" rtlCol="0">
            <a:spAutoFit/>
          </a:bodyPr>
          <a:lstStyle/>
          <a:p>
            <a:pPr marL="12700" marR="5080" indent="-635" algn="ctr">
              <a:lnSpc>
                <a:spcPct val="112300"/>
              </a:lnSpc>
              <a:spcBef>
                <a:spcPts val="100"/>
              </a:spcBef>
              <a:defRPr/>
            </a:pPr>
            <a:r>
              <a:rPr sz="1150" spc="25" dirty="0">
                <a:cs typeface="Verdana"/>
              </a:rPr>
              <a:t>"When </a:t>
            </a:r>
            <a:r>
              <a:rPr sz="1150" spc="30" dirty="0">
                <a:cs typeface="Verdana"/>
              </a:rPr>
              <a:t>building </a:t>
            </a:r>
            <a:r>
              <a:rPr sz="1150" spc="5" dirty="0">
                <a:cs typeface="Verdana"/>
              </a:rPr>
              <a:t>local </a:t>
            </a:r>
            <a:r>
              <a:rPr sz="1150" spc="-15" dirty="0">
                <a:cs typeface="Verdana"/>
              </a:rPr>
              <a:t>networks, </a:t>
            </a:r>
            <a:r>
              <a:rPr sz="1150" dirty="0">
                <a:cs typeface="Verdana"/>
              </a:rPr>
              <a:t>existing structures </a:t>
            </a:r>
            <a:r>
              <a:rPr sz="1150" spc="5" dirty="0">
                <a:cs typeface="Verdana"/>
              </a:rPr>
              <a:t> </a:t>
            </a:r>
            <a:r>
              <a:rPr sz="1150" spc="25" dirty="0">
                <a:cs typeface="Verdana"/>
              </a:rPr>
              <a:t>must </a:t>
            </a:r>
            <a:r>
              <a:rPr sz="1150" spc="35" dirty="0">
                <a:cs typeface="Verdana"/>
              </a:rPr>
              <a:t>be </a:t>
            </a:r>
            <a:r>
              <a:rPr sz="1150" spc="10" dirty="0">
                <a:cs typeface="Verdana"/>
              </a:rPr>
              <a:t>taken </a:t>
            </a:r>
            <a:r>
              <a:rPr sz="1150" spc="15" dirty="0">
                <a:cs typeface="Verdana"/>
              </a:rPr>
              <a:t>into </a:t>
            </a:r>
            <a:r>
              <a:rPr sz="1150" dirty="0">
                <a:cs typeface="Verdana"/>
              </a:rPr>
              <a:t>account. The </a:t>
            </a:r>
            <a:r>
              <a:rPr sz="1150" spc="-5" dirty="0">
                <a:cs typeface="Verdana"/>
              </a:rPr>
              <a:t>actors </a:t>
            </a:r>
            <a:r>
              <a:rPr sz="1150" spc="20" dirty="0">
                <a:cs typeface="Verdana"/>
              </a:rPr>
              <a:t>in the </a:t>
            </a:r>
            <a:r>
              <a:rPr sz="1150" spc="5" dirty="0">
                <a:cs typeface="Verdana"/>
              </a:rPr>
              <a:t>local </a:t>
            </a:r>
            <a:r>
              <a:rPr sz="1150" spc="10" dirty="0">
                <a:cs typeface="Verdana"/>
              </a:rPr>
              <a:t> </a:t>
            </a:r>
            <a:r>
              <a:rPr sz="1150" spc="-20" dirty="0">
                <a:cs typeface="Verdana"/>
              </a:rPr>
              <a:t>a</a:t>
            </a:r>
            <a:r>
              <a:rPr sz="1150" spc="-35" dirty="0">
                <a:cs typeface="Verdana"/>
              </a:rPr>
              <a:t>r</a:t>
            </a:r>
            <a:r>
              <a:rPr sz="1150" spc="5" dirty="0">
                <a:cs typeface="Verdana"/>
              </a:rPr>
              <a:t>e</a:t>
            </a:r>
            <a:r>
              <a:rPr sz="1150" spc="-15" dirty="0">
                <a:cs typeface="Verdana"/>
              </a:rPr>
              <a:t>a</a:t>
            </a:r>
            <a:r>
              <a:rPr sz="1150" spc="-105" dirty="0">
                <a:cs typeface="Verdana"/>
              </a:rPr>
              <a:t> </a:t>
            </a:r>
            <a:r>
              <a:rPr sz="1150" spc="45" dirty="0">
                <a:cs typeface="Verdana"/>
              </a:rPr>
              <a:t>h</a:t>
            </a:r>
            <a:r>
              <a:rPr sz="1150" spc="-20" dirty="0">
                <a:cs typeface="Verdana"/>
              </a:rPr>
              <a:t>a</a:t>
            </a:r>
            <a:r>
              <a:rPr sz="1150" spc="-65" dirty="0">
                <a:cs typeface="Verdana"/>
              </a:rPr>
              <a:t>v</a:t>
            </a:r>
            <a:r>
              <a:rPr sz="1150" spc="10" dirty="0">
                <a:cs typeface="Verdana"/>
              </a:rPr>
              <a:t>e</a:t>
            </a:r>
            <a:r>
              <a:rPr sz="1150" spc="-105" dirty="0">
                <a:cs typeface="Verdana"/>
              </a:rPr>
              <a:t> </a:t>
            </a:r>
            <a:r>
              <a:rPr sz="1150" spc="5" dirty="0">
                <a:cs typeface="Verdana"/>
              </a:rPr>
              <a:t>k</a:t>
            </a:r>
            <a:r>
              <a:rPr sz="1150" spc="45" dirty="0">
                <a:cs typeface="Verdana"/>
              </a:rPr>
              <a:t>n</a:t>
            </a:r>
            <a:r>
              <a:rPr sz="1150" spc="15" dirty="0">
                <a:cs typeface="Verdana"/>
              </a:rPr>
              <a:t>o</a:t>
            </a:r>
            <a:r>
              <a:rPr sz="1150" spc="65" dirty="0">
                <a:cs typeface="Verdana"/>
              </a:rPr>
              <a:t>w</a:t>
            </a:r>
            <a:r>
              <a:rPr sz="1150" spc="50" dirty="0">
                <a:cs typeface="Verdana"/>
              </a:rPr>
              <a:t>n</a:t>
            </a:r>
            <a:r>
              <a:rPr sz="1150" spc="-105" dirty="0">
                <a:cs typeface="Verdana"/>
              </a:rPr>
              <a:t> </a:t>
            </a:r>
            <a:r>
              <a:rPr sz="1150" spc="5" dirty="0">
                <a:cs typeface="Verdana"/>
              </a:rPr>
              <a:t>e</a:t>
            </a:r>
            <a:r>
              <a:rPr sz="1150" spc="-20" dirty="0">
                <a:cs typeface="Verdana"/>
              </a:rPr>
              <a:t>a</a:t>
            </a:r>
            <a:r>
              <a:rPr sz="1150" spc="40" dirty="0">
                <a:cs typeface="Verdana"/>
              </a:rPr>
              <a:t>c</a:t>
            </a:r>
            <a:r>
              <a:rPr sz="1150" spc="50" dirty="0">
                <a:cs typeface="Verdana"/>
              </a:rPr>
              <a:t>h</a:t>
            </a:r>
            <a:r>
              <a:rPr sz="1150" spc="-105" dirty="0">
                <a:cs typeface="Verdana"/>
              </a:rPr>
              <a:t> </a:t>
            </a:r>
            <a:r>
              <a:rPr sz="1150" spc="15" dirty="0">
                <a:cs typeface="Verdana"/>
              </a:rPr>
              <a:t>o</a:t>
            </a:r>
            <a:r>
              <a:rPr sz="1150" spc="5" dirty="0">
                <a:cs typeface="Verdana"/>
              </a:rPr>
              <a:t>t</a:t>
            </a:r>
            <a:r>
              <a:rPr sz="1150" spc="45" dirty="0">
                <a:cs typeface="Verdana"/>
              </a:rPr>
              <a:t>h</a:t>
            </a:r>
            <a:r>
              <a:rPr sz="1150" spc="5" dirty="0">
                <a:cs typeface="Verdana"/>
              </a:rPr>
              <a:t>e</a:t>
            </a:r>
            <a:r>
              <a:rPr sz="1150" spc="-30" dirty="0">
                <a:cs typeface="Verdana"/>
              </a:rPr>
              <a:t>r</a:t>
            </a:r>
            <a:r>
              <a:rPr sz="1150" spc="-105" dirty="0">
                <a:cs typeface="Verdana"/>
              </a:rPr>
              <a:t> </a:t>
            </a:r>
            <a:r>
              <a:rPr sz="1150" spc="65" dirty="0">
                <a:cs typeface="Verdana"/>
              </a:rPr>
              <a:t>w</a:t>
            </a:r>
            <a:r>
              <a:rPr sz="1150" spc="5" dirty="0">
                <a:cs typeface="Verdana"/>
              </a:rPr>
              <a:t>e</a:t>
            </a:r>
            <a:r>
              <a:rPr sz="1150" spc="-15" dirty="0">
                <a:cs typeface="Verdana"/>
              </a:rPr>
              <a:t>l</a:t>
            </a:r>
            <a:r>
              <a:rPr sz="1150" spc="-10" dirty="0">
                <a:cs typeface="Verdana"/>
              </a:rPr>
              <a:t>l</a:t>
            </a:r>
            <a:r>
              <a:rPr sz="1150" spc="-105" dirty="0">
                <a:cs typeface="Verdana"/>
              </a:rPr>
              <a:t> </a:t>
            </a:r>
            <a:r>
              <a:rPr sz="1150" spc="-20" dirty="0">
                <a:cs typeface="Verdana"/>
              </a:rPr>
              <a:t>f</a:t>
            </a:r>
            <a:r>
              <a:rPr sz="1150" spc="15" dirty="0">
                <a:cs typeface="Verdana"/>
              </a:rPr>
              <a:t>o</a:t>
            </a:r>
            <a:r>
              <a:rPr sz="1150" spc="-30" dirty="0">
                <a:cs typeface="Verdana"/>
              </a:rPr>
              <a:t>r</a:t>
            </a:r>
            <a:r>
              <a:rPr sz="1150" spc="-105" dirty="0">
                <a:cs typeface="Verdana"/>
              </a:rPr>
              <a:t> </a:t>
            </a:r>
            <a:r>
              <a:rPr sz="1150" spc="-15" dirty="0">
                <a:cs typeface="Verdana"/>
              </a:rPr>
              <a:t>a</a:t>
            </a:r>
            <a:r>
              <a:rPr sz="1150" spc="-105" dirty="0">
                <a:cs typeface="Verdana"/>
              </a:rPr>
              <a:t> </a:t>
            </a:r>
            <a:r>
              <a:rPr sz="1150" spc="-15" dirty="0">
                <a:cs typeface="Verdana"/>
              </a:rPr>
              <a:t>l</a:t>
            </a:r>
            <a:r>
              <a:rPr sz="1150" spc="15" dirty="0">
                <a:cs typeface="Verdana"/>
              </a:rPr>
              <a:t>o</a:t>
            </a:r>
            <a:r>
              <a:rPr sz="1150" spc="45" dirty="0">
                <a:cs typeface="Verdana"/>
              </a:rPr>
              <a:t>n</a:t>
            </a:r>
            <a:r>
              <a:rPr sz="1150" spc="70" dirty="0">
                <a:cs typeface="Verdana"/>
              </a:rPr>
              <a:t>g</a:t>
            </a:r>
            <a:r>
              <a:rPr sz="1150" spc="-105" dirty="0">
                <a:cs typeface="Verdana"/>
              </a:rPr>
              <a:t> </a:t>
            </a:r>
            <a:r>
              <a:rPr sz="1150" spc="5" dirty="0">
                <a:cs typeface="Verdana"/>
              </a:rPr>
              <a:t>t</a:t>
            </a:r>
            <a:r>
              <a:rPr sz="1150" spc="-15" dirty="0">
                <a:cs typeface="Verdana"/>
              </a:rPr>
              <a:t>i</a:t>
            </a:r>
            <a:r>
              <a:rPr sz="1150" spc="95" dirty="0">
                <a:cs typeface="Verdana"/>
              </a:rPr>
              <a:t>m</a:t>
            </a:r>
            <a:r>
              <a:rPr sz="1150" spc="5" dirty="0">
                <a:cs typeface="Verdana"/>
              </a:rPr>
              <a:t>e</a:t>
            </a:r>
            <a:r>
              <a:rPr sz="1150" spc="-175" dirty="0">
                <a:cs typeface="Verdana"/>
              </a:rPr>
              <a:t>,</a:t>
            </a:r>
            <a:r>
              <a:rPr sz="1150" spc="-105" dirty="0">
                <a:cs typeface="Verdana"/>
              </a:rPr>
              <a:t> </a:t>
            </a:r>
            <a:r>
              <a:rPr sz="1150" spc="-20" dirty="0">
                <a:cs typeface="Verdana"/>
              </a:rPr>
              <a:t>a</a:t>
            </a:r>
            <a:r>
              <a:rPr sz="1150" spc="-15" dirty="0">
                <a:cs typeface="Verdana"/>
              </a:rPr>
              <a:t>l</a:t>
            </a:r>
            <a:r>
              <a:rPr sz="1150" spc="-45" dirty="0">
                <a:cs typeface="Verdana"/>
              </a:rPr>
              <a:t>s</a:t>
            </a:r>
            <a:r>
              <a:rPr sz="1150" spc="15" dirty="0">
                <a:cs typeface="Verdana"/>
              </a:rPr>
              <a:t>o </a:t>
            </a:r>
            <a:r>
              <a:rPr sz="1150" spc="55" dirty="0">
                <a:cs typeface="Verdana"/>
              </a:rPr>
              <a:t>p</a:t>
            </a:r>
            <a:r>
              <a:rPr sz="1150" spc="5" dirty="0">
                <a:cs typeface="Verdana"/>
              </a:rPr>
              <a:t>e</a:t>
            </a:r>
            <a:r>
              <a:rPr sz="1150" spc="-35" dirty="0">
                <a:cs typeface="Verdana"/>
              </a:rPr>
              <a:t>r</a:t>
            </a:r>
            <a:r>
              <a:rPr sz="1150" spc="-45" dirty="0">
                <a:cs typeface="Verdana"/>
              </a:rPr>
              <a:t>s</a:t>
            </a:r>
            <a:r>
              <a:rPr sz="1150" spc="15" dirty="0">
                <a:cs typeface="Verdana"/>
              </a:rPr>
              <a:t>o</a:t>
            </a:r>
            <a:r>
              <a:rPr sz="1150" spc="45" dirty="0">
                <a:cs typeface="Verdana"/>
              </a:rPr>
              <a:t>n</a:t>
            </a:r>
            <a:r>
              <a:rPr sz="1150" spc="-20" dirty="0">
                <a:cs typeface="Verdana"/>
              </a:rPr>
              <a:t>a</a:t>
            </a:r>
            <a:r>
              <a:rPr sz="1150" spc="-15" dirty="0">
                <a:cs typeface="Verdana"/>
              </a:rPr>
              <a:t>ll</a:t>
            </a:r>
            <a:r>
              <a:rPr sz="1150" spc="-65" dirty="0">
                <a:cs typeface="Verdana"/>
              </a:rPr>
              <a:t>y</a:t>
            </a:r>
            <a:r>
              <a:rPr sz="1150" spc="-175" dirty="0">
                <a:cs typeface="Verdana"/>
              </a:rPr>
              <a:t>.</a:t>
            </a:r>
            <a:r>
              <a:rPr sz="1150" spc="-105" dirty="0">
                <a:cs typeface="Verdana"/>
              </a:rPr>
              <a:t> </a:t>
            </a:r>
            <a:r>
              <a:rPr lang="hr-HR" sz="1150" spc="-105" dirty="0">
                <a:cs typeface="Verdana"/>
              </a:rPr>
              <a:t> </a:t>
            </a:r>
            <a:r>
              <a:rPr sz="1150" spc="-55" dirty="0">
                <a:cs typeface="Verdana"/>
              </a:rPr>
              <a:t>T</a:t>
            </a:r>
            <a:r>
              <a:rPr sz="1150" spc="45" dirty="0">
                <a:cs typeface="Verdana"/>
              </a:rPr>
              <a:t>h</a:t>
            </a:r>
            <a:r>
              <a:rPr sz="1150" spc="10" dirty="0">
                <a:cs typeface="Verdana"/>
              </a:rPr>
              <a:t>e</a:t>
            </a:r>
            <a:r>
              <a:rPr sz="1150" spc="-105" dirty="0">
                <a:cs typeface="Verdana"/>
              </a:rPr>
              <a:t> </a:t>
            </a:r>
            <a:r>
              <a:rPr sz="1150" spc="-45" dirty="0">
                <a:cs typeface="Verdana"/>
              </a:rPr>
              <a:t>s</a:t>
            </a:r>
            <a:r>
              <a:rPr sz="1150" spc="-15" dirty="0">
                <a:cs typeface="Verdana"/>
              </a:rPr>
              <a:t>i</a:t>
            </a:r>
            <a:r>
              <a:rPr sz="1150" spc="5" dirty="0">
                <a:cs typeface="Verdana"/>
              </a:rPr>
              <a:t>t</a:t>
            </a:r>
            <a:r>
              <a:rPr sz="1150" spc="40" dirty="0">
                <a:cs typeface="Verdana"/>
              </a:rPr>
              <a:t>u</a:t>
            </a:r>
            <a:r>
              <a:rPr sz="1150" spc="-20" dirty="0">
                <a:cs typeface="Verdana"/>
              </a:rPr>
              <a:t>a</a:t>
            </a:r>
            <a:r>
              <a:rPr sz="1150" spc="5" dirty="0">
                <a:cs typeface="Verdana"/>
              </a:rPr>
              <a:t>t</a:t>
            </a:r>
            <a:r>
              <a:rPr sz="1150" spc="-15" dirty="0">
                <a:cs typeface="Verdana"/>
              </a:rPr>
              <a:t>i</a:t>
            </a:r>
            <a:r>
              <a:rPr sz="1150" spc="15" dirty="0">
                <a:cs typeface="Verdana"/>
              </a:rPr>
              <a:t>o</a:t>
            </a:r>
            <a:r>
              <a:rPr sz="1150" spc="50" dirty="0">
                <a:cs typeface="Verdana"/>
              </a:rPr>
              <a:t>n</a:t>
            </a:r>
            <a:r>
              <a:rPr sz="1150" spc="-105" dirty="0">
                <a:cs typeface="Verdana"/>
              </a:rPr>
              <a:t> </a:t>
            </a:r>
            <a:r>
              <a:rPr sz="1150" spc="-15" dirty="0">
                <a:cs typeface="Verdana"/>
              </a:rPr>
              <a:t>i</a:t>
            </a:r>
            <a:r>
              <a:rPr sz="1150" spc="-40" dirty="0">
                <a:cs typeface="Verdana"/>
              </a:rPr>
              <a:t>s</a:t>
            </a:r>
            <a:r>
              <a:rPr sz="1150" spc="-105" dirty="0">
                <a:cs typeface="Verdana"/>
              </a:rPr>
              <a:t> </a:t>
            </a:r>
            <a:r>
              <a:rPr sz="1150" spc="40" dirty="0" err="1">
                <a:cs typeface="Verdana"/>
              </a:rPr>
              <a:t>c</a:t>
            </a:r>
            <a:r>
              <a:rPr sz="1150" spc="45" dirty="0" err="1">
                <a:cs typeface="Verdana"/>
              </a:rPr>
              <a:t>h</a:t>
            </a:r>
            <a:r>
              <a:rPr sz="1150" spc="-20" dirty="0" err="1">
                <a:cs typeface="Verdana"/>
              </a:rPr>
              <a:t>a</a:t>
            </a:r>
            <a:r>
              <a:rPr sz="1150" spc="-35" dirty="0" err="1">
                <a:cs typeface="Verdana"/>
              </a:rPr>
              <a:t>r</a:t>
            </a:r>
            <a:r>
              <a:rPr sz="1150" spc="-20" dirty="0" err="1">
                <a:cs typeface="Verdana"/>
              </a:rPr>
              <a:t>a</a:t>
            </a:r>
            <a:r>
              <a:rPr sz="1150" spc="40" dirty="0" err="1">
                <a:cs typeface="Verdana"/>
              </a:rPr>
              <a:t>c</a:t>
            </a:r>
            <a:r>
              <a:rPr sz="1150" spc="5" dirty="0" err="1">
                <a:cs typeface="Verdana"/>
              </a:rPr>
              <a:t>te</a:t>
            </a:r>
            <a:r>
              <a:rPr sz="1150" spc="-35" dirty="0" err="1">
                <a:cs typeface="Verdana"/>
              </a:rPr>
              <a:t>r</a:t>
            </a:r>
            <a:r>
              <a:rPr sz="1150" spc="-15" dirty="0" err="1">
                <a:cs typeface="Verdana"/>
              </a:rPr>
              <a:t>i</a:t>
            </a:r>
            <a:r>
              <a:rPr sz="1150" spc="-45" dirty="0" err="1">
                <a:cs typeface="Verdana"/>
              </a:rPr>
              <a:t>s</a:t>
            </a:r>
            <a:r>
              <a:rPr sz="1150" spc="5" dirty="0" err="1">
                <a:cs typeface="Verdana"/>
              </a:rPr>
              <a:t>e</a:t>
            </a:r>
            <a:r>
              <a:rPr sz="1150" spc="60" dirty="0" err="1">
                <a:cs typeface="Verdana"/>
              </a:rPr>
              <a:t>d</a:t>
            </a:r>
            <a:r>
              <a:rPr sz="1150" spc="-105" dirty="0">
                <a:cs typeface="Verdana"/>
              </a:rPr>
              <a:t> </a:t>
            </a:r>
            <a:r>
              <a:rPr sz="1150" spc="55" dirty="0">
                <a:cs typeface="Verdana"/>
              </a:rPr>
              <a:t>b</a:t>
            </a:r>
            <a:r>
              <a:rPr sz="1150" spc="-45" dirty="0">
                <a:cs typeface="Verdana"/>
              </a:rPr>
              <a:t>y  </a:t>
            </a:r>
            <a:r>
              <a:rPr sz="1150" spc="5" dirty="0">
                <a:cs typeface="Verdana"/>
              </a:rPr>
              <a:t>established </a:t>
            </a:r>
            <a:r>
              <a:rPr sz="1150" dirty="0">
                <a:cs typeface="Verdana"/>
              </a:rPr>
              <a:t>relationships of </a:t>
            </a:r>
            <a:r>
              <a:rPr sz="1150" spc="-35" dirty="0">
                <a:cs typeface="Verdana"/>
              </a:rPr>
              <a:t>trust, </a:t>
            </a:r>
            <a:r>
              <a:rPr sz="1150" spc="10" dirty="0">
                <a:cs typeface="Verdana"/>
              </a:rPr>
              <a:t>often </a:t>
            </a:r>
            <a:r>
              <a:rPr sz="1150" spc="20" dirty="0">
                <a:cs typeface="Verdana"/>
              </a:rPr>
              <a:t>unspoken </a:t>
            </a:r>
            <a:r>
              <a:rPr sz="1150" spc="25" dirty="0">
                <a:cs typeface="Verdana"/>
              </a:rPr>
              <a:t> </a:t>
            </a:r>
            <a:r>
              <a:rPr sz="1150" spc="55" dirty="0">
                <a:cs typeface="Verdana"/>
              </a:rPr>
              <a:t>d</a:t>
            </a:r>
            <a:r>
              <a:rPr sz="1150" spc="-15" dirty="0">
                <a:cs typeface="Verdana"/>
              </a:rPr>
              <a:t>i</a:t>
            </a:r>
            <a:r>
              <a:rPr sz="1150" spc="-45" dirty="0">
                <a:cs typeface="Verdana"/>
              </a:rPr>
              <a:t>s</a:t>
            </a:r>
            <a:r>
              <a:rPr sz="1150" spc="5" dirty="0">
                <a:cs typeface="Verdana"/>
              </a:rPr>
              <a:t>t</a:t>
            </a:r>
            <a:r>
              <a:rPr sz="1150" spc="-35" dirty="0">
                <a:cs typeface="Verdana"/>
              </a:rPr>
              <a:t>r</a:t>
            </a:r>
            <a:r>
              <a:rPr sz="1150" spc="-15" dirty="0">
                <a:cs typeface="Verdana"/>
              </a:rPr>
              <a:t>i</a:t>
            </a:r>
            <a:r>
              <a:rPr sz="1150" spc="55" dirty="0">
                <a:cs typeface="Verdana"/>
              </a:rPr>
              <a:t>b</a:t>
            </a:r>
            <a:r>
              <a:rPr sz="1150" spc="40" dirty="0">
                <a:cs typeface="Verdana"/>
              </a:rPr>
              <a:t>u</a:t>
            </a:r>
            <a:r>
              <a:rPr sz="1150" spc="5" dirty="0">
                <a:cs typeface="Verdana"/>
              </a:rPr>
              <a:t>t</a:t>
            </a:r>
            <a:r>
              <a:rPr sz="1150" spc="-15" dirty="0">
                <a:cs typeface="Verdana"/>
              </a:rPr>
              <a:t>i</a:t>
            </a:r>
            <a:r>
              <a:rPr sz="1150" spc="15" dirty="0">
                <a:cs typeface="Verdana"/>
              </a:rPr>
              <a:t>o</a:t>
            </a:r>
            <a:r>
              <a:rPr sz="1150" spc="50" dirty="0">
                <a:cs typeface="Verdana"/>
              </a:rPr>
              <a:t>n</a:t>
            </a:r>
            <a:r>
              <a:rPr sz="1150" spc="-105" dirty="0">
                <a:cs typeface="Verdana"/>
              </a:rPr>
              <a:t> </a:t>
            </a:r>
            <a:r>
              <a:rPr sz="1150" spc="15" dirty="0">
                <a:cs typeface="Verdana"/>
              </a:rPr>
              <a:t>o</a:t>
            </a:r>
            <a:r>
              <a:rPr sz="1150" spc="-15" dirty="0">
                <a:cs typeface="Verdana"/>
              </a:rPr>
              <a:t>f</a:t>
            </a:r>
            <a:r>
              <a:rPr sz="1150" spc="-105" dirty="0">
                <a:cs typeface="Verdana"/>
              </a:rPr>
              <a:t> </a:t>
            </a:r>
            <a:r>
              <a:rPr sz="1150" spc="5" dirty="0">
                <a:cs typeface="Verdana"/>
              </a:rPr>
              <a:t>t</a:t>
            </a:r>
            <a:r>
              <a:rPr sz="1150" spc="-20" dirty="0">
                <a:cs typeface="Verdana"/>
              </a:rPr>
              <a:t>a</a:t>
            </a:r>
            <a:r>
              <a:rPr sz="1150" spc="-45" dirty="0">
                <a:cs typeface="Verdana"/>
              </a:rPr>
              <a:t>s</a:t>
            </a:r>
            <a:r>
              <a:rPr sz="1150" spc="5" dirty="0">
                <a:cs typeface="Verdana"/>
              </a:rPr>
              <a:t>k</a:t>
            </a:r>
            <a:r>
              <a:rPr sz="1150" spc="-40" dirty="0">
                <a:cs typeface="Verdana"/>
              </a:rPr>
              <a:t>s</a:t>
            </a:r>
            <a:r>
              <a:rPr sz="1150" spc="-105" dirty="0">
                <a:cs typeface="Verdana"/>
              </a:rPr>
              <a:t> </a:t>
            </a:r>
            <a:r>
              <a:rPr sz="1150" spc="-20" dirty="0">
                <a:cs typeface="Verdana"/>
              </a:rPr>
              <a:t>a</a:t>
            </a:r>
            <a:r>
              <a:rPr sz="1150" spc="45" dirty="0">
                <a:cs typeface="Verdana"/>
              </a:rPr>
              <a:t>n</a:t>
            </a:r>
            <a:r>
              <a:rPr sz="1150" spc="60" dirty="0">
                <a:cs typeface="Verdana"/>
              </a:rPr>
              <a:t>d</a:t>
            </a:r>
            <a:r>
              <a:rPr sz="1150" spc="-105" dirty="0">
                <a:cs typeface="Verdana"/>
              </a:rPr>
              <a:t> </a:t>
            </a:r>
            <a:r>
              <a:rPr sz="1150" spc="95" dirty="0">
                <a:cs typeface="Verdana"/>
              </a:rPr>
              <a:t>m</a:t>
            </a:r>
            <a:r>
              <a:rPr sz="1150" spc="40" dirty="0">
                <a:cs typeface="Verdana"/>
              </a:rPr>
              <a:t>u</a:t>
            </a:r>
            <a:r>
              <a:rPr sz="1150" spc="-15" dirty="0">
                <a:cs typeface="Verdana"/>
              </a:rPr>
              <a:t>l</a:t>
            </a:r>
            <a:r>
              <a:rPr sz="1150" spc="5" dirty="0">
                <a:cs typeface="Verdana"/>
              </a:rPr>
              <a:t>t</a:t>
            </a:r>
            <a:r>
              <a:rPr sz="1150" spc="-15" dirty="0">
                <a:cs typeface="Verdana"/>
              </a:rPr>
              <a:t>i</a:t>
            </a:r>
            <a:r>
              <a:rPr sz="1150" spc="-90" dirty="0">
                <a:cs typeface="Verdana"/>
              </a:rPr>
              <a:t>-</a:t>
            </a:r>
            <a:r>
              <a:rPr sz="1150" spc="-15" dirty="0">
                <a:cs typeface="Verdana"/>
              </a:rPr>
              <a:t>l</a:t>
            </a:r>
            <a:r>
              <a:rPr sz="1150" spc="-20" dirty="0">
                <a:cs typeface="Verdana"/>
              </a:rPr>
              <a:t>a</a:t>
            </a:r>
            <a:r>
              <a:rPr sz="1150" spc="-65" dirty="0">
                <a:cs typeface="Verdana"/>
              </a:rPr>
              <a:t>y</a:t>
            </a:r>
            <a:r>
              <a:rPr sz="1150" spc="5" dirty="0">
                <a:cs typeface="Verdana"/>
              </a:rPr>
              <a:t>e</a:t>
            </a:r>
            <a:r>
              <a:rPr sz="1150" spc="-35" dirty="0">
                <a:cs typeface="Verdana"/>
              </a:rPr>
              <a:t>r</a:t>
            </a:r>
            <a:r>
              <a:rPr sz="1150" spc="5" dirty="0">
                <a:cs typeface="Verdana"/>
              </a:rPr>
              <a:t>e</a:t>
            </a:r>
            <a:r>
              <a:rPr sz="1150" spc="60" dirty="0">
                <a:cs typeface="Verdana"/>
              </a:rPr>
              <a:t>d</a:t>
            </a:r>
            <a:r>
              <a:rPr sz="1150" spc="-105" dirty="0">
                <a:cs typeface="Verdana"/>
              </a:rPr>
              <a:t> </a:t>
            </a:r>
            <a:r>
              <a:rPr sz="1150" spc="65" dirty="0">
                <a:cs typeface="Verdana"/>
              </a:rPr>
              <a:t>w</a:t>
            </a:r>
            <a:r>
              <a:rPr sz="1150" spc="15" dirty="0">
                <a:cs typeface="Verdana"/>
              </a:rPr>
              <a:t>o</a:t>
            </a:r>
            <a:r>
              <a:rPr sz="1150" spc="-35" dirty="0">
                <a:cs typeface="Verdana"/>
              </a:rPr>
              <a:t>r</a:t>
            </a:r>
            <a:r>
              <a:rPr sz="1150" spc="5" dirty="0">
                <a:cs typeface="Verdana"/>
              </a:rPr>
              <a:t>k</a:t>
            </a:r>
            <a:r>
              <a:rPr sz="1150" spc="-15" dirty="0">
                <a:cs typeface="Verdana"/>
              </a:rPr>
              <a:t>i</a:t>
            </a:r>
            <a:r>
              <a:rPr sz="1150" spc="45" dirty="0">
                <a:cs typeface="Verdana"/>
              </a:rPr>
              <a:t>n</a:t>
            </a:r>
            <a:r>
              <a:rPr sz="1150" spc="50" dirty="0">
                <a:cs typeface="Verdana"/>
              </a:rPr>
              <a:t>g  </a:t>
            </a:r>
            <a:r>
              <a:rPr sz="1150" spc="-35" dirty="0">
                <a:cs typeface="Verdana"/>
              </a:rPr>
              <a:t>r</a:t>
            </a:r>
            <a:r>
              <a:rPr sz="1150" spc="5" dirty="0">
                <a:cs typeface="Verdana"/>
              </a:rPr>
              <a:t>e</a:t>
            </a:r>
            <a:r>
              <a:rPr sz="1150" spc="-15" dirty="0">
                <a:cs typeface="Verdana"/>
              </a:rPr>
              <a:t>l</a:t>
            </a:r>
            <a:r>
              <a:rPr sz="1150" spc="-20" dirty="0">
                <a:cs typeface="Verdana"/>
              </a:rPr>
              <a:t>a</a:t>
            </a:r>
            <a:r>
              <a:rPr sz="1150" spc="5" dirty="0">
                <a:cs typeface="Verdana"/>
              </a:rPr>
              <a:t>t</a:t>
            </a:r>
            <a:r>
              <a:rPr sz="1150" spc="-15" dirty="0">
                <a:cs typeface="Verdana"/>
              </a:rPr>
              <a:t>i</a:t>
            </a:r>
            <a:r>
              <a:rPr sz="1150" spc="15" dirty="0">
                <a:cs typeface="Verdana"/>
              </a:rPr>
              <a:t>o</a:t>
            </a:r>
            <a:r>
              <a:rPr sz="1150" spc="45" dirty="0">
                <a:cs typeface="Verdana"/>
              </a:rPr>
              <a:t>n</a:t>
            </a:r>
            <a:r>
              <a:rPr sz="1150" spc="-45" dirty="0">
                <a:cs typeface="Verdana"/>
              </a:rPr>
              <a:t>s</a:t>
            </a:r>
            <a:r>
              <a:rPr sz="1150" spc="45" dirty="0">
                <a:cs typeface="Verdana"/>
              </a:rPr>
              <a:t>h</a:t>
            </a:r>
            <a:r>
              <a:rPr sz="1150" spc="-15" dirty="0">
                <a:cs typeface="Verdana"/>
              </a:rPr>
              <a:t>i</a:t>
            </a:r>
            <a:r>
              <a:rPr sz="1150" spc="55" dirty="0">
                <a:cs typeface="Verdana"/>
              </a:rPr>
              <a:t>p</a:t>
            </a:r>
            <a:r>
              <a:rPr sz="1150" spc="-45" dirty="0">
                <a:cs typeface="Verdana"/>
              </a:rPr>
              <a:t>s</a:t>
            </a:r>
            <a:r>
              <a:rPr sz="1150" spc="-175" dirty="0">
                <a:cs typeface="Verdana"/>
              </a:rPr>
              <a:t>.</a:t>
            </a:r>
            <a:r>
              <a:rPr sz="1150" spc="-105" dirty="0">
                <a:cs typeface="Verdana"/>
              </a:rPr>
              <a:t> </a:t>
            </a:r>
            <a:r>
              <a:rPr sz="1150" spc="-100" dirty="0">
                <a:cs typeface="Verdana"/>
              </a:rPr>
              <a:t>"</a:t>
            </a:r>
            <a:endParaRPr sz="1150" dirty="0">
              <a:cs typeface="Verdana"/>
            </a:endParaRPr>
          </a:p>
        </p:txBody>
      </p:sp>
      <p:sp>
        <p:nvSpPr>
          <p:cNvPr id="31" name="object 31"/>
          <p:cNvSpPr txBox="1"/>
          <p:nvPr/>
        </p:nvSpPr>
        <p:spPr bwMode="auto">
          <a:xfrm>
            <a:off x="5654871" y="6117509"/>
            <a:ext cx="2731132" cy="1156086"/>
          </a:xfrm>
          <a:prstGeom prst="rect">
            <a:avLst/>
          </a:prstGeom>
        </p:spPr>
        <p:txBody>
          <a:bodyPr vert="horz" wrap="square" lIns="0" tIns="22225" rIns="0" bIns="0" rtlCol="0">
            <a:spAutoFit/>
          </a:bodyPr>
          <a:lstStyle/>
          <a:p>
            <a:pPr marL="12700">
              <a:lnSpc>
                <a:spcPct val="100000"/>
              </a:lnSpc>
              <a:spcBef>
                <a:spcPts val="175"/>
              </a:spcBef>
              <a:defRPr/>
            </a:pPr>
            <a:r>
              <a:rPr sz="900" spc="-15" dirty="0">
                <a:cs typeface="Verdana"/>
              </a:rPr>
              <a:t>Source:</a:t>
            </a:r>
            <a:r>
              <a:rPr sz="900" spc="-30" dirty="0">
                <a:cs typeface="Verdana"/>
              </a:rPr>
              <a:t> </a:t>
            </a:r>
            <a:r>
              <a:rPr sz="900" spc="5" dirty="0" err="1">
                <a:cs typeface="Verdana"/>
              </a:rPr>
              <a:t>Strategische</a:t>
            </a:r>
            <a:r>
              <a:rPr sz="900" spc="-35" dirty="0">
                <a:cs typeface="Verdana"/>
              </a:rPr>
              <a:t> </a:t>
            </a:r>
            <a:r>
              <a:rPr sz="900" spc="25" dirty="0" err="1">
                <a:cs typeface="Verdana"/>
              </a:rPr>
              <a:t>Planung</a:t>
            </a:r>
            <a:r>
              <a:rPr sz="900" spc="-30" dirty="0">
                <a:cs typeface="Verdana"/>
              </a:rPr>
              <a:t> </a:t>
            </a:r>
            <a:r>
              <a:rPr sz="900" spc="5" dirty="0" err="1">
                <a:cs typeface="Verdana"/>
              </a:rPr>
              <a:t>erfolgreicher</a:t>
            </a:r>
            <a:r>
              <a:rPr sz="900" spc="-30" dirty="0">
                <a:cs typeface="Verdana"/>
              </a:rPr>
              <a:t> </a:t>
            </a:r>
            <a:r>
              <a:rPr sz="900" spc="5" dirty="0" err="1">
                <a:cs typeface="Verdana"/>
              </a:rPr>
              <a:t>Netzwerkarbeit</a:t>
            </a:r>
            <a:r>
              <a:rPr sz="900" spc="5" dirty="0">
                <a:cs typeface="Verdana"/>
              </a:rPr>
              <a:t>-</a:t>
            </a:r>
            <a:r>
              <a:rPr sz="900" spc="-30" dirty="0">
                <a:cs typeface="Verdana"/>
              </a:rPr>
              <a:t> </a:t>
            </a:r>
            <a:r>
              <a:rPr sz="900" spc="15" dirty="0">
                <a:cs typeface="Verdana"/>
              </a:rPr>
              <a:t>Ein</a:t>
            </a:r>
            <a:r>
              <a:rPr sz="900" spc="-30" dirty="0">
                <a:cs typeface="Verdana"/>
              </a:rPr>
              <a:t> </a:t>
            </a:r>
            <a:r>
              <a:rPr sz="900" spc="10" dirty="0" err="1">
                <a:cs typeface="Verdana"/>
              </a:rPr>
              <a:t>Leitfaden</a:t>
            </a:r>
            <a:r>
              <a:rPr sz="900" spc="-30" dirty="0">
                <a:cs typeface="Verdana"/>
              </a:rPr>
              <a:t> </a:t>
            </a:r>
            <a:r>
              <a:rPr sz="900" dirty="0" err="1">
                <a:cs typeface="Verdana"/>
              </a:rPr>
              <a:t>für</a:t>
            </a:r>
            <a:r>
              <a:rPr sz="900" spc="-30" dirty="0">
                <a:cs typeface="Verdana"/>
              </a:rPr>
              <a:t> </a:t>
            </a:r>
            <a:r>
              <a:rPr sz="900" spc="5" dirty="0" err="1">
                <a:cs typeface="Verdana"/>
              </a:rPr>
              <a:t>Migrantenorganisationen</a:t>
            </a:r>
            <a:r>
              <a:rPr sz="900" spc="5" dirty="0">
                <a:cs typeface="Verdana"/>
              </a:rPr>
              <a:t>,</a:t>
            </a:r>
            <a:endParaRPr sz="900" dirty="0">
              <a:cs typeface="Verdana"/>
            </a:endParaRPr>
          </a:p>
          <a:p>
            <a:pPr marL="12700">
              <a:lnSpc>
                <a:spcPct val="100000"/>
              </a:lnSpc>
              <a:spcBef>
                <a:spcPts val="75"/>
              </a:spcBef>
              <a:defRPr/>
            </a:pPr>
            <a:r>
              <a:rPr sz="900" dirty="0" err="1">
                <a:cs typeface="Verdana"/>
              </a:rPr>
              <a:t>Herausgeber</a:t>
            </a:r>
            <a:r>
              <a:rPr sz="900" dirty="0">
                <a:cs typeface="Verdana"/>
              </a:rPr>
              <a:t>:</a:t>
            </a:r>
            <a:r>
              <a:rPr sz="900" spc="-40" dirty="0">
                <a:cs typeface="Verdana"/>
              </a:rPr>
              <a:t> </a:t>
            </a:r>
            <a:r>
              <a:rPr sz="900" spc="10" dirty="0">
                <a:cs typeface="Verdana"/>
              </a:rPr>
              <a:t>Der</a:t>
            </a:r>
            <a:r>
              <a:rPr sz="900" spc="-35" dirty="0">
                <a:cs typeface="Verdana"/>
              </a:rPr>
              <a:t> </a:t>
            </a:r>
            <a:r>
              <a:rPr sz="900" spc="5" dirty="0" err="1">
                <a:cs typeface="Verdana"/>
              </a:rPr>
              <a:t>Paritätische</a:t>
            </a:r>
            <a:r>
              <a:rPr sz="900" spc="-35" dirty="0">
                <a:cs typeface="Verdana"/>
              </a:rPr>
              <a:t> </a:t>
            </a:r>
            <a:r>
              <a:rPr sz="900" dirty="0" err="1">
                <a:cs typeface="Verdana"/>
              </a:rPr>
              <a:t>Gesamtverband</a:t>
            </a:r>
            <a:r>
              <a:rPr sz="900" dirty="0">
                <a:cs typeface="Verdana"/>
              </a:rPr>
              <a:t>,</a:t>
            </a:r>
            <a:r>
              <a:rPr sz="900" spc="-40" dirty="0">
                <a:cs typeface="Verdana"/>
              </a:rPr>
              <a:t> </a:t>
            </a:r>
            <a:r>
              <a:rPr sz="900" spc="-105" dirty="0">
                <a:cs typeface="Verdana"/>
              </a:rPr>
              <a:t>1.  </a:t>
            </a:r>
            <a:r>
              <a:rPr sz="900" spc="10" dirty="0" err="1">
                <a:cs typeface="Verdana"/>
              </a:rPr>
              <a:t>Auflage</a:t>
            </a:r>
            <a:r>
              <a:rPr sz="900" spc="-35" dirty="0">
                <a:cs typeface="Verdana"/>
              </a:rPr>
              <a:t> </a:t>
            </a:r>
            <a:r>
              <a:rPr sz="900" spc="-75" dirty="0">
                <a:cs typeface="Verdana"/>
              </a:rPr>
              <a:t>2011</a:t>
            </a:r>
            <a:endParaRPr sz="900" dirty="0">
              <a:cs typeface="Verdana"/>
            </a:endParaRPr>
          </a:p>
          <a:p>
            <a:pPr marL="12700">
              <a:lnSpc>
                <a:spcPct val="100000"/>
              </a:lnSpc>
              <a:spcBef>
                <a:spcPts val="80"/>
              </a:spcBef>
              <a:defRPr/>
            </a:pPr>
            <a:r>
              <a:rPr sz="900" spc="-5" dirty="0">
                <a:cs typeface="Verdana"/>
              </a:rPr>
              <a:t>https://</a:t>
            </a:r>
            <a:r>
              <a:rPr sz="900" u="sng" spc="-5" dirty="0">
                <a:cs typeface="Verdana"/>
                <a:hlinkClick r:id="rId5" tooltip="http://www.house-of-resources.berlin/wp-content/uploads/2017/06/A4_MSO-netzwerkarbeit_web.pdf"/>
              </a:rPr>
              <a:t>www.house-of-resources.berlin/wp-content/uploads/2017/06/A4_MSO-netzwerkarbeit_web.pdf</a:t>
            </a:r>
            <a:endParaRPr sz="900" dirty="0">
              <a:cs typeface="Verdana"/>
            </a:endParaRPr>
          </a:p>
        </p:txBody>
      </p:sp>
      <p:cxnSp>
        <p:nvCxnSpPr>
          <p:cNvPr id="19" name="Straight Connector 18"/>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a:stretch/>
        </p:blipFill>
        <p:spPr bwMode="auto">
          <a:xfrm>
            <a:off x="7645400" y="5933208"/>
            <a:ext cx="3048000" cy="16287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p:nvPr/>
        </p:nvSpPr>
        <p:spPr bwMode="auto">
          <a:xfrm>
            <a:off x="589491" y="2206234"/>
            <a:ext cx="581025" cy="10160"/>
          </a:xfrm>
          <a:custGeom>
            <a:avLst/>
            <a:gdLst/>
            <a:ahLst/>
            <a:cxnLst/>
            <a:rect l="l" t="t" r="r" b="b"/>
            <a:pathLst>
              <a:path w="581025" h="10160" extrusionOk="0">
                <a:moveTo>
                  <a:pt x="0" y="0"/>
                </a:moveTo>
                <a:lnTo>
                  <a:pt x="0" y="9843"/>
                </a:lnTo>
                <a:lnTo>
                  <a:pt x="580781" y="9843"/>
                </a:lnTo>
                <a:lnTo>
                  <a:pt x="580781" y="0"/>
                </a:lnTo>
                <a:lnTo>
                  <a:pt x="0" y="0"/>
                </a:lnTo>
                <a:close/>
              </a:path>
            </a:pathLst>
          </a:custGeom>
          <a:solidFill>
            <a:srgbClr val="0C45A6"/>
          </a:solidFill>
        </p:spPr>
        <p:txBody>
          <a:bodyPr wrap="square" lIns="0" tIns="0" rIns="0" bIns="0" rtlCol="0"/>
          <a:lstStyle/>
          <a:p>
            <a:pPr>
              <a:defRPr/>
            </a:pPr>
            <a:endParaRPr/>
          </a:p>
        </p:txBody>
      </p:sp>
      <p:grpSp>
        <p:nvGrpSpPr>
          <p:cNvPr id="3" name="object 3"/>
          <p:cNvGrpSpPr/>
          <p:nvPr/>
        </p:nvGrpSpPr>
        <p:grpSpPr bwMode="auto">
          <a:xfrm>
            <a:off x="6337299" y="2720370"/>
            <a:ext cx="3787140" cy="3769995"/>
            <a:chOff x="6601137" y="3779999"/>
            <a:chExt cx="3787140" cy="3769995"/>
          </a:xfrm>
        </p:grpSpPr>
        <p:sp>
          <p:nvSpPr>
            <p:cNvPr id="4" name="object 4"/>
            <p:cNvSpPr/>
            <p:nvPr/>
          </p:nvSpPr>
          <p:spPr bwMode="auto">
            <a:xfrm>
              <a:off x="8641380" y="3779999"/>
              <a:ext cx="1743075" cy="1001394"/>
            </a:xfrm>
            <a:custGeom>
              <a:avLst/>
              <a:gdLst/>
              <a:ahLst/>
              <a:cxnLst/>
              <a:rect l="l" t="t" r="r" b="b"/>
              <a:pathLst>
                <a:path w="1743075" h="1001395" extrusionOk="0">
                  <a:moveTo>
                    <a:pt x="0" y="26626"/>
                  </a:moveTo>
                  <a:lnTo>
                    <a:pt x="1698522" y="1000906"/>
                  </a:lnTo>
                  <a:lnTo>
                    <a:pt x="1742930" y="978046"/>
                  </a:lnTo>
                  <a:lnTo>
                    <a:pt x="46093" y="0"/>
                  </a:lnTo>
                  <a:lnTo>
                    <a:pt x="0" y="26626"/>
                  </a:lnTo>
                  <a:close/>
                </a:path>
              </a:pathLst>
            </a:custGeom>
            <a:solidFill>
              <a:srgbClr val="A4BDE6"/>
            </a:solidFill>
          </p:spPr>
          <p:txBody>
            <a:bodyPr wrap="square" lIns="0" tIns="0" rIns="0" bIns="0" rtlCol="0"/>
            <a:lstStyle/>
            <a:p>
              <a:pPr>
                <a:defRPr/>
              </a:pPr>
              <a:endParaRPr/>
            </a:p>
          </p:txBody>
        </p:sp>
        <p:sp>
          <p:nvSpPr>
            <p:cNvPr id="5" name="object 5"/>
            <p:cNvSpPr/>
            <p:nvPr/>
          </p:nvSpPr>
          <p:spPr bwMode="auto">
            <a:xfrm>
              <a:off x="10339903" y="4758045"/>
              <a:ext cx="48260" cy="1224280"/>
            </a:xfrm>
            <a:custGeom>
              <a:avLst/>
              <a:gdLst/>
              <a:ahLst/>
              <a:cxnLst/>
              <a:rect l="l" t="t" r="r" b="b"/>
              <a:pathLst>
                <a:path w="48259" h="1224279" extrusionOk="0">
                  <a:moveTo>
                    <a:pt x="0" y="22859"/>
                  </a:moveTo>
                  <a:lnTo>
                    <a:pt x="2544" y="1224158"/>
                  </a:lnTo>
                  <a:lnTo>
                    <a:pt x="47778" y="1200505"/>
                  </a:lnTo>
                  <a:lnTo>
                    <a:pt x="44408" y="0"/>
                  </a:lnTo>
                  <a:lnTo>
                    <a:pt x="0" y="22859"/>
                  </a:lnTo>
                  <a:close/>
                </a:path>
              </a:pathLst>
            </a:custGeom>
            <a:solidFill>
              <a:srgbClr val="7E9BD7"/>
            </a:solidFill>
          </p:spPr>
          <p:txBody>
            <a:bodyPr wrap="square" lIns="0" tIns="0" rIns="0" bIns="0" rtlCol="0"/>
            <a:lstStyle/>
            <a:p>
              <a:pPr>
                <a:defRPr/>
              </a:pPr>
              <a:endParaRPr/>
            </a:p>
          </p:txBody>
        </p:sp>
        <p:sp>
          <p:nvSpPr>
            <p:cNvPr id="6" name="object 6"/>
            <p:cNvSpPr/>
            <p:nvPr/>
          </p:nvSpPr>
          <p:spPr bwMode="auto">
            <a:xfrm>
              <a:off x="8641810" y="3807055"/>
              <a:ext cx="1701164" cy="2175510"/>
            </a:xfrm>
            <a:custGeom>
              <a:avLst/>
              <a:gdLst/>
              <a:ahLst/>
              <a:cxnLst/>
              <a:rect l="l" t="t" r="r" b="b"/>
              <a:pathLst>
                <a:path w="1701165" h="2175510" extrusionOk="0">
                  <a:moveTo>
                    <a:pt x="73385" y="1242360"/>
                  </a:moveTo>
                  <a:lnTo>
                    <a:pt x="1700637" y="2175148"/>
                  </a:lnTo>
                  <a:lnTo>
                    <a:pt x="1698093" y="973849"/>
                  </a:lnTo>
                  <a:lnTo>
                    <a:pt x="1663399" y="953951"/>
                  </a:lnTo>
                  <a:lnTo>
                    <a:pt x="1663399" y="2096524"/>
                  </a:lnTo>
                  <a:lnTo>
                    <a:pt x="197095" y="1255443"/>
                  </a:lnTo>
                  <a:lnTo>
                    <a:pt x="188924" y="1259630"/>
                  </a:lnTo>
                  <a:lnTo>
                    <a:pt x="180276" y="1262579"/>
                  </a:lnTo>
                  <a:lnTo>
                    <a:pt x="171157" y="1264289"/>
                  </a:lnTo>
                  <a:lnTo>
                    <a:pt x="161574" y="1264759"/>
                  </a:lnTo>
                  <a:lnTo>
                    <a:pt x="138316" y="1263081"/>
                  </a:lnTo>
                  <a:lnTo>
                    <a:pt x="115869" y="1258788"/>
                  </a:lnTo>
                  <a:lnTo>
                    <a:pt x="94227" y="1251881"/>
                  </a:lnTo>
                  <a:lnTo>
                    <a:pt x="73385" y="1242360"/>
                  </a:lnTo>
                  <a:close/>
                </a:path>
                <a:path w="1701165" h="2175510" extrusionOk="0">
                  <a:moveTo>
                    <a:pt x="35949" y="20534"/>
                  </a:moveTo>
                  <a:lnTo>
                    <a:pt x="35949" y="59629"/>
                  </a:lnTo>
                  <a:lnTo>
                    <a:pt x="1663002" y="992878"/>
                  </a:lnTo>
                  <a:lnTo>
                    <a:pt x="1663399" y="2096524"/>
                  </a:lnTo>
                  <a:lnTo>
                    <a:pt x="1663399" y="953951"/>
                  </a:lnTo>
                  <a:lnTo>
                    <a:pt x="35949" y="20534"/>
                  </a:lnTo>
                  <a:close/>
                </a:path>
                <a:path w="1701165" h="2175510" extrusionOk="0">
                  <a:moveTo>
                    <a:pt x="62382" y="1236018"/>
                  </a:moveTo>
                  <a:lnTo>
                    <a:pt x="66612" y="1238529"/>
                  </a:lnTo>
                  <a:lnTo>
                    <a:pt x="63968" y="1236844"/>
                  </a:lnTo>
                  <a:lnTo>
                    <a:pt x="62581" y="1236018"/>
                  </a:lnTo>
                  <a:lnTo>
                    <a:pt x="62382" y="1236018"/>
                  </a:lnTo>
                  <a:close/>
                </a:path>
                <a:path w="1701165" h="2175510" extrusionOk="0">
                  <a:moveTo>
                    <a:pt x="0" y="0"/>
                  </a:moveTo>
                  <a:lnTo>
                    <a:pt x="2973" y="1009990"/>
                  </a:lnTo>
                  <a:lnTo>
                    <a:pt x="9450" y="1016961"/>
                  </a:lnTo>
                  <a:lnTo>
                    <a:pt x="14968" y="1023237"/>
                  </a:lnTo>
                  <a:lnTo>
                    <a:pt x="19461" y="1028820"/>
                  </a:lnTo>
                  <a:lnTo>
                    <a:pt x="28626" y="1039325"/>
                  </a:lnTo>
                  <a:lnTo>
                    <a:pt x="36379" y="1048047"/>
                  </a:lnTo>
                  <a:lnTo>
                    <a:pt x="35949" y="20534"/>
                  </a:lnTo>
                  <a:lnTo>
                    <a:pt x="6772" y="3799"/>
                  </a:lnTo>
                  <a:lnTo>
                    <a:pt x="0" y="0"/>
                  </a:lnTo>
                  <a:close/>
                </a:path>
              </a:pathLst>
            </a:custGeom>
            <a:solidFill>
              <a:srgbClr val="D2E1F5"/>
            </a:solidFill>
          </p:spPr>
          <p:txBody>
            <a:bodyPr wrap="square" lIns="0" tIns="0" rIns="0" bIns="0" rtlCol="0"/>
            <a:lstStyle/>
            <a:p>
              <a:pPr>
                <a:defRPr/>
              </a:pPr>
              <a:endParaRPr/>
            </a:p>
          </p:txBody>
        </p:sp>
        <p:pic>
          <p:nvPicPr>
            <p:cNvPr id="7" name="object 7"/>
            <p:cNvPicPr/>
            <p:nvPr/>
          </p:nvPicPr>
          <p:blipFill>
            <a:blip r:embed="rId2"/>
            <a:stretch/>
          </p:blipFill>
          <p:spPr bwMode="auto">
            <a:xfrm>
              <a:off x="8679608" y="3871580"/>
              <a:ext cx="1625600" cy="2032000"/>
            </a:xfrm>
            <a:prstGeom prst="rect">
              <a:avLst/>
            </a:prstGeom>
          </p:spPr>
        </p:pic>
        <p:pic>
          <p:nvPicPr>
            <p:cNvPr id="8" name="object 8"/>
            <p:cNvPicPr/>
            <p:nvPr/>
          </p:nvPicPr>
          <p:blipFill>
            <a:blip r:embed="rId3"/>
            <a:stretch/>
          </p:blipFill>
          <p:spPr bwMode="auto">
            <a:xfrm>
              <a:off x="6739846" y="4278537"/>
              <a:ext cx="3529016" cy="2964566"/>
            </a:xfrm>
            <a:prstGeom prst="rect">
              <a:avLst/>
            </a:prstGeom>
          </p:spPr>
        </p:pic>
        <p:pic>
          <p:nvPicPr>
            <p:cNvPr id="9" name="object 9"/>
            <p:cNvPicPr/>
            <p:nvPr/>
          </p:nvPicPr>
          <p:blipFill>
            <a:blip r:embed="rId4"/>
            <a:stretch/>
          </p:blipFill>
          <p:spPr bwMode="auto">
            <a:xfrm>
              <a:off x="8213387" y="5239271"/>
              <a:ext cx="45234" cy="60454"/>
            </a:xfrm>
            <a:prstGeom prst="rect">
              <a:avLst/>
            </a:prstGeom>
          </p:spPr>
        </p:pic>
        <p:sp>
          <p:nvSpPr>
            <p:cNvPr id="10" name="object 10"/>
            <p:cNvSpPr/>
            <p:nvPr/>
          </p:nvSpPr>
          <p:spPr bwMode="auto">
            <a:xfrm>
              <a:off x="8854137" y="4952822"/>
              <a:ext cx="29209" cy="40005"/>
            </a:xfrm>
            <a:custGeom>
              <a:avLst/>
              <a:gdLst/>
              <a:ahLst/>
              <a:cxnLst/>
              <a:rect l="l" t="t" r="r" b="b"/>
              <a:pathLst>
                <a:path w="29209" h="40004" extrusionOk="0">
                  <a:moveTo>
                    <a:pt x="0" y="27221"/>
                  </a:moveTo>
                  <a:lnTo>
                    <a:pt x="0" y="33431"/>
                  </a:lnTo>
                  <a:lnTo>
                    <a:pt x="528" y="36272"/>
                  </a:lnTo>
                  <a:lnTo>
                    <a:pt x="1685" y="35678"/>
                  </a:lnTo>
                  <a:lnTo>
                    <a:pt x="3799" y="38221"/>
                  </a:lnTo>
                  <a:lnTo>
                    <a:pt x="5485" y="39080"/>
                  </a:lnTo>
                  <a:lnTo>
                    <a:pt x="7863" y="39510"/>
                  </a:lnTo>
                  <a:lnTo>
                    <a:pt x="14704" y="39510"/>
                  </a:lnTo>
                  <a:lnTo>
                    <a:pt x="28152" y="18764"/>
                  </a:lnTo>
                  <a:lnTo>
                    <a:pt x="29142" y="15394"/>
                  </a:lnTo>
                  <a:lnTo>
                    <a:pt x="29175" y="16649"/>
                  </a:lnTo>
                  <a:lnTo>
                    <a:pt x="29175" y="5219"/>
                  </a:lnTo>
                  <a:lnTo>
                    <a:pt x="26334" y="0"/>
                  </a:lnTo>
                  <a:lnTo>
                    <a:pt x="20717" y="1023"/>
                  </a:lnTo>
                  <a:lnTo>
                    <a:pt x="18999" y="1256"/>
                  </a:lnTo>
                  <a:lnTo>
                    <a:pt x="923" y="20668"/>
                  </a:lnTo>
                  <a:lnTo>
                    <a:pt x="0" y="27221"/>
                  </a:lnTo>
                  <a:close/>
                </a:path>
              </a:pathLst>
            </a:custGeom>
            <a:solidFill>
              <a:srgbClr val="4555A3"/>
            </a:solidFill>
          </p:spPr>
          <p:txBody>
            <a:bodyPr wrap="square" lIns="0" tIns="0" rIns="0" bIns="0" rtlCol="0"/>
            <a:lstStyle/>
            <a:p>
              <a:pPr>
                <a:defRPr/>
              </a:pPr>
              <a:endParaRPr/>
            </a:p>
          </p:txBody>
        </p:sp>
        <p:pic>
          <p:nvPicPr>
            <p:cNvPr id="11" name="object 11"/>
            <p:cNvPicPr/>
            <p:nvPr/>
          </p:nvPicPr>
          <p:blipFill>
            <a:blip r:embed="rId5"/>
            <a:stretch/>
          </p:blipFill>
          <p:spPr bwMode="auto">
            <a:xfrm>
              <a:off x="6601137" y="4853617"/>
              <a:ext cx="2456009" cy="2696115"/>
            </a:xfrm>
            <a:prstGeom prst="rect">
              <a:avLst/>
            </a:prstGeom>
          </p:spPr>
        </p:pic>
        <p:pic>
          <p:nvPicPr>
            <p:cNvPr id="12" name="object 12"/>
            <p:cNvPicPr/>
            <p:nvPr/>
          </p:nvPicPr>
          <p:blipFill>
            <a:blip r:embed="rId6"/>
            <a:stretch/>
          </p:blipFill>
          <p:spPr bwMode="auto">
            <a:xfrm>
              <a:off x="8174035" y="6315002"/>
              <a:ext cx="72327" cy="53715"/>
            </a:xfrm>
            <a:prstGeom prst="rect">
              <a:avLst/>
            </a:prstGeom>
          </p:spPr>
        </p:pic>
        <p:pic>
          <p:nvPicPr>
            <p:cNvPr id="13" name="object 13"/>
            <p:cNvPicPr/>
            <p:nvPr/>
          </p:nvPicPr>
          <p:blipFill>
            <a:blip r:embed="rId7"/>
            <a:stretch/>
          </p:blipFill>
          <p:spPr bwMode="auto">
            <a:xfrm>
              <a:off x="8108478" y="6512486"/>
              <a:ext cx="382758" cy="353479"/>
            </a:xfrm>
            <a:prstGeom prst="rect">
              <a:avLst/>
            </a:prstGeom>
          </p:spPr>
        </p:pic>
        <p:sp>
          <p:nvSpPr>
            <p:cNvPr id="14" name="object 14"/>
            <p:cNvSpPr/>
            <p:nvPr/>
          </p:nvSpPr>
          <p:spPr bwMode="auto">
            <a:xfrm>
              <a:off x="8378332" y="6535745"/>
              <a:ext cx="137160" cy="62230"/>
            </a:xfrm>
            <a:custGeom>
              <a:avLst/>
              <a:gdLst/>
              <a:ahLst/>
              <a:cxnLst/>
              <a:rect l="l" t="t" r="r" b="b"/>
              <a:pathLst>
                <a:path w="137159" h="62229" extrusionOk="0">
                  <a:moveTo>
                    <a:pt x="0" y="27881"/>
                  </a:moveTo>
                  <a:lnTo>
                    <a:pt x="21551" y="59818"/>
                  </a:lnTo>
                  <a:lnTo>
                    <a:pt x="34660" y="62139"/>
                  </a:lnTo>
                  <a:lnTo>
                    <a:pt x="50322" y="62139"/>
                  </a:lnTo>
                  <a:lnTo>
                    <a:pt x="97415" y="56992"/>
                  </a:lnTo>
                  <a:lnTo>
                    <a:pt x="118856" y="40416"/>
                  </a:lnTo>
                  <a:lnTo>
                    <a:pt x="137025" y="0"/>
                  </a:lnTo>
                  <a:lnTo>
                    <a:pt x="120834" y="6334"/>
                  </a:lnTo>
                  <a:lnTo>
                    <a:pt x="104444" y="11826"/>
                  </a:lnTo>
                  <a:lnTo>
                    <a:pt x="0" y="27881"/>
                  </a:lnTo>
                  <a:close/>
                </a:path>
              </a:pathLst>
            </a:custGeom>
            <a:solidFill>
              <a:srgbClr val="F4A7D8"/>
            </a:solidFill>
          </p:spPr>
          <p:txBody>
            <a:bodyPr wrap="square" lIns="0" tIns="0" rIns="0" bIns="0" rtlCol="0"/>
            <a:lstStyle/>
            <a:p>
              <a:pPr>
                <a:defRPr/>
              </a:pPr>
              <a:endParaRPr/>
            </a:p>
          </p:txBody>
        </p:sp>
        <p:sp>
          <p:nvSpPr>
            <p:cNvPr id="15" name="object 15"/>
            <p:cNvSpPr/>
            <p:nvPr/>
          </p:nvSpPr>
          <p:spPr bwMode="auto">
            <a:xfrm>
              <a:off x="8637150" y="6392371"/>
              <a:ext cx="10795" cy="10160"/>
            </a:xfrm>
            <a:custGeom>
              <a:avLst/>
              <a:gdLst/>
              <a:ahLst/>
              <a:cxnLst/>
              <a:rect l="l" t="t" r="r" b="b"/>
              <a:pathLst>
                <a:path w="10795" h="10160" extrusionOk="0">
                  <a:moveTo>
                    <a:pt x="0" y="0"/>
                  </a:moveTo>
                  <a:lnTo>
                    <a:pt x="595" y="3105"/>
                  </a:lnTo>
                  <a:lnTo>
                    <a:pt x="859" y="6342"/>
                  </a:lnTo>
                  <a:lnTo>
                    <a:pt x="859" y="9745"/>
                  </a:lnTo>
                  <a:lnTo>
                    <a:pt x="4230" y="8622"/>
                  </a:lnTo>
                  <a:lnTo>
                    <a:pt x="7500" y="7333"/>
                  </a:lnTo>
                  <a:lnTo>
                    <a:pt x="10574" y="5946"/>
                  </a:lnTo>
                  <a:lnTo>
                    <a:pt x="6939" y="3402"/>
                  </a:lnTo>
                  <a:lnTo>
                    <a:pt x="3403" y="1420"/>
                  </a:lnTo>
                  <a:lnTo>
                    <a:pt x="0" y="0"/>
                  </a:lnTo>
                  <a:close/>
                </a:path>
              </a:pathLst>
            </a:custGeom>
            <a:solidFill>
              <a:srgbClr val="B66D5B"/>
            </a:solidFill>
          </p:spPr>
          <p:txBody>
            <a:bodyPr wrap="square" lIns="0" tIns="0" rIns="0" bIns="0" rtlCol="0"/>
            <a:lstStyle/>
            <a:p>
              <a:pPr>
                <a:defRPr/>
              </a:pPr>
              <a:endParaRPr/>
            </a:p>
          </p:txBody>
        </p:sp>
        <p:sp>
          <p:nvSpPr>
            <p:cNvPr id="16" name="object 16"/>
            <p:cNvSpPr/>
            <p:nvPr/>
          </p:nvSpPr>
          <p:spPr bwMode="auto">
            <a:xfrm>
              <a:off x="7775218" y="6210544"/>
              <a:ext cx="321310" cy="167640"/>
            </a:xfrm>
            <a:custGeom>
              <a:avLst/>
              <a:gdLst/>
              <a:ahLst/>
              <a:cxnLst/>
              <a:rect l="l" t="t" r="r" b="b"/>
              <a:pathLst>
                <a:path w="321309" h="167639" extrusionOk="0">
                  <a:moveTo>
                    <a:pt x="0" y="14403"/>
                  </a:moveTo>
                  <a:lnTo>
                    <a:pt x="264" y="16088"/>
                  </a:lnTo>
                  <a:lnTo>
                    <a:pt x="1949" y="17641"/>
                  </a:lnTo>
                  <a:lnTo>
                    <a:pt x="5054" y="19028"/>
                  </a:lnTo>
                  <a:lnTo>
                    <a:pt x="255017" y="163657"/>
                  </a:lnTo>
                  <a:lnTo>
                    <a:pt x="260932" y="166762"/>
                  </a:lnTo>
                  <a:lnTo>
                    <a:pt x="266152" y="167026"/>
                  </a:lnTo>
                  <a:lnTo>
                    <a:pt x="321002" y="135313"/>
                  </a:lnTo>
                  <a:lnTo>
                    <a:pt x="308049" y="133925"/>
                  </a:lnTo>
                  <a:lnTo>
                    <a:pt x="304646" y="132934"/>
                  </a:lnTo>
                  <a:lnTo>
                    <a:pt x="301541" y="131513"/>
                  </a:lnTo>
                  <a:lnTo>
                    <a:pt x="270680" y="148857"/>
                  </a:lnTo>
                  <a:lnTo>
                    <a:pt x="266152" y="151962"/>
                  </a:lnTo>
                  <a:lnTo>
                    <a:pt x="260932" y="151665"/>
                  </a:lnTo>
                  <a:lnTo>
                    <a:pt x="255017" y="147998"/>
                  </a:lnTo>
                  <a:lnTo>
                    <a:pt x="2543" y="2411"/>
                  </a:lnTo>
                  <a:lnTo>
                    <a:pt x="990" y="1156"/>
                  </a:lnTo>
                  <a:lnTo>
                    <a:pt x="429" y="0"/>
                  </a:lnTo>
                  <a:lnTo>
                    <a:pt x="429" y="13115"/>
                  </a:lnTo>
                  <a:lnTo>
                    <a:pt x="132" y="13412"/>
                  </a:lnTo>
                  <a:lnTo>
                    <a:pt x="0" y="14403"/>
                  </a:lnTo>
                  <a:close/>
                </a:path>
              </a:pathLst>
            </a:custGeom>
            <a:solidFill>
              <a:srgbClr val="2F2E2E"/>
            </a:solidFill>
          </p:spPr>
          <p:txBody>
            <a:bodyPr wrap="square" lIns="0" tIns="0" rIns="0" bIns="0" rtlCol="0"/>
            <a:lstStyle/>
            <a:p>
              <a:pPr>
                <a:defRPr/>
              </a:pPr>
              <a:endParaRPr/>
            </a:p>
          </p:txBody>
        </p:sp>
        <p:sp>
          <p:nvSpPr>
            <p:cNvPr id="17" name="object 17"/>
            <p:cNvSpPr/>
            <p:nvPr/>
          </p:nvSpPr>
          <p:spPr bwMode="auto">
            <a:xfrm>
              <a:off x="7982027" y="6287219"/>
              <a:ext cx="55880" cy="31750"/>
            </a:xfrm>
            <a:custGeom>
              <a:avLst/>
              <a:gdLst/>
              <a:ahLst/>
              <a:cxnLst/>
              <a:rect l="l" t="t" r="r" b="b"/>
              <a:pathLst>
                <a:path w="55879" h="31750" extrusionOk="0">
                  <a:moveTo>
                    <a:pt x="0" y="18896"/>
                  </a:moveTo>
                  <a:lnTo>
                    <a:pt x="0" y="19755"/>
                  </a:lnTo>
                  <a:lnTo>
                    <a:pt x="1685" y="20581"/>
                  </a:lnTo>
                  <a:lnTo>
                    <a:pt x="19461" y="30756"/>
                  </a:lnTo>
                  <a:lnTo>
                    <a:pt x="21410" y="31582"/>
                  </a:lnTo>
                  <a:lnTo>
                    <a:pt x="23393" y="31582"/>
                  </a:lnTo>
                  <a:lnTo>
                    <a:pt x="25375" y="30756"/>
                  </a:lnTo>
                  <a:lnTo>
                    <a:pt x="53296" y="14238"/>
                  </a:lnTo>
                  <a:lnTo>
                    <a:pt x="55543" y="13115"/>
                  </a:lnTo>
                  <a:lnTo>
                    <a:pt x="55543" y="12124"/>
                  </a:lnTo>
                  <a:lnTo>
                    <a:pt x="53296" y="11298"/>
                  </a:lnTo>
                  <a:lnTo>
                    <a:pt x="35949" y="1156"/>
                  </a:lnTo>
                  <a:lnTo>
                    <a:pt x="34264" y="0"/>
                  </a:lnTo>
                  <a:lnTo>
                    <a:pt x="32414" y="0"/>
                  </a:lnTo>
                  <a:lnTo>
                    <a:pt x="30464" y="1156"/>
                  </a:lnTo>
                  <a:lnTo>
                    <a:pt x="1685" y="18070"/>
                  </a:lnTo>
                  <a:lnTo>
                    <a:pt x="0" y="18896"/>
                  </a:lnTo>
                  <a:close/>
                </a:path>
              </a:pathLst>
            </a:custGeom>
            <a:solidFill>
              <a:srgbClr val="DDDAD9"/>
            </a:solidFill>
          </p:spPr>
          <p:txBody>
            <a:bodyPr wrap="square" lIns="0" tIns="0" rIns="0" bIns="0" rtlCol="0"/>
            <a:lstStyle/>
            <a:p>
              <a:pPr>
                <a:defRPr/>
              </a:pPr>
              <a:endParaRPr/>
            </a:p>
          </p:txBody>
        </p:sp>
        <p:pic>
          <p:nvPicPr>
            <p:cNvPr id="18" name="object 18"/>
            <p:cNvPicPr/>
            <p:nvPr/>
          </p:nvPicPr>
          <p:blipFill>
            <a:blip r:embed="rId8"/>
            <a:stretch/>
          </p:blipFill>
          <p:spPr bwMode="auto">
            <a:xfrm>
              <a:off x="7460129" y="6088346"/>
              <a:ext cx="136594" cy="187344"/>
            </a:xfrm>
            <a:prstGeom prst="rect">
              <a:avLst/>
            </a:prstGeom>
          </p:spPr>
        </p:pic>
        <p:sp>
          <p:nvSpPr>
            <p:cNvPr id="19" name="object 19"/>
            <p:cNvSpPr/>
            <p:nvPr/>
          </p:nvSpPr>
          <p:spPr bwMode="auto">
            <a:xfrm>
              <a:off x="8086902" y="6747171"/>
              <a:ext cx="396875" cy="239395"/>
            </a:xfrm>
            <a:custGeom>
              <a:avLst/>
              <a:gdLst/>
              <a:ahLst/>
              <a:cxnLst/>
              <a:rect l="l" t="t" r="r" b="b"/>
              <a:pathLst>
                <a:path w="396875" h="239395" extrusionOk="0">
                  <a:moveTo>
                    <a:pt x="189925" y="128111"/>
                  </a:moveTo>
                  <a:lnTo>
                    <a:pt x="196269" y="160684"/>
                  </a:lnTo>
                  <a:lnTo>
                    <a:pt x="220674" y="174951"/>
                  </a:lnTo>
                  <a:lnTo>
                    <a:pt x="244906" y="188995"/>
                  </a:lnTo>
                  <a:lnTo>
                    <a:pt x="246856" y="190415"/>
                  </a:lnTo>
                  <a:lnTo>
                    <a:pt x="288456" y="210996"/>
                  </a:lnTo>
                  <a:lnTo>
                    <a:pt x="334215" y="228032"/>
                  </a:lnTo>
                  <a:lnTo>
                    <a:pt x="359108" y="233049"/>
                  </a:lnTo>
                  <a:lnTo>
                    <a:pt x="369339" y="234984"/>
                  </a:lnTo>
                  <a:lnTo>
                    <a:pt x="377928" y="236653"/>
                  </a:lnTo>
                  <a:lnTo>
                    <a:pt x="384873" y="238052"/>
                  </a:lnTo>
                  <a:lnTo>
                    <a:pt x="390523" y="238614"/>
                  </a:lnTo>
                  <a:lnTo>
                    <a:pt x="396735" y="239308"/>
                  </a:lnTo>
                  <a:lnTo>
                    <a:pt x="363726" y="223253"/>
                  </a:lnTo>
                  <a:lnTo>
                    <a:pt x="350047" y="216245"/>
                  </a:lnTo>
                  <a:lnTo>
                    <a:pt x="309603" y="194908"/>
                  </a:lnTo>
                  <a:lnTo>
                    <a:pt x="247418" y="160684"/>
                  </a:lnTo>
                  <a:lnTo>
                    <a:pt x="236217" y="154198"/>
                  </a:lnTo>
                  <a:lnTo>
                    <a:pt x="225016" y="147874"/>
                  </a:lnTo>
                  <a:lnTo>
                    <a:pt x="213814" y="141711"/>
                  </a:lnTo>
                  <a:lnTo>
                    <a:pt x="202613" y="135709"/>
                  </a:lnTo>
                  <a:lnTo>
                    <a:pt x="198384" y="133198"/>
                  </a:lnTo>
                  <a:lnTo>
                    <a:pt x="189925" y="128111"/>
                  </a:lnTo>
                  <a:close/>
                </a:path>
                <a:path w="396875" h="239395" extrusionOk="0">
                  <a:moveTo>
                    <a:pt x="0" y="22397"/>
                  </a:moveTo>
                  <a:lnTo>
                    <a:pt x="33950" y="55920"/>
                  </a:lnTo>
                  <a:lnTo>
                    <a:pt x="70082" y="82273"/>
                  </a:lnTo>
                  <a:lnTo>
                    <a:pt x="101781" y="104025"/>
                  </a:lnTo>
                  <a:lnTo>
                    <a:pt x="118422" y="114996"/>
                  </a:lnTo>
                  <a:lnTo>
                    <a:pt x="113797" y="83711"/>
                  </a:lnTo>
                  <a:lnTo>
                    <a:pt x="104001" y="77641"/>
                  </a:lnTo>
                  <a:lnTo>
                    <a:pt x="94533" y="71670"/>
                  </a:lnTo>
                  <a:lnTo>
                    <a:pt x="85387" y="65798"/>
                  </a:lnTo>
                  <a:lnTo>
                    <a:pt x="70061" y="55783"/>
                  </a:lnTo>
                  <a:lnTo>
                    <a:pt x="63737" y="51700"/>
                  </a:lnTo>
                  <a:lnTo>
                    <a:pt x="26557" y="23141"/>
                  </a:lnTo>
                  <a:lnTo>
                    <a:pt x="2974" y="0"/>
                  </a:lnTo>
                  <a:lnTo>
                    <a:pt x="0" y="22397"/>
                  </a:lnTo>
                  <a:close/>
                </a:path>
              </a:pathLst>
            </a:custGeom>
            <a:solidFill>
              <a:srgbClr val="2E5BA7"/>
            </a:solidFill>
          </p:spPr>
          <p:txBody>
            <a:bodyPr wrap="square" lIns="0" tIns="0" rIns="0" bIns="0" rtlCol="0"/>
            <a:lstStyle/>
            <a:p>
              <a:pPr>
                <a:defRPr/>
              </a:pPr>
              <a:endParaRPr/>
            </a:p>
          </p:txBody>
        </p:sp>
        <p:sp>
          <p:nvSpPr>
            <p:cNvPr id="20" name="object 20"/>
            <p:cNvSpPr/>
            <p:nvPr/>
          </p:nvSpPr>
          <p:spPr bwMode="auto">
            <a:xfrm>
              <a:off x="8051382" y="7189449"/>
              <a:ext cx="635" cy="1270"/>
            </a:xfrm>
            <a:custGeom>
              <a:avLst/>
              <a:gdLst/>
              <a:ahLst/>
              <a:cxnLst/>
              <a:rect l="l" t="t" r="r" b="b"/>
              <a:pathLst>
                <a:path w="634" h="1270" extrusionOk="0">
                  <a:moveTo>
                    <a:pt x="0" y="429"/>
                  </a:moveTo>
                  <a:lnTo>
                    <a:pt x="430" y="858"/>
                  </a:lnTo>
                  <a:lnTo>
                    <a:pt x="430" y="0"/>
                  </a:lnTo>
                  <a:lnTo>
                    <a:pt x="0" y="429"/>
                  </a:lnTo>
                  <a:close/>
                </a:path>
              </a:pathLst>
            </a:custGeom>
            <a:solidFill>
              <a:srgbClr val="BE94D1"/>
            </a:solidFill>
          </p:spPr>
          <p:txBody>
            <a:bodyPr wrap="square" lIns="0" tIns="0" rIns="0" bIns="0" rtlCol="0"/>
            <a:lstStyle/>
            <a:p>
              <a:pPr>
                <a:defRPr/>
              </a:pPr>
              <a:endParaRPr/>
            </a:p>
          </p:txBody>
        </p:sp>
      </p:grpSp>
      <p:sp>
        <p:nvSpPr>
          <p:cNvPr id="22" name="object 22"/>
          <p:cNvSpPr/>
          <p:nvPr/>
        </p:nvSpPr>
        <p:spPr bwMode="auto">
          <a:xfrm>
            <a:off x="6809383" y="913834"/>
            <a:ext cx="2252980" cy="2113915"/>
          </a:xfrm>
          <a:custGeom>
            <a:avLst/>
            <a:gdLst/>
            <a:ahLst/>
            <a:cxnLst/>
            <a:rect l="l" t="t" r="r" b="b"/>
            <a:pathLst>
              <a:path w="2252979" h="2113915" extrusionOk="0">
                <a:moveTo>
                  <a:pt x="591571" y="2086847"/>
                </a:moveTo>
                <a:lnTo>
                  <a:pt x="591571" y="2090330"/>
                </a:lnTo>
                <a:lnTo>
                  <a:pt x="591670" y="2091823"/>
                </a:lnTo>
                <a:lnTo>
                  <a:pt x="591968" y="2093265"/>
                </a:lnTo>
                <a:lnTo>
                  <a:pt x="592566" y="2096500"/>
                </a:lnTo>
                <a:lnTo>
                  <a:pt x="602319" y="2109337"/>
                </a:lnTo>
                <a:lnTo>
                  <a:pt x="604757" y="2111029"/>
                </a:lnTo>
                <a:lnTo>
                  <a:pt x="607494" y="2112273"/>
                </a:lnTo>
                <a:lnTo>
                  <a:pt x="610281" y="2112969"/>
                </a:lnTo>
                <a:lnTo>
                  <a:pt x="612371" y="2113517"/>
                </a:lnTo>
                <a:lnTo>
                  <a:pt x="614412" y="2113766"/>
                </a:lnTo>
                <a:lnTo>
                  <a:pt x="617844" y="2113766"/>
                </a:lnTo>
                <a:lnTo>
                  <a:pt x="631629" y="2108541"/>
                </a:lnTo>
                <a:lnTo>
                  <a:pt x="632226" y="2108143"/>
                </a:lnTo>
                <a:lnTo>
                  <a:pt x="1418018" y="1484477"/>
                </a:lnTo>
                <a:lnTo>
                  <a:pt x="1623386" y="1484477"/>
                </a:lnTo>
                <a:lnTo>
                  <a:pt x="1674754" y="1482835"/>
                </a:lnTo>
                <a:lnTo>
                  <a:pt x="1724657" y="1477976"/>
                </a:lnTo>
                <a:lnTo>
                  <a:pt x="1772987" y="1469997"/>
                </a:lnTo>
                <a:lnTo>
                  <a:pt x="1819638" y="1458997"/>
                </a:lnTo>
                <a:lnTo>
                  <a:pt x="1864504" y="1445074"/>
                </a:lnTo>
                <a:lnTo>
                  <a:pt x="1907477" y="1428327"/>
                </a:lnTo>
                <a:lnTo>
                  <a:pt x="1948452" y="1408852"/>
                </a:lnTo>
                <a:lnTo>
                  <a:pt x="1987320" y="1386749"/>
                </a:lnTo>
                <a:lnTo>
                  <a:pt x="2023976" y="1362115"/>
                </a:lnTo>
                <a:lnTo>
                  <a:pt x="2058313" y="1335050"/>
                </a:lnTo>
                <a:lnTo>
                  <a:pt x="2090223" y="1305651"/>
                </a:lnTo>
                <a:lnTo>
                  <a:pt x="2119601" y="1274016"/>
                </a:lnTo>
                <a:lnTo>
                  <a:pt x="2146340" y="1240243"/>
                </a:lnTo>
                <a:lnTo>
                  <a:pt x="2170333" y="1204431"/>
                </a:lnTo>
                <a:lnTo>
                  <a:pt x="2191473" y="1166678"/>
                </a:lnTo>
                <a:lnTo>
                  <a:pt x="2209653" y="1127082"/>
                </a:lnTo>
                <a:lnTo>
                  <a:pt x="2224767" y="1085742"/>
                </a:lnTo>
                <a:lnTo>
                  <a:pt x="2236708" y="1042755"/>
                </a:lnTo>
                <a:lnTo>
                  <a:pt x="2245370" y="998219"/>
                </a:lnTo>
                <a:lnTo>
                  <a:pt x="2250645" y="952233"/>
                </a:lnTo>
                <a:lnTo>
                  <a:pt x="2252427" y="904896"/>
                </a:lnTo>
                <a:lnTo>
                  <a:pt x="2252427" y="527333"/>
                </a:lnTo>
                <a:lnTo>
                  <a:pt x="2250575" y="480143"/>
                </a:lnTo>
                <a:lnTo>
                  <a:pt x="2245104" y="434724"/>
                </a:lnTo>
                <a:lnTo>
                  <a:pt x="2236099" y="391146"/>
                </a:lnTo>
                <a:lnTo>
                  <a:pt x="2223642" y="349478"/>
                </a:lnTo>
                <a:lnTo>
                  <a:pt x="2207818" y="309792"/>
                </a:lnTo>
                <a:lnTo>
                  <a:pt x="2202566" y="299447"/>
                </a:lnTo>
                <a:lnTo>
                  <a:pt x="2202566" y="904846"/>
                </a:lnTo>
                <a:lnTo>
                  <a:pt x="2200563" y="952601"/>
                </a:lnTo>
                <a:lnTo>
                  <a:pt x="2194644" y="998835"/>
                </a:lnTo>
                <a:lnTo>
                  <a:pt x="2184940" y="1043428"/>
                </a:lnTo>
                <a:lnTo>
                  <a:pt x="2171586" y="1086257"/>
                </a:lnTo>
                <a:lnTo>
                  <a:pt x="2154712" y="1127202"/>
                </a:lnTo>
                <a:lnTo>
                  <a:pt x="2134452" y="1166142"/>
                </a:lnTo>
                <a:lnTo>
                  <a:pt x="2110939" y="1202954"/>
                </a:lnTo>
                <a:lnTo>
                  <a:pt x="2084305" y="1237519"/>
                </a:lnTo>
                <a:lnTo>
                  <a:pt x="2054683" y="1269714"/>
                </a:lnTo>
                <a:lnTo>
                  <a:pt x="2022205" y="1299418"/>
                </a:lnTo>
                <a:lnTo>
                  <a:pt x="1987004" y="1326511"/>
                </a:lnTo>
                <a:lnTo>
                  <a:pt x="1949212" y="1350870"/>
                </a:lnTo>
                <a:lnTo>
                  <a:pt x="1908963" y="1372375"/>
                </a:lnTo>
                <a:lnTo>
                  <a:pt x="1866389" y="1390904"/>
                </a:lnTo>
                <a:lnTo>
                  <a:pt x="1821623" y="1406336"/>
                </a:lnTo>
                <a:lnTo>
                  <a:pt x="1774797" y="1418550"/>
                </a:lnTo>
                <a:lnTo>
                  <a:pt x="1726043" y="1427424"/>
                </a:lnTo>
                <a:lnTo>
                  <a:pt x="1675495" y="1432837"/>
                </a:lnTo>
                <a:lnTo>
                  <a:pt x="1623386" y="1434665"/>
                </a:lnTo>
                <a:lnTo>
                  <a:pt x="1403637" y="1434669"/>
                </a:lnTo>
                <a:lnTo>
                  <a:pt x="1398163" y="1436560"/>
                </a:lnTo>
                <a:lnTo>
                  <a:pt x="667158" y="2016837"/>
                </a:lnTo>
                <a:lnTo>
                  <a:pt x="667158" y="1862340"/>
                </a:lnTo>
                <a:lnTo>
                  <a:pt x="592515" y="2081970"/>
                </a:lnTo>
                <a:lnTo>
                  <a:pt x="591820" y="2084807"/>
                </a:lnTo>
                <a:lnTo>
                  <a:pt x="591571" y="2086847"/>
                </a:lnTo>
                <a:close/>
              </a:path>
              <a:path w="2252979" h="2113915" extrusionOk="0">
                <a:moveTo>
                  <a:pt x="49762" y="322452"/>
                </a:moveTo>
                <a:lnTo>
                  <a:pt x="49762" y="553554"/>
                </a:lnTo>
                <a:lnTo>
                  <a:pt x="52137" y="500198"/>
                </a:lnTo>
                <a:lnTo>
                  <a:pt x="59091" y="450004"/>
                </a:lnTo>
                <a:lnTo>
                  <a:pt x="70368" y="402942"/>
                </a:lnTo>
                <a:lnTo>
                  <a:pt x="85709" y="358978"/>
                </a:lnTo>
                <a:lnTo>
                  <a:pt x="104860" y="318082"/>
                </a:lnTo>
                <a:lnTo>
                  <a:pt x="127562" y="280221"/>
                </a:lnTo>
                <a:lnTo>
                  <a:pt x="153559" y="245364"/>
                </a:lnTo>
                <a:lnTo>
                  <a:pt x="182594" y="213478"/>
                </a:lnTo>
                <a:lnTo>
                  <a:pt x="214410" y="184533"/>
                </a:lnTo>
                <a:lnTo>
                  <a:pt x="248751" y="158495"/>
                </a:lnTo>
                <a:lnTo>
                  <a:pt x="285359" y="135333"/>
                </a:lnTo>
                <a:lnTo>
                  <a:pt x="323978" y="115016"/>
                </a:lnTo>
                <a:lnTo>
                  <a:pt x="364352" y="97511"/>
                </a:lnTo>
                <a:lnTo>
                  <a:pt x="406222" y="82786"/>
                </a:lnTo>
                <a:lnTo>
                  <a:pt x="449332" y="70810"/>
                </a:lnTo>
                <a:lnTo>
                  <a:pt x="493426" y="61551"/>
                </a:lnTo>
                <a:lnTo>
                  <a:pt x="538247" y="54977"/>
                </a:lnTo>
                <a:lnTo>
                  <a:pt x="583537" y="51055"/>
                </a:lnTo>
                <a:lnTo>
                  <a:pt x="627399" y="49802"/>
                </a:lnTo>
                <a:lnTo>
                  <a:pt x="1623386" y="49758"/>
                </a:lnTo>
                <a:lnTo>
                  <a:pt x="1680760" y="51476"/>
                </a:lnTo>
                <a:lnTo>
                  <a:pt x="1735824" y="56581"/>
                </a:lnTo>
                <a:lnTo>
                  <a:pt x="1788371" y="64983"/>
                </a:lnTo>
                <a:lnTo>
                  <a:pt x="1838296" y="76593"/>
                </a:lnTo>
                <a:lnTo>
                  <a:pt x="1885493" y="91326"/>
                </a:lnTo>
                <a:lnTo>
                  <a:pt x="1929855" y="109094"/>
                </a:lnTo>
                <a:lnTo>
                  <a:pt x="1971277" y="129810"/>
                </a:lnTo>
                <a:lnTo>
                  <a:pt x="2009652" y="153386"/>
                </a:lnTo>
                <a:lnTo>
                  <a:pt x="2044876" y="179735"/>
                </a:lnTo>
                <a:lnTo>
                  <a:pt x="2076841" y="208771"/>
                </a:lnTo>
                <a:lnTo>
                  <a:pt x="2105443" y="240405"/>
                </a:lnTo>
                <a:lnTo>
                  <a:pt x="2130575" y="274550"/>
                </a:lnTo>
                <a:lnTo>
                  <a:pt x="2152131" y="311120"/>
                </a:lnTo>
                <a:lnTo>
                  <a:pt x="2170005" y="350027"/>
                </a:lnTo>
                <a:lnTo>
                  <a:pt x="2184091" y="391184"/>
                </a:lnTo>
                <a:lnTo>
                  <a:pt x="2194284" y="434504"/>
                </a:lnTo>
                <a:lnTo>
                  <a:pt x="2200478" y="479899"/>
                </a:lnTo>
                <a:lnTo>
                  <a:pt x="2202566" y="527282"/>
                </a:lnTo>
                <a:lnTo>
                  <a:pt x="2202566" y="299447"/>
                </a:lnTo>
                <a:lnTo>
                  <a:pt x="2166402" y="236644"/>
                </a:lnTo>
                <a:lnTo>
                  <a:pt x="2140978" y="203322"/>
                </a:lnTo>
                <a:lnTo>
                  <a:pt x="2112521" y="172263"/>
                </a:lnTo>
                <a:lnTo>
                  <a:pt x="2081115" y="143536"/>
                </a:lnTo>
                <a:lnTo>
                  <a:pt x="2046844" y="117212"/>
                </a:lnTo>
                <a:lnTo>
                  <a:pt x="2009652" y="93286"/>
                </a:lnTo>
                <a:lnTo>
                  <a:pt x="1970042" y="72052"/>
                </a:lnTo>
                <a:lnTo>
                  <a:pt x="1927678" y="53357"/>
                </a:lnTo>
                <a:lnTo>
                  <a:pt x="1882783" y="37345"/>
                </a:lnTo>
                <a:lnTo>
                  <a:pt x="1835442" y="24087"/>
                </a:lnTo>
                <a:lnTo>
                  <a:pt x="1785738" y="13653"/>
                </a:lnTo>
                <a:lnTo>
                  <a:pt x="1733755" y="6113"/>
                </a:lnTo>
                <a:lnTo>
                  <a:pt x="1679576" y="1537"/>
                </a:lnTo>
                <a:lnTo>
                  <a:pt x="1623386" y="0"/>
                </a:lnTo>
                <a:lnTo>
                  <a:pt x="627399" y="48"/>
                </a:lnTo>
                <a:lnTo>
                  <a:pt x="574340" y="1688"/>
                </a:lnTo>
                <a:lnTo>
                  <a:pt x="521426" y="6697"/>
                </a:lnTo>
                <a:lnTo>
                  <a:pt x="470407" y="14926"/>
                </a:lnTo>
                <a:lnTo>
                  <a:pt x="421395" y="26279"/>
                </a:lnTo>
                <a:lnTo>
                  <a:pt x="374500" y="40658"/>
                </a:lnTo>
                <a:lnTo>
                  <a:pt x="329831" y="57967"/>
                </a:lnTo>
                <a:lnTo>
                  <a:pt x="287499" y="78109"/>
                </a:lnTo>
                <a:lnTo>
                  <a:pt x="247615" y="100985"/>
                </a:lnTo>
                <a:lnTo>
                  <a:pt x="210288" y="126501"/>
                </a:lnTo>
                <a:lnTo>
                  <a:pt x="175628" y="154557"/>
                </a:lnTo>
                <a:lnTo>
                  <a:pt x="143747" y="185058"/>
                </a:lnTo>
                <a:lnTo>
                  <a:pt x="114753" y="217907"/>
                </a:lnTo>
                <a:lnTo>
                  <a:pt x="88758" y="253005"/>
                </a:lnTo>
                <a:lnTo>
                  <a:pt x="65871" y="290257"/>
                </a:lnTo>
                <a:lnTo>
                  <a:pt x="49762" y="322452"/>
                </a:lnTo>
                <a:close/>
              </a:path>
              <a:path w="2252979" h="2113915" extrusionOk="0">
                <a:moveTo>
                  <a:pt x="667158" y="1862340"/>
                </a:moveTo>
                <a:lnTo>
                  <a:pt x="667158" y="2016837"/>
                </a:lnTo>
                <a:lnTo>
                  <a:pt x="853866" y="1467609"/>
                </a:lnTo>
                <a:lnTo>
                  <a:pt x="853866" y="1467310"/>
                </a:lnTo>
                <a:lnTo>
                  <a:pt x="855856" y="1461289"/>
                </a:lnTo>
                <a:lnTo>
                  <a:pt x="855408" y="1455070"/>
                </a:lnTo>
                <a:lnTo>
                  <a:pt x="852771" y="1448999"/>
                </a:lnTo>
                <a:lnTo>
                  <a:pt x="852173" y="1447855"/>
                </a:lnTo>
                <a:lnTo>
                  <a:pt x="849436" y="1442630"/>
                </a:lnTo>
                <a:lnTo>
                  <a:pt x="844859" y="1438451"/>
                </a:lnTo>
                <a:lnTo>
                  <a:pt x="837892" y="1435913"/>
                </a:lnTo>
                <a:lnTo>
                  <a:pt x="837345" y="1435764"/>
                </a:lnTo>
                <a:lnTo>
                  <a:pt x="834758" y="1434967"/>
                </a:lnTo>
                <a:lnTo>
                  <a:pt x="832219" y="1434669"/>
                </a:lnTo>
                <a:lnTo>
                  <a:pt x="795595" y="1434718"/>
                </a:lnTo>
                <a:lnTo>
                  <a:pt x="795595" y="1484427"/>
                </a:lnTo>
                <a:lnTo>
                  <a:pt x="667158" y="1862340"/>
                </a:lnTo>
                <a:close/>
              </a:path>
              <a:path w="2252979" h="2113915" extrusionOk="0">
                <a:moveTo>
                  <a:pt x="0" y="553554"/>
                </a:moveTo>
                <a:lnTo>
                  <a:pt x="100" y="933009"/>
                </a:lnTo>
                <a:lnTo>
                  <a:pt x="5737" y="986054"/>
                </a:lnTo>
                <a:lnTo>
                  <a:pt x="13613" y="1036251"/>
                </a:lnTo>
                <a:lnTo>
                  <a:pt x="23757" y="1083627"/>
                </a:lnTo>
                <a:lnTo>
                  <a:pt x="36200" y="1128209"/>
                </a:lnTo>
                <a:lnTo>
                  <a:pt x="50974" y="1170024"/>
                </a:lnTo>
                <a:lnTo>
                  <a:pt x="68107" y="1209097"/>
                </a:lnTo>
                <a:lnTo>
                  <a:pt x="87631" y="1245456"/>
                </a:lnTo>
                <a:lnTo>
                  <a:pt x="109576" y="1279127"/>
                </a:lnTo>
                <a:lnTo>
                  <a:pt x="133972" y="1310138"/>
                </a:lnTo>
                <a:lnTo>
                  <a:pt x="160851" y="1338514"/>
                </a:lnTo>
                <a:lnTo>
                  <a:pt x="190242" y="1364283"/>
                </a:lnTo>
                <a:lnTo>
                  <a:pt x="222176" y="1387470"/>
                </a:lnTo>
                <a:lnTo>
                  <a:pt x="256683" y="1408104"/>
                </a:lnTo>
                <a:lnTo>
                  <a:pt x="293794" y="1426210"/>
                </a:lnTo>
                <a:lnTo>
                  <a:pt x="333540" y="1441816"/>
                </a:lnTo>
                <a:lnTo>
                  <a:pt x="375950" y="1454947"/>
                </a:lnTo>
                <a:lnTo>
                  <a:pt x="421056" y="1465631"/>
                </a:lnTo>
                <a:lnTo>
                  <a:pt x="468887" y="1473895"/>
                </a:lnTo>
                <a:lnTo>
                  <a:pt x="519475" y="1479764"/>
                </a:lnTo>
                <a:lnTo>
                  <a:pt x="572849" y="1483266"/>
                </a:lnTo>
                <a:lnTo>
                  <a:pt x="624015" y="1484323"/>
                </a:lnTo>
                <a:lnTo>
                  <a:pt x="795595" y="1484427"/>
                </a:lnTo>
                <a:lnTo>
                  <a:pt x="795595" y="1434718"/>
                </a:lnTo>
                <a:lnTo>
                  <a:pt x="624015" y="1434608"/>
                </a:lnTo>
                <a:lnTo>
                  <a:pt x="571259" y="1433454"/>
                </a:lnTo>
                <a:lnTo>
                  <a:pt x="516804" y="1429632"/>
                </a:lnTo>
                <a:lnTo>
                  <a:pt x="465625" y="1423208"/>
                </a:lnTo>
                <a:lnTo>
                  <a:pt x="417669" y="1414140"/>
                </a:lnTo>
                <a:lnTo>
                  <a:pt x="372885" y="1402382"/>
                </a:lnTo>
                <a:lnTo>
                  <a:pt x="331220" y="1387892"/>
                </a:lnTo>
                <a:lnTo>
                  <a:pt x="292622" y="1370625"/>
                </a:lnTo>
                <a:lnTo>
                  <a:pt x="257040" y="1350539"/>
                </a:lnTo>
                <a:lnTo>
                  <a:pt x="224420" y="1327589"/>
                </a:lnTo>
                <a:lnTo>
                  <a:pt x="194712" y="1301731"/>
                </a:lnTo>
                <a:lnTo>
                  <a:pt x="167863" y="1272922"/>
                </a:lnTo>
                <a:lnTo>
                  <a:pt x="143822" y="1241119"/>
                </a:lnTo>
                <a:lnTo>
                  <a:pt x="122535" y="1206277"/>
                </a:lnTo>
                <a:lnTo>
                  <a:pt x="103952" y="1168353"/>
                </a:lnTo>
                <a:lnTo>
                  <a:pt x="88020" y="1127302"/>
                </a:lnTo>
                <a:lnTo>
                  <a:pt x="74687" y="1083083"/>
                </a:lnTo>
                <a:lnTo>
                  <a:pt x="63901" y="1035650"/>
                </a:lnTo>
                <a:lnTo>
                  <a:pt x="55610" y="984960"/>
                </a:lnTo>
                <a:lnTo>
                  <a:pt x="49762" y="930969"/>
                </a:lnTo>
                <a:lnTo>
                  <a:pt x="49762" y="322452"/>
                </a:lnTo>
                <a:lnTo>
                  <a:pt x="46203" y="329565"/>
                </a:lnTo>
                <a:lnTo>
                  <a:pt x="29864" y="370833"/>
                </a:lnTo>
                <a:lnTo>
                  <a:pt x="16963" y="413962"/>
                </a:lnTo>
                <a:lnTo>
                  <a:pt x="7612" y="458857"/>
                </a:lnTo>
                <a:lnTo>
                  <a:pt x="1921" y="505420"/>
                </a:lnTo>
                <a:lnTo>
                  <a:pt x="0" y="553554"/>
                </a:lnTo>
                <a:close/>
              </a:path>
            </a:pathLst>
          </a:custGeom>
          <a:solidFill>
            <a:srgbClr val="414042"/>
          </a:solidFill>
        </p:spPr>
        <p:txBody>
          <a:bodyPr wrap="square" lIns="0" tIns="0" rIns="0" bIns="0" rtlCol="0"/>
          <a:lstStyle/>
          <a:p>
            <a:pPr>
              <a:defRPr/>
            </a:pPr>
            <a:endParaRPr/>
          </a:p>
        </p:txBody>
      </p:sp>
      <p:sp>
        <p:nvSpPr>
          <p:cNvPr id="23" name="object 23"/>
          <p:cNvSpPr txBox="1">
            <a:spLocks noGrp="1"/>
          </p:cNvSpPr>
          <p:nvPr>
            <p:ph type="title"/>
          </p:nvPr>
        </p:nvSpPr>
        <p:spPr bwMode="auto">
          <a:xfrm>
            <a:off x="1049299" y="940130"/>
            <a:ext cx="6547423" cy="566822"/>
          </a:xfrm>
          <a:prstGeom prst="rect">
            <a:avLst/>
          </a:prstGeom>
        </p:spPr>
        <p:txBody>
          <a:bodyPr vert="horz" wrap="square" lIns="0" tIns="27940" rIns="0" bIns="0" rtlCol="0">
            <a:spAutoFit/>
          </a:bodyPr>
          <a:lstStyle/>
          <a:p>
            <a:pPr marL="12700" marR="5080">
              <a:lnSpc>
                <a:spcPts val="4190"/>
              </a:lnSpc>
              <a:spcBef>
                <a:spcPts val="220"/>
              </a:spcBef>
              <a:tabLst>
                <a:tab pos="5104765" algn="l"/>
              </a:tabLst>
              <a:defRPr/>
            </a:pPr>
            <a:r>
              <a:rPr lang="en-GB" sz="3500" spc="-285">
                <a:latin typeface="+mn-lt"/>
                <a:cs typeface="Verdana"/>
              </a:rPr>
              <a:t>Strategic Planning of Networking</a:t>
            </a:r>
            <a:endParaRPr lang="en-GB" sz="3500">
              <a:latin typeface="+mn-lt"/>
              <a:cs typeface="Verdana"/>
            </a:endParaRPr>
          </a:p>
        </p:txBody>
      </p:sp>
      <p:sp>
        <p:nvSpPr>
          <p:cNvPr id="24" name="object 24"/>
          <p:cNvSpPr txBox="1"/>
          <p:nvPr/>
        </p:nvSpPr>
        <p:spPr bwMode="auto">
          <a:xfrm>
            <a:off x="1328618" y="1971110"/>
            <a:ext cx="4295775" cy="802014"/>
          </a:xfrm>
          <a:prstGeom prst="rect">
            <a:avLst/>
          </a:prstGeom>
        </p:spPr>
        <p:txBody>
          <a:bodyPr vert="horz" wrap="square" lIns="0" tIns="12065" rIns="0" bIns="0" rtlCol="0">
            <a:spAutoFit/>
          </a:bodyPr>
          <a:lstStyle/>
          <a:p>
            <a:pPr marL="12700" marR="5080">
              <a:lnSpc>
                <a:spcPct val="117700"/>
              </a:lnSpc>
              <a:spcBef>
                <a:spcPts val="95"/>
              </a:spcBef>
              <a:defRPr/>
            </a:pPr>
            <a:r>
              <a:rPr sz="1450" spc="-385" dirty="0">
                <a:cs typeface="Verdana"/>
              </a:rPr>
              <a:t>1</a:t>
            </a:r>
            <a:r>
              <a:rPr sz="1450" spc="-200" dirty="0">
                <a:cs typeface="Verdana"/>
              </a:rPr>
              <a:t>.</a:t>
            </a:r>
            <a:r>
              <a:rPr sz="1450" spc="-120" dirty="0">
                <a:cs typeface="Verdana"/>
              </a:rPr>
              <a:t> </a:t>
            </a:r>
            <a:r>
              <a:rPr lang="hr-HR" sz="1450" spc="-120" dirty="0">
                <a:cs typeface="Verdana"/>
              </a:rPr>
              <a:t>. </a:t>
            </a:r>
            <a:r>
              <a:rPr sz="1450" spc="-85" dirty="0">
                <a:cs typeface="Verdana"/>
              </a:rPr>
              <a:t>S</a:t>
            </a:r>
            <a:r>
              <a:rPr sz="1450" spc="30" dirty="0">
                <a:cs typeface="Verdana"/>
              </a:rPr>
              <a:t>et</a:t>
            </a:r>
            <a:r>
              <a:rPr sz="1450" spc="-120" dirty="0">
                <a:cs typeface="Verdana"/>
              </a:rPr>
              <a:t> </a:t>
            </a:r>
            <a:r>
              <a:rPr sz="1450" dirty="0">
                <a:cs typeface="Verdana"/>
              </a:rPr>
              <a:t>a</a:t>
            </a:r>
            <a:r>
              <a:rPr sz="1450" spc="-120" dirty="0">
                <a:cs typeface="Verdana"/>
              </a:rPr>
              <a:t> </a:t>
            </a:r>
            <a:r>
              <a:rPr sz="1450" spc="105" dirty="0">
                <a:cs typeface="Verdana"/>
              </a:rPr>
              <a:t>g</a:t>
            </a:r>
            <a:r>
              <a:rPr sz="1450" spc="45" dirty="0">
                <a:cs typeface="Verdana"/>
              </a:rPr>
              <a:t>o</a:t>
            </a:r>
            <a:r>
              <a:rPr sz="1450" dirty="0">
                <a:cs typeface="Verdana"/>
              </a:rPr>
              <a:t>a</a:t>
            </a:r>
            <a:r>
              <a:rPr sz="1450" spc="10" dirty="0">
                <a:cs typeface="Verdana"/>
              </a:rPr>
              <a:t>l</a:t>
            </a:r>
            <a:r>
              <a:rPr lang="de-DE" sz="1450" spc="-130" dirty="0">
                <a:cs typeface="Verdana"/>
              </a:rPr>
              <a:t>: </a:t>
            </a:r>
            <a:r>
              <a:rPr lang="de-DE" sz="1450" spc="-180" dirty="0">
                <a:cs typeface="Verdana"/>
              </a:rPr>
              <a:t>e.g. </a:t>
            </a:r>
            <a:r>
              <a:rPr sz="1450" spc="95" dirty="0">
                <a:cs typeface="Verdana"/>
              </a:rPr>
              <a:t>w</a:t>
            </a:r>
            <a:r>
              <a:rPr sz="1450" spc="70" dirty="0">
                <a:cs typeface="Verdana"/>
              </a:rPr>
              <a:t>h</a:t>
            </a:r>
            <a:r>
              <a:rPr sz="1450" spc="-10" dirty="0">
                <a:cs typeface="Verdana"/>
              </a:rPr>
              <a:t>a</a:t>
            </a:r>
            <a:r>
              <a:rPr sz="1450" spc="20" dirty="0">
                <a:cs typeface="Verdana"/>
              </a:rPr>
              <a:t>t</a:t>
            </a:r>
            <a:r>
              <a:rPr sz="1450" spc="-130" dirty="0">
                <a:cs typeface="Verdana"/>
              </a:rPr>
              <a:t> </a:t>
            </a:r>
            <a:r>
              <a:rPr sz="1450" spc="85" dirty="0">
                <a:cs typeface="Verdana"/>
              </a:rPr>
              <a:t>d</a:t>
            </a:r>
            <a:r>
              <a:rPr sz="1450" spc="35" dirty="0">
                <a:cs typeface="Verdana"/>
              </a:rPr>
              <a:t>o</a:t>
            </a:r>
            <a:r>
              <a:rPr sz="1450" spc="15" dirty="0">
                <a:cs typeface="Verdana"/>
              </a:rPr>
              <a:t>e</a:t>
            </a:r>
            <a:r>
              <a:rPr sz="1450" spc="-45" dirty="0">
                <a:cs typeface="Verdana"/>
              </a:rPr>
              <a:t>s</a:t>
            </a:r>
            <a:r>
              <a:rPr sz="1450" spc="-130" dirty="0">
                <a:cs typeface="Verdana"/>
              </a:rPr>
              <a:t> </a:t>
            </a:r>
            <a:r>
              <a:rPr sz="1450" spc="20" dirty="0">
                <a:cs typeface="Verdana"/>
              </a:rPr>
              <a:t>t</a:t>
            </a:r>
            <a:r>
              <a:rPr sz="1450" spc="70" dirty="0">
                <a:cs typeface="Verdana"/>
              </a:rPr>
              <a:t>h</a:t>
            </a:r>
            <a:r>
              <a:rPr sz="1450" spc="15" dirty="0">
                <a:cs typeface="Verdana"/>
              </a:rPr>
              <a:t>e</a:t>
            </a:r>
            <a:r>
              <a:rPr sz="1450" spc="-130" dirty="0">
                <a:cs typeface="Verdana"/>
              </a:rPr>
              <a:t> </a:t>
            </a:r>
            <a:r>
              <a:rPr sz="1450" spc="35" dirty="0" err="1">
                <a:cs typeface="Verdana"/>
              </a:rPr>
              <a:t>o</a:t>
            </a:r>
            <a:r>
              <a:rPr sz="1450" spc="-35" dirty="0" err="1">
                <a:cs typeface="Verdana"/>
              </a:rPr>
              <a:t>r</a:t>
            </a:r>
            <a:r>
              <a:rPr sz="1450" spc="100" dirty="0" err="1">
                <a:cs typeface="Verdana"/>
              </a:rPr>
              <a:t>g</a:t>
            </a:r>
            <a:r>
              <a:rPr sz="1450" spc="-10" dirty="0" err="1">
                <a:cs typeface="Verdana"/>
              </a:rPr>
              <a:t>a</a:t>
            </a:r>
            <a:r>
              <a:rPr sz="1450" spc="70" dirty="0" err="1">
                <a:cs typeface="Verdana"/>
              </a:rPr>
              <a:t>n</a:t>
            </a:r>
            <a:r>
              <a:rPr sz="1450" spc="-5" dirty="0" err="1">
                <a:cs typeface="Verdana"/>
              </a:rPr>
              <a:t>i</a:t>
            </a:r>
            <a:r>
              <a:rPr sz="1450" spc="-45" dirty="0" err="1">
                <a:cs typeface="Verdana"/>
              </a:rPr>
              <a:t>s</a:t>
            </a:r>
            <a:r>
              <a:rPr sz="1450" spc="-10" dirty="0" err="1">
                <a:cs typeface="Verdana"/>
              </a:rPr>
              <a:t>a</a:t>
            </a:r>
            <a:r>
              <a:rPr sz="1450" spc="20" dirty="0" err="1">
                <a:cs typeface="Verdana"/>
              </a:rPr>
              <a:t>t</a:t>
            </a:r>
            <a:r>
              <a:rPr sz="1450" spc="-5" dirty="0" err="1">
                <a:cs typeface="Verdana"/>
              </a:rPr>
              <a:t>i</a:t>
            </a:r>
            <a:r>
              <a:rPr sz="1450" spc="35" dirty="0" err="1">
                <a:cs typeface="Verdana"/>
              </a:rPr>
              <a:t>o</a:t>
            </a:r>
            <a:r>
              <a:rPr sz="1450" spc="70" dirty="0" err="1">
                <a:cs typeface="Verdana"/>
              </a:rPr>
              <a:t>n</a:t>
            </a:r>
            <a:r>
              <a:rPr sz="1450" spc="-130" dirty="0">
                <a:cs typeface="Verdana"/>
              </a:rPr>
              <a:t> </a:t>
            </a:r>
            <a:r>
              <a:rPr sz="1450" spc="95" dirty="0">
                <a:cs typeface="Verdana"/>
              </a:rPr>
              <a:t>w</a:t>
            </a:r>
            <a:r>
              <a:rPr sz="1450" spc="-10" dirty="0">
                <a:cs typeface="Verdana"/>
              </a:rPr>
              <a:t>a</a:t>
            </a:r>
            <a:r>
              <a:rPr sz="1450" spc="70" dirty="0">
                <a:cs typeface="Verdana"/>
              </a:rPr>
              <a:t>n</a:t>
            </a:r>
            <a:r>
              <a:rPr sz="1450" spc="20" dirty="0">
                <a:cs typeface="Verdana"/>
              </a:rPr>
              <a:t>t </a:t>
            </a:r>
            <a:r>
              <a:rPr sz="1450" spc="25" dirty="0">
                <a:cs typeface="Verdana"/>
              </a:rPr>
              <a:t>to</a:t>
            </a:r>
            <a:r>
              <a:rPr sz="1450" spc="-130" dirty="0">
                <a:cs typeface="Verdana"/>
              </a:rPr>
              <a:t> </a:t>
            </a:r>
            <a:r>
              <a:rPr sz="1450" spc="10" dirty="0">
                <a:cs typeface="Verdana"/>
              </a:rPr>
              <a:t>achieve</a:t>
            </a:r>
            <a:r>
              <a:rPr sz="1450" spc="-130" dirty="0">
                <a:cs typeface="Verdana"/>
              </a:rPr>
              <a:t> </a:t>
            </a:r>
            <a:r>
              <a:rPr sz="1450" spc="30" dirty="0">
                <a:cs typeface="Verdana"/>
              </a:rPr>
              <a:t>in</a:t>
            </a:r>
            <a:r>
              <a:rPr sz="1450" spc="-125" dirty="0">
                <a:cs typeface="Verdana"/>
              </a:rPr>
              <a:t> </a:t>
            </a:r>
            <a:r>
              <a:rPr sz="1450" spc="35" dirty="0">
                <a:cs typeface="Verdana"/>
              </a:rPr>
              <a:t>the</a:t>
            </a:r>
            <a:r>
              <a:rPr sz="1450" spc="-130" dirty="0">
                <a:cs typeface="Verdana"/>
              </a:rPr>
              <a:t> </a:t>
            </a:r>
            <a:r>
              <a:rPr sz="1450" spc="5" dirty="0">
                <a:cs typeface="Verdana"/>
              </a:rPr>
              <a:t>next</a:t>
            </a:r>
            <a:r>
              <a:rPr sz="1450" spc="-130" dirty="0">
                <a:cs typeface="Verdana"/>
              </a:rPr>
              <a:t> </a:t>
            </a:r>
            <a:r>
              <a:rPr sz="1450" spc="30" dirty="0">
                <a:cs typeface="Verdana"/>
              </a:rPr>
              <a:t>few</a:t>
            </a:r>
            <a:r>
              <a:rPr sz="1450" spc="-125" dirty="0">
                <a:cs typeface="Verdana"/>
              </a:rPr>
              <a:t> </a:t>
            </a:r>
            <a:r>
              <a:rPr sz="1450" spc="-15" dirty="0">
                <a:cs typeface="Verdana"/>
              </a:rPr>
              <a:t>years?</a:t>
            </a:r>
            <a:r>
              <a:rPr sz="1450" spc="-130" dirty="0">
                <a:cs typeface="Verdana"/>
              </a:rPr>
              <a:t> </a:t>
            </a:r>
            <a:r>
              <a:rPr sz="1450" spc="-20" dirty="0">
                <a:cs typeface="Verdana"/>
              </a:rPr>
              <a:t>Set</a:t>
            </a:r>
            <a:r>
              <a:rPr sz="1450" spc="-125" dirty="0">
                <a:cs typeface="Verdana"/>
              </a:rPr>
              <a:t> </a:t>
            </a:r>
            <a:r>
              <a:rPr sz="1450" spc="30" dirty="0">
                <a:cs typeface="Verdana"/>
              </a:rPr>
              <a:t>annual</a:t>
            </a:r>
            <a:r>
              <a:rPr sz="1450" spc="35" dirty="0">
                <a:cs typeface="Verdana"/>
              </a:rPr>
              <a:t> </a:t>
            </a:r>
            <a:r>
              <a:rPr sz="1450" spc="100" dirty="0">
                <a:cs typeface="Verdana"/>
              </a:rPr>
              <a:t>g</a:t>
            </a:r>
            <a:r>
              <a:rPr sz="1450" spc="35" dirty="0">
                <a:cs typeface="Verdana"/>
              </a:rPr>
              <a:t>o</a:t>
            </a:r>
            <a:r>
              <a:rPr sz="1450" spc="-10" dirty="0">
                <a:cs typeface="Verdana"/>
              </a:rPr>
              <a:t>a</a:t>
            </a:r>
            <a:r>
              <a:rPr sz="1450" spc="-5" dirty="0">
                <a:cs typeface="Verdana"/>
              </a:rPr>
              <a:t>l</a:t>
            </a:r>
            <a:r>
              <a:rPr sz="1450" spc="-45" dirty="0">
                <a:cs typeface="Verdana"/>
              </a:rPr>
              <a:t>s</a:t>
            </a:r>
            <a:r>
              <a:rPr sz="1450" spc="-130" dirty="0">
                <a:cs typeface="Verdana"/>
              </a:rPr>
              <a:t> </a:t>
            </a:r>
            <a:r>
              <a:rPr sz="1450" spc="20" dirty="0">
                <a:cs typeface="Verdana"/>
              </a:rPr>
              <a:t>t</a:t>
            </a:r>
            <a:r>
              <a:rPr sz="1450" spc="35" dirty="0">
                <a:cs typeface="Verdana"/>
              </a:rPr>
              <a:t>o</a:t>
            </a:r>
            <a:r>
              <a:rPr sz="1450" spc="-130" dirty="0">
                <a:cs typeface="Verdana"/>
              </a:rPr>
              <a:t> </a:t>
            </a:r>
            <a:r>
              <a:rPr sz="1450" spc="-10" dirty="0">
                <a:cs typeface="Verdana"/>
              </a:rPr>
              <a:t>a</a:t>
            </a:r>
            <a:r>
              <a:rPr sz="1450" spc="65" dirty="0">
                <a:cs typeface="Verdana"/>
              </a:rPr>
              <a:t>c</a:t>
            </a:r>
            <a:r>
              <a:rPr sz="1450" spc="70" dirty="0">
                <a:cs typeface="Verdana"/>
              </a:rPr>
              <a:t>h</a:t>
            </a:r>
            <a:r>
              <a:rPr sz="1450" spc="-5" dirty="0">
                <a:cs typeface="Verdana"/>
              </a:rPr>
              <a:t>i</a:t>
            </a:r>
            <a:r>
              <a:rPr sz="1450" spc="15" dirty="0">
                <a:cs typeface="Verdana"/>
              </a:rPr>
              <a:t>e</a:t>
            </a:r>
            <a:r>
              <a:rPr sz="1450" spc="-70" dirty="0">
                <a:cs typeface="Verdana"/>
              </a:rPr>
              <a:t>v</a:t>
            </a:r>
            <a:r>
              <a:rPr sz="1450" spc="15" dirty="0">
                <a:cs typeface="Verdana"/>
              </a:rPr>
              <a:t>e</a:t>
            </a:r>
            <a:r>
              <a:rPr sz="1450" spc="-130" dirty="0">
                <a:cs typeface="Verdana"/>
              </a:rPr>
              <a:t> </a:t>
            </a:r>
            <a:r>
              <a:rPr sz="1450" spc="20" dirty="0">
                <a:cs typeface="Verdana"/>
              </a:rPr>
              <a:t>t</a:t>
            </a:r>
            <a:r>
              <a:rPr sz="1450" spc="70" dirty="0">
                <a:cs typeface="Verdana"/>
              </a:rPr>
              <a:t>h</a:t>
            </a:r>
            <a:r>
              <a:rPr sz="1450" spc="-5" dirty="0">
                <a:cs typeface="Verdana"/>
              </a:rPr>
              <a:t>i</a:t>
            </a:r>
            <a:r>
              <a:rPr sz="1450" spc="-45" dirty="0">
                <a:cs typeface="Verdana"/>
              </a:rPr>
              <a:t>s</a:t>
            </a:r>
            <a:r>
              <a:rPr lang="de-DE" sz="1450" spc="-45" dirty="0">
                <a:cs typeface="Verdana"/>
              </a:rPr>
              <a:t>.</a:t>
            </a:r>
            <a:endParaRPr sz="1450" dirty="0">
              <a:cs typeface="Verdana"/>
            </a:endParaRPr>
          </a:p>
        </p:txBody>
      </p:sp>
      <p:sp>
        <p:nvSpPr>
          <p:cNvPr id="25" name="object 25"/>
          <p:cNvSpPr txBox="1"/>
          <p:nvPr/>
        </p:nvSpPr>
        <p:spPr bwMode="auto">
          <a:xfrm>
            <a:off x="1281570" y="2947918"/>
            <a:ext cx="4177665" cy="1838388"/>
          </a:xfrm>
          <a:prstGeom prst="rect">
            <a:avLst/>
          </a:prstGeom>
        </p:spPr>
        <p:txBody>
          <a:bodyPr vert="horz" wrap="square" lIns="0" tIns="12065" rIns="0" bIns="0" rtlCol="0">
            <a:spAutoFit/>
          </a:bodyPr>
          <a:lstStyle/>
          <a:p>
            <a:pPr marL="12700" marR="5080">
              <a:lnSpc>
                <a:spcPct val="117700"/>
              </a:lnSpc>
              <a:spcBef>
                <a:spcPts val="95"/>
              </a:spcBef>
              <a:defRPr/>
            </a:pPr>
            <a:r>
              <a:rPr sz="1450" spc="-85" dirty="0">
                <a:cs typeface="Verdana"/>
              </a:rPr>
              <a:t>2</a:t>
            </a:r>
            <a:r>
              <a:rPr sz="1450" spc="-200" dirty="0">
                <a:cs typeface="Verdana"/>
              </a:rPr>
              <a:t>.</a:t>
            </a:r>
            <a:r>
              <a:rPr sz="1450" spc="-120" dirty="0">
                <a:cs typeface="Verdana"/>
              </a:rPr>
              <a:t> </a:t>
            </a:r>
            <a:r>
              <a:rPr sz="1450" spc="-35" dirty="0">
                <a:cs typeface="Verdana"/>
              </a:rPr>
              <a:t>T</a:t>
            </a:r>
            <a:r>
              <a:rPr sz="1450" spc="75" dirty="0">
                <a:cs typeface="Verdana"/>
              </a:rPr>
              <a:t>h</a:t>
            </a:r>
            <a:r>
              <a:rPr sz="1450" spc="30" dirty="0">
                <a:cs typeface="Verdana"/>
              </a:rPr>
              <a:t>e</a:t>
            </a:r>
            <a:r>
              <a:rPr sz="1450" spc="-120" dirty="0">
                <a:cs typeface="Verdana"/>
              </a:rPr>
              <a:t> </a:t>
            </a:r>
            <a:r>
              <a:rPr sz="1450" spc="90" dirty="0">
                <a:cs typeface="Verdana"/>
              </a:rPr>
              <a:t>d</a:t>
            </a:r>
            <a:r>
              <a:rPr sz="1450" spc="30" dirty="0">
                <a:cs typeface="Verdana"/>
              </a:rPr>
              <a:t>e</a:t>
            </a:r>
            <a:r>
              <a:rPr sz="1450" spc="5" dirty="0">
                <a:cs typeface="Verdana"/>
              </a:rPr>
              <a:t>f</a:t>
            </a:r>
            <a:r>
              <a:rPr sz="1450" spc="10" dirty="0">
                <a:cs typeface="Verdana"/>
              </a:rPr>
              <a:t>i</a:t>
            </a:r>
            <a:r>
              <a:rPr sz="1450" spc="75" dirty="0">
                <a:cs typeface="Verdana"/>
              </a:rPr>
              <a:t>n</a:t>
            </a:r>
            <a:r>
              <a:rPr sz="1450" spc="30" dirty="0">
                <a:cs typeface="Verdana"/>
              </a:rPr>
              <a:t>e</a:t>
            </a:r>
            <a:r>
              <a:rPr sz="1450" spc="90" dirty="0">
                <a:cs typeface="Verdana"/>
              </a:rPr>
              <a:t>d</a:t>
            </a:r>
            <a:r>
              <a:rPr sz="1450" spc="-120" dirty="0">
                <a:cs typeface="Verdana"/>
              </a:rPr>
              <a:t> </a:t>
            </a:r>
            <a:r>
              <a:rPr sz="1450" spc="45" dirty="0">
                <a:cs typeface="Verdana"/>
              </a:rPr>
              <a:t>o</a:t>
            </a:r>
            <a:r>
              <a:rPr sz="1450" spc="90" dirty="0">
                <a:cs typeface="Verdana"/>
              </a:rPr>
              <a:t>b</a:t>
            </a:r>
            <a:r>
              <a:rPr sz="1450" spc="-85" dirty="0">
                <a:cs typeface="Verdana"/>
              </a:rPr>
              <a:t>j</a:t>
            </a:r>
            <a:r>
              <a:rPr sz="1450" spc="30" dirty="0">
                <a:cs typeface="Verdana"/>
              </a:rPr>
              <a:t>e</a:t>
            </a:r>
            <a:r>
              <a:rPr sz="1450" spc="75" dirty="0">
                <a:cs typeface="Verdana"/>
              </a:rPr>
              <a:t>c</a:t>
            </a:r>
            <a:r>
              <a:rPr sz="1450" spc="30" dirty="0">
                <a:cs typeface="Verdana"/>
              </a:rPr>
              <a:t>t</a:t>
            </a:r>
            <a:r>
              <a:rPr sz="1450" spc="10" dirty="0">
                <a:cs typeface="Verdana"/>
              </a:rPr>
              <a:t>i</a:t>
            </a:r>
            <a:r>
              <a:rPr sz="1450" spc="-45" dirty="0">
                <a:cs typeface="Verdana"/>
              </a:rPr>
              <a:t>v</a:t>
            </a:r>
            <a:r>
              <a:rPr sz="1450" spc="30" dirty="0">
                <a:cs typeface="Verdana"/>
              </a:rPr>
              <a:t>e</a:t>
            </a:r>
            <a:r>
              <a:rPr sz="1450" spc="-25" dirty="0">
                <a:cs typeface="Verdana"/>
              </a:rPr>
              <a:t>s</a:t>
            </a:r>
            <a:r>
              <a:rPr sz="1450" spc="-120" dirty="0">
                <a:cs typeface="Verdana"/>
              </a:rPr>
              <a:t> </a:t>
            </a:r>
            <a:r>
              <a:rPr sz="1450" spc="-25" dirty="0">
                <a:cs typeface="Verdana"/>
              </a:rPr>
              <a:t>s</a:t>
            </a:r>
            <a:r>
              <a:rPr sz="1450" spc="75" dirty="0">
                <a:cs typeface="Verdana"/>
              </a:rPr>
              <a:t>h</a:t>
            </a:r>
            <a:r>
              <a:rPr sz="1450" spc="45" dirty="0">
                <a:cs typeface="Verdana"/>
              </a:rPr>
              <a:t>o</a:t>
            </a:r>
            <a:r>
              <a:rPr sz="1450" spc="70" dirty="0">
                <a:cs typeface="Verdana"/>
              </a:rPr>
              <a:t>u</a:t>
            </a:r>
            <a:r>
              <a:rPr sz="1450" spc="10" dirty="0">
                <a:cs typeface="Verdana"/>
              </a:rPr>
              <a:t>l</a:t>
            </a:r>
            <a:r>
              <a:rPr sz="1450" spc="90" dirty="0">
                <a:cs typeface="Verdana"/>
              </a:rPr>
              <a:t>d</a:t>
            </a:r>
            <a:r>
              <a:rPr sz="1450" spc="-120" dirty="0">
                <a:cs typeface="Verdana"/>
              </a:rPr>
              <a:t> </a:t>
            </a:r>
            <a:r>
              <a:rPr sz="1450" spc="75" dirty="0">
                <a:cs typeface="Verdana"/>
              </a:rPr>
              <a:t>c</a:t>
            </a:r>
            <a:r>
              <a:rPr sz="1450" spc="45" dirty="0">
                <a:cs typeface="Verdana"/>
              </a:rPr>
              <a:t>o</a:t>
            </a:r>
            <a:r>
              <a:rPr sz="1450" spc="-20" dirty="0">
                <a:cs typeface="Verdana"/>
              </a:rPr>
              <a:t>rr</a:t>
            </a:r>
            <a:r>
              <a:rPr sz="1450" spc="30" dirty="0">
                <a:cs typeface="Verdana"/>
              </a:rPr>
              <a:t>e</a:t>
            </a:r>
            <a:r>
              <a:rPr sz="1450" spc="-25" dirty="0">
                <a:cs typeface="Verdana"/>
              </a:rPr>
              <a:t>s</a:t>
            </a:r>
            <a:r>
              <a:rPr sz="1450" spc="90" dirty="0">
                <a:cs typeface="Verdana"/>
              </a:rPr>
              <a:t>p</a:t>
            </a:r>
            <a:r>
              <a:rPr sz="1450" spc="45" dirty="0">
                <a:cs typeface="Verdana"/>
              </a:rPr>
              <a:t>o</a:t>
            </a:r>
            <a:r>
              <a:rPr sz="1450" spc="75" dirty="0">
                <a:cs typeface="Verdana"/>
              </a:rPr>
              <a:t>n</a:t>
            </a:r>
            <a:r>
              <a:rPr sz="1450" spc="65" dirty="0">
                <a:cs typeface="Verdana"/>
              </a:rPr>
              <a:t>d </a:t>
            </a:r>
            <a:r>
              <a:rPr sz="1450" spc="40" dirty="0">
                <a:cs typeface="Verdana"/>
              </a:rPr>
              <a:t>to </a:t>
            </a:r>
            <a:r>
              <a:rPr sz="1450" spc="45" dirty="0">
                <a:cs typeface="Verdana"/>
              </a:rPr>
              <a:t>the </a:t>
            </a:r>
            <a:r>
              <a:rPr sz="1450" spc="15" dirty="0" err="1">
                <a:cs typeface="Verdana"/>
              </a:rPr>
              <a:t>organisation's</a:t>
            </a:r>
            <a:r>
              <a:rPr sz="1450" spc="15" dirty="0">
                <a:cs typeface="Verdana"/>
              </a:rPr>
              <a:t> </a:t>
            </a:r>
            <a:r>
              <a:rPr sz="1450" spc="40" dirty="0">
                <a:cs typeface="Verdana"/>
              </a:rPr>
              <a:t>purpose </a:t>
            </a:r>
            <a:r>
              <a:rPr sz="1450" spc="-10" dirty="0">
                <a:cs typeface="Verdana"/>
              </a:rPr>
              <a:t>as </a:t>
            </a:r>
            <a:r>
              <a:rPr sz="1450" spc="45" dirty="0">
                <a:cs typeface="Verdana"/>
              </a:rPr>
              <a:t>defined </a:t>
            </a:r>
            <a:r>
              <a:rPr sz="1450" spc="40" dirty="0">
                <a:cs typeface="Verdana"/>
              </a:rPr>
              <a:t>in </a:t>
            </a:r>
            <a:r>
              <a:rPr sz="1450" spc="-495" dirty="0">
                <a:cs typeface="Verdana"/>
              </a:rPr>
              <a:t> </a:t>
            </a:r>
            <a:r>
              <a:rPr sz="1450" spc="30" dirty="0">
                <a:cs typeface="Verdana"/>
              </a:rPr>
              <a:t>t</a:t>
            </a:r>
            <a:r>
              <a:rPr sz="1450" spc="75" dirty="0">
                <a:cs typeface="Verdana"/>
              </a:rPr>
              <a:t>h</a:t>
            </a:r>
            <a:r>
              <a:rPr sz="1450" spc="30" dirty="0">
                <a:cs typeface="Verdana"/>
              </a:rPr>
              <a:t>e</a:t>
            </a:r>
            <a:r>
              <a:rPr sz="1450" spc="-120" dirty="0">
                <a:cs typeface="Verdana"/>
              </a:rPr>
              <a:t> </a:t>
            </a:r>
            <a:r>
              <a:rPr sz="1450" spc="-25" dirty="0">
                <a:cs typeface="Verdana"/>
              </a:rPr>
              <a:t>s</a:t>
            </a:r>
            <a:r>
              <a:rPr sz="1450" spc="30" dirty="0">
                <a:cs typeface="Verdana"/>
              </a:rPr>
              <a:t>t</a:t>
            </a:r>
            <a:r>
              <a:rPr sz="1450" dirty="0">
                <a:cs typeface="Verdana"/>
              </a:rPr>
              <a:t>a</a:t>
            </a:r>
            <a:r>
              <a:rPr sz="1450" spc="30" dirty="0">
                <a:cs typeface="Verdana"/>
              </a:rPr>
              <a:t>t</a:t>
            </a:r>
            <a:r>
              <a:rPr sz="1450" spc="70" dirty="0">
                <a:cs typeface="Verdana"/>
              </a:rPr>
              <a:t>u</a:t>
            </a:r>
            <a:r>
              <a:rPr sz="1450" spc="30" dirty="0">
                <a:cs typeface="Verdana"/>
              </a:rPr>
              <a:t>te</a:t>
            </a:r>
            <a:r>
              <a:rPr sz="1450" spc="-145" dirty="0">
                <a:cs typeface="Verdana"/>
              </a:rPr>
              <a:t>/</a:t>
            </a:r>
            <a:r>
              <a:rPr sz="1450" spc="135" dirty="0">
                <a:cs typeface="Verdana"/>
              </a:rPr>
              <a:t>m</a:t>
            </a:r>
            <a:r>
              <a:rPr sz="1450" spc="10" dirty="0">
                <a:cs typeface="Verdana"/>
              </a:rPr>
              <a:t>i</a:t>
            </a:r>
            <a:r>
              <a:rPr sz="1450" spc="-25" dirty="0">
                <a:cs typeface="Verdana"/>
              </a:rPr>
              <a:t>ss</a:t>
            </a:r>
            <a:r>
              <a:rPr sz="1450" spc="10" dirty="0">
                <a:cs typeface="Verdana"/>
              </a:rPr>
              <a:t>i</a:t>
            </a:r>
            <a:r>
              <a:rPr sz="1450" spc="45" dirty="0">
                <a:cs typeface="Verdana"/>
              </a:rPr>
              <a:t>o</a:t>
            </a:r>
            <a:r>
              <a:rPr sz="1450" spc="70" dirty="0">
                <a:cs typeface="Verdana"/>
              </a:rPr>
              <a:t>n</a:t>
            </a:r>
            <a:r>
              <a:rPr sz="1450" spc="-220" dirty="0">
                <a:cs typeface="Verdana"/>
              </a:rPr>
              <a:t>,</a:t>
            </a:r>
            <a:r>
              <a:rPr lang="hr-HR" sz="1450" spc="-220" dirty="0">
                <a:cs typeface="Verdana"/>
              </a:rPr>
              <a:t> </a:t>
            </a:r>
            <a:r>
              <a:rPr sz="1450" spc="-130" dirty="0">
                <a:cs typeface="Verdana"/>
              </a:rPr>
              <a:t> </a:t>
            </a:r>
            <a:r>
              <a:rPr sz="1450" spc="85" dirty="0">
                <a:cs typeface="Verdana"/>
              </a:rPr>
              <a:t>b</a:t>
            </a:r>
            <a:r>
              <a:rPr sz="1450" spc="65" dirty="0">
                <a:cs typeface="Verdana"/>
              </a:rPr>
              <a:t>u</a:t>
            </a:r>
            <a:r>
              <a:rPr sz="1450" spc="20" dirty="0">
                <a:cs typeface="Verdana"/>
              </a:rPr>
              <a:t>t</a:t>
            </a:r>
            <a:r>
              <a:rPr sz="1450" spc="-130" dirty="0">
                <a:cs typeface="Verdana"/>
              </a:rPr>
              <a:t> </a:t>
            </a:r>
            <a:r>
              <a:rPr sz="1450" spc="-45" dirty="0">
                <a:cs typeface="Verdana"/>
              </a:rPr>
              <a:t>s</a:t>
            </a:r>
            <a:r>
              <a:rPr sz="1450" spc="70" dirty="0">
                <a:cs typeface="Verdana"/>
              </a:rPr>
              <a:t>h</a:t>
            </a:r>
            <a:r>
              <a:rPr sz="1450" spc="35" dirty="0">
                <a:cs typeface="Verdana"/>
              </a:rPr>
              <a:t>o</a:t>
            </a:r>
            <a:r>
              <a:rPr sz="1450" spc="65" dirty="0">
                <a:cs typeface="Verdana"/>
              </a:rPr>
              <a:t>u</a:t>
            </a:r>
            <a:r>
              <a:rPr sz="1450" spc="-5" dirty="0">
                <a:cs typeface="Verdana"/>
              </a:rPr>
              <a:t>l</a:t>
            </a:r>
            <a:r>
              <a:rPr sz="1450" spc="85" dirty="0">
                <a:cs typeface="Verdana"/>
              </a:rPr>
              <a:t>d</a:t>
            </a:r>
            <a:r>
              <a:rPr sz="1450" spc="-130" dirty="0">
                <a:cs typeface="Verdana"/>
              </a:rPr>
              <a:t> </a:t>
            </a:r>
            <a:r>
              <a:rPr sz="1450" spc="85" dirty="0">
                <a:cs typeface="Verdana"/>
              </a:rPr>
              <a:t>b</a:t>
            </a:r>
            <a:r>
              <a:rPr sz="1450" spc="10" dirty="0">
                <a:cs typeface="Verdana"/>
              </a:rPr>
              <a:t>e  </a:t>
            </a:r>
            <a:r>
              <a:rPr sz="1450" spc="65" dirty="0" err="1">
                <a:cs typeface="Verdana"/>
              </a:rPr>
              <a:t>c</a:t>
            </a:r>
            <a:r>
              <a:rPr sz="1450" spc="35" dirty="0" err="1">
                <a:cs typeface="Verdana"/>
              </a:rPr>
              <a:t>o</a:t>
            </a:r>
            <a:r>
              <a:rPr sz="1450" spc="70" dirty="0" err="1">
                <a:cs typeface="Verdana"/>
              </a:rPr>
              <a:t>n</a:t>
            </a:r>
            <a:r>
              <a:rPr sz="1450" spc="65" dirty="0" err="1">
                <a:cs typeface="Verdana"/>
              </a:rPr>
              <a:t>c</a:t>
            </a:r>
            <a:r>
              <a:rPr sz="1450" spc="-35" dirty="0" err="1">
                <a:cs typeface="Verdana"/>
              </a:rPr>
              <a:t>r</a:t>
            </a:r>
            <a:r>
              <a:rPr sz="1450" spc="15" dirty="0" err="1">
                <a:cs typeface="Verdana"/>
              </a:rPr>
              <a:t>e</a:t>
            </a:r>
            <a:r>
              <a:rPr sz="1450" spc="20" dirty="0" err="1">
                <a:cs typeface="Verdana"/>
              </a:rPr>
              <a:t>t</a:t>
            </a:r>
            <a:r>
              <a:rPr sz="1450" spc="-5" dirty="0" err="1">
                <a:cs typeface="Verdana"/>
              </a:rPr>
              <a:t>i</a:t>
            </a:r>
            <a:r>
              <a:rPr sz="1450" spc="-45" dirty="0" err="1">
                <a:cs typeface="Verdana"/>
              </a:rPr>
              <a:t>s</a:t>
            </a:r>
            <a:r>
              <a:rPr sz="1450" spc="15" dirty="0" err="1">
                <a:cs typeface="Verdana"/>
              </a:rPr>
              <a:t>e</a:t>
            </a:r>
            <a:r>
              <a:rPr sz="1450" spc="85" dirty="0" err="1">
                <a:cs typeface="Verdana"/>
              </a:rPr>
              <a:t>d</a:t>
            </a:r>
            <a:r>
              <a:rPr sz="1450" spc="-130" dirty="0">
                <a:cs typeface="Verdana"/>
              </a:rPr>
              <a:t> </a:t>
            </a:r>
            <a:r>
              <a:rPr sz="1450" spc="85" dirty="0">
                <a:cs typeface="Verdana"/>
              </a:rPr>
              <a:t>b</a:t>
            </a:r>
            <a:r>
              <a:rPr sz="1450" spc="-70" dirty="0">
                <a:cs typeface="Verdana"/>
              </a:rPr>
              <a:t>y</a:t>
            </a:r>
            <a:r>
              <a:rPr sz="1450" spc="-130" dirty="0">
                <a:cs typeface="Verdana"/>
              </a:rPr>
              <a:t> </a:t>
            </a:r>
            <a:r>
              <a:rPr sz="1450" spc="65" dirty="0">
                <a:cs typeface="Verdana"/>
              </a:rPr>
              <a:t>c</a:t>
            </a:r>
            <a:r>
              <a:rPr sz="1450" spc="35" dirty="0">
                <a:cs typeface="Verdana"/>
              </a:rPr>
              <a:t>o</a:t>
            </a:r>
            <a:r>
              <a:rPr sz="1450" spc="70" dirty="0">
                <a:cs typeface="Verdana"/>
              </a:rPr>
              <a:t>n</a:t>
            </a:r>
            <a:r>
              <a:rPr sz="1450" spc="65" dirty="0">
                <a:cs typeface="Verdana"/>
              </a:rPr>
              <a:t>c</a:t>
            </a:r>
            <a:r>
              <a:rPr sz="1450" spc="-35" dirty="0">
                <a:cs typeface="Verdana"/>
              </a:rPr>
              <a:t>r</a:t>
            </a:r>
            <a:r>
              <a:rPr sz="1450" spc="15" dirty="0">
                <a:cs typeface="Verdana"/>
              </a:rPr>
              <a:t>e</a:t>
            </a:r>
            <a:r>
              <a:rPr sz="1450" spc="20" dirty="0">
                <a:cs typeface="Verdana"/>
              </a:rPr>
              <a:t>t</a:t>
            </a:r>
            <a:r>
              <a:rPr sz="1450" spc="15" dirty="0">
                <a:cs typeface="Verdana"/>
              </a:rPr>
              <a:t>e</a:t>
            </a:r>
            <a:r>
              <a:rPr sz="1450" spc="-130" dirty="0">
                <a:cs typeface="Verdana"/>
              </a:rPr>
              <a:t> </a:t>
            </a:r>
            <a:r>
              <a:rPr sz="1450" spc="65" dirty="0">
                <a:cs typeface="Verdana"/>
              </a:rPr>
              <a:t>c</a:t>
            </a:r>
            <a:r>
              <a:rPr sz="1450" spc="35" dirty="0">
                <a:cs typeface="Verdana"/>
              </a:rPr>
              <a:t>o</a:t>
            </a:r>
            <a:r>
              <a:rPr sz="1450" spc="70" dirty="0">
                <a:cs typeface="Verdana"/>
              </a:rPr>
              <a:t>n</a:t>
            </a:r>
            <a:r>
              <a:rPr sz="1450" spc="20" dirty="0">
                <a:cs typeface="Verdana"/>
              </a:rPr>
              <a:t>t</a:t>
            </a:r>
            <a:r>
              <a:rPr sz="1450" spc="15" dirty="0">
                <a:cs typeface="Verdana"/>
              </a:rPr>
              <a:t>e</a:t>
            </a:r>
            <a:r>
              <a:rPr sz="1450" spc="70" dirty="0">
                <a:cs typeface="Verdana"/>
              </a:rPr>
              <a:t>n</a:t>
            </a:r>
            <a:r>
              <a:rPr sz="1450" spc="20" dirty="0">
                <a:cs typeface="Verdana"/>
              </a:rPr>
              <a:t>t</a:t>
            </a:r>
            <a:r>
              <a:rPr sz="1450" spc="-130" dirty="0">
                <a:cs typeface="Verdana"/>
              </a:rPr>
              <a:t> </a:t>
            </a:r>
            <a:r>
              <a:rPr sz="1450" spc="-180" dirty="0">
                <a:cs typeface="Verdana"/>
              </a:rPr>
              <a:t>(</a:t>
            </a:r>
            <a:r>
              <a:rPr sz="1450" spc="15" dirty="0">
                <a:cs typeface="Verdana"/>
              </a:rPr>
              <a:t>e</a:t>
            </a:r>
            <a:r>
              <a:rPr sz="1450" spc="-220" dirty="0">
                <a:cs typeface="Verdana"/>
              </a:rPr>
              <a:t>.</a:t>
            </a:r>
            <a:r>
              <a:rPr sz="1450" spc="100" dirty="0">
                <a:cs typeface="Verdana"/>
              </a:rPr>
              <a:t>g</a:t>
            </a:r>
            <a:r>
              <a:rPr sz="1450" spc="-215" dirty="0">
                <a:cs typeface="Verdana"/>
              </a:rPr>
              <a:t>.  </a:t>
            </a:r>
            <a:r>
              <a:rPr sz="1450" spc="85" dirty="0">
                <a:cs typeface="Verdana"/>
              </a:rPr>
              <a:t>p</a:t>
            </a:r>
            <a:r>
              <a:rPr sz="1450" spc="-35" dirty="0">
                <a:cs typeface="Verdana"/>
              </a:rPr>
              <a:t>r</a:t>
            </a:r>
            <a:r>
              <a:rPr sz="1450" spc="35" dirty="0">
                <a:cs typeface="Verdana"/>
              </a:rPr>
              <a:t>o</a:t>
            </a:r>
            <a:r>
              <a:rPr sz="1450" spc="-100" dirty="0">
                <a:cs typeface="Verdana"/>
              </a:rPr>
              <a:t>j</a:t>
            </a:r>
            <a:r>
              <a:rPr sz="1450" spc="15" dirty="0">
                <a:cs typeface="Verdana"/>
              </a:rPr>
              <a:t>e</a:t>
            </a:r>
            <a:r>
              <a:rPr sz="1450" spc="65" dirty="0">
                <a:cs typeface="Verdana"/>
              </a:rPr>
              <a:t>c</a:t>
            </a:r>
            <a:r>
              <a:rPr sz="1450" spc="20" dirty="0">
                <a:cs typeface="Verdana"/>
              </a:rPr>
              <a:t>t</a:t>
            </a:r>
            <a:r>
              <a:rPr sz="1450" spc="-45" dirty="0">
                <a:cs typeface="Verdana"/>
              </a:rPr>
              <a:t>s</a:t>
            </a:r>
            <a:r>
              <a:rPr sz="1450" spc="-180" dirty="0">
                <a:cs typeface="Verdana"/>
              </a:rPr>
              <a:t>)</a:t>
            </a:r>
            <a:r>
              <a:rPr sz="1450" spc="-220" dirty="0">
                <a:cs typeface="Verdana"/>
              </a:rPr>
              <a:t>.</a:t>
            </a:r>
            <a:r>
              <a:rPr sz="1450" spc="-130" dirty="0">
                <a:cs typeface="Verdana"/>
              </a:rPr>
              <a:t> </a:t>
            </a:r>
            <a:r>
              <a:rPr lang="hr-HR" sz="1450" spc="-130" dirty="0">
                <a:cs typeface="Verdana"/>
              </a:rPr>
              <a:t> </a:t>
            </a:r>
            <a:r>
              <a:rPr sz="1450" spc="-55" dirty="0">
                <a:cs typeface="Verdana"/>
              </a:rPr>
              <a:t>T</a:t>
            </a:r>
            <a:r>
              <a:rPr sz="1450" spc="70" dirty="0">
                <a:cs typeface="Verdana"/>
              </a:rPr>
              <a:t>h</a:t>
            </a:r>
            <a:r>
              <a:rPr sz="1450" spc="15" dirty="0">
                <a:cs typeface="Verdana"/>
              </a:rPr>
              <a:t>e</a:t>
            </a:r>
            <a:r>
              <a:rPr sz="1450" spc="-130" dirty="0">
                <a:cs typeface="Verdana"/>
              </a:rPr>
              <a:t> </a:t>
            </a:r>
            <a:r>
              <a:rPr sz="1450" spc="-10" dirty="0">
                <a:cs typeface="Verdana"/>
              </a:rPr>
              <a:t>a</a:t>
            </a:r>
            <a:r>
              <a:rPr sz="1450" spc="-5" dirty="0">
                <a:cs typeface="Verdana"/>
              </a:rPr>
              <a:t>i</a:t>
            </a:r>
            <a:r>
              <a:rPr sz="1450" spc="140" dirty="0">
                <a:cs typeface="Verdana"/>
              </a:rPr>
              <a:t>m</a:t>
            </a:r>
            <a:r>
              <a:rPr sz="1450" spc="-130" dirty="0">
                <a:cs typeface="Verdana"/>
              </a:rPr>
              <a:t> </a:t>
            </a:r>
            <a:r>
              <a:rPr sz="1450" spc="-5" dirty="0">
                <a:cs typeface="Verdana"/>
              </a:rPr>
              <a:t>i</a:t>
            </a:r>
            <a:r>
              <a:rPr sz="1450" spc="-45" dirty="0">
                <a:cs typeface="Verdana"/>
              </a:rPr>
              <a:t>s</a:t>
            </a:r>
            <a:r>
              <a:rPr sz="1450" spc="-130" dirty="0">
                <a:cs typeface="Verdana"/>
              </a:rPr>
              <a:t> </a:t>
            </a:r>
            <a:r>
              <a:rPr sz="1450" spc="20" dirty="0">
                <a:cs typeface="Verdana"/>
              </a:rPr>
              <a:t>t</a:t>
            </a:r>
            <a:r>
              <a:rPr sz="1450" spc="35" dirty="0">
                <a:cs typeface="Verdana"/>
              </a:rPr>
              <a:t>o</a:t>
            </a:r>
            <a:r>
              <a:rPr sz="1450" spc="-130" dirty="0">
                <a:cs typeface="Verdana"/>
              </a:rPr>
              <a:t> </a:t>
            </a:r>
            <a:r>
              <a:rPr sz="1450" spc="85" dirty="0">
                <a:cs typeface="Verdana"/>
              </a:rPr>
              <a:t>p</a:t>
            </a:r>
            <a:r>
              <a:rPr sz="1450" spc="-5" dirty="0">
                <a:cs typeface="Verdana"/>
              </a:rPr>
              <a:t>l</a:t>
            </a:r>
            <a:r>
              <a:rPr sz="1450" spc="-10" dirty="0">
                <a:cs typeface="Verdana"/>
              </a:rPr>
              <a:t>a</a:t>
            </a:r>
            <a:r>
              <a:rPr sz="1450" spc="70" dirty="0">
                <a:cs typeface="Verdana"/>
              </a:rPr>
              <a:t>n</a:t>
            </a:r>
            <a:r>
              <a:rPr sz="1450" spc="-130" dirty="0">
                <a:cs typeface="Verdana"/>
              </a:rPr>
              <a:t> </a:t>
            </a:r>
            <a:r>
              <a:rPr sz="1450" spc="20" dirty="0">
                <a:cs typeface="Verdana"/>
              </a:rPr>
              <a:t>t</a:t>
            </a:r>
            <a:r>
              <a:rPr sz="1450" spc="70" dirty="0">
                <a:cs typeface="Verdana"/>
              </a:rPr>
              <a:t>h</a:t>
            </a:r>
            <a:r>
              <a:rPr sz="1450" spc="10" dirty="0">
                <a:cs typeface="Verdana"/>
              </a:rPr>
              <a:t>e  </a:t>
            </a:r>
            <a:r>
              <a:rPr sz="1450" spc="40" dirty="0">
                <a:cs typeface="Verdana"/>
              </a:rPr>
              <a:t>implementation </a:t>
            </a:r>
            <a:r>
              <a:rPr sz="1450" spc="10" dirty="0">
                <a:cs typeface="Verdana"/>
              </a:rPr>
              <a:t>of </a:t>
            </a:r>
            <a:r>
              <a:rPr sz="1450" spc="35" dirty="0">
                <a:cs typeface="Verdana"/>
              </a:rPr>
              <a:t>the </a:t>
            </a:r>
            <a:r>
              <a:rPr sz="1450" spc="5" dirty="0" err="1">
                <a:cs typeface="Verdana"/>
              </a:rPr>
              <a:t>organisation's</a:t>
            </a:r>
            <a:r>
              <a:rPr sz="1450" spc="5" dirty="0">
                <a:cs typeface="Verdana"/>
              </a:rPr>
              <a:t> </a:t>
            </a:r>
            <a:r>
              <a:rPr sz="1450" spc="10" dirty="0">
                <a:cs typeface="Verdana"/>
              </a:rPr>
              <a:t> </a:t>
            </a:r>
            <a:r>
              <a:rPr sz="1450" spc="20" dirty="0">
                <a:cs typeface="Verdana"/>
              </a:rPr>
              <a:t>purposes </a:t>
            </a:r>
            <a:r>
              <a:rPr sz="1450" spc="50" dirty="0">
                <a:cs typeface="Verdana"/>
              </a:rPr>
              <a:t>and </a:t>
            </a:r>
            <a:r>
              <a:rPr sz="1450" dirty="0">
                <a:cs typeface="Verdana"/>
              </a:rPr>
              <a:t>objectives </a:t>
            </a:r>
            <a:r>
              <a:rPr sz="1450" spc="30" dirty="0">
                <a:cs typeface="Verdana"/>
              </a:rPr>
              <a:t>in </a:t>
            </a:r>
            <a:r>
              <a:rPr sz="1450" spc="15" dirty="0">
                <a:cs typeface="Verdana"/>
              </a:rPr>
              <a:t>order </a:t>
            </a:r>
            <a:r>
              <a:rPr sz="1450" spc="25" dirty="0">
                <a:cs typeface="Verdana"/>
              </a:rPr>
              <a:t>to </a:t>
            </a:r>
            <a:r>
              <a:rPr sz="1450" spc="40" dirty="0">
                <a:cs typeface="Verdana"/>
              </a:rPr>
              <a:t>make </a:t>
            </a:r>
            <a:r>
              <a:rPr sz="1450" spc="25" dirty="0">
                <a:cs typeface="Verdana"/>
              </a:rPr>
              <a:t>participation</a:t>
            </a:r>
            <a:r>
              <a:rPr sz="1450" spc="-130" dirty="0">
                <a:cs typeface="Verdana"/>
              </a:rPr>
              <a:t> </a:t>
            </a:r>
            <a:r>
              <a:rPr sz="1450" spc="30" dirty="0">
                <a:cs typeface="Verdana"/>
              </a:rPr>
              <a:t>in</a:t>
            </a:r>
            <a:r>
              <a:rPr sz="1450" spc="-130" dirty="0">
                <a:cs typeface="Verdana"/>
              </a:rPr>
              <a:t> </a:t>
            </a:r>
            <a:r>
              <a:rPr sz="1450" spc="20" dirty="0">
                <a:cs typeface="Verdana"/>
              </a:rPr>
              <a:t>networks</a:t>
            </a:r>
            <a:r>
              <a:rPr sz="1450" spc="-130" dirty="0">
                <a:cs typeface="Verdana"/>
              </a:rPr>
              <a:t> </a:t>
            </a:r>
            <a:r>
              <a:rPr sz="1450" spc="-10" dirty="0">
                <a:cs typeface="Verdana"/>
              </a:rPr>
              <a:t>efficient.</a:t>
            </a:r>
            <a:endParaRPr sz="1450" dirty="0">
              <a:cs typeface="Verdana"/>
            </a:endParaRPr>
          </a:p>
        </p:txBody>
      </p:sp>
      <p:sp>
        <p:nvSpPr>
          <p:cNvPr id="26" name="object 26"/>
          <p:cNvSpPr txBox="1"/>
          <p:nvPr/>
        </p:nvSpPr>
        <p:spPr bwMode="auto">
          <a:xfrm>
            <a:off x="6938553" y="1121412"/>
            <a:ext cx="1781175" cy="1096775"/>
          </a:xfrm>
          <a:prstGeom prst="rect">
            <a:avLst/>
          </a:prstGeom>
        </p:spPr>
        <p:txBody>
          <a:bodyPr vert="horz" wrap="square" lIns="0" tIns="12700" rIns="0" bIns="0" rtlCol="0">
            <a:spAutoFit/>
          </a:bodyPr>
          <a:lstStyle/>
          <a:p>
            <a:pPr marL="12700" marR="5080" algn="ctr">
              <a:lnSpc>
                <a:spcPct val="113700"/>
              </a:lnSpc>
              <a:spcBef>
                <a:spcPts val="100"/>
              </a:spcBef>
              <a:defRPr/>
            </a:pPr>
            <a:r>
              <a:rPr sz="1250" spc="-60">
                <a:cs typeface="Verdana"/>
              </a:rPr>
              <a:t>T</a:t>
            </a:r>
            <a:r>
              <a:rPr sz="1250" spc="45">
                <a:cs typeface="Verdana"/>
              </a:rPr>
              <a:t>h</a:t>
            </a:r>
            <a:r>
              <a:rPr sz="1250">
                <a:cs typeface="Verdana"/>
              </a:rPr>
              <a:t>e</a:t>
            </a:r>
            <a:r>
              <a:rPr sz="1250" spc="-114">
                <a:cs typeface="Verdana"/>
              </a:rPr>
              <a:t> </a:t>
            </a:r>
            <a:r>
              <a:rPr sz="1250" spc="100">
                <a:cs typeface="Verdana"/>
              </a:rPr>
              <a:t>m</a:t>
            </a:r>
            <a:r>
              <a:rPr sz="1250" spc="15">
                <a:cs typeface="Verdana"/>
              </a:rPr>
              <a:t>o</a:t>
            </a:r>
            <a:r>
              <a:rPr sz="1250" spc="-45">
                <a:cs typeface="Verdana"/>
              </a:rPr>
              <a:t>s</a:t>
            </a:r>
            <a:r>
              <a:rPr sz="1250" spc="10">
                <a:cs typeface="Verdana"/>
              </a:rPr>
              <a:t>t</a:t>
            </a:r>
            <a:r>
              <a:rPr sz="1250" spc="-114">
                <a:cs typeface="Verdana"/>
              </a:rPr>
              <a:t> </a:t>
            </a:r>
            <a:r>
              <a:rPr sz="1250" spc="-10">
                <a:cs typeface="Verdana"/>
              </a:rPr>
              <a:t>i</a:t>
            </a:r>
            <a:r>
              <a:rPr sz="1250" spc="100">
                <a:cs typeface="Verdana"/>
              </a:rPr>
              <a:t>m</a:t>
            </a:r>
            <a:r>
              <a:rPr sz="1250" spc="60">
                <a:cs typeface="Verdana"/>
              </a:rPr>
              <a:t>p</a:t>
            </a:r>
            <a:r>
              <a:rPr sz="1250" spc="15">
                <a:cs typeface="Verdana"/>
              </a:rPr>
              <a:t>o</a:t>
            </a:r>
            <a:r>
              <a:rPr sz="1250" spc="-40">
                <a:cs typeface="Verdana"/>
              </a:rPr>
              <a:t>r</a:t>
            </a:r>
            <a:r>
              <a:rPr sz="1250" spc="10">
                <a:cs typeface="Verdana"/>
              </a:rPr>
              <a:t>t</a:t>
            </a:r>
            <a:r>
              <a:rPr sz="1250" spc="-20">
                <a:cs typeface="Verdana"/>
              </a:rPr>
              <a:t>a</a:t>
            </a:r>
            <a:r>
              <a:rPr sz="1250" spc="45">
                <a:cs typeface="Verdana"/>
              </a:rPr>
              <a:t>n</a:t>
            </a:r>
            <a:r>
              <a:rPr sz="1250" spc="10">
                <a:cs typeface="Verdana"/>
              </a:rPr>
              <a:t>t  </a:t>
            </a:r>
            <a:r>
              <a:rPr lang="de-DE" sz="1250" spc="10">
                <a:cs typeface="Verdana"/>
              </a:rPr>
              <a:t>element</a:t>
            </a:r>
            <a:r>
              <a:rPr sz="1250" spc="-114">
                <a:cs typeface="Verdana"/>
              </a:rPr>
              <a:t> </a:t>
            </a:r>
            <a:r>
              <a:rPr lang="de-DE" sz="1250" spc="-114">
                <a:cs typeface="Verdana"/>
              </a:rPr>
              <a:t>of</a:t>
            </a:r>
            <a:r>
              <a:rPr sz="1250" spc="-114">
                <a:cs typeface="Verdana"/>
              </a:rPr>
              <a:t> </a:t>
            </a:r>
            <a:r>
              <a:rPr sz="1250" spc="-45">
                <a:cs typeface="Verdana"/>
              </a:rPr>
              <a:t>s</a:t>
            </a:r>
            <a:r>
              <a:rPr sz="1250" spc="40">
                <a:cs typeface="Verdana"/>
              </a:rPr>
              <a:t>u</a:t>
            </a:r>
            <a:r>
              <a:rPr sz="1250" spc="45">
                <a:cs typeface="Verdana"/>
              </a:rPr>
              <a:t>cc</a:t>
            </a:r>
            <a:r>
              <a:rPr sz="1250">
                <a:cs typeface="Verdana"/>
              </a:rPr>
              <a:t>e</a:t>
            </a:r>
            <a:r>
              <a:rPr sz="1250" spc="-45">
                <a:cs typeface="Verdana"/>
              </a:rPr>
              <a:t>ss</a:t>
            </a:r>
            <a:r>
              <a:rPr sz="1250" spc="-20">
                <a:cs typeface="Verdana"/>
              </a:rPr>
              <a:t>f</a:t>
            </a:r>
            <a:r>
              <a:rPr sz="1250" spc="40">
                <a:cs typeface="Verdana"/>
              </a:rPr>
              <a:t>u</a:t>
            </a:r>
            <a:r>
              <a:rPr sz="1250" spc="-15">
                <a:cs typeface="Verdana"/>
              </a:rPr>
              <a:t>l  </a:t>
            </a:r>
            <a:r>
              <a:rPr sz="1250" spc="-10">
                <a:cs typeface="Verdana"/>
              </a:rPr>
              <a:t>networking: </a:t>
            </a:r>
            <a:r>
              <a:rPr sz="1250" spc="-5">
                <a:cs typeface="Verdana"/>
              </a:rPr>
              <a:t> </a:t>
            </a:r>
            <a:r>
              <a:rPr sz="1250" spc="-45">
                <a:cs typeface="Verdana"/>
              </a:rPr>
              <a:t>s</a:t>
            </a:r>
            <a:r>
              <a:rPr sz="1250" spc="45">
                <a:cs typeface="Verdana"/>
              </a:rPr>
              <a:t>h</a:t>
            </a:r>
            <a:r>
              <a:rPr sz="1250" spc="-20">
                <a:cs typeface="Verdana"/>
              </a:rPr>
              <a:t>a</a:t>
            </a:r>
            <a:r>
              <a:rPr sz="1250" spc="-40">
                <a:cs typeface="Verdana"/>
              </a:rPr>
              <a:t>r</a:t>
            </a:r>
            <a:r>
              <a:rPr sz="1250" spc="60">
                <a:cs typeface="Verdana"/>
              </a:rPr>
              <a:t>p</a:t>
            </a:r>
            <a:r>
              <a:rPr sz="1250">
                <a:cs typeface="Verdana"/>
              </a:rPr>
              <a:t>e</a:t>
            </a:r>
            <a:r>
              <a:rPr sz="1250" spc="45">
                <a:cs typeface="Verdana"/>
              </a:rPr>
              <a:t>n</a:t>
            </a:r>
            <a:r>
              <a:rPr sz="1250" spc="-10">
                <a:cs typeface="Verdana"/>
              </a:rPr>
              <a:t>i</a:t>
            </a:r>
            <a:r>
              <a:rPr sz="1250" spc="45">
                <a:cs typeface="Verdana"/>
              </a:rPr>
              <a:t>n</a:t>
            </a:r>
            <a:r>
              <a:rPr sz="1250" spc="70">
                <a:cs typeface="Verdana"/>
              </a:rPr>
              <a:t>g</a:t>
            </a:r>
            <a:r>
              <a:rPr sz="1250" spc="-114">
                <a:cs typeface="Verdana"/>
              </a:rPr>
              <a:t> </a:t>
            </a:r>
            <a:r>
              <a:rPr sz="1250" spc="10">
                <a:cs typeface="Verdana"/>
              </a:rPr>
              <a:t>t</a:t>
            </a:r>
            <a:r>
              <a:rPr sz="1250" spc="45">
                <a:cs typeface="Verdana"/>
              </a:rPr>
              <a:t>h</a:t>
            </a:r>
            <a:r>
              <a:rPr sz="1250">
                <a:cs typeface="Verdana"/>
              </a:rPr>
              <a:t>e</a:t>
            </a:r>
            <a:r>
              <a:rPr sz="1250" spc="-114">
                <a:cs typeface="Verdana"/>
              </a:rPr>
              <a:t> </a:t>
            </a:r>
            <a:r>
              <a:rPr sz="1250" spc="60">
                <a:cs typeface="Verdana"/>
              </a:rPr>
              <a:t>p</a:t>
            </a:r>
            <a:r>
              <a:rPr sz="1250" spc="-40">
                <a:cs typeface="Verdana"/>
              </a:rPr>
              <a:t>r</a:t>
            </a:r>
            <a:r>
              <a:rPr sz="1250" spc="15">
                <a:cs typeface="Verdana"/>
              </a:rPr>
              <a:t>o</a:t>
            </a:r>
            <a:r>
              <a:rPr sz="1250" spc="-20">
                <a:cs typeface="Verdana"/>
              </a:rPr>
              <a:t>f</a:t>
            </a:r>
            <a:r>
              <a:rPr sz="1250" spc="-10">
                <a:cs typeface="Verdana"/>
              </a:rPr>
              <a:t>il</a:t>
            </a:r>
            <a:r>
              <a:rPr sz="1250">
                <a:cs typeface="Verdana"/>
              </a:rPr>
              <a:t>e  </a:t>
            </a:r>
            <a:r>
              <a:rPr sz="1250" spc="-20">
                <a:cs typeface="Verdana"/>
              </a:rPr>
              <a:t>a</a:t>
            </a:r>
            <a:r>
              <a:rPr sz="1250" spc="45">
                <a:cs typeface="Verdana"/>
              </a:rPr>
              <a:t>n</a:t>
            </a:r>
            <a:r>
              <a:rPr sz="1250" spc="60">
                <a:cs typeface="Verdana"/>
              </a:rPr>
              <a:t>d</a:t>
            </a:r>
            <a:r>
              <a:rPr sz="1250" spc="-114">
                <a:cs typeface="Verdana"/>
              </a:rPr>
              <a:t> </a:t>
            </a:r>
            <a:r>
              <a:rPr sz="1250" spc="45">
                <a:cs typeface="Verdana"/>
              </a:rPr>
              <a:t>h</a:t>
            </a:r>
            <a:r>
              <a:rPr sz="1250" spc="-20">
                <a:cs typeface="Verdana"/>
              </a:rPr>
              <a:t>a</a:t>
            </a:r>
            <a:r>
              <a:rPr sz="1250" spc="-70">
                <a:cs typeface="Verdana"/>
              </a:rPr>
              <a:t>v</a:t>
            </a:r>
            <a:r>
              <a:rPr sz="1250" spc="-10">
                <a:cs typeface="Verdana"/>
              </a:rPr>
              <a:t>i</a:t>
            </a:r>
            <a:r>
              <a:rPr sz="1250" spc="45">
                <a:cs typeface="Verdana"/>
              </a:rPr>
              <a:t>n</a:t>
            </a:r>
            <a:r>
              <a:rPr sz="1250" spc="70">
                <a:cs typeface="Verdana"/>
              </a:rPr>
              <a:t>g</a:t>
            </a:r>
            <a:r>
              <a:rPr sz="1250" spc="-114">
                <a:cs typeface="Verdana"/>
              </a:rPr>
              <a:t> </a:t>
            </a:r>
            <a:r>
              <a:rPr sz="1250" spc="70">
                <a:cs typeface="Verdana"/>
              </a:rPr>
              <a:t>g</a:t>
            </a:r>
            <a:r>
              <a:rPr sz="1250" spc="15">
                <a:cs typeface="Verdana"/>
              </a:rPr>
              <a:t>o</a:t>
            </a:r>
            <a:r>
              <a:rPr sz="1250" spc="-20">
                <a:cs typeface="Verdana"/>
              </a:rPr>
              <a:t>a</a:t>
            </a:r>
            <a:r>
              <a:rPr sz="1250" spc="-10">
                <a:cs typeface="Verdana"/>
              </a:rPr>
              <a:t>l</a:t>
            </a:r>
            <a:r>
              <a:rPr sz="1250" spc="-40">
                <a:cs typeface="Verdana"/>
              </a:rPr>
              <a:t>s  </a:t>
            </a:r>
            <a:r>
              <a:rPr sz="1250" spc="45">
                <a:cs typeface="Verdana"/>
              </a:rPr>
              <a:t>c</a:t>
            </a:r>
            <a:r>
              <a:rPr sz="1250" spc="-10">
                <a:cs typeface="Verdana"/>
              </a:rPr>
              <a:t>l</a:t>
            </a:r>
            <a:r>
              <a:rPr sz="1250">
                <a:cs typeface="Verdana"/>
              </a:rPr>
              <a:t>e</a:t>
            </a:r>
            <a:r>
              <a:rPr sz="1250" spc="-20">
                <a:cs typeface="Verdana"/>
              </a:rPr>
              <a:t>a</a:t>
            </a:r>
            <a:r>
              <a:rPr sz="1250" spc="-40">
                <a:cs typeface="Verdana"/>
              </a:rPr>
              <a:t>r</a:t>
            </a:r>
            <a:r>
              <a:rPr sz="1250" spc="-10">
                <a:cs typeface="Verdana"/>
              </a:rPr>
              <a:t>l</a:t>
            </a:r>
            <a:r>
              <a:rPr sz="1250" spc="-70">
                <a:cs typeface="Verdana"/>
              </a:rPr>
              <a:t>y</a:t>
            </a:r>
            <a:r>
              <a:rPr sz="1250" spc="-114">
                <a:cs typeface="Verdana"/>
              </a:rPr>
              <a:t> </a:t>
            </a:r>
            <a:r>
              <a:rPr sz="1250" spc="-10">
                <a:cs typeface="Verdana"/>
              </a:rPr>
              <a:t>i</a:t>
            </a:r>
            <a:r>
              <a:rPr sz="1250" spc="45">
                <a:cs typeface="Verdana"/>
              </a:rPr>
              <a:t>n</a:t>
            </a:r>
            <a:r>
              <a:rPr sz="1250" spc="-114">
                <a:cs typeface="Verdana"/>
              </a:rPr>
              <a:t> </a:t>
            </a:r>
            <a:r>
              <a:rPr sz="1250" spc="100">
                <a:cs typeface="Verdana"/>
              </a:rPr>
              <a:t>m</a:t>
            </a:r>
            <a:r>
              <a:rPr sz="1250" spc="-10">
                <a:cs typeface="Verdana"/>
              </a:rPr>
              <a:t>i</a:t>
            </a:r>
            <a:r>
              <a:rPr sz="1250" spc="45">
                <a:cs typeface="Verdana"/>
              </a:rPr>
              <a:t>n</a:t>
            </a:r>
            <a:r>
              <a:rPr sz="1250" spc="60">
                <a:cs typeface="Verdana"/>
              </a:rPr>
              <a:t>d</a:t>
            </a:r>
            <a:r>
              <a:rPr sz="1250" spc="-170">
                <a:cs typeface="Verdana"/>
              </a:rPr>
              <a:t>!</a:t>
            </a:r>
            <a:endParaRPr sz="1250">
              <a:cs typeface="Verdana"/>
            </a:endParaRPr>
          </a:p>
        </p:txBody>
      </p:sp>
      <p:sp>
        <p:nvSpPr>
          <p:cNvPr id="27" name="object 27"/>
          <p:cNvSpPr txBox="1"/>
          <p:nvPr/>
        </p:nvSpPr>
        <p:spPr bwMode="auto">
          <a:xfrm>
            <a:off x="1191178" y="5052561"/>
            <a:ext cx="6864350" cy="2255361"/>
          </a:xfrm>
          <a:prstGeom prst="rect">
            <a:avLst/>
          </a:prstGeom>
        </p:spPr>
        <p:txBody>
          <a:bodyPr vert="horz" wrap="square" lIns="0" tIns="12065" rIns="0" bIns="0" rtlCol="0">
            <a:spAutoFit/>
          </a:bodyPr>
          <a:lstStyle/>
          <a:p>
            <a:pPr marL="12700" marR="2646680">
              <a:lnSpc>
                <a:spcPct val="117700"/>
              </a:lnSpc>
              <a:spcBef>
                <a:spcPts val="95"/>
              </a:spcBef>
              <a:defRPr/>
            </a:pPr>
            <a:r>
              <a:rPr sz="1450" spc="-90" dirty="0">
                <a:cs typeface="Verdana"/>
              </a:rPr>
              <a:t>3</a:t>
            </a:r>
            <a:r>
              <a:rPr sz="1450" spc="-200" dirty="0">
                <a:cs typeface="Verdana"/>
              </a:rPr>
              <a:t>.</a:t>
            </a:r>
            <a:r>
              <a:rPr sz="1450" spc="-120" dirty="0">
                <a:cs typeface="Verdana"/>
              </a:rPr>
              <a:t> </a:t>
            </a:r>
            <a:r>
              <a:rPr sz="1450" spc="100" dirty="0">
                <a:cs typeface="Verdana"/>
              </a:rPr>
              <a:t>N</a:t>
            </a:r>
            <a:r>
              <a:rPr sz="1450" spc="45" dirty="0">
                <a:cs typeface="Verdana"/>
              </a:rPr>
              <a:t>o</a:t>
            </a:r>
            <a:r>
              <a:rPr sz="1450" spc="125" dirty="0">
                <a:cs typeface="Verdana"/>
              </a:rPr>
              <a:t>w</a:t>
            </a:r>
            <a:r>
              <a:rPr sz="1450" spc="-120" dirty="0">
                <a:cs typeface="Verdana"/>
              </a:rPr>
              <a:t> </a:t>
            </a:r>
            <a:r>
              <a:rPr sz="1450" spc="10" dirty="0">
                <a:cs typeface="Verdana"/>
              </a:rPr>
              <a:t>i</a:t>
            </a:r>
            <a:r>
              <a:rPr sz="1450" spc="30" dirty="0">
                <a:cs typeface="Verdana"/>
              </a:rPr>
              <a:t>t</a:t>
            </a:r>
            <a:r>
              <a:rPr sz="1450" spc="-120" dirty="0">
                <a:cs typeface="Verdana"/>
              </a:rPr>
              <a:t> </a:t>
            </a:r>
            <a:r>
              <a:rPr sz="1450" spc="10" dirty="0">
                <a:cs typeface="Verdana"/>
              </a:rPr>
              <a:t>i</a:t>
            </a:r>
            <a:r>
              <a:rPr sz="1450" spc="-25" dirty="0">
                <a:cs typeface="Verdana"/>
              </a:rPr>
              <a:t>s</a:t>
            </a:r>
            <a:r>
              <a:rPr sz="1450" spc="-120" dirty="0">
                <a:cs typeface="Verdana"/>
              </a:rPr>
              <a:t> </a:t>
            </a:r>
            <a:r>
              <a:rPr sz="1450" dirty="0">
                <a:cs typeface="Verdana"/>
              </a:rPr>
              <a:t>a</a:t>
            </a:r>
            <a:r>
              <a:rPr sz="1450" spc="-120" dirty="0">
                <a:cs typeface="Verdana"/>
              </a:rPr>
              <a:t> </a:t>
            </a:r>
            <a:r>
              <a:rPr sz="1450" spc="135" dirty="0">
                <a:cs typeface="Verdana"/>
              </a:rPr>
              <a:t>m</a:t>
            </a:r>
            <a:r>
              <a:rPr sz="1450" dirty="0">
                <a:cs typeface="Verdana"/>
              </a:rPr>
              <a:t>a</a:t>
            </a:r>
            <a:r>
              <a:rPr sz="1450" spc="30" dirty="0">
                <a:cs typeface="Verdana"/>
              </a:rPr>
              <a:t>tte</a:t>
            </a:r>
            <a:r>
              <a:rPr sz="1450" spc="-20" dirty="0">
                <a:cs typeface="Verdana"/>
              </a:rPr>
              <a:t>r</a:t>
            </a:r>
            <a:r>
              <a:rPr sz="1450" spc="-120" dirty="0">
                <a:cs typeface="Verdana"/>
              </a:rPr>
              <a:t> </a:t>
            </a:r>
            <a:r>
              <a:rPr sz="1450" spc="45" dirty="0">
                <a:cs typeface="Verdana"/>
              </a:rPr>
              <a:t>o</a:t>
            </a:r>
            <a:r>
              <a:rPr sz="1450" spc="5" dirty="0">
                <a:cs typeface="Verdana"/>
              </a:rPr>
              <a:t>f</a:t>
            </a:r>
            <a:r>
              <a:rPr sz="1450" spc="-120" dirty="0">
                <a:cs typeface="Verdana"/>
              </a:rPr>
              <a:t> </a:t>
            </a:r>
            <a:r>
              <a:rPr sz="1450" spc="5" dirty="0">
                <a:cs typeface="Verdana"/>
              </a:rPr>
              <a:t>f</a:t>
            </a:r>
            <a:r>
              <a:rPr sz="1450" spc="10" dirty="0">
                <a:cs typeface="Verdana"/>
              </a:rPr>
              <a:t>i</a:t>
            </a:r>
            <a:r>
              <a:rPr sz="1450" spc="75" dirty="0">
                <a:cs typeface="Verdana"/>
              </a:rPr>
              <a:t>n</a:t>
            </a:r>
            <a:r>
              <a:rPr sz="1450" spc="90" dirty="0">
                <a:cs typeface="Verdana"/>
              </a:rPr>
              <a:t>d</a:t>
            </a:r>
            <a:r>
              <a:rPr sz="1450" spc="10" dirty="0">
                <a:cs typeface="Verdana"/>
              </a:rPr>
              <a:t>i</a:t>
            </a:r>
            <a:r>
              <a:rPr sz="1450" spc="75" dirty="0">
                <a:cs typeface="Verdana"/>
              </a:rPr>
              <a:t>n</a:t>
            </a:r>
            <a:r>
              <a:rPr sz="1450" spc="105" dirty="0">
                <a:cs typeface="Verdana"/>
              </a:rPr>
              <a:t>g</a:t>
            </a:r>
            <a:r>
              <a:rPr sz="1450" spc="-120" dirty="0">
                <a:cs typeface="Verdana"/>
              </a:rPr>
              <a:t> </a:t>
            </a:r>
            <a:r>
              <a:rPr sz="1450" spc="30" dirty="0">
                <a:cs typeface="Verdana"/>
              </a:rPr>
              <a:t>t</a:t>
            </a:r>
            <a:r>
              <a:rPr sz="1450" spc="75" dirty="0">
                <a:cs typeface="Verdana"/>
              </a:rPr>
              <a:t>h</a:t>
            </a:r>
            <a:r>
              <a:rPr sz="1450" spc="20" dirty="0">
                <a:cs typeface="Verdana"/>
              </a:rPr>
              <a:t>e </a:t>
            </a:r>
            <a:r>
              <a:rPr sz="1450" spc="30" dirty="0">
                <a:cs typeface="Verdana"/>
              </a:rPr>
              <a:t>appropriate</a:t>
            </a:r>
            <a:r>
              <a:rPr sz="1450" spc="-120" dirty="0">
                <a:cs typeface="Verdana"/>
              </a:rPr>
              <a:t> </a:t>
            </a:r>
            <a:r>
              <a:rPr sz="1450" spc="20" dirty="0">
                <a:cs typeface="Verdana"/>
              </a:rPr>
              <a:t>resources</a:t>
            </a:r>
            <a:r>
              <a:rPr sz="1450" spc="-120" dirty="0">
                <a:cs typeface="Verdana"/>
              </a:rPr>
              <a:t> </a:t>
            </a:r>
            <a:r>
              <a:rPr sz="1450" spc="55" dirty="0">
                <a:cs typeface="Verdana"/>
              </a:rPr>
              <a:t>and</a:t>
            </a:r>
            <a:r>
              <a:rPr sz="1450" spc="-120" dirty="0">
                <a:cs typeface="Verdana"/>
              </a:rPr>
              <a:t> </a:t>
            </a:r>
            <a:r>
              <a:rPr sz="1450" spc="20" dirty="0">
                <a:cs typeface="Verdana"/>
              </a:rPr>
              <a:t>partners</a:t>
            </a:r>
            <a:r>
              <a:rPr sz="1450" spc="-120" dirty="0">
                <a:cs typeface="Verdana"/>
              </a:rPr>
              <a:t> </a:t>
            </a:r>
            <a:r>
              <a:rPr sz="1450" spc="25" dirty="0">
                <a:cs typeface="Verdana"/>
              </a:rPr>
              <a:t>that</a:t>
            </a:r>
            <a:r>
              <a:rPr sz="1450" spc="-130" dirty="0">
                <a:cs typeface="Verdana"/>
              </a:rPr>
              <a:t> </a:t>
            </a:r>
            <a:r>
              <a:rPr sz="1450" spc="40" dirty="0">
                <a:cs typeface="Verdana"/>
              </a:rPr>
              <a:t>can </a:t>
            </a:r>
            <a:r>
              <a:rPr sz="1450" spc="-495" dirty="0">
                <a:cs typeface="Verdana"/>
              </a:rPr>
              <a:t> </a:t>
            </a:r>
            <a:r>
              <a:rPr sz="1450" spc="140" dirty="0">
                <a:cs typeface="Verdana"/>
              </a:rPr>
              <a:t>m</a:t>
            </a:r>
            <a:r>
              <a:rPr sz="1450" spc="-10" dirty="0">
                <a:cs typeface="Verdana"/>
              </a:rPr>
              <a:t>a</a:t>
            </a:r>
            <a:r>
              <a:rPr sz="1450" spc="20" dirty="0">
                <a:cs typeface="Verdana"/>
              </a:rPr>
              <a:t>k</a:t>
            </a:r>
            <a:r>
              <a:rPr sz="1450" spc="15" dirty="0">
                <a:cs typeface="Verdana"/>
              </a:rPr>
              <a:t>e</a:t>
            </a:r>
            <a:r>
              <a:rPr sz="1450" spc="-130" dirty="0">
                <a:cs typeface="Verdana"/>
              </a:rPr>
              <a:t> </a:t>
            </a:r>
            <a:r>
              <a:rPr sz="1450" spc="20" dirty="0">
                <a:cs typeface="Verdana"/>
              </a:rPr>
              <a:t>t</a:t>
            </a:r>
            <a:r>
              <a:rPr sz="1450" spc="70" dirty="0">
                <a:cs typeface="Verdana"/>
              </a:rPr>
              <a:t>h</a:t>
            </a:r>
            <a:r>
              <a:rPr sz="1450" spc="15" dirty="0">
                <a:cs typeface="Verdana"/>
              </a:rPr>
              <a:t>e</a:t>
            </a:r>
            <a:r>
              <a:rPr sz="1450" spc="-130" dirty="0">
                <a:cs typeface="Verdana"/>
              </a:rPr>
              <a:t> </a:t>
            </a:r>
            <a:r>
              <a:rPr sz="1450" spc="-10" dirty="0">
                <a:cs typeface="Verdana"/>
              </a:rPr>
              <a:t>a</a:t>
            </a:r>
            <a:r>
              <a:rPr sz="1450" spc="65" dirty="0">
                <a:cs typeface="Verdana"/>
              </a:rPr>
              <a:t>c</a:t>
            </a:r>
            <a:r>
              <a:rPr sz="1450" spc="70" dirty="0">
                <a:cs typeface="Verdana"/>
              </a:rPr>
              <a:t>h</a:t>
            </a:r>
            <a:r>
              <a:rPr sz="1450" spc="-5" dirty="0">
                <a:cs typeface="Verdana"/>
              </a:rPr>
              <a:t>i</a:t>
            </a:r>
            <a:r>
              <a:rPr sz="1450" spc="15" dirty="0">
                <a:cs typeface="Verdana"/>
              </a:rPr>
              <a:t>e</a:t>
            </a:r>
            <a:r>
              <a:rPr sz="1450" spc="-70" dirty="0">
                <a:cs typeface="Verdana"/>
              </a:rPr>
              <a:t>v</a:t>
            </a:r>
            <a:r>
              <a:rPr sz="1450" spc="15" dirty="0">
                <a:cs typeface="Verdana"/>
              </a:rPr>
              <a:t>e</a:t>
            </a:r>
            <a:r>
              <a:rPr sz="1450" spc="140" dirty="0">
                <a:cs typeface="Verdana"/>
              </a:rPr>
              <a:t>m</a:t>
            </a:r>
            <a:r>
              <a:rPr sz="1450" spc="15" dirty="0">
                <a:cs typeface="Verdana"/>
              </a:rPr>
              <a:t>e</a:t>
            </a:r>
            <a:r>
              <a:rPr sz="1450" spc="70" dirty="0">
                <a:cs typeface="Verdana"/>
              </a:rPr>
              <a:t>n</a:t>
            </a:r>
            <a:r>
              <a:rPr sz="1450" spc="20" dirty="0">
                <a:cs typeface="Verdana"/>
              </a:rPr>
              <a:t>t</a:t>
            </a:r>
            <a:r>
              <a:rPr sz="1450" spc="-130" dirty="0">
                <a:cs typeface="Verdana"/>
              </a:rPr>
              <a:t> </a:t>
            </a:r>
            <a:r>
              <a:rPr sz="1450" spc="35" dirty="0">
                <a:cs typeface="Verdana"/>
              </a:rPr>
              <a:t>o</a:t>
            </a:r>
            <a:r>
              <a:rPr sz="1450" spc="-15" dirty="0">
                <a:cs typeface="Verdana"/>
              </a:rPr>
              <a:t>f</a:t>
            </a:r>
            <a:r>
              <a:rPr sz="1450" spc="-130" dirty="0">
                <a:cs typeface="Verdana"/>
              </a:rPr>
              <a:t> </a:t>
            </a:r>
            <a:r>
              <a:rPr sz="1450" spc="20" dirty="0">
                <a:cs typeface="Verdana"/>
              </a:rPr>
              <a:t>t</a:t>
            </a:r>
            <a:r>
              <a:rPr sz="1450" spc="70" dirty="0">
                <a:cs typeface="Verdana"/>
              </a:rPr>
              <a:t>h</a:t>
            </a:r>
            <a:r>
              <a:rPr sz="1450" spc="15" dirty="0">
                <a:cs typeface="Verdana"/>
              </a:rPr>
              <a:t>e</a:t>
            </a:r>
            <a:r>
              <a:rPr sz="1450" spc="-130" dirty="0">
                <a:cs typeface="Verdana"/>
              </a:rPr>
              <a:t> </a:t>
            </a:r>
            <a:r>
              <a:rPr sz="1450" spc="100" dirty="0">
                <a:cs typeface="Verdana"/>
              </a:rPr>
              <a:t>g</a:t>
            </a:r>
            <a:r>
              <a:rPr sz="1450" spc="35" dirty="0">
                <a:cs typeface="Verdana"/>
              </a:rPr>
              <a:t>o</a:t>
            </a:r>
            <a:r>
              <a:rPr sz="1450" spc="-10" dirty="0">
                <a:cs typeface="Verdana"/>
              </a:rPr>
              <a:t>a</a:t>
            </a:r>
            <a:r>
              <a:rPr sz="1450" spc="-5" dirty="0">
                <a:cs typeface="Verdana"/>
              </a:rPr>
              <a:t>l</a:t>
            </a:r>
            <a:r>
              <a:rPr sz="1450" spc="-45" dirty="0">
                <a:cs typeface="Verdana"/>
              </a:rPr>
              <a:t>s</a:t>
            </a:r>
            <a:r>
              <a:rPr sz="1450" spc="-130" dirty="0">
                <a:cs typeface="Verdana"/>
              </a:rPr>
              <a:t> </a:t>
            </a:r>
            <a:r>
              <a:rPr sz="1450" spc="85" dirty="0">
                <a:cs typeface="Verdana"/>
              </a:rPr>
              <a:t>p</a:t>
            </a:r>
            <a:r>
              <a:rPr sz="1450" spc="35" dirty="0">
                <a:cs typeface="Verdana"/>
              </a:rPr>
              <a:t>o</a:t>
            </a:r>
            <a:r>
              <a:rPr sz="1450" spc="-45" dirty="0">
                <a:cs typeface="Verdana"/>
              </a:rPr>
              <a:t>ss</a:t>
            </a:r>
            <a:r>
              <a:rPr sz="1450" spc="-5" dirty="0">
                <a:cs typeface="Verdana"/>
              </a:rPr>
              <a:t>i</a:t>
            </a:r>
            <a:r>
              <a:rPr sz="1450" spc="85" dirty="0">
                <a:cs typeface="Verdana"/>
              </a:rPr>
              <a:t>b</a:t>
            </a:r>
            <a:r>
              <a:rPr sz="1450" spc="-5" dirty="0">
                <a:cs typeface="Verdana"/>
              </a:rPr>
              <a:t>l</a:t>
            </a:r>
            <a:r>
              <a:rPr sz="1450" spc="10" dirty="0">
                <a:cs typeface="Verdana"/>
              </a:rPr>
              <a:t>e</a:t>
            </a:r>
            <a:r>
              <a:rPr lang="hr-HR" sz="1450" spc="10" dirty="0">
                <a:cs typeface="Verdana"/>
              </a:rPr>
              <a:t>,</a:t>
            </a:r>
            <a:r>
              <a:rPr sz="1450" spc="10" dirty="0">
                <a:cs typeface="Verdana"/>
              </a:rPr>
              <a:t> </a:t>
            </a:r>
            <a:r>
              <a:rPr sz="1450" spc="50" dirty="0">
                <a:cs typeface="Verdana"/>
              </a:rPr>
              <a:t>and</a:t>
            </a:r>
            <a:r>
              <a:rPr sz="1450" spc="-130" dirty="0">
                <a:cs typeface="Verdana"/>
              </a:rPr>
              <a:t> </a:t>
            </a:r>
            <a:r>
              <a:rPr sz="1450" spc="25" dirty="0">
                <a:cs typeface="Verdana"/>
              </a:rPr>
              <a:t>to</a:t>
            </a:r>
            <a:r>
              <a:rPr sz="1450" spc="-130" dirty="0">
                <a:cs typeface="Verdana"/>
              </a:rPr>
              <a:t> </a:t>
            </a:r>
            <a:r>
              <a:rPr sz="1450" spc="10" dirty="0">
                <a:cs typeface="Verdana"/>
              </a:rPr>
              <a:t>achieve</a:t>
            </a:r>
            <a:r>
              <a:rPr sz="1450" spc="-130" dirty="0">
                <a:cs typeface="Verdana"/>
              </a:rPr>
              <a:t> </a:t>
            </a:r>
            <a:r>
              <a:rPr sz="1450" spc="10" dirty="0">
                <a:cs typeface="Verdana"/>
              </a:rPr>
              <a:t>this</a:t>
            </a:r>
            <a:r>
              <a:rPr sz="1450" spc="-130" dirty="0">
                <a:cs typeface="Verdana"/>
              </a:rPr>
              <a:t> </a:t>
            </a:r>
            <a:r>
              <a:rPr sz="1450" spc="10" dirty="0">
                <a:cs typeface="Verdana"/>
              </a:rPr>
              <a:t>by</a:t>
            </a:r>
            <a:r>
              <a:rPr sz="1450" spc="-130" dirty="0">
                <a:cs typeface="Verdana"/>
              </a:rPr>
              <a:t> </a:t>
            </a:r>
            <a:r>
              <a:rPr sz="1450" spc="40" dirty="0">
                <a:cs typeface="Verdana"/>
              </a:rPr>
              <a:t>working</a:t>
            </a:r>
            <a:r>
              <a:rPr sz="1450" spc="-130" dirty="0">
                <a:cs typeface="Verdana"/>
              </a:rPr>
              <a:t> </a:t>
            </a:r>
            <a:r>
              <a:rPr sz="1450" spc="30" dirty="0">
                <a:cs typeface="Verdana"/>
              </a:rPr>
              <a:t>in</a:t>
            </a:r>
            <a:r>
              <a:rPr sz="1450" spc="-130" dirty="0">
                <a:cs typeface="Verdana"/>
              </a:rPr>
              <a:t> </a:t>
            </a:r>
            <a:r>
              <a:rPr sz="1450" spc="60" dirty="0">
                <a:cs typeface="Verdana"/>
              </a:rPr>
              <a:t>new</a:t>
            </a:r>
            <a:r>
              <a:rPr sz="1450" spc="-130" dirty="0">
                <a:cs typeface="Verdana"/>
              </a:rPr>
              <a:t> </a:t>
            </a:r>
            <a:r>
              <a:rPr sz="1450" spc="-25" dirty="0">
                <a:cs typeface="Verdana"/>
              </a:rPr>
              <a:t>as</a:t>
            </a:r>
            <a:r>
              <a:rPr sz="1450" spc="-130" dirty="0">
                <a:cs typeface="Verdana"/>
              </a:rPr>
              <a:t> </a:t>
            </a:r>
            <a:r>
              <a:rPr sz="1450" spc="25" dirty="0">
                <a:cs typeface="Verdana"/>
              </a:rPr>
              <a:t>well </a:t>
            </a:r>
            <a:r>
              <a:rPr sz="1450" spc="-495" dirty="0">
                <a:cs typeface="Verdana"/>
              </a:rPr>
              <a:t> </a:t>
            </a:r>
            <a:r>
              <a:rPr sz="1450" spc="-10" dirty="0">
                <a:cs typeface="Verdana"/>
              </a:rPr>
              <a:t>a</a:t>
            </a:r>
            <a:r>
              <a:rPr sz="1450" spc="-45" dirty="0">
                <a:cs typeface="Verdana"/>
              </a:rPr>
              <a:t>s</a:t>
            </a:r>
            <a:r>
              <a:rPr sz="1450" spc="-130" dirty="0">
                <a:cs typeface="Verdana"/>
              </a:rPr>
              <a:t> </a:t>
            </a:r>
            <a:r>
              <a:rPr sz="1450" spc="15" dirty="0">
                <a:cs typeface="Verdana"/>
              </a:rPr>
              <a:t>e</a:t>
            </a:r>
            <a:r>
              <a:rPr sz="1450" spc="-80" dirty="0">
                <a:cs typeface="Verdana"/>
              </a:rPr>
              <a:t>x</a:t>
            </a:r>
            <a:r>
              <a:rPr sz="1450" spc="-5" dirty="0">
                <a:cs typeface="Verdana"/>
              </a:rPr>
              <a:t>i</a:t>
            </a:r>
            <a:r>
              <a:rPr sz="1450" spc="-45" dirty="0">
                <a:cs typeface="Verdana"/>
              </a:rPr>
              <a:t>s</a:t>
            </a:r>
            <a:r>
              <a:rPr sz="1450" spc="20" dirty="0">
                <a:cs typeface="Verdana"/>
              </a:rPr>
              <a:t>t</a:t>
            </a:r>
            <a:r>
              <a:rPr sz="1450" spc="-5" dirty="0">
                <a:cs typeface="Verdana"/>
              </a:rPr>
              <a:t>i</a:t>
            </a:r>
            <a:r>
              <a:rPr sz="1450" spc="70" dirty="0">
                <a:cs typeface="Verdana"/>
              </a:rPr>
              <a:t>n</a:t>
            </a:r>
            <a:r>
              <a:rPr sz="1450" spc="100" dirty="0">
                <a:cs typeface="Verdana"/>
              </a:rPr>
              <a:t>g</a:t>
            </a:r>
            <a:r>
              <a:rPr sz="1450" spc="-130" dirty="0">
                <a:cs typeface="Verdana"/>
              </a:rPr>
              <a:t> </a:t>
            </a:r>
            <a:r>
              <a:rPr sz="1450" spc="70" dirty="0">
                <a:cs typeface="Verdana"/>
              </a:rPr>
              <a:t>n</a:t>
            </a:r>
            <a:r>
              <a:rPr sz="1450" spc="15" dirty="0">
                <a:cs typeface="Verdana"/>
              </a:rPr>
              <a:t>e</a:t>
            </a:r>
            <a:r>
              <a:rPr sz="1450" spc="20" dirty="0">
                <a:cs typeface="Verdana"/>
              </a:rPr>
              <a:t>t</a:t>
            </a:r>
            <a:r>
              <a:rPr sz="1450" spc="95" dirty="0">
                <a:cs typeface="Verdana"/>
              </a:rPr>
              <a:t>w</a:t>
            </a:r>
            <a:r>
              <a:rPr sz="1450" spc="35" dirty="0">
                <a:cs typeface="Verdana"/>
              </a:rPr>
              <a:t>o</a:t>
            </a:r>
            <a:r>
              <a:rPr sz="1450" spc="-35" dirty="0">
                <a:cs typeface="Verdana"/>
              </a:rPr>
              <a:t>r</a:t>
            </a:r>
            <a:r>
              <a:rPr sz="1450" spc="20" dirty="0">
                <a:cs typeface="Verdana"/>
              </a:rPr>
              <a:t>k</a:t>
            </a:r>
            <a:r>
              <a:rPr sz="1450" spc="-45" dirty="0">
                <a:cs typeface="Verdana"/>
              </a:rPr>
              <a:t>s</a:t>
            </a:r>
            <a:r>
              <a:rPr sz="1450" spc="-220" dirty="0">
                <a:cs typeface="Verdana"/>
              </a:rPr>
              <a:t>.</a:t>
            </a:r>
            <a:endParaRPr sz="1450" dirty="0">
              <a:cs typeface="Verdana"/>
            </a:endParaRPr>
          </a:p>
          <a:p>
            <a:pPr marL="2479040">
              <a:lnSpc>
                <a:spcPct val="100000"/>
              </a:lnSpc>
              <a:spcBef>
                <a:spcPts val="1345"/>
              </a:spcBef>
              <a:defRPr/>
            </a:pPr>
            <a:endParaRPr lang="hr-HR" sz="900" spc="-15" dirty="0">
              <a:cs typeface="Verdana"/>
            </a:endParaRPr>
          </a:p>
          <a:p>
            <a:pPr marL="2479040">
              <a:lnSpc>
                <a:spcPct val="100000"/>
              </a:lnSpc>
              <a:spcBef>
                <a:spcPts val="1345"/>
              </a:spcBef>
              <a:defRPr/>
            </a:pPr>
            <a:r>
              <a:rPr sz="900" spc="-15" dirty="0">
                <a:cs typeface="Verdana"/>
              </a:rPr>
              <a:t>Source:</a:t>
            </a:r>
            <a:r>
              <a:rPr sz="900" spc="-45" dirty="0">
                <a:cs typeface="Verdana"/>
              </a:rPr>
              <a:t> </a:t>
            </a:r>
            <a:r>
              <a:rPr sz="900" spc="10" dirty="0" err="1">
                <a:cs typeface="Verdana"/>
              </a:rPr>
              <a:t>Strategische</a:t>
            </a:r>
            <a:r>
              <a:rPr sz="900" spc="-40" dirty="0">
                <a:cs typeface="Verdana"/>
              </a:rPr>
              <a:t> </a:t>
            </a:r>
            <a:r>
              <a:rPr sz="900" spc="35" dirty="0" err="1">
                <a:cs typeface="Verdana"/>
              </a:rPr>
              <a:t>Planung</a:t>
            </a:r>
            <a:r>
              <a:rPr sz="900" spc="-45" dirty="0">
                <a:cs typeface="Verdana"/>
              </a:rPr>
              <a:t> </a:t>
            </a:r>
            <a:r>
              <a:rPr sz="900" spc="10" dirty="0" err="1">
                <a:cs typeface="Verdana"/>
              </a:rPr>
              <a:t>erfolgreicher</a:t>
            </a:r>
            <a:r>
              <a:rPr sz="900" spc="-40" dirty="0">
                <a:cs typeface="Verdana"/>
              </a:rPr>
              <a:t> </a:t>
            </a:r>
            <a:r>
              <a:rPr sz="900" spc="10" dirty="0" err="1">
                <a:cs typeface="Verdana"/>
              </a:rPr>
              <a:t>Netzwerkarbeit</a:t>
            </a:r>
            <a:r>
              <a:rPr sz="900" spc="10" dirty="0">
                <a:cs typeface="Verdana"/>
              </a:rPr>
              <a:t>-</a:t>
            </a:r>
            <a:r>
              <a:rPr sz="900" spc="-45" dirty="0">
                <a:cs typeface="Verdana"/>
              </a:rPr>
              <a:t> </a:t>
            </a:r>
            <a:r>
              <a:rPr sz="900" spc="20" dirty="0">
                <a:cs typeface="Verdana"/>
              </a:rPr>
              <a:t>Ein</a:t>
            </a:r>
            <a:r>
              <a:rPr sz="900" spc="-40" dirty="0">
                <a:cs typeface="Verdana"/>
              </a:rPr>
              <a:t> </a:t>
            </a:r>
            <a:r>
              <a:rPr sz="900" spc="15" dirty="0" err="1">
                <a:cs typeface="Verdana"/>
              </a:rPr>
              <a:t>Leitfaden</a:t>
            </a:r>
            <a:r>
              <a:rPr sz="900" spc="-45" dirty="0">
                <a:cs typeface="Verdana"/>
              </a:rPr>
              <a:t> </a:t>
            </a:r>
            <a:r>
              <a:rPr sz="900" spc="5" dirty="0" err="1">
                <a:cs typeface="Verdana"/>
              </a:rPr>
              <a:t>für</a:t>
            </a:r>
            <a:r>
              <a:rPr sz="900" spc="-40" dirty="0">
                <a:cs typeface="Verdana"/>
              </a:rPr>
              <a:t> </a:t>
            </a:r>
            <a:r>
              <a:rPr sz="900" spc="10" dirty="0" err="1">
                <a:cs typeface="Verdana"/>
              </a:rPr>
              <a:t>Migrantenorganisationen</a:t>
            </a:r>
            <a:r>
              <a:rPr sz="900" spc="10" dirty="0">
                <a:cs typeface="Verdana"/>
              </a:rPr>
              <a:t>,</a:t>
            </a:r>
            <a:endParaRPr sz="900" dirty="0">
              <a:cs typeface="Verdana"/>
            </a:endParaRPr>
          </a:p>
          <a:p>
            <a:pPr marL="2479040">
              <a:lnSpc>
                <a:spcPct val="100000"/>
              </a:lnSpc>
              <a:spcBef>
                <a:spcPts val="105"/>
              </a:spcBef>
              <a:defRPr/>
            </a:pPr>
            <a:r>
              <a:rPr sz="900" dirty="0" err="1">
                <a:cs typeface="Verdana"/>
              </a:rPr>
              <a:t>Herausgeber</a:t>
            </a:r>
            <a:r>
              <a:rPr sz="900" dirty="0">
                <a:cs typeface="Verdana"/>
              </a:rPr>
              <a:t>:</a:t>
            </a:r>
            <a:r>
              <a:rPr sz="900" spc="-50" dirty="0">
                <a:cs typeface="Verdana"/>
              </a:rPr>
              <a:t> </a:t>
            </a:r>
            <a:r>
              <a:rPr sz="900" spc="15" dirty="0">
                <a:cs typeface="Verdana"/>
              </a:rPr>
              <a:t>Der</a:t>
            </a:r>
            <a:r>
              <a:rPr sz="900" spc="-45" dirty="0">
                <a:cs typeface="Verdana"/>
              </a:rPr>
              <a:t> </a:t>
            </a:r>
            <a:r>
              <a:rPr sz="900" spc="10" dirty="0" err="1">
                <a:cs typeface="Verdana"/>
              </a:rPr>
              <a:t>Paritätische</a:t>
            </a:r>
            <a:r>
              <a:rPr sz="900" spc="-45" dirty="0">
                <a:cs typeface="Verdana"/>
              </a:rPr>
              <a:t> </a:t>
            </a:r>
            <a:r>
              <a:rPr sz="900" spc="5" dirty="0" err="1">
                <a:cs typeface="Verdana"/>
              </a:rPr>
              <a:t>Gesamtverband</a:t>
            </a:r>
            <a:r>
              <a:rPr sz="900" spc="5" dirty="0">
                <a:cs typeface="Verdana"/>
              </a:rPr>
              <a:t>,</a:t>
            </a:r>
            <a:r>
              <a:rPr sz="900" spc="-45" dirty="0">
                <a:cs typeface="Verdana"/>
              </a:rPr>
              <a:t> </a:t>
            </a:r>
            <a:r>
              <a:rPr sz="900" spc="-135" dirty="0">
                <a:cs typeface="Verdana"/>
              </a:rPr>
              <a:t>1.  </a:t>
            </a:r>
            <a:r>
              <a:rPr sz="900" spc="15" dirty="0" err="1">
                <a:cs typeface="Verdana"/>
              </a:rPr>
              <a:t>Auflage</a:t>
            </a:r>
            <a:r>
              <a:rPr sz="900" spc="-50" dirty="0">
                <a:cs typeface="Verdana"/>
              </a:rPr>
              <a:t> </a:t>
            </a:r>
            <a:r>
              <a:rPr sz="900" spc="-90" dirty="0">
                <a:cs typeface="Verdana"/>
              </a:rPr>
              <a:t>2011</a:t>
            </a:r>
            <a:endParaRPr sz="900" dirty="0">
              <a:cs typeface="Verdana"/>
            </a:endParaRPr>
          </a:p>
          <a:p>
            <a:pPr marL="2479040">
              <a:lnSpc>
                <a:spcPct val="100000"/>
              </a:lnSpc>
              <a:spcBef>
                <a:spcPts val="105"/>
              </a:spcBef>
              <a:defRPr/>
            </a:pPr>
            <a:r>
              <a:rPr sz="900" dirty="0">
                <a:cs typeface="Verdana"/>
              </a:rPr>
              <a:t>https://</a:t>
            </a:r>
            <a:r>
              <a:rPr sz="900" u="sng" dirty="0">
                <a:cs typeface="Verdana"/>
                <a:hlinkClick r:id="rId9" tooltip="http://www.house-of-resources.berlin/wp-content/uploads/2017/06/A4_MSO-netzwerkarbeit_web.pdf"/>
              </a:rPr>
              <a:t>www.house-of-resources.berlin/wp-content/uploads/2017/06/A4_MSO-netzwerkarbeit_web.pdf</a:t>
            </a:r>
            <a:endParaRPr sz="900" dirty="0">
              <a:cs typeface="Verdana"/>
            </a:endParaRPr>
          </a:p>
        </p:txBody>
      </p:sp>
      <p:cxnSp>
        <p:nvCxnSpPr>
          <p:cNvPr id="28" name="Straight Connector 27"/>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0"/>
          <a:stretch/>
        </p:blipFill>
        <p:spPr bwMode="auto">
          <a:xfrm>
            <a:off x="7645400" y="5933208"/>
            <a:ext cx="3048000" cy="162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3" name="object 3"/>
          <p:cNvPicPr/>
          <p:nvPr/>
        </p:nvPicPr>
        <p:blipFill>
          <a:blip r:embed="rId2"/>
          <a:stretch/>
        </p:blipFill>
        <p:spPr bwMode="auto">
          <a:xfrm>
            <a:off x="6448044" y="2372414"/>
            <a:ext cx="2247900" cy="2254219"/>
          </a:xfrm>
          <a:prstGeom prst="rect">
            <a:avLst/>
          </a:prstGeom>
        </p:spPr>
      </p:pic>
      <p:sp>
        <p:nvSpPr>
          <p:cNvPr id="4" name="object 4"/>
          <p:cNvSpPr txBox="1">
            <a:spLocks noGrp="1"/>
          </p:cNvSpPr>
          <p:nvPr>
            <p:ph type="title"/>
          </p:nvPr>
        </p:nvSpPr>
        <p:spPr bwMode="auto">
          <a:xfrm>
            <a:off x="629792" y="1069015"/>
            <a:ext cx="4845685" cy="477053"/>
          </a:xfrm>
          <a:prstGeom prst="rect">
            <a:avLst/>
          </a:prstGeom>
        </p:spPr>
        <p:txBody>
          <a:bodyPr vert="horz" wrap="square" lIns="0" tIns="27939" rIns="0" bIns="0" rtlCol="0">
            <a:spAutoFit/>
          </a:bodyPr>
          <a:lstStyle/>
          <a:p>
            <a:pPr marL="12700" marR="5080">
              <a:lnSpc>
                <a:spcPts val="3510"/>
              </a:lnSpc>
              <a:spcBef>
                <a:spcPts val="219"/>
              </a:spcBef>
              <a:tabLst>
                <a:tab pos="4279265" algn="l"/>
              </a:tabLst>
              <a:defRPr/>
            </a:pPr>
            <a:r>
              <a:rPr lang="en-GB" sz="2950" spc="-250">
                <a:latin typeface="+mn-lt"/>
                <a:cs typeface="Verdana"/>
              </a:rPr>
              <a:t>Strategic Planning of Networking (2)</a:t>
            </a:r>
            <a:endParaRPr lang="en-GB" sz="2950">
              <a:latin typeface="+mn-lt"/>
              <a:cs typeface="Verdana"/>
            </a:endParaRPr>
          </a:p>
        </p:txBody>
      </p:sp>
      <p:sp>
        <p:nvSpPr>
          <p:cNvPr id="5" name="object 5"/>
          <p:cNvSpPr/>
          <p:nvPr/>
        </p:nvSpPr>
        <p:spPr bwMode="auto">
          <a:xfrm>
            <a:off x="615760" y="3324225"/>
            <a:ext cx="49530" cy="49530"/>
          </a:xfrm>
          <a:custGeom>
            <a:avLst/>
            <a:gdLst/>
            <a:ahLst/>
            <a:cxnLst/>
            <a:rect l="l" t="t" r="r" b="b"/>
            <a:pathLst>
              <a:path w="49529" h="49530" extrusionOk="0">
                <a:moveTo>
                  <a:pt x="0" y="21346"/>
                </a:moveTo>
                <a:lnTo>
                  <a:pt x="0" y="27872"/>
                </a:lnTo>
                <a:lnTo>
                  <a:pt x="624" y="31012"/>
                </a:lnTo>
                <a:lnTo>
                  <a:pt x="21346" y="49218"/>
                </a:lnTo>
                <a:lnTo>
                  <a:pt x="27872" y="49218"/>
                </a:lnTo>
                <a:lnTo>
                  <a:pt x="49218" y="27872"/>
                </a:lnTo>
                <a:lnTo>
                  <a:pt x="49218" y="24610"/>
                </a:lnTo>
                <a:lnTo>
                  <a:pt x="49218" y="21346"/>
                </a:lnTo>
                <a:lnTo>
                  <a:pt x="27872" y="0"/>
                </a:lnTo>
                <a:lnTo>
                  <a:pt x="21346" y="0"/>
                </a:lnTo>
                <a:lnTo>
                  <a:pt x="624" y="18206"/>
                </a:lnTo>
                <a:lnTo>
                  <a:pt x="0" y="21346"/>
                </a:lnTo>
                <a:close/>
              </a:path>
            </a:pathLst>
          </a:custGeom>
          <a:solidFill>
            <a:srgbClr val="000000"/>
          </a:solidFill>
        </p:spPr>
        <p:txBody>
          <a:bodyPr wrap="square" lIns="0" tIns="0" rIns="0" bIns="0" rtlCol="0"/>
          <a:lstStyle/>
          <a:p>
            <a:pPr>
              <a:defRPr/>
            </a:pPr>
            <a:endParaRPr/>
          </a:p>
        </p:txBody>
      </p:sp>
      <p:sp>
        <p:nvSpPr>
          <p:cNvPr id="6" name="object 6"/>
          <p:cNvSpPr/>
          <p:nvPr/>
        </p:nvSpPr>
        <p:spPr bwMode="auto">
          <a:xfrm>
            <a:off x="615760" y="3757350"/>
            <a:ext cx="49530" cy="49530"/>
          </a:xfrm>
          <a:custGeom>
            <a:avLst/>
            <a:gdLst/>
            <a:ahLst/>
            <a:cxnLst/>
            <a:rect l="l" t="t" r="r" b="b"/>
            <a:pathLst>
              <a:path w="49529" h="49529" extrusionOk="0">
                <a:moveTo>
                  <a:pt x="0" y="21346"/>
                </a:moveTo>
                <a:lnTo>
                  <a:pt x="0" y="27872"/>
                </a:lnTo>
                <a:lnTo>
                  <a:pt x="624" y="31012"/>
                </a:lnTo>
                <a:lnTo>
                  <a:pt x="21346" y="49218"/>
                </a:lnTo>
                <a:lnTo>
                  <a:pt x="27872" y="49218"/>
                </a:lnTo>
                <a:lnTo>
                  <a:pt x="49218" y="27872"/>
                </a:lnTo>
                <a:lnTo>
                  <a:pt x="49218" y="24610"/>
                </a:lnTo>
                <a:lnTo>
                  <a:pt x="49218" y="21346"/>
                </a:lnTo>
                <a:lnTo>
                  <a:pt x="27872" y="0"/>
                </a:lnTo>
                <a:lnTo>
                  <a:pt x="21346" y="0"/>
                </a:lnTo>
                <a:lnTo>
                  <a:pt x="624" y="18206"/>
                </a:lnTo>
                <a:lnTo>
                  <a:pt x="0" y="21346"/>
                </a:lnTo>
                <a:close/>
              </a:path>
            </a:pathLst>
          </a:custGeom>
          <a:solidFill>
            <a:srgbClr val="000000"/>
          </a:solidFill>
        </p:spPr>
        <p:txBody>
          <a:bodyPr wrap="square" lIns="0" tIns="0" rIns="0" bIns="0" rtlCol="0"/>
          <a:lstStyle/>
          <a:p>
            <a:pPr>
              <a:defRPr/>
            </a:pPr>
            <a:endParaRPr/>
          </a:p>
        </p:txBody>
      </p:sp>
      <p:sp>
        <p:nvSpPr>
          <p:cNvPr id="7" name="object 7"/>
          <p:cNvSpPr txBox="1"/>
          <p:nvPr/>
        </p:nvSpPr>
        <p:spPr bwMode="auto">
          <a:xfrm>
            <a:off x="660152" y="2137538"/>
            <a:ext cx="9039860" cy="4694811"/>
          </a:xfrm>
          <a:prstGeom prst="rect">
            <a:avLst/>
          </a:prstGeom>
        </p:spPr>
        <p:txBody>
          <a:bodyPr vert="horz" wrap="square" lIns="0" tIns="12700" rIns="0" bIns="0" rtlCol="0">
            <a:spAutoFit/>
          </a:bodyPr>
          <a:lstStyle/>
          <a:p>
            <a:pPr marL="12700" marR="5207000">
              <a:lnSpc>
                <a:spcPct val="116700"/>
              </a:lnSpc>
              <a:spcBef>
                <a:spcPts val="100"/>
              </a:spcBef>
              <a:defRPr/>
            </a:pPr>
            <a:r>
              <a:rPr sz="1550" spc="-50" dirty="0">
                <a:cs typeface="Verdana"/>
              </a:rPr>
              <a:t>T</a:t>
            </a:r>
            <a:r>
              <a:rPr sz="1550" spc="70" dirty="0">
                <a:cs typeface="Verdana"/>
              </a:rPr>
              <a:t>h</a:t>
            </a:r>
            <a:r>
              <a:rPr sz="1550" spc="25" dirty="0">
                <a:cs typeface="Verdana"/>
              </a:rPr>
              <a:t>e</a:t>
            </a:r>
            <a:r>
              <a:rPr sz="1550" spc="-130" dirty="0">
                <a:cs typeface="Verdana"/>
              </a:rPr>
              <a:t> </a:t>
            </a:r>
            <a:r>
              <a:rPr sz="1550" spc="70" dirty="0">
                <a:cs typeface="Verdana"/>
              </a:rPr>
              <a:t>n</a:t>
            </a:r>
            <a:r>
              <a:rPr sz="1550" spc="25" dirty="0">
                <a:cs typeface="Verdana"/>
              </a:rPr>
              <a:t>e</a:t>
            </a:r>
            <a:r>
              <a:rPr sz="1550" spc="-65" dirty="0">
                <a:cs typeface="Verdana"/>
              </a:rPr>
              <a:t>x</a:t>
            </a:r>
            <a:r>
              <a:rPr sz="1550" spc="30" dirty="0">
                <a:cs typeface="Verdana"/>
              </a:rPr>
              <a:t>t</a:t>
            </a:r>
            <a:r>
              <a:rPr sz="1550" spc="-130" dirty="0">
                <a:cs typeface="Verdana"/>
              </a:rPr>
              <a:t> </a:t>
            </a:r>
            <a:r>
              <a:rPr sz="1550" spc="-35" dirty="0">
                <a:cs typeface="Verdana"/>
              </a:rPr>
              <a:t>s</a:t>
            </a:r>
            <a:r>
              <a:rPr sz="1550" spc="30" dirty="0">
                <a:cs typeface="Verdana"/>
              </a:rPr>
              <a:t>t</a:t>
            </a:r>
            <a:r>
              <a:rPr sz="1550" spc="25" dirty="0">
                <a:cs typeface="Verdana"/>
              </a:rPr>
              <a:t>e</a:t>
            </a:r>
            <a:r>
              <a:rPr sz="1550" spc="90" dirty="0">
                <a:cs typeface="Verdana"/>
              </a:rPr>
              <a:t>p</a:t>
            </a:r>
            <a:r>
              <a:rPr sz="1550" spc="-130" dirty="0">
                <a:cs typeface="Verdana"/>
              </a:rPr>
              <a:t> </a:t>
            </a:r>
            <a:r>
              <a:rPr sz="1550" spc="5" dirty="0">
                <a:cs typeface="Verdana"/>
              </a:rPr>
              <a:t>i</a:t>
            </a:r>
            <a:r>
              <a:rPr sz="1550" spc="70" dirty="0">
                <a:cs typeface="Verdana"/>
              </a:rPr>
              <a:t>n</a:t>
            </a:r>
            <a:r>
              <a:rPr sz="1550" spc="-130" dirty="0">
                <a:cs typeface="Verdana"/>
              </a:rPr>
              <a:t> </a:t>
            </a:r>
            <a:r>
              <a:rPr sz="1550" spc="30" dirty="0">
                <a:cs typeface="Verdana"/>
              </a:rPr>
              <a:t>t</a:t>
            </a:r>
            <a:r>
              <a:rPr sz="1550" spc="70" dirty="0">
                <a:cs typeface="Verdana"/>
              </a:rPr>
              <a:t>h</a:t>
            </a:r>
            <a:r>
              <a:rPr sz="1550" spc="25" dirty="0">
                <a:cs typeface="Verdana"/>
              </a:rPr>
              <a:t>e</a:t>
            </a:r>
            <a:r>
              <a:rPr sz="1550" spc="-130" dirty="0">
                <a:cs typeface="Verdana"/>
              </a:rPr>
              <a:t> </a:t>
            </a:r>
            <a:r>
              <a:rPr sz="1550" spc="-5" dirty="0">
                <a:cs typeface="Verdana"/>
              </a:rPr>
              <a:t>a</a:t>
            </a:r>
            <a:r>
              <a:rPr sz="1550" spc="-35" dirty="0">
                <a:cs typeface="Verdana"/>
              </a:rPr>
              <a:t>ss</a:t>
            </a:r>
            <a:r>
              <a:rPr sz="1550" spc="25" dirty="0">
                <a:cs typeface="Verdana"/>
              </a:rPr>
              <a:t>e</a:t>
            </a:r>
            <a:r>
              <a:rPr sz="1550" spc="-35" dirty="0">
                <a:cs typeface="Verdana"/>
              </a:rPr>
              <a:t>ss</a:t>
            </a:r>
            <a:r>
              <a:rPr sz="1550" spc="130" dirty="0">
                <a:cs typeface="Verdana"/>
              </a:rPr>
              <a:t>m</a:t>
            </a:r>
            <a:r>
              <a:rPr sz="1550" spc="25" dirty="0">
                <a:cs typeface="Verdana"/>
              </a:rPr>
              <a:t>e</a:t>
            </a:r>
            <a:r>
              <a:rPr sz="1550" spc="70" dirty="0">
                <a:cs typeface="Verdana"/>
              </a:rPr>
              <a:t>n</a:t>
            </a:r>
            <a:r>
              <a:rPr sz="1550" spc="30" dirty="0">
                <a:cs typeface="Verdana"/>
              </a:rPr>
              <a:t>t</a:t>
            </a:r>
            <a:r>
              <a:rPr sz="1550" spc="-130" dirty="0">
                <a:cs typeface="Verdana"/>
              </a:rPr>
              <a:t> </a:t>
            </a:r>
            <a:r>
              <a:rPr sz="1550" spc="5" dirty="0">
                <a:cs typeface="Verdana"/>
              </a:rPr>
              <a:t>i</a:t>
            </a:r>
            <a:r>
              <a:rPr sz="1550" spc="-35" dirty="0">
                <a:cs typeface="Verdana"/>
              </a:rPr>
              <a:t>s</a:t>
            </a:r>
            <a:r>
              <a:rPr sz="1550" spc="-130" dirty="0">
                <a:cs typeface="Verdana"/>
              </a:rPr>
              <a:t> </a:t>
            </a:r>
            <a:r>
              <a:rPr sz="1550" spc="30" dirty="0">
                <a:cs typeface="Verdana"/>
              </a:rPr>
              <a:t>t</a:t>
            </a:r>
            <a:r>
              <a:rPr sz="1550" spc="70" dirty="0">
                <a:cs typeface="Verdana"/>
              </a:rPr>
              <a:t>h</a:t>
            </a:r>
            <a:r>
              <a:rPr sz="1550" spc="15" dirty="0">
                <a:cs typeface="Verdana"/>
              </a:rPr>
              <a:t>e  </a:t>
            </a:r>
            <a:r>
              <a:rPr sz="1550" spc="45" dirty="0">
                <a:cs typeface="Verdana"/>
              </a:rPr>
              <a:t>development</a:t>
            </a:r>
            <a:r>
              <a:rPr sz="1550" spc="-140" dirty="0">
                <a:cs typeface="Verdana"/>
              </a:rPr>
              <a:t> </a:t>
            </a:r>
            <a:r>
              <a:rPr sz="1550" spc="20" dirty="0">
                <a:cs typeface="Verdana"/>
              </a:rPr>
              <a:t>of</a:t>
            </a:r>
            <a:r>
              <a:rPr sz="1550" spc="-135" dirty="0">
                <a:cs typeface="Verdana"/>
              </a:rPr>
              <a:t> </a:t>
            </a:r>
            <a:r>
              <a:rPr sz="1550" spc="10" dirty="0">
                <a:cs typeface="Verdana"/>
              </a:rPr>
              <a:t>strategies</a:t>
            </a:r>
            <a:r>
              <a:rPr sz="1550" spc="-135" dirty="0">
                <a:cs typeface="Verdana"/>
              </a:rPr>
              <a:t> </a:t>
            </a:r>
            <a:r>
              <a:rPr sz="1550" spc="5" dirty="0">
                <a:cs typeface="Verdana"/>
              </a:rPr>
              <a:t>for</a:t>
            </a:r>
            <a:r>
              <a:rPr sz="1550" spc="-135" dirty="0">
                <a:cs typeface="Verdana"/>
              </a:rPr>
              <a:t> </a:t>
            </a:r>
            <a:r>
              <a:rPr sz="1550" spc="35" dirty="0">
                <a:cs typeface="Verdana"/>
              </a:rPr>
              <a:t>action</a:t>
            </a:r>
            <a:r>
              <a:rPr lang="de-DE" sz="1550" spc="35" dirty="0">
                <a:cs typeface="Verdana"/>
              </a:rPr>
              <a:t>. This entails: </a:t>
            </a:r>
            <a:endParaRPr sz="1550" dirty="0">
              <a:cs typeface="Verdana"/>
            </a:endParaRPr>
          </a:p>
          <a:p>
            <a:pPr marL="280035" marR="3986529" algn="just">
              <a:lnSpc>
                <a:spcPct val="113700"/>
              </a:lnSpc>
              <a:spcBef>
                <a:spcPts val="375"/>
              </a:spcBef>
              <a:defRPr/>
            </a:pPr>
            <a:r>
              <a:rPr sz="1250" spc="-5" dirty="0">
                <a:cs typeface="Verdana"/>
              </a:rPr>
              <a:t>Identifying </a:t>
            </a:r>
            <a:r>
              <a:rPr sz="1250" spc="20" dirty="0">
                <a:cs typeface="Verdana"/>
              </a:rPr>
              <a:t>the </a:t>
            </a:r>
            <a:r>
              <a:rPr sz="1250" spc="-10" dirty="0">
                <a:cs typeface="Verdana"/>
              </a:rPr>
              <a:t>status </a:t>
            </a:r>
            <a:r>
              <a:rPr sz="1250" spc="-5" dirty="0">
                <a:cs typeface="Verdana"/>
              </a:rPr>
              <a:t>of </a:t>
            </a:r>
            <a:r>
              <a:rPr sz="1250" spc="20" dirty="0">
                <a:cs typeface="Verdana"/>
              </a:rPr>
              <a:t>the </a:t>
            </a:r>
            <a:r>
              <a:rPr sz="1250" spc="5" dirty="0">
                <a:cs typeface="Verdana"/>
              </a:rPr>
              <a:t>relationship </a:t>
            </a:r>
            <a:r>
              <a:rPr lang="de-DE" sz="1250" spc="25" dirty="0">
                <a:cs typeface="Verdana"/>
              </a:rPr>
              <a:t>between </a:t>
            </a:r>
            <a:r>
              <a:rPr sz="1250" spc="-20" dirty="0">
                <a:cs typeface="Verdana"/>
              </a:rPr>
              <a:t>key</a:t>
            </a:r>
            <a:r>
              <a:rPr sz="1250" spc="-114" dirty="0">
                <a:cs typeface="Verdana"/>
              </a:rPr>
              <a:t> </a:t>
            </a:r>
            <a:r>
              <a:rPr sz="1250" spc="10" dirty="0">
                <a:cs typeface="Verdana"/>
              </a:rPr>
              <a:t>contacts</a:t>
            </a:r>
            <a:r>
              <a:rPr sz="1250" spc="-114" dirty="0">
                <a:cs typeface="Verdana"/>
              </a:rPr>
              <a:t> </a:t>
            </a:r>
            <a:r>
              <a:rPr sz="1250" spc="10" dirty="0">
                <a:cs typeface="Verdana"/>
              </a:rPr>
              <a:t>to</a:t>
            </a:r>
            <a:r>
              <a:rPr sz="1250" spc="-110" dirty="0">
                <a:cs typeface="Verdana"/>
              </a:rPr>
              <a:t> </a:t>
            </a:r>
            <a:r>
              <a:rPr sz="1250" spc="30" dirty="0">
                <a:cs typeface="Verdana"/>
              </a:rPr>
              <a:t>be</a:t>
            </a:r>
            <a:r>
              <a:rPr sz="1250" spc="-114" dirty="0">
                <a:cs typeface="Verdana"/>
              </a:rPr>
              <a:t> </a:t>
            </a:r>
            <a:r>
              <a:rPr sz="1250" spc="5" dirty="0">
                <a:cs typeface="Verdana"/>
              </a:rPr>
              <a:t>able</a:t>
            </a:r>
            <a:r>
              <a:rPr sz="1250" spc="-110" dirty="0">
                <a:cs typeface="Verdana"/>
              </a:rPr>
              <a:t> </a:t>
            </a:r>
            <a:r>
              <a:rPr sz="1250" spc="10" dirty="0">
                <a:cs typeface="Verdana"/>
              </a:rPr>
              <a:t>to</a:t>
            </a:r>
            <a:r>
              <a:rPr sz="1250" spc="-114" dirty="0">
                <a:cs typeface="Verdana"/>
              </a:rPr>
              <a:t> </a:t>
            </a:r>
            <a:r>
              <a:rPr sz="1250" spc="20" dirty="0">
                <a:cs typeface="Verdana"/>
              </a:rPr>
              <a:t>plan</a:t>
            </a:r>
            <a:r>
              <a:rPr sz="1250" spc="-110" dirty="0">
                <a:cs typeface="Verdana"/>
              </a:rPr>
              <a:t> </a:t>
            </a:r>
            <a:r>
              <a:rPr sz="1250" dirty="0">
                <a:cs typeface="Verdana"/>
              </a:rPr>
              <a:t>further</a:t>
            </a:r>
            <a:r>
              <a:rPr sz="1250" spc="-114" dirty="0">
                <a:cs typeface="Verdana"/>
              </a:rPr>
              <a:t> </a:t>
            </a:r>
            <a:r>
              <a:rPr sz="1250" spc="-5" dirty="0">
                <a:cs typeface="Verdana"/>
              </a:rPr>
              <a:t>steps</a:t>
            </a:r>
            <a:r>
              <a:rPr sz="1250" spc="-20" dirty="0">
                <a:cs typeface="Verdana"/>
              </a:rPr>
              <a:t>.</a:t>
            </a:r>
            <a:endParaRPr sz="1250" dirty="0">
              <a:cs typeface="Verdana"/>
            </a:endParaRPr>
          </a:p>
          <a:p>
            <a:pPr marL="280035" marR="3978910" algn="just">
              <a:lnSpc>
                <a:spcPct val="113700"/>
              </a:lnSpc>
              <a:defRPr/>
            </a:pPr>
            <a:r>
              <a:rPr lang="de-DE" sz="1250" spc="10" dirty="0">
                <a:cs typeface="Verdana"/>
              </a:rPr>
              <a:t>Mapping </a:t>
            </a:r>
            <a:r>
              <a:rPr sz="1250" spc="20" dirty="0">
                <a:cs typeface="Verdana"/>
              </a:rPr>
              <a:t>the </a:t>
            </a:r>
            <a:r>
              <a:rPr sz="1250" spc="10" dirty="0">
                <a:cs typeface="Verdana"/>
              </a:rPr>
              <a:t>contacts </a:t>
            </a:r>
            <a:r>
              <a:rPr sz="1250" spc="25" dirty="0">
                <a:cs typeface="Verdana"/>
              </a:rPr>
              <a:t>with </a:t>
            </a:r>
            <a:r>
              <a:rPr lang="de-DE" sz="1250" spc="-20" dirty="0">
                <a:cs typeface="Verdana"/>
              </a:rPr>
              <a:t>regard </a:t>
            </a:r>
            <a:r>
              <a:rPr sz="1250" spc="10" dirty="0">
                <a:cs typeface="Verdana"/>
              </a:rPr>
              <a:t>to </a:t>
            </a:r>
            <a:r>
              <a:rPr sz="1250" spc="20" dirty="0">
                <a:cs typeface="Verdana"/>
              </a:rPr>
              <a:t>the </a:t>
            </a:r>
            <a:r>
              <a:rPr sz="1250" spc="-10" dirty="0">
                <a:cs typeface="Verdana"/>
              </a:rPr>
              <a:t>status </a:t>
            </a:r>
            <a:r>
              <a:rPr sz="1250" spc="-5" dirty="0">
                <a:cs typeface="Verdana"/>
              </a:rPr>
              <a:t>of </a:t>
            </a:r>
            <a:r>
              <a:rPr sz="1250" dirty="0">
                <a:cs typeface="Verdana"/>
              </a:rPr>
              <a:t> </a:t>
            </a:r>
            <a:r>
              <a:rPr sz="1250" spc="20" dirty="0">
                <a:cs typeface="Verdana"/>
              </a:rPr>
              <a:t>the</a:t>
            </a:r>
            <a:r>
              <a:rPr sz="1250" dirty="0">
                <a:cs typeface="Verdana"/>
              </a:rPr>
              <a:t> </a:t>
            </a:r>
            <a:r>
              <a:rPr sz="1250" spc="5" dirty="0">
                <a:cs typeface="Verdana"/>
              </a:rPr>
              <a:t>relationship </a:t>
            </a:r>
            <a:r>
              <a:rPr sz="1250" spc="25" dirty="0">
                <a:cs typeface="Verdana"/>
              </a:rPr>
              <a:t>between</a:t>
            </a:r>
            <a:r>
              <a:rPr sz="1250" spc="5" dirty="0">
                <a:cs typeface="Verdana"/>
              </a:rPr>
              <a:t> </a:t>
            </a:r>
            <a:r>
              <a:rPr sz="1250" spc="20" dirty="0">
                <a:cs typeface="Verdana"/>
              </a:rPr>
              <a:t>the</a:t>
            </a:r>
            <a:r>
              <a:rPr sz="1250" spc="5" dirty="0">
                <a:cs typeface="Verdana"/>
              </a:rPr>
              <a:t> </a:t>
            </a:r>
            <a:r>
              <a:rPr sz="1250" spc="20" dirty="0">
                <a:cs typeface="Verdana"/>
              </a:rPr>
              <a:t>contact</a:t>
            </a:r>
            <a:r>
              <a:rPr sz="1250" spc="5" dirty="0">
                <a:cs typeface="Verdana"/>
              </a:rPr>
              <a:t> </a:t>
            </a:r>
            <a:r>
              <a:rPr sz="1250" spc="30" dirty="0">
                <a:cs typeface="Verdana"/>
              </a:rPr>
              <a:t>and</a:t>
            </a:r>
            <a:r>
              <a:rPr sz="1250" spc="5" dirty="0">
                <a:cs typeface="Verdana"/>
              </a:rPr>
              <a:t> our </a:t>
            </a:r>
            <a:r>
              <a:rPr sz="1250" spc="-10" dirty="0" err="1">
                <a:cs typeface="Verdana"/>
              </a:rPr>
              <a:t>organisation</a:t>
            </a:r>
            <a:r>
              <a:rPr sz="1250" spc="-10" dirty="0">
                <a:cs typeface="Verdana"/>
              </a:rPr>
              <a:t>, </a:t>
            </a:r>
            <a:r>
              <a:rPr sz="1250" spc="-430" dirty="0">
                <a:cs typeface="Verdana"/>
              </a:rPr>
              <a:t> </a:t>
            </a:r>
            <a:r>
              <a:rPr lang="en-US" sz="1250" spc="-45" dirty="0">
                <a:cs typeface="Verdana"/>
              </a:rPr>
              <a:t>s</a:t>
            </a:r>
            <a:r>
              <a:rPr lang="en-US" sz="1250" spc="10" dirty="0">
                <a:cs typeface="Verdana"/>
              </a:rPr>
              <a:t>t</a:t>
            </a:r>
            <a:r>
              <a:rPr lang="en-US" sz="1250" spc="-20" dirty="0">
                <a:cs typeface="Verdana"/>
              </a:rPr>
              <a:t>a</a:t>
            </a:r>
            <a:r>
              <a:rPr lang="en-US" sz="1250" spc="-40" dirty="0">
                <a:cs typeface="Verdana"/>
              </a:rPr>
              <a:t>r</a:t>
            </a:r>
            <a:r>
              <a:rPr lang="en-US" sz="1250" spc="10" dirty="0">
                <a:cs typeface="Verdana"/>
              </a:rPr>
              <a:t>t</a:t>
            </a:r>
            <a:r>
              <a:rPr lang="en-US" sz="1250" spc="-10" dirty="0">
                <a:cs typeface="Verdana"/>
              </a:rPr>
              <a:t>i</a:t>
            </a:r>
            <a:r>
              <a:rPr lang="en-US" sz="1250" spc="45" dirty="0">
                <a:cs typeface="Verdana"/>
              </a:rPr>
              <a:t>n</a:t>
            </a:r>
            <a:r>
              <a:rPr lang="en-US" sz="1250" spc="70" dirty="0">
                <a:cs typeface="Verdana"/>
              </a:rPr>
              <a:t>g</a:t>
            </a:r>
            <a:r>
              <a:rPr sz="1250" spc="-114" dirty="0">
                <a:cs typeface="Verdana"/>
              </a:rPr>
              <a:t> </a:t>
            </a:r>
            <a:r>
              <a:rPr sz="1250" spc="65" dirty="0">
                <a:cs typeface="Verdana"/>
              </a:rPr>
              <a:t>w</a:t>
            </a:r>
            <a:r>
              <a:rPr sz="1250" spc="-10" dirty="0">
                <a:cs typeface="Verdana"/>
              </a:rPr>
              <a:t>i</a:t>
            </a:r>
            <a:r>
              <a:rPr sz="1250" spc="10" dirty="0">
                <a:cs typeface="Verdana"/>
              </a:rPr>
              <a:t>t</a:t>
            </a:r>
            <a:r>
              <a:rPr sz="1250" spc="45" dirty="0">
                <a:cs typeface="Verdana"/>
              </a:rPr>
              <a:t>h</a:t>
            </a:r>
            <a:r>
              <a:rPr sz="1250" spc="-114" dirty="0">
                <a:cs typeface="Verdana"/>
              </a:rPr>
              <a:t> </a:t>
            </a:r>
            <a:r>
              <a:rPr sz="1250" spc="10" dirty="0">
                <a:cs typeface="Verdana"/>
              </a:rPr>
              <a:t>t</a:t>
            </a:r>
            <a:r>
              <a:rPr sz="1250" spc="45" dirty="0">
                <a:cs typeface="Verdana"/>
              </a:rPr>
              <a:t>h</a:t>
            </a:r>
            <a:r>
              <a:rPr sz="1250" dirty="0">
                <a:cs typeface="Verdana"/>
              </a:rPr>
              <a:t>e</a:t>
            </a:r>
            <a:r>
              <a:rPr sz="1250" spc="-114" dirty="0">
                <a:cs typeface="Verdana"/>
              </a:rPr>
              <a:t> </a:t>
            </a:r>
            <a:r>
              <a:rPr sz="1250" spc="45" dirty="0">
                <a:cs typeface="Verdana"/>
              </a:rPr>
              <a:t>c</a:t>
            </a:r>
            <a:r>
              <a:rPr sz="1250" spc="15" dirty="0">
                <a:cs typeface="Verdana"/>
              </a:rPr>
              <a:t>o</a:t>
            </a:r>
            <a:r>
              <a:rPr sz="1250" spc="45" dirty="0">
                <a:cs typeface="Verdana"/>
              </a:rPr>
              <a:t>n</a:t>
            </a:r>
            <a:r>
              <a:rPr sz="1250" spc="10" dirty="0">
                <a:cs typeface="Verdana"/>
              </a:rPr>
              <a:t>t</a:t>
            </a:r>
            <a:r>
              <a:rPr sz="1250" spc="-20" dirty="0">
                <a:cs typeface="Verdana"/>
              </a:rPr>
              <a:t>a</a:t>
            </a:r>
            <a:r>
              <a:rPr sz="1250" spc="45" dirty="0">
                <a:cs typeface="Verdana"/>
              </a:rPr>
              <a:t>c</a:t>
            </a:r>
            <a:r>
              <a:rPr sz="1250" spc="10" dirty="0">
                <a:cs typeface="Verdana"/>
              </a:rPr>
              <a:t>t</a:t>
            </a:r>
            <a:r>
              <a:rPr sz="1250" spc="-45" dirty="0">
                <a:cs typeface="Verdana"/>
              </a:rPr>
              <a:t>s</a:t>
            </a:r>
            <a:endParaRPr sz="1250" dirty="0">
              <a:cs typeface="Verdana"/>
            </a:endParaRPr>
          </a:p>
          <a:p>
            <a:pPr>
              <a:lnSpc>
                <a:spcPct val="100000"/>
              </a:lnSpc>
              <a:spcBef>
                <a:spcPts val="55"/>
              </a:spcBef>
              <a:defRPr/>
            </a:pPr>
            <a:endParaRPr sz="1900" dirty="0">
              <a:cs typeface="Verdana"/>
            </a:endParaRPr>
          </a:p>
          <a:p>
            <a:pPr marL="12700">
              <a:lnSpc>
                <a:spcPct val="100000"/>
              </a:lnSpc>
              <a:defRPr/>
            </a:pPr>
            <a:r>
              <a:rPr sz="1550" spc="75" dirty="0">
                <a:cs typeface="Verdana"/>
              </a:rPr>
              <a:t>Ac</a:t>
            </a:r>
            <a:r>
              <a:rPr sz="1550" spc="30" dirty="0">
                <a:cs typeface="Verdana"/>
              </a:rPr>
              <a:t>t</a:t>
            </a:r>
            <a:r>
              <a:rPr sz="1550" spc="5" dirty="0">
                <a:cs typeface="Verdana"/>
              </a:rPr>
              <a:t>i</a:t>
            </a:r>
            <a:r>
              <a:rPr sz="1550" spc="40" dirty="0">
                <a:cs typeface="Verdana"/>
              </a:rPr>
              <a:t>o</a:t>
            </a:r>
            <a:r>
              <a:rPr sz="1550" spc="70" dirty="0">
                <a:cs typeface="Verdana"/>
              </a:rPr>
              <a:t>n</a:t>
            </a:r>
            <a:r>
              <a:rPr sz="1550" spc="-130" dirty="0">
                <a:cs typeface="Verdana"/>
              </a:rPr>
              <a:t> </a:t>
            </a:r>
            <a:r>
              <a:rPr sz="1550" spc="90" dirty="0">
                <a:cs typeface="Verdana"/>
              </a:rPr>
              <a:t>p</a:t>
            </a:r>
            <a:r>
              <a:rPr sz="1550" spc="5" dirty="0">
                <a:cs typeface="Verdana"/>
              </a:rPr>
              <a:t>l</a:t>
            </a:r>
            <a:r>
              <a:rPr sz="1550" spc="-5" dirty="0">
                <a:cs typeface="Verdana"/>
              </a:rPr>
              <a:t>a</a:t>
            </a:r>
            <a:r>
              <a:rPr sz="1550" spc="70" dirty="0">
                <a:cs typeface="Verdana"/>
              </a:rPr>
              <a:t>nn</a:t>
            </a:r>
            <a:r>
              <a:rPr sz="1550" spc="5" dirty="0">
                <a:cs typeface="Verdana"/>
              </a:rPr>
              <a:t>i</a:t>
            </a:r>
            <a:r>
              <a:rPr sz="1550" spc="70" dirty="0">
                <a:cs typeface="Verdana"/>
              </a:rPr>
              <a:t>n</a:t>
            </a:r>
            <a:r>
              <a:rPr sz="1550" spc="100" dirty="0">
                <a:cs typeface="Verdana"/>
              </a:rPr>
              <a:t>g</a:t>
            </a:r>
            <a:r>
              <a:rPr sz="1550" spc="-130" dirty="0">
                <a:cs typeface="Verdana"/>
              </a:rPr>
              <a:t> </a:t>
            </a:r>
            <a:r>
              <a:rPr sz="1550" spc="30" dirty="0">
                <a:cs typeface="Verdana"/>
              </a:rPr>
              <a:t>t</a:t>
            </a:r>
            <a:r>
              <a:rPr sz="1550" spc="40" dirty="0">
                <a:cs typeface="Verdana"/>
              </a:rPr>
              <a:t>o</a:t>
            </a:r>
            <a:r>
              <a:rPr sz="1550" spc="-130" dirty="0">
                <a:cs typeface="Verdana"/>
              </a:rPr>
              <a:t> </a:t>
            </a:r>
            <a:r>
              <a:rPr sz="1550" spc="-30" dirty="0">
                <a:cs typeface="Verdana"/>
              </a:rPr>
              <a:t>r</a:t>
            </a:r>
            <a:r>
              <a:rPr sz="1550" spc="25" dirty="0">
                <a:cs typeface="Verdana"/>
              </a:rPr>
              <a:t>e</a:t>
            </a:r>
            <a:r>
              <a:rPr sz="1550" spc="-5" dirty="0">
                <a:cs typeface="Verdana"/>
              </a:rPr>
              <a:t>a</a:t>
            </a:r>
            <a:r>
              <a:rPr sz="1550" spc="75" dirty="0">
                <a:cs typeface="Verdana"/>
              </a:rPr>
              <a:t>c</a:t>
            </a:r>
            <a:r>
              <a:rPr sz="1550" spc="70" dirty="0">
                <a:cs typeface="Verdana"/>
              </a:rPr>
              <a:t>h</a:t>
            </a:r>
            <a:r>
              <a:rPr sz="1550" spc="-130" dirty="0">
                <a:cs typeface="Verdana"/>
              </a:rPr>
              <a:t> </a:t>
            </a:r>
            <a:r>
              <a:rPr sz="1550" spc="90" dirty="0">
                <a:cs typeface="Verdana"/>
              </a:rPr>
              <a:t>p</a:t>
            </a:r>
            <a:r>
              <a:rPr sz="1550" spc="25" dirty="0">
                <a:cs typeface="Verdana"/>
              </a:rPr>
              <a:t>e</a:t>
            </a:r>
            <a:r>
              <a:rPr sz="1550" spc="40" dirty="0">
                <a:cs typeface="Verdana"/>
              </a:rPr>
              <a:t>o</a:t>
            </a:r>
            <a:r>
              <a:rPr sz="1550" spc="90" dirty="0">
                <a:cs typeface="Verdana"/>
              </a:rPr>
              <a:t>p</a:t>
            </a:r>
            <a:r>
              <a:rPr sz="1550" spc="5" dirty="0">
                <a:cs typeface="Verdana"/>
              </a:rPr>
              <a:t>l</a:t>
            </a:r>
            <a:r>
              <a:rPr sz="1550" spc="25" dirty="0">
                <a:cs typeface="Verdana"/>
              </a:rPr>
              <a:t>e</a:t>
            </a:r>
            <a:r>
              <a:rPr sz="1550" spc="-355" dirty="0">
                <a:cs typeface="Verdana"/>
              </a:rPr>
              <a:t>:</a:t>
            </a:r>
            <a:endParaRPr sz="1550" dirty="0">
              <a:cs typeface="Verdana"/>
            </a:endParaRPr>
          </a:p>
          <a:p>
            <a:pPr>
              <a:lnSpc>
                <a:spcPct val="100000"/>
              </a:lnSpc>
              <a:spcBef>
                <a:spcPts val="40"/>
              </a:spcBef>
              <a:defRPr/>
            </a:pPr>
            <a:endParaRPr sz="1550" dirty="0">
              <a:cs typeface="Verdana"/>
            </a:endParaRPr>
          </a:p>
          <a:p>
            <a:pPr marL="148590" indent="-136525">
              <a:lnSpc>
                <a:spcPct val="100000"/>
              </a:lnSpc>
              <a:spcBef>
                <a:spcPts val="5"/>
              </a:spcBef>
              <a:buAutoNum type="arabicPeriod"/>
              <a:tabLst>
                <a:tab pos="149225" algn="l"/>
              </a:tabLst>
              <a:defRPr/>
            </a:pPr>
            <a:r>
              <a:rPr lang="de-DE" sz="1250" spc="-5" dirty="0">
                <a:cs typeface="Verdana"/>
              </a:rPr>
              <a:t>I</a:t>
            </a:r>
            <a:r>
              <a:rPr sz="1250" spc="-5" dirty="0">
                <a:cs typeface="Verdana"/>
              </a:rPr>
              <a:t>f</a:t>
            </a:r>
            <a:r>
              <a:rPr sz="1250" spc="-110" dirty="0">
                <a:cs typeface="Verdana"/>
              </a:rPr>
              <a:t> </a:t>
            </a:r>
            <a:r>
              <a:rPr sz="1250" spc="50" dirty="0">
                <a:cs typeface="Verdana"/>
              </a:rPr>
              <a:t>n</a:t>
            </a:r>
            <a:r>
              <a:rPr sz="1250" spc="25" dirty="0">
                <a:cs typeface="Verdana"/>
              </a:rPr>
              <a:t>o</a:t>
            </a:r>
            <a:r>
              <a:rPr sz="1250" spc="-110" dirty="0">
                <a:cs typeface="Verdana"/>
              </a:rPr>
              <a:t> </a:t>
            </a:r>
            <a:r>
              <a:rPr sz="1250" spc="-25" dirty="0">
                <a:cs typeface="Verdana"/>
              </a:rPr>
              <a:t>r</a:t>
            </a:r>
            <a:r>
              <a:rPr sz="1250" spc="10" dirty="0">
                <a:cs typeface="Verdana"/>
              </a:rPr>
              <a:t>e</a:t>
            </a:r>
            <a:r>
              <a:rPr sz="1250" dirty="0">
                <a:cs typeface="Verdana"/>
              </a:rPr>
              <a:t>l</a:t>
            </a:r>
            <a:r>
              <a:rPr sz="1250" spc="-10" dirty="0">
                <a:cs typeface="Verdana"/>
              </a:rPr>
              <a:t>a</a:t>
            </a:r>
            <a:r>
              <a:rPr sz="1250" spc="20" dirty="0">
                <a:cs typeface="Verdana"/>
              </a:rPr>
              <a:t>t</a:t>
            </a:r>
            <a:r>
              <a:rPr sz="1250" dirty="0">
                <a:cs typeface="Verdana"/>
              </a:rPr>
              <a:t>i</a:t>
            </a:r>
            <a:r>
              <a:rPr sz="1250" spc="25" dirty="0">
                <a:cs typeface="Verdana"/>
              </a:rPr>
              <a:t>o</a:t>
            </a:r>
            <a:r>
              <a:rPr sz="1250" spc="50" dirty="0">
                <a:cs typeface="Verdana"/>
              </a:rPr>
              <a:t>n</a:t>
            </a:r>
            <a:r>
              <a:rPr sz="1250" spc="-30" dirty="0">
                <a:cs typeface="Verdana"/>
              </a:rPr>
              <a:t>s</a:t>
            </a:r>
            <a:r>
              <a:rPr sz="1250" spc="50" dirty="0">
                <a:cs typeface="Verdana"/>
              </a:rPr>
              <a:t>h</a:t>
            </a:r>
            <a:r>
              <a:rPr sz="1250" dirty="0">
                <a:cs typeface="Verdana"/>
              </a:rPr>
              <a:t>i</a:t>
            </a:r>
            <a:r>
              <a:rPr sz="1250" spc="65" dirty="0">
                <a:cs typeface="Verdana"/>
              </a:rPr>
              <a:t>p</a:t>
            </a:r>
            <a:r>
              <a:rPr sz="1250" spc="-110" dirty="0">
                <a:cs typeface="Verdana"/>
              </a:rPr>
              <a:t> </a:t>
            </a:r>
            <a:r>
              <a:rPr sz="1250" spc="10" dirty="0">
                <a:cs typeface="Verdana"/>
              </a:rPr>
              <a:t>e</a:t>
            </a:r>
            <a:r>
              <a:rPr sz="1250" spc="-60" dirty="0">
                <a:cs typeface="Verdana"/>
              </a:rPr>
              <a:t>x</a:t>
            </a:r>
            <a:r>
              <a:rPr sz="1250" dirty="0">
                <a:cs typeface="Verdana"/>
              </a:rPr>
              <a:t>i</a:t>
            </a:r>
            <a:r>
              <a:rPr sz="1250" spc="-30" dirty="0">
                <a:cs typeface="Verdana"/>
              </a:rPr>
              <a:t>s</a:t>
            </a:r>
            <a:r>
              <a:rPr sz="1250" spc="20" dirty="0">
                <a:cs typeface="Verdana"/>
              </a:rPr>
              <a:t>t</a:t>
            </a:r>
            <a:r>
              <a:rPr sz="1250" spc="-30" dirty="0">
                <a:cs typeface="Verdana"/>
              </a:rPr>
              <a:t>s</a:t>
            </a:r>
            <a:r>
              <a:rPr sz="1250" spc="-110" dirty="0">
                <a:cs typeface="Verdana"/>
              </a:rPr>
              <a:t> </a:t>
            </a:r>
            <a:r>
              <a:rPr sz="1250" spc="-50" dirty="0">
                <a:cs typeface="Verdana"/>
              </a:rPr>
              <a:t>y</a:t>
            </a:r>
            <a:r>
              <a:rPr sz="1250" spc="10" dirty="0">
                <a:cs typeface="Verdana"/>
              </a:rPr>
              <a:t>e</a:t>
            </a:r>
            <a:r>
              <a:rPr sz="1250" spc="20" dirty="0">
                <a:cs typeface="Verdana"/>
              </a:rPr>
              <a:t>t</a:t>
            </a:r>
            <a:endParaRPr sz="1250" dirty="0">
              <a:cs typeface="Verdana"/>
            </a:endParaRPr>
          </a:p>
          <a:p>
            <a:pPr marL="12700" marR="5080">
              <a:lnSpc>
                <a:spcPct val="113700"/>
              </a:lnSpc>
              <a:defRPr/>
            </a:pPr>
            <a:r>
              <a:rPr lang="de-DE" sz="1250" spc="20" dirty="0">
                <a:cs typeface="Verdana"/>
              </a:rPr>
              <a:t>Ap</a:t>
            </a:r>
            <a:r>
              <a:rPr sz="1250" spc="20" dirty="0" err="1">
                <a:cs typeface="Verdana"/>
              </a:rPr>
              <a:t>proach</a:t>
            </a:r>
            <a:r>
              <a:rPr sz="1250" spc="-110" dirty="0">
                <a:cs typeface="Verdana"/>
              </a:rPr>
              <a:t> </a:t>
            </a:r>
            <a:r>
              <a:rPr sz="1250" spc="20" dirty="0">
                <a:cs typeface="Verdana"/>
              </a:rPr>
              <a:t>contact</a:t>
            </a:r>
            <a:r>
              <a:rPr sz="1250" spc="-110" dirty="0">
                <a:cs typeface="Verdana"/>
              </a:rPr>
              <a:t> </a:t>
            </a:r>
            <a:r>
              <a:rPr sz="1250" spc="10" dirty="0">
                <a:cs typeface="Verdana"/>
              </a:rPr>
              <a:t>points</a:t>
            </a:r>
            <a:r>
              <a:rPr sz="1250" spc="-105" dirty="0">
                <a:cs typeface="Verdana"/>
              </a:rPr>
              <a:t> </a:t>
            </a:r>
            <a:r>
              <a:rPr sz="1250" spc="-35" dirty="0">
                <a:cs typeface="Verdana"/>
              </a:rPr>
              <a:t>via</a:t>
            </a:r>
            <a:r>
              <a:rPr sz="1250" spc="-110" dirty="0">
                <a:cs typeface="Verdana"/>
              </a:rPr>
              <a:t> </a:t>
            </a:r>
            <a:r>
              <a:rPr sz="1250" spc="-20" dirty="0">
                <a:cs typeface="Verdana"/>
              </a:rPr>
              <a:t>a</a:t>
            </a:r>
            <a:r>
              <a:rPr sz="1250" spc="-105" dirty="0">
                <a:cs typeface="Verdana"/>
              </a:rPr>
              <a:t> </a:t>
            </a:r>
            <a:r>
              <a:rPr sz="1250" spc="15" dirty="0">
                <a:cs typeface="Verdana"/>
              </a:rPr>
              <a:t>third</a:t>
            </a:r>
            <a:r>
              <a:rPr sz="1250" spc="-110" dirty="0">
                <a:cs typeface="Verdana"/>
              </a:rPr>
              <a:t> </a:t>
            </a:r>
            <a:r>
              <a:rPr sz="1250" spc="-10" dirty="0">
                <a:cs typeface="Verdana"/>
              </a:rPr>
              <a:t>party</a:t>
            </a:r>
            <a:r>
              <a:rPr sz="1250" spc="-105" dirty="0">
                <a:cs typeface="Verdana"/>
              </a:rPr>
              <a:t> </a:t>
            </a:r>
            <a:r>
              <a:rPr sz="1250" spc="-10" dirty="0">
                <a:cs typeface="Verdana"/>
              </a:rPr>
              <a:t>or</a:t>
            </a:r>
            <a:r>
              <a:rPr sz="1250" spc="-110" dirty="0">
                <a:cs typeface="Verdana"/>
              </a:rPr>
              <a:t> </a:t>
            </a:r>
            <a:r>
              <a:rPr sz="1250" spc="10" dirty="0">
                <a:cs typeface="Verdana"/>
              </a:rPr>
              <a:t>direct</a:t>
            </a:r>
            <a:r>
              <a:rPr lang="de-DE" sz="1250" spc="10" dirty="0">
                <a:cs typeface="Verdana"/>
              </a:rPr>
              <a:t>ly</a:t>
            </a:r>
            <a:r>
              <a:rPr sz="1250" spc="-105" dirty="0">
                <a:cs typeface="Verdana"/>
              </a:rPr>
              <a:t> </a:t>
            </a:r>
            <a:r>
              <a:rPr sz="1250" spc="-20" dirty="0">
                <a:cs typeface="Verdana"/>
              </a:rPr>
              <a:t>(focus</a:t>
            </a:r>
            <a:r>
              <a:rPr sz="1250" spc="-110" dirty="0">
                <a:cs typeface="Verdana"/>
              </a:rPr>
              <a:t> </a:t>
            </a:r>
            <a:r>
              <a:rPr sz="1250" spc="30" dirty="0">
                <a:cs typeface="Verdana"/>
              </a:rPr>
              <a:t>on</a:t>
            </a:r>
            <a:r>
              <a:rPr sz="1250" spc="-105" dirty="0">
                <a:cs typeface="Verdana"/>
              </a:rPr>
              <a:t> </a:t>
            </a:r>
            <a:r>
              <a:rPr sz="1250" dirty="0">
                <a:cs typeface="Verdana"/>
              </a:rPr>
              <a:t>project</a:t>
            </a:r>
            <a:r>
              <a:rPr sz="1250" spc="-110" dirty="0">
                <a:cs typeface="Verdana"/>
              </a:rPr>
              <a:t> </a:t>
            </a:r>
            <a:r>
              <a:rPr sz="1250" spc="-310" dirty="0">
                <a:cs typeface="Verdana"/>
              </a:rPr>
              <a:t>+</a:t>
            </a:r>
            <a:r>
              <a:rPr sz="1250" spc="-229" dirty="0">
                <a:cs typeface="Verdana"/>
              </a:rPr>
              <a:t> </a:t>
            </a:r>
            <a:r>
              <a:rPr lang="de-DE" sz="1250" spc="-229" dirty="0">
                <a:cs typeface="Verdana"/>
              </a:rPr>
              <a:t> </a:t>
            </a:r>
            <a:r>
              <a:rPr lang="hr-HR" sz="1250" spc="-229" dirty="0">
                <a:cs typeface="Verdana"/>
              </a:rPr>
              <a:t>   </a:t>
            </a:r>
            <a:r>
              <a:rPr sz="1250" spc="40" dirty="0">
                <a:cs typeface="Verdana"/>
              </a:rPr>
              <a:t>own</a:t>
            </a:r>
            <a:r>
              <a:rPr sz="1250" spc="-110" dirty="0">
                <a:cs typeface="Verdana"/>
              </a:rPr>
              <a:t> </a:t>
            </a:r>
            <a:r>
              <a:rPr sz="1250" spc="-30" dirty="0">
                <a:cs typeface="Verdana"/>
              </a:rPr>
              <a:t>strengths),</a:t>
            </a:r>
            <a:r>
              <a:rPr sz="1250" spc="-105" dirty="0">
                <a:cs typeface="Verdana"/>
              </a:rPr>
              <a:t> </a:t>
            </a:r>
            <a:r>
              <a:rPr sz="1250" spc="15" dirty="0">
                <a:cs typeface="Verdana"/>
              </a:rPr>
              <a:t>cooperation</a:t>
            </a:r>
            <a:r>
              <a:rPr sz="1250" spc="-110" dirty="0">
                <a:cs typeface="Verdana"/>
              </a:rPr>
              <a:t> </a:t>
            </a:r>
            <a:r>
              <a:rPr sz="1250" dirty="0">
                <a:cs typeface="Verdana"/>
              </a:rPr>
              <a:t>partner</a:t>
            </a:r>
            <a:r>
              <a:rPr sz="1250" spc="-105" dirty="0">
                <a:cs typeface="Verdana"/>
              </a:rPr>
              <a:t> </a:t>
            </a:r>
            <a:r>
              <a:rPr sz="1250" spc="25" dirty="0">
                <a:cs typeface="Verdana"/>
              </a:rPr>
              <a:t>must</a:t>
            </a:r>
            <a:r>
              <a:rPr sz="1250" spc="-110" dirty="0">
                <a:cs typeface="Verdana"/>
              </a:rPr>
              <a:t> </a:t>
            </a:r>
            <a:r>
              <a:rPr sz="1250" spc="30" dirty="0">
                <a:cs typeface="Verdana"/>
              </a:rPr>
              <a:t>be </a:t>
            </a:r>
            <a:r>
              <a:rPr sz="1250" spc="-425" dirty="0">
                <a:cs typeface="Verdana"/>
              </a:rPr>
              <a:t> </a:t>
            </a:r>
            <a:r>
              <a:rPr sz="1250" spc="20" dirty="0">
                <a:cs typeface="Verdana"/>
              </a:rPr>
              <a:t>convinced the </a:t>
            </a:r>
            <a:r>
              <a:rPr sz="1250" spc="15" dirty="0">
                <a:cs typeface="Verdana"/>
              </a:rPr>
              <a:t>cooperation </a:t>
            </a:r>
            <a:r>
              <a:rPr sz="1250" spc="-30" dirty="0">
                <a:cs typeface="Verdana"/>
              </a:rPr>
              <a:t>is </a:t>
            </a:r>
            <a:r>
              <a:rPr sz="1250" spc="10" dirty="0">
                <a:cs typeface="Verdana"/>
              </a:rPr>
              <a:t>beneficial </a:t>
            </a:r>
            <a:r>
              <a:rPr sz="1250" spc="-15" dirty="0">
                <a:cs typeface="Verdana"/>
              </a:rPr>
              <a:t>for </a:t>
            </a:r>
            <a:r>
              <a:rPr sz="1250" spc="35" dirty="0">
                <a:cs typeface="Verdana"/>
              </a:rPr>
              <a:t>both </a:t>
            </a:r>
            <a:r>
              <a:rPr sz="1250" spc="-40" dirty="0">
                <a:cs typeface="Verdana"/>
              </a:rPr>
              <a:t>sides. </a:t>
            </a:r>
            <a:r>
              <a:rPr sz="1250" spc="20" dirty="0">
                <a:cs typeface="Verdana"/>
              </a:rPr>
              <a:t>Keep </a:t>
            </a:r>
            <a:r>
              <a:rPr sz="1250" spc="15" dirty="0">
                <a:cs typeface="Verdana"/>
              </a:rPr>
              <a:t>in </a:t>
            </a:r>
            <a:r>
              <a:rPr sz="1250" dirty="0">
                <a:cs typeface="Verdana"/>
              </a:rPr>
              <a:t>regular </a:t>
            </a:r>
            <a:r>
              <a:rPr sz="1250" spc="20" dirty="0">
                <a:cs typeface="Verdana"/>
              </a:rPr>
              <a:t>contact </a:t>
            </a:r>
            <a:r>
              <a:rPr sz="1250" spc="30" dirty="0">
                <a:cs typeface="Verdana"/>
              </a:rPr>
              <a:t>and </a:t>
            </a:r>
            <a:r>
              <a:rPr sz="1250" spc="15" dirty="0">
                <a:cs typeface="Verdana"/>
              </a:rPr>
              <a:t>inform </a:t>
            </a:r>
            <a:r>
              <a:rPr sz="1250" spc="20" dirty="0">
                <a:cs typeface="Verdana"/>
              </a:rPr>
              <a:t>about </a:t>
            </a:r>
            <a:r>
              <a:rPr sz="1250" spc="10" dirty="0">
                <a:cs typeface="Verdana"/>
              </a:rPr>
              <a:t>current</a:t>
            </a:r>
            <a:r>
              <a:rPr sz="1250" spc="15" dirty="0">
                <a:cs typeface="Verdana"/>
              </a:rPr>
              <a:t> </a:t>
            </a:r>
            <a:r>
              <a:rPr sz="1250" dirty="0">
                <a:cs typeface="Verdana"/>
              </a:rPr>
              <a:t>developments.</a:t>
            </a:r>
            <a:endParaRPr dirty="0"/>
          </a:p>
          <a:p>
            <a:pPr>
              <a:lnSpc>
                <a:spcPct val="100000"/>
              </a:lnSpc>
              <a:spcBef>
                <a:spcPts val="25"/>
              </a:spcBef>
              <a:defRPr/>
            </a:pPr>
            <a:endParaRPr sz="1550" dirty="0">
              <a:cs typeface="Verdana"/>
            </a:endParaRPr>
          </a:p>
          <a:p>
            <a:pPr marL="180975" indent="-168910">
              <a:lnSpc>
                <a:spcPct val="100000"/>
              </a:lnSpc>
              <a:buAutoNum type="arabicPeriod" startAt="2"/>
              <a:tabLst>
                <a:tab pos="181610" algn="l"/>
              </a:tabLst>
              <a:defRPr/>
            </a:pPr>
            <a:r>
              <a:rPr lang="de-DE" sz="1250" spc="-5" dirty="0">
                <a:cs typeface="Verdana"/>
              </a:rPr>
              <a:t>I</a:t>
            </a:r>
            <a:r>
              <a:rPr sz="1250" spc="-5" dirty="0">
                <a:cs typeface="Verdana"/>
              </a:rPr>
              <a:t>f</a:t>
            </a:r>
            <a:r>
              <a:rPr sz="1250" spc="-110" dirty="0">
                <a:cs typeface="Verdana"/>
              </a:rPr>
              <a:t> </a:t>
            </a:r>
            <a:r>
              <a:rPr sz="1250" spc="20" dirty="0">
                <a:cs typeface="Verdana"/>
              </a:rPr>
              <a:t>t</a:t>
            </a:r>
            <a:r>
              <a:rPr sz="1250" spc="50" dirty="0">
                <a:cs typeface="Verdana"/>
              </a:rPr>
              <a:t>h</a:t>
            </a:r>
            <a:r>
              <a:rPr sz="1250" spc="10" dirty="0">
                <a:cs typeface="Verdana"/>
              </a:rPr>
              <a:t>e</a:t>
            </a:r>
            <a:r>
              <a:rPr sz="1250" spc="-110" dirty="0">
                <a:cs typeface="Verdana"/>
              </a:rPr>
              <a:t> </a:t>
            </a:r>
            <a:r>
              <a:rPr sz="1250" spc="-25" dirty="0">
                <a:cs typeface="Verdana"/>
              </a:rPr>
              <a:t>r</a:t>
            </a:r>
            <a:r>
              <a:rPr sz="1250" spc="10" dirty="0">
                <a:cs typeface="Verdana"/>
              </a:rPr>
              <a:t>e</a:t>
            </a:r>
            <a:r>
              <a:rPr sz="1250" dirty="0">
                <a:cs typeface="Verdana"/>
              </a:rPr>
              <a:t>l</a:t>
            </a:r>
            <a:r>
              <a:rPr sz="1250" spc="-10" dirty="0">
                <a:cs typeface="Verdana"/>
              </a:rPr>
              <a:t>a</a:t>
            </a:r>
            <a:r>
              <a:rPr sz="1250" spc="20" dirty="0">
                <a:cs typeface="Verdana"/>
              </a:rPr>
              <a:t>t</a:t>
            </a:r>
            <a:r>
              <a:rPr sz="1250" dirty="0">
                <a:cs typeface="Verdana"/>
              </a:rPr>
              <a:t>i</a:t>
            </a:r>
            <a:r>
              <a:rPr sz="1250" spc="25" dirty="0">
                <a:cs typeface="Verdana"/>
              </a:rPr>
              <a:t>o</a:t>
            </a:r>
            <a:r>
              <a:rPr sz="1250" spc="50" dirty="0">
                <a:cs typeface="Verdana"/>
              </a:rPr>
              <a:t>n</a:t>
            </a:r>
            <a:r>
              <a:rPr sz="1250" spc="-30" dirty="0">
                <a:cs typeface="Verdana"/>
              </a:rPr>
              <a:t>s</a:t>
            </a:r>
            <a:r>
              <a:rPr sz="1250" spc="50" dirty="0">
                <a:cs typeface="Verdana"/>
              </a:rPr>
              <a:t>h</a:t>
            </a:r>
            <a:r>
              <a:rPr sz="1250" dirty="0">
                <a:cs typeface="Verdana"/>
              </a:rPr>
              <a:t>i</a:t>
            </a:r>
            <a:r>
              <a:rPr sz="1250" spc="65" dirty="0">
                <a:cs typeface="Verdana"/>
              </a:rPr>
              <a:t>p</a:t>
            </a:r>
            <a:r>
              <a:rPr sz="1250" spc="-110" dirty="0">
                <a:cs typeface="Verdana"/>
              </a:rPr>
              <a:t> </a:t>
            </a:r>
            <a:r>
              <a:rPr sz="1250" spc="-10" dirty="0">
                <a:cs typeface="Verdana"/>
              </a:rPr>
              <a:t>a</a:t>
            </a:r>
            <a:r>
              <a:rPr sz="1250" dirty="0">
                <a:cs typeface="Verdana"/>
              </a:rPr>
              <a:t>l</a:t>
            </a:r>
            <a:r>
              <a:rPr sz="1250" spc="-25" dirty="0">
                <a:cs typeface="Verdana"/>
              </a:rPr>
              <a:t>r</a:t>
            </a:r>
            <a:r>
              <a:rPr sz="1250" spc="10" dirty="0">
                <a:cs typeface="Verdana"/>
              </a:rPr>
              <a:t>e</a:t>
            </a:r>
            <a:r>
              <a:rPr sz="1250" spc="-10" dirty="0">
                <a:cs typeface="Verdana"/>
              </a:rPr>
              <a:t>a</a:t>
            </a:r>
            <a:r>
              <a:rPr sz="1250" spc="65" dirty="0">
                <a:cs typeface="Verdana"/>
              </a:rPr>
              <a:t>d</a:t>
            </a:r>
            <a:r>
              <a:rPr sz="1250" spc="-50" dirty="0">
                <a:cs typeface="Verdana"/>
              </a:rPr>
              <a:t>y</a:t>
            </a:r>
            <a:r>
              <a:rPr sz="1250" spc="-110" dirty="0">
                <a:cs typeface="Verdana"/>
              </a:rPr>
              <a:t> </a:t>
            </a:r>
            <a:r>
              <a:rPr sz="1250" spc="10" dirty="0">
                <a:cs typeface="Verdana"/>
              </a:rPr>
              <a:t>e</a:t>
            </a:r>
            <a:r>
              <a:rPr sz="1250" spc="-60" dirty="0">
                <a:cs typeface="Verdana"/>
              </a:rPr>
              <a:t>x</a:t>
            </a:r>
            <a:r>
              <a:rPr sz="1250" dirty="0">
                <a:cs typeface="Verdana"/>
              </a:rPr>
              <a:t>i</a:t>
            </a:r>
            <a:r>
              <a:rPr sz="1250" spc="-30" dirty="0">
                <a:cs typeface="Verdana"/>
              </a:rPr>
              <a:t>s</a:t>
            </a:r>
            <a:r>
              <a:rPr sz="1250" spc="20" dirty="0">
                <a:cs typeface="Verdana"/>
              </a:rPr>
              <a:t>t</a:t>
            </a:r>
            <a:r>
              <a:rPr sz="1250" spc="-30" dirty="0">
                <a:cs typeface="Verdana"/>
              </a:rPr>
              <a:t>s</a:t>
            </a:r>
            <a:endParaRPr sz="1250" dirty="0">
              <a:cs typeface="Verdana"/>
            </a:endParaRPr>
          </a:p>
          <a:p>
            <a:pPr marL="12700">
              <a:lnSpc>
                <a:spcPct val="100000"/>
              </a:lnSpc>
              <a:spcBef>
                <a:spcPts val="204"/>
              </a:spcBef>
              <a:defRPr/>
            </a:pPr>
            <a:r>
              <a:rPr sz="1250" spc="15" dirty="0">
                <a:cs typeface="Verdana"/>
              </a:rPr>
              <a:t>Provide</a:t>
            </a:r>
            <a:r>
              <a:rPr sz="1250" spc="-114" dirty="0">
                <a:cs typeface="Verdana"/>
              </a:rPr>
              <a:t> </a:t>
            </a:r>
            <a:r>
              <a:rPr sz="1250" dirty="0">
                <a:cs typeface="Verdana"/>
              </a:rPr>
              <a:t>up-to-date</a:t>
            </a:r>
            <a:r>
              <a:rPr sz="1250" spc="-114" dirty="0">
                <a:cs typeface="Verdana"/>
              </a:rPr>
              <a:t> </a:t>
            </a:r>
            <a:r>
              <a:rPr sz="1250" spc="-5" dirty="0">
                <a:cs typeface="Verdana"/>
              </a:rPr>
              <a:t>information.</a:t>
            </a:r>
            <a:r>
              <a:rPr sz="1250" spc="-110" dirty="0">
                <a:cs typeface="Verdana"/>
              </a:rPr>
              <a:t> </a:t>
            </a:r>
            <a:r>
              <a:rPr sz="1250" spc="20" dirty="0">
                <a:cs typeface="Verdana"/>
              </a:rPr>
              <a:t>Exchange</a:t>
            </a:r>
            <a:r>
              <a:rPr sz="1250" spc="-114" dirty="0">
                <a:cs typeface="Verdana"/>
              </a:rPr>
              <a:t> </a:t>
            </a:r>
            <a:r>
              <a:rPr sz="1250" spc="15" dirty="0">
                <a:cs typeface="Verdana"/>
              </a:rPr>
              <a:t>in</a:t>
            </a:r>
            <a:r>
              <a:rPr sz="1250" spc="-114" dirty="0">
                <a:cs typeface="Verdana"/>
              </a:rPr>
              <a:t> </a:t>
            </a:r>
            <a:r>
              <a:rPr sz="1250" spc="15" dirty="0">
                <a:cs typeface="Verdana"/>
              </a:rPr>
              <a:t>network</a:t>
            </a:r>
            <a:r>
              <a:rPr sz="1250" spc="-110" dirty="0">
                <a:cs typeface="Verdana"/>
              </a:rPr>
              <a:t> </a:t>
            </a:r>
            <a:r>
              <a:rPr sz="1250" spc="20" dirty="0">
                <a:cs typeface="Verdana"/>
              </a:rPr>
              <a:t>meetings</a:t>
            </a:r>
            <a:r>
              <a:rPr sz="1250" spc="-114" dirty="0">
                <a:cs typeface="Verdana"/>
              </a:rPr>
              <a:t> </a:t>
            </a:r>
            <a:r>
              <a:rPr sz="1250" dirty="0">
                <a:cs typeface="Verdana"/>
              </a:rPr>
              <a:t>(working</a:t>
            </a:r>
            <a:r>
              <a:rPr sz="1250" spc="-114" dirty="0">
                <a:cs typeface="Verdana"/>
              </a:rPr>
              <a:t> </a:t>
            </a:r>
            <a:r>
              <a:rPr sz="1250" spc="-10" dirty="0">
                <a:cs typeface="Verdana"/>
              </a:rPr>
              <a:t>groups)</a:t>
            </a:r>
            <a:endParaRPr sz="1250" dirty="0">
              <a:cs typeface="Verdana"/>
            </a:endParaRPr>
          </a:p>
          <a:p>
            <a:pPr>
              <a:lnSpc>
                <a:spcPct val="100000"/>
              </a:lnSpc>
              <a:spcBef>
                <a:spcPts val="25"/>
              </a:spcBef>
              <a:defRPr/>
            </a:pPr>
            <a:endParaRPr sz="1550" dirty="0">
              <a:cs typeface="Verdana"/>
            </a:endParaRPr>
          </a:p>
          <a:p>
            <a:pPr marL="180340" indent="-168275">
              <a:lnSpc>
                <a:spcPct val="100000"/>
              </a:lnSpc>
              <a:buAutoNum type="arabicPeriod" startAt="3"/>
              <a:tabLst>
                <a:tab pos="180975" algn="l"/>
              </a:tabLst>
              <a:defRPr/>
            </a:pPr>
            <a:r>
              <a:rPr lang="de-DE" sz="1250" spc="65" dirty="0">
                <a:cs typeface="Verdana"/>
              </a:rPr>
              <a:t>P</a:t>
            </a:r>
            <a:r>
              <a:rPr sz="1250" spc="10" dirty="0" err="1">
                <a:cs typeface="Verdana"/>
              </a:rPr>
              <a:t>e</a:t>
            </a:r>
            <a:r>
              <a:rPr sz="1250" spc="25" dirty="0" err="1">
                <a:cs typeface="Verdana"/>
              </a:rPr>
              <a:t>o</a:t>
            </a:r>
            <a:r>
              <a:rPr sz="1250" spc="65" dirty="0" err="1">
                <a:cs typeface="Verdana"/>
              </a:rPr>
              <a:t>p</a:t>
            </a:r>
            <a:r>
              <a:rPr sz="1250" dirty="0" err="1">
                <a:cs typeface="Verdana"/>
              </a:rPr>
              <a:t>l</a:t>
            </a:r>
            <a:r>
              <a:rPr sz="1250" spc="10" dirty="0" err="1">
                <a:cs typeface="Verdana"/>
              </a:rPr>
              <a:t>e</a:t>
            </a:r>
            <a:r>
              <a:rPr sz="1250" spc="-110" dirty="0">
                <a:cs typeface="Verdana"/>
              </a:rPr>
              <a:t> </a:t>
            </a:r>
            <a:r>
              <a:rPr sz="1250" spc="90" dirty="0">
                <a:cs typeface="Verdana"/>
              </a:rPr>
              <a:t>w</a:t>
            </a:r>
            <a:r>
              <a:rPr sz="1250" dirty="0">
                <a:cs typeface="Verdana"/>
              </a:rPr>
              <a:t>i</a:t>
            </a:r>
            <a:r>
              <a:rPr sz="1250" spc="20" dirty="0">
                <a:cs typeface="Verdana"/>
              </a:rPr>
              <a:t>t</a:t>
            </a:r>
            <a:r>
              <a:rPr sz="1250" spc="50" dirty="0">
                <a:cs typeface="Verdana"/>
              </a:rPr>
              <a:t>h</a:t>
            </a:r>
            <a:r>
              <a:rPr sz="1250" spc="-110" dirty="0">
                <a:cs typeface="Verdana"/>
              </a:rPr>
              <a:t> </a:t>
            </a:r>
            <a:r>
              <a:rPr sz="1250" spc="90" dirty="0">
                <a:cs typeface="Verdana"/>
              </a:rPr>
              <a:t>w</a:t>
            </a:r>
            <a:r>
              <a:rPr sz="1250" spc="50" dirty="0">
                <a:cs typeface="Verdana"/>
              </a:rPr>
              <a:t>h</a:t>
            </a:r>
            <a:r>
              <a:rPr sz="1250" spc="25" dirty="0">
                <a:cs typeface="Verdana"/>
              </a:rPr>
              <a:t>o</a:t>
            </a:r>
            <a:r>
              <a:rPr sz="1250" spc="95" dirty="0">
                <a:cs typeface="Verdana"/>
              </a:rPr>
              <a:t>m</a:t>
            </a:r>
            <a:r>
              <a:rPr sz="1250" spc="-110" dirty="0">
                <a:cs typeface="Verdana"/>
              </a:rPr>
              <a:t> </a:t>
            </a:r>
            <a:r>
              <a:rPr sz="1250" spc="25" dirty="0">
                <a:cs typeface="Verdana"/>
              </a:rPr>
              <a:t>o</a:t>
            </a:r>
            <a:r>
              <a:rPr sz="1250" spc="50" dirty="0">
                <a:cs typeface="Verdana"/>
              </a:rPr>
              <a:t>n</a:t>
            </a:r>
            <a:r>
              <a:rPr sz="1250" spc="10" dirty="0">
                <a:cs typeface="Verdana"/>
              </a:rPr>
              <a:t>e</a:t>
            </a:r>
            <a:r>
              <a:rPr sz="1250" spc="-110" dirty="0">
                <a:cs typeface="Verdana"/>
              </a:rPr>
              <a:t> </a:t>
            </a:r>
            <a:r>
              <a:rPr sz="1250" spc="-10" dirty="0">
                <a:cs typeface="Verdana"/>
              </a:rPr>
              <a:t>a</a:t>
            </a:r>
            <a:r>
              <a:rPr sz="1250" dirty="0">
                <a:cs typeface="Verdana"/>
              </a:rPr>
              <a:t>l</a:t>
            </a:r>
            <a:r>
              <a:rPr sz="1250" spc="-25" dirty="0">
                <a:cs typeface="Verdana"/>
              </a:rPr>
              <a:t>r</a:t>
            </a:r>
            <a:r>
              <a:rPr sz="1250" spc="10" dirty="0">
                <a:cs typeface="Verdana"/>
              </a:rPr>
              <a:t>e</a:t>
            </a:r>
            <a:r>
              <a:rPr sz="1250" spc="-10" dirty="0">
                <a:cs typeface="Verdana"/>
              </a:rPr>
              <a:t>a</a:t>
            </a:r>
            <a:r>
              <a:rPr sz="1250" spc="65" dirty="0">
                <a:cs typeface="Verdana"/>
              </a:rPr>
              <a:t>d</a:t>
            </a:r>
            <a:r>
              <a:rPr sz="1250" spc="-50" dirty="0">
                <a:cs typeface="Verdana"/>
              </a:rPr>
              <a:t>y</a:t>
            </a:r>
            <a:r>
              <a:rPr sz="1250" spc="-110" dirty="0">
                <a:cs typeface="Verdana"/>
              </a:rPr>
              <a:t> </a:t>
            </a:r>
            <a:r>
              <a:rPr sz="1250" spc="55" dirty="0">
                <a:cs typeface="Verdana"/>
              </a:rPr>
              <a:t>c</a:t>
            </a:r>
            <a:r>
              <a:rPr sz="1250" spc="25" dirty="0">
                <a:cs typeface="Verdana"/>
              </a:rPr>
              <a:t>oo</a:t>
            </a:r>
            <a:r>
              <a:rPr sz="1250" spc="65" dirty="0">
                <a:cs typeface="Verdana"/>
              </a:rPr>
              <a:t>p</a:t>
            </a:r>
            <a:r>
              <a:rPr sz="1250" spc="10" dirty="0">
                <a:cs typeface="Verdana"/>
              </a:rPr>
              <a:t>e</a:t>
            </a:r>
            <a:r>
              <a:rPr sz="1250" spc="-25" dirty="0">
                <a:cs typeface="Verdana"/>
              </a:rPr>
              <a:t>r</a:t>
            </a:r>
            <a:r>
              <a:rPr sz="1250" spc="-10" dirty="0">
                <a:cs typeface="Verdana"/>
              </a:rPr>
              <a:t>a</a:t>
            </a:r>
            <a:r>
              <a:rPr sz="1250" spc="20" dirty="0">
                <a:cs typeface="Verdana"/>
              </a:rPr>
              <a:t>t</a:t>
            </a:r>
            <a:r>
              <a:rPr sz="1250" spc="10" dirty="0">
                <a:cs typeface="Verdana"/>
              </a:rPr>
              <a:t>e</a:t>
            </a:r>
            <a:r>
              <a:rPr sz="1250" spc="-30" dirty="0">
                <a:cs typeface="Verdana"/>
              </a:rPr>
              <a:t>s</a:t>
            </a:r>
            <a:endParaRPr sz="1250" dirty="0">
              <a:cs typeface="Verdana"/>
            </a:endParaRPr>
          </a:p>
          <a:p>
            <a:pPr marL="12700" marR="2893695">
              <a:lnSpc>
                <a:spcPct val="113700"/>
              </a:lnSpc>
              <a:defRPr/>
            </a:pPr>
            <a:r>
              <a:rPr lang="de-DE" sz="1250" spc="10" dirty="0">
                <a:cs typeface="Verdana"/>
              </a:rPr>
              <a:t>C</a:t>
            </a:r>
            <a:r>
              <a:rPr sz="1250" spc="10" dirty="0" err="1">
                <a:cs typeface="Verdana"/>
              </a:rPr>
              <a:t>ontacts</a:t>
            </a:r>
            <a:r>
              <a:rPr sz="1250" spc="-110" dirty="0">
                <a:cs typeface="Verdana"/>
              </a:rPr>
              <a:t> </a:t>
            </a:r>
            <a:r>
              <a:rPr lang="de-DE" sz="1250" spc="-15" dirty="0">
                <a:cs typeface="Verdana"/>
              </a:rPr>
              <a:t>are always important </a:t>
            </a:r>
            <a:r>
              <a:rPr sz="1250" spc="-35" dirty="0">
                <a:cs typeface="Verdana"/>
              </a:rPr>
              <a:t>as</a:t>
            </a:r>
            <a:r>
              <a:rPr sz="1250" spc="-110" dirty="0">
                <a:cs typeface="Verdana"/>
              </a:rPr>
              <a:t> </a:t>
            </a:r>
            <a:r>
              <a:rPr sz="1250" spc="-20" dirty="0">
                <a:cs typeface="Verdana"/>
              </a:rPr>
              <a:t>a</a:t>
            </a:r>
            <a:r>
              <a:rPr sz="1250" spc="-110" dirty="0">
                <a:cs typeface="Verdana"/>
              </a:rPr>
              <a:t> </a:t>
            </a:r>
            <a:r>
              <a:rPr sz="1250" dirty="0">
                <a:cs typeface="Verdana"/>
              </a:rPr>
              <a:t>reference</a:t>
            </a:r>
            <a:r>
              <a:rPr sz="1250" spc="-110" dirty="0">
                <a:cs typeface="Verdana"/>
              </a:rPr>
              <a:t> </a:t>
            </a:r>
            <a:r>
              <a:rPr sz="1250" spc="10" dirty="0">
                <a:cs typeface="Verdana"/>
              </a:rPr>
              <a:t>to</a:t>
            </a:r>
            <a:r>
              <a:rPr sz="1250" spc="-110" dirty="0">
                <a:cs typeface="Verdana"/>
              </a:rPr>
              <a:t> </a:t>
            </a:r>
            <a:r>
              <a:rPr sz="1250" spc="25" dirty="0">
                <a:cs typeface="Verdana"/>
              </a:rPr>
              <a:t>get</a:t>
            </a:r>
            <a:r>
              <a:rPr sz="1250" spc="-110" dirty="0">
                <a:cs typeface="Verdana"/>
              </a:rPr>
              <a:t> </a:t>
            </a:r>
            <a:r>
              <a:rPr sz="1250" spc="10" dirty="0">
                <a:cs typeface="Verdana"/>
              </a:rPr>
              <a:t>to</a:t>
            </a:r>
            <a:r>
              <a:rPr sz="1250" spc="-110" dirty="0">
                <a:cs typeface="Verdana"/>
              </a:rPr>
              <a:t> </a:t>
            </a:r>
            <a:r>
              <a:rPr sz="1250" spc="35" dirty="0">
                <a:cs typeface="Verdana"/>
              </a:rPr>
              <a:t>know</a:t>
            </a:r>
            <a:r>
              <a:rPr sz="1250" spc="-110" dirty="0">
                <a:cs typeface="Verdana"/>
              </a:rPr>
              <a:t> </a:t>
            </a:r>
            <a:r>
              <a:rPr sz="1250" spc="5" dirty="0">
                <a:cs typeface="Verdana"/>
              </a:rPr>
              <a:t>other</a:t>
            </a:r>
            <a:r>
              <a:rPr sz="1250" spc="-110" dirty="0">
                <a:cs typeface="Verdana"/>
              </a:rPr>
              <a:t> </a:t>
            </a:r>
            <a:r>
              <a:rPr sz="1250" spc="20" dirty="0">
                <a:cs typeface="Verdana"/>
              </a:rPr>
              <a:t>important</a:t>
            </a:r>
            <a:r>
              <a:rPr sz="1250" spc="-110" dirty="0">
                <a:cs typeface="Verdana"/>
              </a:rPr>
              <a:t> </a:t>
            </a:r>
            <a:r>
              <a:rPr sz="1250" spc="20" dirty="0">
                <a:cs typeface="Verdana"/>
              </a:rPr>
              <a:t>people</a:t>
            </a:r>
            <a:r>
              <a:rPr lang="de-DE" sz="1250" spc="20" dirty="0">
                <a:cs typeface="Verdana"/>
              </a:rPr>
              <a:t>. </a:t>
            </a:r>
            <a:r>
              <a:rPr sz="1250" spc="20" dirty="0">
                <a:cs typeface="Verdana"/>
              </a:rPr>
              <a:t>Maintain</a:t>
            </a:r>
            <a:r>
              <a:rPr sz="1250" spc="-120" dirty="0">
                <a:cs typeface="Verdana"/>
              </a:rPr>
              <a:t> </a:t>
            </a:r>
            <a:r>
              <a:rPr sz="1250" spc="20" dirty="0">
                <a:cs typeface="Verdana"/>
              </a:rPr>
              <a:t>contact</a:t>
            </a:r>
            <a:r>
              <a:rPr sz="1250" spc="-114" dirty="0">
                <a:cs typeface="Verdana"/>
              </a:rPr>
              <a:t> </a:t>
            </a:r>
            <a:r>
              <a:rPr sz="1250" spc="-10" dirty="0">
                <a:cs typeface="Verdana"/>
              </a:rPr>
              <a:t>regularly</a:t>
            </a:r>
            <a:endParaRPr sz="1250" dirty="0">
              <a:cs typeface="Verdana"/>
            </a:endParaRPr>
          </a:p>
        </p:txBody>
      </p:sp>
      <p:sp>
        <p:nvSpPr>
          <p:cNvPr id="8" name="object 8"/>
          <p:cNvSpPr txBox="1"/>
          <p:nvPr/>
        </p:nvSpPr>
        <p:spPr bwMode="auto">
          <a:xfrm>
            <a:off x="6839075" y="5918489"/>
            <a:ext cx="1612650" cy="1434367"/>
          </a:xfrm>
          <a:prstGeom prst="rect">
            <a:avLst/>
          </a:prstGeom>
        </p:spPr>
        <p:txBody>
          <a:bodyPr vert="horz" wrap="square" lIns="0" tIns="23495" rIns="0" bIns="0" rtlCol="0">
            <a:spAutoFit/>
          </a:bodyPr>
          <a:lstStyle/>
          <a:p>
            <a:pPr marL="12700">
              <a:lnSpc>
                <a:spcPct val="100000"/>
              </a:lnSpc>
              <a:spcBef>
                <a:spcPts val="185"/>
              </a:spcBef>
              <a:defRPr/>
            </a:pPr>
            <a:r>
              <a:rPr sz="900" spc="-5">
                <a:cs typeface="Verdana"/>
              </a:rPr>
              <a:t>Source:</a:t>
            </a:r>
            <a:r>
              <a:rPr sz="900" spc="-20">
                <a:cs typeface="Verdana"/>
              </a:rPr>
              <a:t> </a:t>
            </a:r>
            <a:r>
              <a:rPr sz="900" spc="10">
                <a:cs typeface="Verdana"/>
              </a:rPr>
              <a:t>Strategische</a:t>
            </a:r>
            <a:r>
              <a:rPr sz="900" spc="-20">
                <a:cs typeface="Verdana"/>
              </a:rPr>
              <a:t> </a:t>
            </a:r>
            <a:r>
              <a:rPr sz="900" spc="30">
                <a:cs typeface="Verdana"/>
              </a:rPr>
              <a:t>Planung</a:t>
            </a:r>
            <a:r>
              <a:rPr sz="900" spc="-20">
                <a:cs typeface="Verdana"/>
              </a:rPr>
              <a:t> </a:t>
            </a:r>
            <a:r>
              <a:rPr sz="900" spc="15">
                <a:cs typeface="Verdana"/>
              </a:rPr>
              <a:t>erfolgreicher</a:t>
            </a:r>
            <a:r>
              <a:rPr sz="900" spc="-15">
                <a:cs typeface="Verdana"/>
              </a:rPr>
              <a:t> </a:t>
            </a:r>
            <a:r>
              <a:rPr sz="900" spc="15">
                <a:cs typeface="Verdana"/>
              </a:rPr>
              <a:t>Netzwerkarbeit-</a:t>
            </a:r>
            <a:r>
              <a:rPr sz="900" spc="-20">
                <a:cs typeface="Verdana"/>
              </a:rPr>
              <a:t> </a:t>
            </a:r>
            <a:r>
              <a:rPr sz="900" spc="20">
                <a:cs typeface="Verdana"/>
              </a:rPr>
              <a:t>Ein</a:t>
            </a:r>
            <a:r>
              <a:rPr sz="900" spc="-20">
                <a:cs typeface="Verdana"/>
              </a:rPr>
              <a:t> </a:t>
            </a:r>
            <a:r>
              <a:rPr sz="900" spc="15">
                <a:cs typeface="Verdana"/>
              </a:rPr>
              <a:t>Leitfaden</a:t>
            </a:r>
            <a:r>
              <a:rPr sz="900" spc="-15">
                <a:cs typeface="Verdana"/>
              </a:rPr>
              <a:t> </a:t>
            </a:r>
            <a:r>
              <a:rPr sz="900" spc="10">
                <a:cs typeface="Verdana"/>
              </a:rPr>
              <a:t>für</a:t>
            </a:r>
            <a:r>
              <a:rPr sz="900" spc="-20">
                <a:cs typeface="Verdana"/>
              </a:rPr>
              <a:t> </a:t>
            </a:r>
            <a:r>
              <a:rPr sz="900" spc="15">
                <a:cs typeface="Verdana"/>
              </a:rPr>
              <a:t>Migrantenorganisationen,</a:t>
            </a:r>
            <a:endParaRPr sz="900">
              <a:cs typeface="Verdana"/>
            </a:endParaRPr>
          </a:p>
          <a:p>
            <a:pPr marL="12700">
              <a:lnSpc>
                <a:spcPct val="100000"/>
              </a:lnSpc>
              <a:spcBef>
                <a:spcPts val="95"/>
              </a:spcBef>
              <a:defRPr/>
            </a:pPr>
            <a:r>
              <a:rPr sz="900" spc="45">
                <a:cs typeface="Verdana"/>
              </a:rPr>
              <a:t>H</a:t>
            </a:r>
            <a:r>
              <a:rPr sz="900" spc="15">
                <a:cs typeface="Verdana"/>
              </a:rPr>
              <a:t>e</a:t>
            </a:r>
            <a:r>
              <a:rPr sz="900" spc="-5">
                <a:cs typeface="Verdana"/>
              </a:rPr>
              <a:t>r</a:t>
            </a:r>
            <a:r>
              <a:rPr sz="900" spc="5">
                <a:cs typeface="Verdana"/>
              </a:rPr>
              <a:t>a</a:t>
            </a:r>
            <a:r>
              <a:rPr sz="900" spc="30">
                <a:cs typeface="Verdana"/>
              </a:rPr>
              <a:t>u</a:t>
            </a:r>
            <a:r>
              <a:rPr sz="900" spc="-5">
                <a:cs typeface="Verdana"/>
              </a:rPr>
              <a:t>s</a:t>
            </a:r>
            <a:r>
              <a:rPr sz="900" spc="40">
                <a:cs typeface="Verdana"/>
              </a:rPr>
              <a:t>g</a:t>
            </a:r>
            <a:r>
              <a:rPr sz="900" spc="15">
                <a:cs typeface="Verdana"/>
              </a:rPr>
              <a:t>e</a:t>
            </a:r>
            <a:r>
              <a:rPr sz="900" spc="40">
                <a:cs typeface="Verdana"/>
              </a:rPr>
              <a:t>b</a:t>
            </a:r>
            <a:r>
              <a:rPr sz="900" spc="15">
                <a:cs typeface="Verdana"/>
              </a:rPr>
              <a:t>e</a:t>
            </a:r>
            <a:r>
              <a:rPr sz="900" spc="-5">
                <a:cs typeface="Verdana"/>
              </a:rPr>
              <a:t>r</a:t>
            </a:r>
            <a:r>
              <a:rPr sz="900" spc="-105">
                <a:cs typeface="Verdana"/>
              </a:rPr>
              <a:t>:</a:t>
            </a:r>
            <a:r>
              <a:rPr sz="900" spc="-35">
                <a:cs typeface="Verdana"/>
              </a:rPr>
              <a:t> </a:t>
            </a:r>
            <a:r>
              <a:rPr sz="900" spc="45">
                <a:cs typeface="Verdana"/>
              </a:rPr>
              <a:t>D</a:t>
            </a:r>
            <a:r>
              <a:rPr sz="900" spc="15">
                <a:cs typeface="Verdana"/>
              </a:rPr>
              <a:t>e</a:t>
            </a:r>
            <a:r>
              <a:rPr sz="900" spc="-5">
                <a:cs typeface="Verdana"/>
              </a:rPr>
              <a:t>r</a:t>
            </a:r>
            <a:r>
              <a:rPr sz="900" spc="-35">
                <a:cs typeface="Verdana"/>
              </a:rPr>
              <a:t> </a:t>
            </a:r>
            <a:r>
              <a:rPr sz="900" spc="65">
                <a:cs typeface="Verdana"/>
              </a:rPr>
              <a:t>P</a:t>
            </a:r>
            <a:r>
              <a:rPr sz="900" spc="5">
                <a:cs typeface="Verdana"/>
              </a:rPr>
              <a:t>a</a:t>
            </a:r>
            <a:r>
              <a:rPr sz="900" spc="-5">
                <a:cs typeface="Verdana"/>
              </a:rPr>
              <a:t>r</a:t>
            </a:r>
            <a:r>
              <a:rPr sz="900">
                <a:cs typeface="Verdana"/>
              </a:rPr>
              <a:t>i</a:t>
            </a:r>
            <a:r>
              <a:rPr sz="900" spc="15">
                <a:cs typeface="Verdana"/>
              </a:rPr>
              <a:t>t</a:t>
            </a:r>
            <a:r>
              <a:rPr sz="900" spc="5">
                <a:cs typeface="Verdana"/>
              </a:rPr>
              <a:t>ä</a:t>
            </a:r>
            <a:r>
              <a:rPr sz="900" spc="15">
                <a:cs typeface="Verdana"/>
              </a:rPr>
              <a:t>t</a:t>
            </a:r>
            <a:r>
              <a:rPr sz="900">
                <a:cs typeface="Verdana"/>
              </a:rPr>
              <a:t>i</a:t>
            </a:r>
            <a:r>
              <a:rPr sz="900" spc="-5">
                <a:cs typeface="Verdana"/>
              </a:rPr>
              <a:t>s</a:t>
            </a:r>
            <a:r>
              <a:rPr sz="900" spc="30">
                <a:cs typeface="Verdana"/>
              </a:rPr>
              <a:t>c</a:t>
            </a:r>
            <a:r>
              <a:rPr sz="900" spc="35">
                <a:cs typeface="Verdana"/>
              </a:rPr>
              <a:t>h</a:t>
            </a:r>
            <a:r>
              <a:rPr sz="900" spc="15">
                <a:cs typeface="Verdana"/>
              </a:rPr>
              <a:t>e</a:t>
            </a:r>
            <a:r>
              <a:rPr sz="900" spc="-35">
                <a:cs typeface="Verdana"/>
              </a:rPr>
              <a:t> </a:t>
            </a:r>
            <a:r>
              <a:rPr sz="900" spc="15">
                <a:cs typeface="Verdana"/>
              </a:rPr>
              <a:t>Ge</a:t>
            </a:r>
            <a:r>
              <a:rPr sz="900" spc="-5">
                <a:cs typeface="Verdana"/>
              </a:rPr>
              <a:t>s</a:t>
            </a:r>
            <a:r>
              <a:rPr sz="900" spc="5">
                <a:cs typeface="Verdana"/>
              </a:rPr>
              <a:t>a</a:t>
            </a:r>
            <a:r>
              <a:rPr sz="900" spc="65">
                <a:cs typeface="Verdana"/>
              </a:rPr>
              <a:t>m</a:t>
            </a:r>
            <a:r>
              <a:rPr sz="900" spc="15">
                <a:cs typeface="Verdana"/>
              </a:rPr>
              <a:t>t</a:t>
            </a:r>
            <a:r>
              <a:rPr sz="900" spc="-10">
                <a:cs typeface="Verdana"/>
              </a:rPr>
              <a:t>v</a:t>
            </a:r>
            <a:r>
              <a:rPr sz="900" spc="15">
                <a:cs typeface="Verdana"/>
              </a:rPr>
              <a:t>e</a:t>
            </a:r>
            <a:r>
              <a:rPr sz="900" spc="-5">
                <a:cs typeface="Verdana"/>
              </a:rPr>
              <a:t>r</a:t>
            </a:r>
            <a:r>
              <a:rPr sz="900" spc="40">
                <a:cs typeface="Verdana"/>
              </a:rPr>
              <a:t>b</a:t>
            </a:r>
            <a:r>
              <a:rPr sz="900" spc="5">
                <a:cs typeface="Verdana"/>
              </a:rPr>
              <a:t>a</a:t>
            </a:r>
            <a:r>
              <a:rPr sz="900" spc="35">
                <a:cs typeface="Verdana"/>
              </a:rPr>
              <a:t>n</a:t>
            </a:r>
            <a:r>
              <a:rPr sz="900" spc="40">
                <a:cs typeface="Verdana"/>
              </a:rPr>
              <a:t>d</a:t>
            </a:r>
            <a:r>
              <a:rPr sz="900" spc="-65">
                <a:cs typeface="Verdana"/>
              </a:rPr>
              <a:t>,</a:t>
            </a:r>
            <a:r>
              <a:rPr sz="900" spc="-35">
                <a:cs typeface="Verdana"/>
              </a:rPr>
              <a:t> </a:t>
            </a:r>
            <a:r>
              <a:rPr sz="900" spc="-114">
                <a:cs typeface="Verdana"/>
              </a:rPr>
              <a:t>1</a:t>
            </a:r>
            <a:r>
              <a:rPr sz="900" spc="-65">
                <a:cs typeface="Verdana"/>
              </a:rPr>
              <a:t>.</a:t>
            </a:r>
            <a:r>
              <a:rPr sz="900" spc="-35">
                <a:cs typeface="Verdana"/>
              </a:rPr>
              <a:t> </a:t>
            </a:r>
            <a:r>
              <a:rPr sz="900" spc="30">
                <a:cs typeface="Verdana"/>
              </a:rPr>
              <a:t>Au</a:t>
            </a:r>
            <a:r>
              <a:rPr sz="900">
                <a:cs typeface="Verdana"/>
              </a:rPr>
              <a:t>fl</a:t>
            </a:r>
            <a:r>
              <a:rPr sz="900" spc="5">
                <a:cs typeface="Verdana"/>
              </a:rPr>
              <a:t>a</a:t>
            </a:r>
            <a:r>
              <a:rPr sz="900" spc="40">
                <a:cs typeface="Verdana"/>
              </a:rPr>
              <a:t>g</a:t>
            </a:r>
            <a:r>
              <a:rPr sz="900" spc="15">
                <a:cs typeface="Verdana"/>
              </a:rPr>
              <a:t>e</a:t>
            </a:r>
            <a:r>
              <a:rPr sz="900" spc="-35">
                <a:cs typeface="Verdana"/>
              </a:rPr>
              <a:t> </a:t>
            </a:r>
            <a:r>
              <a:rPr sz="900" spc="-20">
                <a:cs typeface="Verdana"/>
              </a:rPr>
              <a:t>2</a:t>
            </a:r>
            <a:r>
              <a:rPr sz="900" spc="25">
                <a:cs typeface="Verdana"/>
              </a:rPr>
              <a:t>0</a:t>
            </a:r>
            <a:r>
              <a:rPr sz="900" spc="-114">
                <a:cs typeface="Verdana"/>
              </a:rPr>
              <a:t>11</a:t>
            </a:r>
            <a:endParaRPr sz="900">
              <a:cs typeface="Verdana"/>
            </a:endParaRPr>
          </a:p>
          <a:p>
            <a:pPr marL="12700">
              <a:lnSpc>
                <a:spcPct val="100000"/>
              </a:lnSpc>
              <a:spcBef>
                <a:spcPts val="90"/>
              </a:spcBef>
              <a:defRPr/>
            </a:pPr>
            <a:r>
              <a:rPr sz="900" spc="5">
                <a:cs typeface="Verdana"/>
              </a:rPr>
              <a:t>https://</a:t>
            </a:r>
            <a:r>
              <a:rPr sz="900" u="sng" spc="5">
                <a:cs typeface="Verdana"/>
                <a:hlinkClick r:id="rId3" tooltip="http://www.house-of-resources.berlin/wp-content/uploads/2017/06/A4_MSO-netzwerkarbeit_web.pdf"/>
              </a:rPr>
              <a:t>www.house-of-resources.berlin/wp-content/uploads/2017/06/A4_MSO-netzwerkarbeit_web.pdf</a:t>
            </a:r>
            <a:endParaRPr sz="900">
              <a:cs typeface="Verdana"/>
            </a:endParaRPr>
          </a:p>
        </p:txBody>
      </p:sp>
      <p:cxnSp>
        <p:nvCxnSpPr>
          <p:cNvPr id="9" name="Straight Connector 8"/>
          <p:cNvCxnSpPr>
            <a:cxnSpLocks/>
          </p:cNvCxnSpPr>
          <p:nvPr/>
        </p:nvCxnSpPr>
        <p:spPr bwMode="auto">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p:blipFill>
        <p:spPr bwMode="auto">
          <a:xfrm>
            <a:off x="7645400" y="5933208"/>
            <a:ext cx="3048000" cy="16287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2753</TotalTime>
  <Words>3085</Words>
  <Application>Microsoft Office PowerPoint</Application>
  <DocSecurity>0</DocSecurity>
  <PresentationFormat>Custom</PresentationFormat>
  <Paragraphs>318</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Corbel</vt:lpstr>
      <vt:lpstr>Courier New</vt:lpstr>
      <vt:lpstr>Magneto</vt:lpstr>
      <vt:lpstr>Montserrat</vt:lpstr>
      <vt:lpstr>Tahoma</vt:lpstr>
      <vt:lpstr>Times New Roman</vt:lpstr>
      <vt:lpstr>Verdana</vt:lpstr>
      <vt:lpstr>Office Theme</vt:lpstr>
      <vt:lpstr>Module: Networking &amp;  Advocacy</vt:lpstr>
      <vt:lpstr>PowerPoint Presentation</vt:lpstr>
      <vt:lpstr>PowerPoint Presentation</vt:lpstr>
      <vt:lpstr>Why is networking important?</vt:lpstr>
      <vt:lpstr>The additional workload of networking should be discussed in the context of the organisation</vt:lpstr>
      <vt:lpstr>What are networks?</vt:lpstr>
      <vt:lpstr>Definition of Relevant Stakeholders  (Stakeholder Analysis)</vt:lpstr>
      <vt:lpstr>Strategic Planning of Networking</vt:lpstr>
      <vt:lpstr>Strategic Planning of Networking (2)</vt:lpstr>
      <vt:lpstr>Strategic Planning of Networking (3)</vt:lpstr>
      <vt:lpstr>EXCURSUS:  ADVOCACY </vt:lpstr>
      <vt:lpstr>Advocacy...</vt:lpstr>
      <vt:lpstr>Why do organisations do advocacy? </vt:lpstr>
      <vt:lpstr>How to advocate successfully? (1)</vt:lpstr>
      <vt:lpstr>PowerPoint Presentation</vt:lpstr>
      <vt:lpstr>Stakeholder Mapping</vt:lpstr>
      <vt:lpstr>10 Steps in Advocacy Planning*</vt:lpstr>
      <vt:lpstr>10 Steps in Advocacy Planning</vt:lpstr>
      <vt:lpstr>10 Steps in Advocacy Planning</vt:lpstr>
      <vt:lpstr>10 Steps in Advocacy Planning</vt:lpstr>
      <vt:lpstr>What is a SMART objective?</vt:lpstr>
      <vt:lpstr>What is a SMART objective?</vt:lpstr>
      <vt:lpstr>10 Steps in Advocacy Planning</vt:lpstr>
      <vt:lpstr>Identify your targets</vt:lpstr>
      <vt:lpstr>10 Steps in Advocacy Planning</vt:lpstr>
      <vt:lpstr>What resources are needed?</vt:lpstr>
      <vt:lpstr>Design the action plan</vt:lpstr>
      <vt:lpstr>Implement, monitor, evaluate</vt:lpstr>
      <vt:lpstr>10 Steps in Advocacy Planning</vt:lpstr>
      <vt:lpstr>Celebrate successes!</vt:lpstr>
      <vt:lpstr>PowerPoint Presentation</vt:lpstr>
      <vt:lpstr>How to communicate (1)</vt:lpstr>
      <vt:lpstr>How to communicate (2)</vt:lpstr>
      <vt:lpstr>PowerPoint Presentation</vt:lpstr>
      <vt:lpstr>Self-advocacy</vt:lpstr>
      <vt:lpstr>Links for Further Reading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Networking &amp; Advocacy.pdf</dc:title>
  <dc:subject/>
  <dc:creator>Stefan</dc:creator>
  <cp:keywords/>
  <dc:description/>
  <cp:lastModifiedBy>Luka Kos</cp:lastModifiedBy>
  <cp:revision>31</cp:revision>
  <dcterms:created xsi:type="dcterms:W3CDTF">2022-09-19T18:22:20Z</dcterms:created>
  <dcterms:modified xsi:type="dcterms:W3CDTF">2024-12-09T14:08:28Z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Vorschau</vt:lpwstr>
  </property>
  <property fmtid="{D5CDD505-2E9C-101B-9397-08002B2CF9AE}" pid="4" name="LastSaved">
    <vt:filetime>2022-09-19T00:00:00Z</vt:filetime>
  </property>
</Properties>
</file>